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7" r:id="rId5"/>
    <p:sldMasterId id="2147483688"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Lst>
  <p:sldSz cy="5143500" cx="9144000"/>
  <p:notesSz cx="6858000" cy="9144000"/>
  <p:embeddedFontLst>
    <p:embeddedFont>
      <p:font typeface="Proxima Nova"/>
      <p:regular r:id="rId71"/>
      <p:bold r:id="rId72"/>
      <p:italic r:id="rId73"/>
      <p:boldItalic r:id="rId74"/>
    </p:embeddedFont>
    <p:embeddedFont>
      <p:font typeface="Roboto Medium"/>
      <p:regular r:id="rId75"/>
      <p:bold r:id="rId76"/>
      <p:italic r:id="rId77"/>
      <p:boldItalic r:id="rId78"/>
    </p:embeddedFont>
    <p:embeddedFont>
      <p:font typeface="Nunito"/>
      <p:regular r:id="rId79"/>
      <p:bold r:id="rId80"/>
      <p:italic r:id="rId81"/>
      <p:boldItalic r:id="rId82"/>
    </p:embeddedFont>
    <p:embeddedFont>
      <p:font typeface="Amatic SC"/>
      <p:regular r:id="rId83"/>
      <p:bold r:id="rId84"/>
    </p:embeddedFont>
    <p:embeddedFont>
      <p:font typeface="Bebas Neue"/>
      <p:regular r:id="rId85"/>
    </p:embeddedFont>
    <p:embeddedFont>
      <p:font typeface="Proxima Nova Semibold"/>
      <p:regular r:id="rId86"/>
      <p:bold r:id="rId87"/>
      <p:boldItalic r:id="rId88"/>
    </p:embeddedFont>
    <p:embeddedFont>
      <p:font typeface="Unica One"/>
      <p:regular r:id="rId8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668DA47-E040-4555-B355-047F9030B760}">
  <a:tblStyle styleId="{D668DA47-E040-4555-B355-047F9030B76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AmaticSC-bold.fntdata"/><Relationship Id="rId83" Type="http://schemas.openxmlformats.org/officeDocument/2006/relationships/font" Target="fonts/AmaticSC-regular.fntdata"/><Relationship Id="rId42" Type="http://schemas.openxmlformats.org/officeDocument/2006/relationships/slide" Target="slides/slide35.xml"/><Relationship Id="rId86" Type="http://schemas.openxmlformats.org/officeDocument/2006/relationships/font" Target="fonts/ProximaNovaSemibold-regular.fntdata"/><Relationship Id="rId41" Type="http://schemas.openxmlformats.org/officeDocument/2006/relationships/slide" Target="slides/slide34.xml"/><Relationship Id="rId85" Type="http://schemas.openxmlformats.org/officeDocument/2006/relationships/font" Target="fonts/BebasNeue-regular.fntdata"/><Relationship Id="rId44" Type="http://schemas.openxmlformats.org/officeDocument/2006/relationships/slide" Target="slides/slide37.xml"/><Relationship Id="rId88" Type="http://schemas.openxmlformats.org/officeDocument/2006/relationships/font" Target="fonts/ProximaNovaSemibold-boldItalic.fntdata"/><Relationship Id="rId43" Type="http://schemas.openxmlformats.org/officeDocument/2006/relationships/slide" Target="slides/slide36.xml"/><Relationship Id="rId87" Type="http://schemas.openxmlformats.org/officeDocument/2006/relationships/font" Target="fonts/ProximaNovaSemibold-bold.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UnicaOne-regular.fntdata"/><Relationship Id="rId80" Type="http://schemas.openxmlformats.org/officeDocument/2006/relationships/font" Target="fonts/Nunito-bold.fntdata"/><Relationship Id="rId82" Type="http://schemas.openxmlformats.org/officeDocument/2006/relationships/font" Target="fonts/Nunito-boldItalic.fntdata"/><Relationship Id="rId81" Type="http://schemas.openxmlformats.org/officeDocument/2006/relationships/font" Target="fonts/Nunito-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roximaNova-italic.fntdata"/><Relationship Id="rId72" Type="http://schemas.openxmlformats.org/officeDocument/2006/relationships/font" Target="fonts/ProximaNova-bold.fntdata"/><Relationship Id="rId31" Type="http://schemas.openxmlformats.org/officeDocument/2006/relationships/slide" Target="slides/slide24.xml"/><Relationship Id="rId75" Type="http://schemas.openxmlformats.org/officeDocument/2006/relationships/font" Target="fonts/RobotoMedium-regular.fntdata"/><Relationship Id="rId30" Type="http://schemas.openxmlformats.org/officeDocument/2006/relationships/slide" Target="slides/slide23.xml"/><Relationship Id="rId74" Type="http://schemas.openxmlformats.org/officeDocument/2006/relationships/font" Target="fonts/ProximaNova-boldItalic.fntdata"/><Relationship Id="rId33" Type="http://schemas.openxmlformats.org/officeDocument/2006/relationships/slide" Target="slides/slide26.xml"/><Relationship Id="rId77" Type="http://schemas.openxmlformats.org/officeDocument/2006/relationships/font" Target="fonts/RobotoMedium-italic.fntdata"/><Relationship Id="rId32" Type="http://schemas.openxmlformats.org/officeDocument/2006/relationships/slide" Target="slides/slide25.xml"/><Relationship Id="rId76" Type="http://schemas.openxmlformats.org/officeDocument/2006/relationships/font" Target="fonts/RobotoMedium-bold.fntdata"/><Relationship Id="rId35" Type="http://schemas.openxmlformats.org/officeDocument/2006/relationships/slide" Target="slides/slide28.xml"/><Relationship Id="rId79" Type="http://schemas.openxmlformats.org/officeDocument/2006/relationships/font" Target="fonts/Nunito-regular.fntdata"/><Relationship Id="rId34" Type="http://schemas.openxmlformats.org/officeDocument/2006/relationships/slide" Target="slides/slide27.xml"/><Relationship Id="rId78" Type="http://schemas.openxmlformats.org/officeDocument/2006/relationships/font" Target="fonts/RobotoMedium-boldItalic.fntdata"/><Relationship Id="rId71" Type="http://schemas.openxmlformats.org/officeDocument/2006/relationships/font" Target="fonts/ProximaNova-regular.fntdata"/><Relationship Id="rId70" Type="http://schemas.openxmlformats.org/officeDocument/2006/relationships/slide" Target="slides/slide63.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slide" Target="slides/slide57.xml"/><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slide" Target="slides/slide59.xml"/><Relationship Id="rId21" Type="http://schemas.openxmlformats.org/officeDocument/2006/relationships/slide" Target="slides/slide14.xml"/><Relationship Id="rId65" Type="http://schemas.openxmlformats.org/officeDocument/2006/relationships/slide" Target="slides/slide58.xml"/><Relationship Id="rId24" Type="http://schemas.openxmlformats.org/officeDocument/2006/relationships/slide" Target="slides/slide17.xml"/><Relationship Id="rId68" Type="http://schemas.openxmlformats.org/officeDocument/2006/relationships/slide" Target="slides/slide61.xml"/><Relationship Id="rId23" Type="http://schemas.openxmlformats.org/officeDocument/2006/relationships/slide" Target="slides/slide16.xml"/><Relationship Id="rId67" Type="http://schemas.openxmlformats.org/officeDocument/2006/relationships/slide" Target="slides/slide60.xml"/><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slide" Target="slides/slide62.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 name="Shape 767"/>
        <p:cNvGrpSpPr/>
        <p:nvPr/>
      </p:nvGrpSpPr>
      <p:grpSpPr>
        <a:xfrm>
          <a:off x="0" y="0"/>
          <a:ext cx="0" cy="0"/>
          <a:chOff x="0" y="0"/>
          <a:chExt cx="0" cy="0"/>
        </a:xfrm>
      </p:grpSpPr>
      <p:sp>
        <p:nvSpPr>
          <p:cNvPr id="768" name="Google Shape;76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769" name="Google Shape;76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 name="Shape 890"/>
        <p:cNvGrpSpPr/>
        <p:nvPr/>
      </p:nvGrpSpPr>
      <p:grpSpPr>
        <a:xfrm>
          <a:off x="0" y="0"/>
          <a:ext cx="0" cy="0"/>
          <a:chOff x="0" y="0"/>
          <a:chExt cx="0" cy="0"/>
        </a:xfrm>
      </p:grpSpPr>
      <p:sp>
        <p:nvSpPr>
          <p:cNvPr id="891" name="Google Shape;891;g10308283aa6_0_7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2" name="Google Shape;892;g10308283aa6_0_7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 name="Shape 907"/>
        <p:cNvGrpSpPr/>
        <p:nvPr/>
      </p:nvGrpSpPr>
      <p:grpSpPr>
        <a:xfrm>
          <a:off x="0" y="0"/>
          <a:ext cx="0" cy="0"/>
          <a:chOff x="0" y="0"/>
          <a:chExt cx="0" cy="0"/>
        </a:xfrm>
      </p:grpSpPr>
      <p:sp>
        <p:nvSpPr>
          <p:cNvPr id="908" name="Google Shape;908;gdef6d57eb7_0_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 name="Google Shape;909;gdef6d57eb7_0_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 name="Shape 939"/>
        <p:cNvGrpSpPr/>
        <p:nvPr/>
      </p:nvGrpSpPr>
      <p:grpSpPr>
        <a:xfrm>
          <a:off x="0" y="0"/>
          <a:ext cx="0" cy="0"/>
          <a:chOff x="0" y="0"/>
          <a:chExt cx="0" cy="0"/>
        </a:xfrm>
      </p:grpSpPr>
      <p:sp>
        <p:nvSpPr>
          <p:cNvPr id="940" name="Google Shape;940;gdef6d57eb7_0_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 name="Google Shape;941;gdef6d57eb7_0_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 name="Shape 951"/>
        <p:cNvGrpSpPr/>
        <p:nvPr/>
      </p:nvGrpSpPr>
      <p:grpSpPr>
        <a:xfrm>
          <a:off x="0" y="0"/>
          <a:ext cx="0" cy="0"/>
          <a:chOff x="0" y="0"/>
          <a:chExt cx="0" cy="0"/>
        </a:xfrm>
      </p:grpSpPr>
      <p:sp>
        <p:nvSpPr>
          <p:cNvPr id="952" name="Google Shape;952;gddbdfaf5c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3" name="Google Shape;953;gddbdfaf5c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 name="Shape 994"/>
        <p:cNvGrpSpPr/>
        <p:nvPr/>
      </p:nvGrpSpPr>
      <p:grpSpPr>
        <a:xfrm>
          <a:off x="0" y="0"/>
          <a:ext cx="0" cy="0"/>
          <a:chOff x="0" y="0"/>
          <a:chExt cx="0" cy="0"/>
        </a:xfrm>
      </p:grpSpPr>
      <p:sp>
        <p:nvSpPr>
          <p:cNvPr id="995" name="Google Shape;995;gdf0135e2a6_1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6" name="Google Shape;996;gdf0135e2a6_1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 name="Shape 1005"/>
        <p:cNvGrpSpPr/>
        <p:nvPr/>
      </p:nvGrpSpPr>
      <p:grpSpPr>
        <a:xfrm>
          <a:off x="0" y="0"/>
          <a:ext cx="0" cy="0"/>
          <a:chOff x="0" y="0"/>
          <a:chExt cx="0" cy="0"/>
        </a:xfrm>
      </p:grpSpPr>
      <p:sp>
        <p:nvSpPr>
          <p:cNvPr id="1006" name="Google Shape;1006;gdf1aaaf3f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 name="Google Shape;1007;gdf1aaaf3f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6" name="Shape 1036"/>
        <p:cNvGrpSpPr/>
        <p:nvPr/>
      </p:nvGrpSpPr>
      <p:grpSpPr>
        <a:xfrm>
          <a:off x="0" y="0"/>
          <a:ext cx="0" cy="0"/>
          <a:chOff x="0" y="0"/>
          <a:chExt cx="0" cy="0"/>
        </a:xfrm>
      </p:grpSpPr>
      <p:sp>
        <p:nvSpPr>
          <p:cNvPr id="1037" name="Google Shape;1037;gddbdfaf5c9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8" name="Google Shape;1038;gddbdfaf5c9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0" name="Shape 1060"/>
        <p:cNvGrpSpPr/>
        <p:nvPr/>
      </p:nvGrpSpPr>
      <p:grpSpPr>
        <a:xfrm>
          <a:off x="0" y="0"/>
          <a:ext cx="0" cy="0"/>
          <a:chOff x="0" y="0"/>
          <a:chExt cx="0" cy="0"/>
        </a:xfrm>
      </p:grpSpPr>
      <p:sp>
        <p:nvSpPr>
          <p:cNvPr id="1061" name="Google Shape;1061;gddbdfaf5c9_0_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2" name="Google Shape;1062;gddbdfaf5c9_0_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 name="Shape 1130"/>
        <p:cNvGrpSpPr/>
        <p:nvPr/>
      </p:nvGrpSpPr>
      <p:grpSpPr>
        <a:xfrm>
          <a:off x="0" y="0"/>
          <a:ext cx="0" cy="0"/>
          <a:chOff x="0" y="0"/>
          <a:chExt cx="0" cy="0"/>
        </a:xfrm>
      </p:grpSpPr>
      <p:sp>
        <p:nvSpPr>
          <p:cNvPr id="1131" name="Google Shape;1131;gddbdfaf5c9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 name="Google Shape;1132;gddbdfaf5c9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0" name="Shape 1170"/>
        <p:cNvGrpSpPr/>
        <p:nvPr/>
      </p:nvGrpSpPr>
      <p:grpSpPr>
        <a:xfrm>
          <a:off x="0" y="0"/>
          <a:ext cx="0" cy="0"/>
          <a:chOff x="0" y="0"/>
          <a:chExt cx="0" cy="0"/>
        </a:xfrm>
      </p:grpSpPr>
      <p:sp>
        <p:nvSpPr>
          <p:cNvPr id="1171" name="Google Shape;1171;gddbdfaf5c9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2" name="Google Shape;1172;gddbdfaf5c9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5" name="Shape 1245"/>
        <p:cNvGrpSpPr/>
        <p:nvPr/>
      </p:nvGrpSpPr>
      <p:grpSpPr>
        <a:xfrm>
          <a:off x="0" y="0"/>
          <a:ext cx="0" cy="0"/>
          <a:chOff x="0" y="0"/>
          <a:chExt cx="0" cy="0"/>
        </a:xfrm>
      </p:grpSpPr>
      <p:sp>
        <p:nvSpPr>
          <p:cNvPr id="1246" name="Google Shape;1246;gddbdfaf5c9_0_2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7" name="Google Shape;1247;gddbdfaf5c9_0_2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2" name="Shape 1272"/>
        <p:cNvGrpSpPr/>
        <p:nvPr/>
      </p:nvGrpSpPr>
      <p:grpSpPr>
        <a:xfrm>
          <a:off x="0" y="0"/>
          <a:ext cx="0" cy="0"/>
          <a:chOff x="0" y="0"/>
          <a:chExt cx="0" cy="0"/>
        </a:xfrm>
      </p:grpSpPr>
      <p:sp>
        <p:nvSpPr>
          <p:cNvPr id="1273" name="Google Shape;1273;gddbdfaf5c9_0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4" name="Google Shape;1274;gddbdfaf5c9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3" name="Shape 1293"/>
        <p:cNvGrpSpPr/>
        <p:nvPr/>
      </p:nvGrpSpPr>
      <p:grpSpPr>
        <a:xfrm>
          <a:off x="0" y="0"/>
          <a:ext cx="0" cy="0"/>
          <a:chOff x="0" y="0"/>
          <a:chExt cx="0" cy="0"/>
        </a:xfrm>
      </p:grpSpPr>
      <p:sp>
        <p:nvSpPr>
          <p:cNvPr id="1294" name="Google Shape;1294;gddbdfaf5c9_0_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5" name="Google Shape;1295;gddbdfaf5c9_0_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6" name="Shape 1306"/>
        <p:cNvGrpSpPr/>
        <p:nvPr/>
      </p:nvGrpSpPr>
      <p:grpSpPr>
        <a:xfrm>
          <a:off x="0" y="0"/>
          <a:ext cx="0" cy="0"/>
          <a:chOff x="0" y="0"/>
          <a:chExt cx="0" cy="0"/>
        </a:xfrm>
      </p:grpSpPr>
      <p:sp>
        <p:nvSpPr>
          <p:cNvPr id="1307" name="Google Shape;1307;gddbdfaf5c9_3_19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8" name="Google Shape;1308;gddbdfaf5c9_3_19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5" name="Shape 1385"/>
        <p:cNvGrpSpPr/>
        <p:nvPr/>
      </p:nvGrpSpPr>
      <p:grpSpPr>
        <a:xfrm>
          <a:off x="0" y="0"/>
          <a:ext cx="0" cy="0"/>
          <a:chOff x="0" y="0"/>
          <a:chExt cx="0" cy="0"/>
        </a:xfrm>
      </p:grpSpPr>
      <p:sp>
        <p:nvSpPr>
          <p:cNvPr id="1386" name="Google Shape;1386;g10745f351f1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 name="Google Shape;1387;g10745f351f1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6" name="Shape 1456"/>
        <p:cNvGrpSpPr/>
        <p:nvPr/>
      </p:nvGrpSpPr>
      <p:grpSpPr>
        <a:xfrm>
          <a:off x="0" y="0"/>
          <a:ext cx="0" cy="0"/>
          <a:chOff x="0" y="0"/>
          <a:chExt cx="0" cy="0"/>
        </a:xfrm>
      </p:grpSpPr>
      <p:sp>
        <p:nvSpPr>
          <p:cNvPr id="1457" name="Google Shape;1457;g107bb791fb0_1_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8" name="Google Shape;1458;g107bb791fb0_1_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2" name="Shape 1532"/>
        <p:cNvGrpSpPr/>
        <p:nvPr/>
      </p:nvGrpSpPr>
      <p:grpSpPr>
        <a:xfrm>
          <a:off x="0" y="0"/>
          <a:ext cx="0" cy="0"/>
          <a:chOff x="0" y="0"/>
          <a:chExt cx="0" cy="0"/>
        </a:xfrm>
      </p:grpSpPr>
      <p:sp>
        <p:nvSpPr>
          <p:cNvPr id="1533" name="Google Shape;1533;gddbdfaf5c9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4" name="Google Shape;1534;gddbdfaf5c9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9" name="Shape 1589"/>
        <p:cNvGrpSpPr/>
        <p:nvPr/>
      </p:nvGrpSpPr>
      <p:grpSpPr>
        <a:xfrm>
          <a:off x="0" y="0"/>
          <a:ext cx="0" cy="0"/>
          <a:chOff x="0" y="0"/>
          <a:chExt cx="0" cy="0"/>
        </a:xfrm>
      </p:grpSpPr>
      <p:sp>
        <p:nvSpPr>
          <p:cNvPr id="1590" name="Google Shape;1590;g10745f351f1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1" name="Google Shape;1591;g10745f351f1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1" name="Shape 1611"/>
        <p:cNvGrpSpPr/>
        <p:nvPr/>
      </p:nvGrpSpPr>
      <p:grpSpPr>
        <a:xfrm>
          <a:off x="0" y="0"/>
          <a:ext cx="0" cy="0"/>
          <a:chOff x="0" y="0"/>
          <a:chExt cx="0" cy="0"/>
        </a:xfrm>
      </p:grpSpPr>
      <p:sp>
        <p:nvSpPr>
          <p:cNvPr id="1612" name="Google Shape;1612;gddbdfaf5c9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3" name="Google Shape;1613;gddbdfaf5c9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5" name="Shape 1635"/>
        <p:cNvGrpSpPr/>
        <p:nvPr/>
      </p:nvGrpSpPr>
      <p:grpSpPr>
        <a:xfrm>
          <a:off x="0" y="0"/>
          <a:ext cx="0" cy="0"/>
          <a:chOff x="0" y="0"/>
          <a:chExt cx="0" cy="0"/>
        </a:xfrm>
      </p:grpSpPr>
      <p:sp>
        <p:nvSpPr>
          <p:cNvPr id="1636" name="Google Shape;1636;gddbdfaf5c9_0_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7" name="Google Shape;1637;gddbdfaf5c9_0_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9" name="Shape 1649"/>
        <p:cNvGrpSpPr/>
        <p:nvPr/>
      </p:nvGrpSpPr>
      <p:grpSpPr>
        <a:xfrm>
          <a:off x="0" y="0"/>
          <a:ext cx="0" cy="0"/>
          <a:chOff x="0" y="0"/>
          <a:chExt cx="0" cy="0"/>
        </a:xfrm>
      </p:grpSpPr>
      <p:sp>
        <p:nvSpPr>
          <p:cNvPr id="1650" name="Google Shape;1650;gddbdfaf5c9_0_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1" name="Google Shape;1651;gddbdfaf5c9_0_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0" name="Shape 1710"/>
        <p:cNvGrpSpPr/>
        <p:nvPr/>
      </p:nvGrpSpPr>
      <p:grpSpPr>
        <a:xfrm>
          <a:off x="0" y="0"/>
          <a:ext cx="0" cy="0"/>
          <a:chOff x="0" y="0"/>
          <a:chExt cx="0" cy="0"/>
        </a:xfrm>
      </p:grpSpPr>
      <p:sp>
        <p:nvSpPr>
          <p:cNvPr id="1711" name="Google Shape;1711;gddbdfaf5c9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2" name="Google Shape;1712;gddbdfaf5c9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1" name="Shape 1761"/>
        <p:cNvGrpSpPr/>
        <p:nvPr/>
      </p:nvGrpSpPr>
      <p:grpSpPr>
        <a:xfrm>
          <a:off x="0" y="0"/>
          <a:ext cx="0" cy="0"/>
          <a:chOff x="0" y="0"/>
          <a:chExt cx="0" cy="0"/>
        </a:xfrm>
      </p:grpSpPr>
      <p:sp>
        <p:nvSpPr>
          <p:cNvPr id="1762" name="Google Shape;1762;gddbdfaf5c9_0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3" name="Google Shape;1763;gddbdfaf5c9_0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4" name="Shape 1794"/>
        <p:cNvGrpSpPr/>
        <p:nvPr/>
      </p:nvGrpSpPr>
      <p:grpSpPr>
        <a:xfrm>
          <a:off x="0" y="0"/>
          <a:ext cx="0" cy="0"/>
          <a:chOff x="0" y="0"/>
          <a:chExt cx="0" cy="0"/>
        </a:xfrm>
      </p:grpSpPr>
      <p:sp>
        <p:nvSpPr>
          <p:cNvPr id="1795" name="Google Shape;1795;g10745f351f1_1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6" name="Google Shape;1796;g10745f351f1_1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6" name="Shape 1806"/>
        <p:cNvGrpSpPr/>
        <p:nvPr/>
      </p:nvGrpSpPr>
      <p:grpSpPr>
        <a:xfrm>
          <a:off x="0" y="0"/>
          <a:ext cx="0" cy="0"/>
          <a:chOff x="0" y="0"/>
          <a:chExt cx="0" cy="0"/>
        </a:xfrm>
      </p:grpSpPr>
      <p:sp>
        <p:nvSpPr>
          <p:cNvPr id="1807" name="Google Shape;1807;g10745f351f1_1_5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8" name="Google Shape;1808;g10745f351f1_1_5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9" name="Shape 2499"/>
        <p:cNvGrpSpPr/>
        <p:nvPr/>
      </p:nvGrpSpPr>
      <p:grpSpPr>
        <a:xfrm>
          <a:off x="0" y="0"/>
          <a:ext cx="0" cy="0"/>
          <a:chOff x="0" y="0"/>
          <a:chExt cx="0" cy="0"/>
        </a:xfrm>
      </p:grpSpPr>
      <p:sp>
        <p:nvSpPr>
          <p:cNvPr id="2500" name="Google Shape;2500;gddbdfaf5c9_0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01" name="Google Shape;2501;gddbdfaf5c9_0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1" name="Shape 2511"/>
        <p:cNvGrpSpPr/>
        <p:nvPr/>
      </p:nvGrpSpPr>
      <p:grpSpPr>
        <a:xfrm>
          <a:off x="0" y="0"/>
          <a:ext cx="0" cy="0"/>
          <a:chOff x="0" y="0"/>
          <a:chExt cx="0" cy="0"/>
        </a:xfrm>
      </p:grpSpPr>
      <p:sp>
        <p:nvSpPr>
          <p:cNvPr id="2512" name="Google Shape;2512;g1076e35b49d_0_186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3" name="Google Shape;2513;g1076e35b49d_0_186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0" name="Shape 2530"/>
        <p:cNvGrpSpPr/>
        <p:nvPr/>
      </p:nvGrpSpPr>
      <p:grpSpPr>
        <a:xfrm>
          <a:off x="0" y="0"/>
          <a:ext cx="0" cy="0"/>
          <a:chOff x="0" y="0"/>
          <a:chExt cx="0" cy="0"/>
        </a:xfrm>
      </p:grpSpPr>
      <p:sp>
        <p:nvSpPr>
          <p:cNvPr id="2531" name="Google Shape;2531;gdfd1b755d1_1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2" name="Google Shape;2532;gdfd1b755d1_1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3" name="Shape 3213"/>
        <p:cNvGrpSpPr/>
        <p:nvPr/>
      </p:nvGrpSpPr>
      <p:grpSpPr>
        <a:xfrm>
          <a:off x="0" y="0"/>
          <a:ext cx="0" cy="0"/>
          <a:chOff x="0" y="0"/>
          <a:chExt cx="0" cy="0"/>
        </a:xfrm>
      </p:grpSpPr>
      <p:sp>
        <p:nvSpPr>
          <p:cNvPr id="3214" name="Google Shape;3214;gddbdfaf5c9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5" name="Google Shape;3215;gddbdfaf5c9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5" name="Shape 3235"/>
        <p:cNvGrpSpPr/>
        <p:nvPr/>
      </p:nvGrpSpPr>
      <p:grpSpPr>
        <a:xfrm>
          <a:off x="0" y="0"/>
          <a:ext cx="0" cy="0"/>
          <a:chOff x="0" y="0"/>
          <a:chExt cx="0" cy="0"/>
        </a:xfrm>
      </p:grpSpPr>
      <p:sp>
        <p:nvSpPr>
          <p:cNvPr id="3236" name="Google Shape;3236;gdf9a557762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7" name="Google Shape;3237;gdf9a557762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9" name="Shape 3549"/>
        <p:cNvGrpSpPr/>
        <p:nvPr/>
      </p:nvGrpSpPr>
      <p:grpSpPr>
        <a:xfrm>
          <a:off x="0" y="0"/>
          <a:ext cx="0" cy="0"/>
          <a:chOff x="0" y="0"/>
          <a:chExt cx="0" cy="0"/>
        </a:xfrm>
      </p:grpSpPr>
      <p:sp>
        <p:nvSpPr>
          <p:cNvPr id="3550" name="Google Shape;3550;g10745f351f1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1" name="Google Shape;3551;g10745f351f1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0" name="Shape 3710"/>
        <p:cNvGrpSpPr/>
        <p:nvPr/>
      </p:nvGrpSpPr>
      <p:grpSpPr>
        <a:xfrm>
          <a:off x="0" y="0"/>
          <a:ext cx="0" cy="0"/>
          <a:chOff x="0" y="0"/>
          <a:chExt cx="0" cy="0"/>
        </a:xfrm>
      </p:grpSpPr>
      <p:sp>
        <p:nvSpPr>
          <p:cNvPr id="3711" name="Google Shape;3711;gddbdfaf5c9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2" name="Google Shape;3712;gddbdfaf5c9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6" name="Shape 3736"/>
        <p:cNvGrpSpPr/>
        <p:nvPr/>
      </p:nvGrpSpPr>
      <p:grpSpPr>
        <a:xfrm>
          <a:off x="0" y="0"/>
          <a:ext cx="0" cy="0"/>
          <a:chOff x="0" y="0"/>
          <a:chExt cx="0" cy="0"/>
        </a:xfrm>
      </p:grpSpPr>
      <p:sp>
        <p:nvSpPr>
          <p:cNvPr id="3737" name="Google Shape;3737;gddbdfaf5c9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8" name="Google Shape;3738;gddbdfaf5c9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8" name="Shape 3758"/>
        <p:cNvGrpSpPr/>
        <p:nvPr/>
      </p:nvGrpSpPr>
      <p:grpSpPr>
        <a:xfrm>
          <a:off x="0" y="0"/>
          <a:ext cx="0" cy="0"/>
          <a:chOff x="0" y="0"/>
          <a:chExt cx="0" cy="0"/>
        </a:xfrm>
      </p:grpSpPr>
      <p:sp>
        <p:nvSpPr>
          <p:cNvPr id="3759" name="Google Shape;3759;gddbdfaf5c9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0" name="Google Shape;3760;gddbdfaf5c9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4" name="Shape 3774"/>
        <p:cNvGrpSpPr/>
        <p:nvPr/>
      </p:nvGrpSpPr>
      <p:grpSpPr>
        <a:xfrm>
          <a:off x="0" y="0"/>
          <a:ext cx="0" cy="0"/>
          <a:chOff x="0" y="0"/>
          <a:chExt cx="0" cy="0"/>
        </a:xfrm>
      </p:grpSpPr>
      <p:sp>
        <p:nvSpPr>
          <p:cNvPr id="3775" name="Google Shape;3775;gddbdfaf5c9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6" name="Google Shape;3776;gddbdfaf5c9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4" name="Shape 3824"/>
        <p:cNvGrpSpPr/>
        <p:nvPr/>
      </p:nvGrpSpPr>
      <p:grpSpPr>
        <a:xfrm>
          <a:off x="0" y="0"/>
          <a:ext cx="0" cy="0"/>
          <a:chOff x="0" y="0"/>
          <a:chExt cx="0" cy="0"/>
        </a:xfrm>
      </p:grpSpPr>
      <p:sp>
        <p:nvSpPr>
          <p:cNvPr id="3825" name="Google Shape;3825;gdbfd6d73b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6" name="Google Shape;3826;gdbfd6d73b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9" name="Shape 3979"/>
        <p:cNvGrpSpPr/>
        <p:nvPr/>
      </p:nvGrpSpPr>
      <p:grpSpPr>
        <a:xfrm>
          <a:off x="0" y="0"/>
          <a:ext cx="0" cy="0"/>
          <a:chOff x="0" y="0"/>
          <a:chExt cx="0" cy="0"/>
        </a:xfrm>
      </p:grpSpPr>
      <p:sp>
        <p:nvSpPr>
          <p:cNvPr id="3980" name="Google Shape;3980;gddbdfaf5c9_3_30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1" name="Google Shape;3981;gddbdfaf5c9_3_30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8" name="Shape 3988"/>
        <p:cNvGrpSpPr/>
        <p:nvPr/>
      </p:nvGrpSpPr>
      <p:grpSpPr>
        <a:xfrm>
          <a:off x="0" y="0"/>
          <a:ext cx="0" cy="0"/>
          <a:chOff x="0" y="0"/>
          <a:chExt cx="0" cy="0"/>
        </a:xfrm>
      </p:grpSpPr>
      <p:sp>
        <p:nvSpPr>
          <p:cNvPr id="3989" name="Google Shape;3989;g1076e35b49d_0_9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90" name="Google Shape;3990;g1076e35b49d_0_9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5" name="Shape 3995"/>
        <p:cNvGrpSpPr/>
        <p:nvPr/>
      </p:nvGrpSpPr>
      <p:grpSpPr>
        <a:xfrm>
          <a:off x="0" y="0"/>
          <a:ext cx="0" cy="0"/>
          <a:chOff x="0" y="0"/>
          <a:chExt cx="0" cy="0"/>
        </a:xfrm>
      </p:grpSpPr>
      <p:sp>
        <p:nvSpPr>
          <p:cNvPr id="3996" name="Google Shape;3996;g1076e35b49d_0_93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97" name="Google Shape;3997;g1076e35b49d_0_93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2" name="Shape 4002"/>
        <p:cNvGrpSpPr/>
        <p:nvPr/>
      </p:nvGrpSpPr>
      <p:grpSpPr>
        <a:xfrm>
          <a:off x="0" y="0"/>
          <a:ext cx="0" cy="0"/>
          <a:chOff x="0" y="0"/>
          <a:chExt cx="0" cy="0"/>
        </a:xfrm>
      </p:grpSpPr>
      <p:sp>
        <p:nvSpPr>
          <p:cNvPr id="4003" name="Google Shape;4003;g1076e35b49d_0_9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4" name="Google Shape;4004;g1076e35b49d_0_9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29" name="Shape 4029"/>
        <p:cNvGrpSpPr/>
        <p:nvPr/>
      </p:nvGrpSpPr>
      <p:grpSpPr>
        <a:xfrm>
          <a:off x="0" y="0"/>
          <a:ext cx="0" cy="0"/>
          <a:chOff x="0" y="0"/>
          <a:chExt cx="0" cy="0"/>
        </a:xfrm>
      </p:grpSpPr>
      <p:sp>
        <p:nvSpPr>
          <p:cNvPr id="4030" name="Google Shape;4030;g1076e35b49d_0_9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1" name="Google Shape;4031;g1076e35b49d_0_9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5" name="Shape 4045"/>
        <p:cNvGrpSpPr/>
        <p:nvPr/>
      </p:nvGrpSpPr>
      <p:grpSpPr>
        <a:xfrm>
          <a:off x="0" y="0"/>
          <a:ext cx="0" cy="0"/>
          <a:chOff x="0" y="0"/>
          <a:chExt cx="0" cy="0"/>
        </a:xfrm>
      </p:grpSpPr>
      <p:sp>
        <p:nvSpPr>
          <p:cNvPr id="4046" name="Google Shape;4046;g1076e35b49d_0_9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47" name="Google Shape;4047;g1076e35b49d_0_9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4" name="Shape 4384"/>
        <p:cNvGrpSpPr/>
        <p:nvPr/>
      </p:nvGrpSpPr>
      <p:grpSpPr>
        <a:xfrm>
          <a:off x="0" y="0"/>
          <a:ext cx="0" cy="0"/>
          <a:chOff x="0" y="0"/>
          <a:chExt cx="0" cy="0"/>
        </a:xfrm>
      </p:grpSpPr>
      <p:sp>
        <p:nvSpPr>
          <p:cNvPr id="4385" name="Google Shape;4385;g1076e35b49d_0_97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6" name="Google Shape;4386;g1076e35b49d_0_97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1" name="Shape 7171"/>
        <p:cNvGrpSpPr/>
        <p:nvPr/>
      </p:nvGrpSpPr>
      <p:grpSpPr>
        <a:xfrm>
          <a:off x="0" y="0"/>
          <a:ext cx="0" cy="0"/>
          <a:chOff x="0" y="0"/>
          <a:chExt cx="0" cy="0"/>
        </a:xfrm>
      </p:grpSpPr>
      <p:sp>
        <p:nvSpPr>
          <p:cNvPr id="7172" name="Google Shape;7172;g1076e35b49d_0_125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3" name="Google Shape;7173;g1076e35b49d_0_125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0" name="Shape 7590"/>
        <p:cNvGrpSpPr/>
        <p:nvPr/>
      </p:nvGrpSpPr>
      <p:grpSpPr>
        <a:xfrm>
          <a:off x="0" y="0"/>
          <a:ext cx="0" cy="0"/>
          <a:chOff x="0" y="0"/>
          <a:chExt cx="0" cy="0"/>
        </a:xfrm>
      </p:grpSpPr>
      <p:sp>
        <p:nvSpPr>
          <p:cNvPr id="7591" name="Google Shape;7591;g1076e35b49d_0_12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92" name="Google Shape;7592;g1076e35b49d_0_12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0" name="Shape 7760"/>
        <p:cNvGrpSpPr/>
        <p:nvPr/>
      </p:nvGrpSpPr>
      <p:grpSpPr>
        <a:xfrm>
          <a:off x="0" y="0"/>
          <a:ext cx="0" cy="0"/>
          <a:chOff x="0" y="0"/>
          <a:chExt cx="0" cy="0"/>
        </a:xfrm>
      </p:grpSpPr>
      <p:sp>
        <p:nvSpPr>
          <p:cNvPr id="7761" name="Google Shape;7761;g1076e35b49d_0_13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2" name="Google Shape;7762;g1076e35b49d_0_13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5" name="Shape 8165"/>
        <p:cNvGrpSpPr/>
        <p:nvPr/>
      </p:nvGrpSpPr>
      <p:grpSpPr>
        <a:xfrm>
          <a:off x="0" y="0"/>
          <a:ext cx="0" cy="0"/>
          <a:chOff x="0" y="0"/>
          <a:chExt cx="0" cy="0"/>
        </a:xfrm>
      </p:grpSpPr>
      <p:sp>
        <p:nvSpPr>
          <p:cNvPr id="8166" name="Google Shape;8166;g1076e35b49d_0_13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67" name="Google Shape;8167;g1076e35b49d_0_13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45" name="Shape 8545"/>
        <p:cNvGrpSpPr/>
        <p:nvPr/>
      </p:nvGrpSpPr>
      <p:grpSpPr>
        <a:xfrm>
          <a:off x="0" y="0"/>
          <a:ext cx="0" cy="0"/>
          <a:chOff x="0" y="0"/>
          <a:chExt cx="0" cy="0"/>
        </a:xfrm>
      </p:grpSpPr>
      <p:sp>
        <p:nvSpPr>
          <p:cNvPr id="8546" name="Google Shape;8546;g1076e35b49d_0_13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47" name="Google Shape;8547;g1076e35b49d_0_13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59" name="Shape 8959"/>
        <p:cNvGrpSpPr/>
        <p:nvPr/>
      </p:nvGrpSpPr>
      <p:grpSpPr>
        <a:xfrm>
          <a:off x="0" y="0"/>
          <a:ext cx="0" cy="0"/>
          <a:chOff x="0" y="0"/>
          <a:chExt cx="0" cy="0"/>
        </a:xfrm>
      </p:grpSpPr>
      <p:sp>
        <p:nvSpPr>
          <p:cNvPr id="8960" name="Google Shape;8960;g1076e35b49d_0_14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61" name="Google Shape;8961;g1076e35b49d_0_14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20" name="Shape 9320"/>
        <p:cNvGrpSpPr/>
        <p:nvPr/>
      </p:nvGrpSpPr>
      <p:grpSpPr>
        <a:xfrm>
          <a:off x="0" y="0"/>
          <a:ext cx="0" cy="0"/>
          <a:chOff x="0" y="0"/>
          <a:chExt cx="0" cy="0"/>
        </a:xfrm>
      </p:grpSpPr>
      <p:sp>
        <p:nvSpPr>
          <p:cNvPr id="9321" name="Google Shape;9321;g1076e35b49d_0_146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22" name="Google Shape;9322;g1076e35b49d_0_146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30" name="Shape 9830"/>
        <p:cNvGrpSpPr/>
        <p:nvPr/>
      </p:nvGrpSpPr>
      <p:grpSpPr>
        <a:xfrm>
          <a:off x="0" y="0"/>
          <a:ext cx="0" cy="0"/>
          <a:chOff x="0" y="0"/>
          <a:chExt cx="0" cy="0"/>
        </a:xfrm>
      </p:grpSpPr>
      <p:sp>
        <p:nvSpPr>
          <p:cNvPr id="9831" name="Google Shape;9831;g1076e35b49d_0_15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32" name="Google Shape;9832;g1076e35b49d_0_15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0" name="Shape 10450"/>
        <p:cNvGrpSpPr/>
        <p:nvPr/>
      </p:nvGrpSpPr>
      <p:grpSpPr>
        <a:xfrm>
          <a:off x="0" y="0"/>
          <a:ext cx="0" cy="0"/>
          <a:chOff x="0" y="0"/>
          <a:chExt cx="0" cy="0"/>
        </a:xfrm>
      </p:grpSpPr>
      <p:sp>
        <p:nvSpPr>
          <p:cNvPr id="10451" name="Google Shape;10451;g1076e35b49d_0_157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2" name="Google Shape;10452;g1076e35b49d_0_157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44" name="Shape 11044"/>
        <p:cNvGrpSpPr/>
        <p:nvPr/>
      </p:nvGrpSpPr>
      <p:grpSpPr>
        <a:xfrm>
          <a:off x="0" y="0"/>
          <a:ext cx="0" cy="0"/>
          <a:chOff x="0" y="0"/>
          <a:chExt cx="0" cy="0"/>
        </a:xfrm>
      </p:grpSpPr>
      <p:sp>
        <p:nvSpPr>
          <p:cNvPr id="11045" name="Google Shape;11045;g1076e35b49d_0_16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46" name="Google Shape;11046;g1076e35b49d_0_16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5" name="Shape 11365"/>
        <p:cNvGrpSpPr/>
        <p:nvPr/>
      </p:nvGrpSpPr>
      <p:grpSpPr>
        <a:xfrm>
          <a:off x="0" y="0"/>
          <a:ext cx="0" cy="0"/>
          <a:chOff x="0" y="0"/>
          <a:chExt cx="0" cy="0"/>
        </a:xfrm>
      </p:grpSpPr>
      <p:sp>
        <p:nvSpPr>
          <p:cNvPr id="11366" name="Google Shape;11366;g1076e35b49d_0_167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67" name="Google Shape;11367;g1076e35b49d_0_167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73" name="Shape 11673"/>
        <p:cNvGrpSpPr/>
        <p:nvPr/>
      </p:nvGrpSpPr>
      <p:grpSpPr>
        <a:xfrm>
          <a:off x="0" y="0"/>
          <a:ext cx="0" cy="0"/>
          <a:chOff x="0" y="0"/>
          <a:chExt cx="0" cy="0"/>
        </a:xfrm>
      </p:grpSpPr>
      <p:sp>
        <p:nvSpPr>
          <p:cNvPr id="11674" name="Google Shape;11674;g1076e35b49d_0_170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75" name="Google Shape;11675;g1076e35b49d_0_170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26" name="Shape 11826"/>
        <p:cNvGrpSpPr/>
        <p:nvPr/>
      </p:nvGrpSpPr>
      <p:grpSpPr>
        <a:xfrm>
          <a:off x="0" y="0"/>
          <a:ext cx="0" cy="0"/>
          <a:chOff x="0" y="0"/>
          <a:chExt cx="0" cy="0"/>
        </a:xfrm>
      </p:grpSpPr>
      <p:sp>
        <p:nvSpPr>
          <p:cNvPr id="11827" name="Google Shape;11827;g1076e35b49d_0_17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28" name="Google Shape;11828;g1076e35b49d_0_17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69" name="Shape 11869"/>
        <p:cNvGrpSpPr/>
        <p:nvPr/>
      </p:nvGrpSpPr>
      <p:grpSpPr>
        <a:xfrm>
          <a:off x="0" y="0"/>
          <a:ext cx="0" cy="0"/>
          <a:chOff x="0" y="0"/>
          <a:chExt cx="0" cy="0"/>
        </a:xfrm>
      </p:grpSpPr>
      <p:sp>
        <p:nvSpPr>
          <p:cNvPr id="11870" name="Google Shape;11870;g1076e35b49d_0_17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71" name="Google Shape;11871;g1076e35b49d_0_17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85" name="Shape 12085"/>
        <p:cNvGrpSpPr/>
        <p:nvPr/>
      </p:nvGrpSpPr>
      <p:grpSpPr>
        <a:xfrm>
          <a:off x="0" y="0"/>
          <a:ext cx="0" cy="0"/>
          <a:chOff x="0" y="0"/>
          <a:chExt cx="0" cy="0"/>
        </a:xfrm>
      </p:grpSpPr>
      <p:sp>
        <p:nvSpPr>
          <p:cNvPr id="12086" name="Google Shape;12086;g1076e35b49d_0_174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87" name="Google Shape;12087;g1076e35b49d_0_174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7" name="Shape 12377"/>
        <p:cNvGrpSpPr/>
        <p:nvPr/>
      </p:nvGrpSpPr>
      <p:grpSpPr>
        <a:xfrm>
          <a:off x="0" y="0"/>
          <a:ext cx="0" cy="0"/>
          <a:chOff x="0" y="0"/>
          <a:chExt cx="0" cy="0"/>
        </a:xfrm>
      </p:grpSpPr>
      <p:sp>
        <p:nvSpPr>
          <p:cNvPr id="12378" name="Google Shape;12378;g1076e35b49d_0_17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9" name="Google Shape;12379;g1076e35b49d_0_17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48" name="Shape 12648"/>
        <p:cNvGrpSpPr/>
        <p:nvPr/>
      </p:nvGrpSpPr>
      <p:grpSpPr>
        <a:xfrm>
          <a:off x="0" y="0"/>
          <a:ext cx="0" cy="0"/>
          <a:chOff x="0" y="0"/>
          <a:chExt cx="0" cy="0"/>
        </a:xfrm>
      </p:grpSpPr>
      <p:sp>
        <p:nvSpPr>
          <p:cNvPr id="12649" name="Google Shape;12649;g1076e35b49d_0_179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50" name="Google Shape;12650;g1076e35b49d_0_179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02" name="Shape 13002"/>
        <p:cNvGrpSpPr/>
        <p:nvPr/>
      </p:nvGrpSpPr>
      <p:grpSpPr>
        <a:xfrm>
          <a:off x="0" y="0"/>
          <a:ext cx="0" cy="0"/>
          <a:chOff x="0" y="0"/>
          <a:chExt cx="0" cy="0"/>
        </a:xfrm>
      </p:grpSpPr>
      <p:sp>
        <p:nvSpPr>
          <p:cNvPr id="13003" name="Google Shape;13003;g1076e35b49d_0_18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04" name="Google Shape;13004;g1076e35b49d_0_18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03" name="Shape 13303"/>
        <p:cNvGrpSpPr/>
        <p:nvPr/>
      </p:nvGrpSpPr>
      <p:grpSpPr>
        <a:xfrm>
          <a:off x="0" y="0"/>
          <a:ext cx="0" cy="0"/>
          <a:chOff x="0" y="0"/>
          <a:chExt cx="0" cy="0"/>
        </a:xfrm>
      </p:grpSpPr>
      <p:sp>
        <p:nvSpPr>
          <p:cNvPr id="13304" name="Google Shape;13304;g1076e35b49d_0_186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05" name="Google Shape;13305;g1076e35b49d_0_186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764250" y="544838"/>
            <a:ext cx="7615500" cy="20316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1399500" y="722925"/>
            <a:ext cx="6345000" cy="1320900"/>
          </a:xfrm>
          <a:prstGeom prst="rect">
            <a:avLst/>
          </a:prstGeom>
          <a:noFill/>
        </p:spPr>
        <p:txBody>
          <a:bodyPr anchorCtr="0" anchor="ctr" bIns="91425" lIns="91425" spcFirstLastPara="1" rIns="91425" wrap="square" tIns="91425">
            <a:noAutofit/>
          </a:bodyPr>
          <a:lstStyle>
            <a:lvl1pPr lvl="0" algn="ctr">
              <a:lnSpc>
                <a:spcPct val="90000"/>
              </a:lnSpc>
              <a:spcBef>
                <a:spcPts val="0"/>
              </a:spcBef>
              <a:spcAft>
                <a:spcPts val="0"/>
              </a:spcAft>
              <a:buClr>
                <a:srgbClr val="191919"/>
              </a:buClr>
              <a:buSzPts val="5200"/>
              <a:buNone/>
              <a:defRPr b="1" sz="4500">
                <a:solidFill>
                  <a:srgbClr val="9952B6"/>
                </a:solidFill>
                <a:latin typeface="Unica One"/>
                <a:ea typeface="Unica One"/>
                <a:cs typeface="Unica One"/>
                <a:sym typeface="Unica On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2" name="Google Shape;12;p2"/>
          <p:cNvSpPr txBox="1"/>
          <p:nvPr>
            <p:ph idx="1" type="subTitle"/>
          </p:nvPr>
        </p:nvSpPr>
        <p:spPr>
          <a:xfrm>
            <a:off x="1123500" y="2049682"/>
            <a:ext cx="6897000" cy="3372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solidFill>
                  <a:schemeClr val="dk1"/>
                </a:solidFill>
                <a:latin typeface="Nunito"/>
                <a:ea typeface="Nunito"/>
                <a:cs typeface="Nunito"/>
                <a:sym typeface="Nuni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3" name="Google Shape;13;p2"/>
          <p:cNvSpPr/>
          <p:nvPr/>
        </p:nvSpPr>
        <p:spPr>
          <a:xfrm rot="10800000">
            <a:off x="-2332677" y="4047683"/>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srgbClr>
              </a:gs>
              <a:gs pos="100000">
                <a:srgbClr val="EDF2F6">
                  <a:alpha val="63921"/>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4" name="Google Shape;14;p2"/>
          <p:cNvSpPr/>
          <p:nvPr/>
        </p:nvSpPr>
        <p:spPr>
          <a:xfrm flipH="1">
            <a:off x="-900971" y="-1103965"/>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srgbClr>
              </a:gs>
              <a:gs pos="100000">
                <a:srgbClr val="EDF2F6">
                  <a:alpha val="63921"/>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8709375" y="2891363"/>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1397963" y="868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4975213" y="229888"/>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6703825" y="2620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8639138" y="280938"/>
            <a:ext cx="158950" cy="158950"/>
          </a:xfrm>
          <a:custGeom>
            <a:rect b="b" l="l" r="r" t="t"/>
            <a:pathLst>
              <a:path extrusionOk="0" h="6358" w="6358">
                <a:moveTo>
                  <a:pt x="3991" y="0"/>
                </a:moveTo>
                <a:lnTo>
                  <a:pt x="2351" y="1764"/>
                </a:lnTo>
                <a:lnTo>
                  <a:pt x="0" y="2367"/>
                </a:lnTo>
                <a:lnTo>
                  <a:pt x="1764" y="4022"/>
                </a:lnTo>
                <a:lnTo>
                  <a:pt x="2367" y="6358"/>
                </a:lnTo>
                <a:lnTo>
                  <a:pt x="4022" y="4594"/>
                </a:lnTo>
                <a:lnTo>
                  <a:pt x="6358" y="3991"/>
                </a:lnTo>
                <a:lnTo>
                  <a:pt x="4594" y="2351"/>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703687" y="-645687"/>
            <a:ext cx="2827182" cy="1320935"/>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2892725" y="1281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5277700"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8639138" y="26795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5" name="Shape 25"/>
        <p:cNvGrpSpPr/>
        <p:nvPr/>
      </p:nvGrpSpPr>
      <p:grpSpPr>
        <a:xfrm>
          <a:off x="0" y="0"/>
          <a:ext cx="0" cy="0"/>
          <a:chOff x="0" y="0"/>
          <a:chExt cx="0" cy="0"/>
        </a:xfrm>
      </p:grpSpPr>
      <p:sp>
        <p:nvSpPr>
          <p:cNvPr id="26" name="Google Shape;26;p3"/>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3"/>
          <p:cNvSpPr/>
          <p:nvPr/>
        </p:nvSpPr>
        <p:spPr>
          <a:xfrm>
            <a:off x="2759752" y="554200"/>
            <a:ext cx="5668500" cy="3681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3"/>
          <p:cNvSpPr/>
          <p:nvPr/>
        </p:nvSpPr>
        <p:spPr>
          <a:xfrm flipH="1">
            <a:off x="-900971" y="-85404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srgbClr>
              </a:gs>
              <a:gs pos="100000">
                <a:srgbClr val="EDF2F6">
                  <a:alpha val="63921"/>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3"/>
          <p:cNvSpPr/>
          <p:nvPr/>
        </p:nvSpPr>
        <p:spPr>
          <a:xfrm>
            <a:off x="8645638" y="4406413"/>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3"/>
          <p:cNvSpPr/>
          <p:nvPr/>
        </p:nvSpPr>
        <p:spPr>
          <a:xfrm>
            <a:off x="3121100" y="14106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a:off x="4366625" y="44064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p:nvPr/>
        </p:nvSpPr>
        <p:spPr>
          <a:xfrm>
            <a:off x="6594950" y="456538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3"/>
          <p:cNvSpPr/>
          <p:nvPr/>
        </p:nvSpPr>
        <p:spPr>
          <a:xfrm>
            <a:off x="2118750" y="47496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3"/>
          <p:cNvSpPr/>
          <p:nvPr/>
        </p:nvSpPr>
        <p:spPr>
          <a:xfrm>
            <a:off x="6339275" y="-4865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3"/>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3"/>
          <p:cNvSpPr/>
          <p:nvPr/>
        </p:nvSpPr>
        <p:spPr>
          <a:xfrm>
            <a:off x="4738300" y="2006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3"/>
          <p:cNvSpPr/>
          <p:nvPr/>
        </p:nvSpPr>
        <p:spPr>
          <a:xfrm>
            <a:off x="5167800" y="48513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3"/>
          <p:cNvSpPr/>
          <p:nvPr/>
        </p:nvSpPr>
        <p:spPr>
          <a:xfrm>
            <a:off x="3620350" y="47330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3"/>
          <p:cNvSpPr/>
          <p:nvPr/>
        </p:nvSpPr>
        <p:spPr>
          <a:xfrm>
            <a:off x="7775925" y="486946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3"/>
          <p:cNvSpPr/>
          <p:nvPr/>
        </p:nvSpPr>
        <p:spPr>
          <a:xfrm>
            <a:off x="8900550" y="3599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3"/>
          <p:cNvSpPr/>
          <p:nvPr/>
        </p:nvSpPr>
        <p:spPr>
          <a:xfrm>
            <a:off x="8685550" y="1631650"/>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a:off x="7094788" y="2405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3"/>
          <p:cNvSpPr/>
          <p:nvPr/>
        </p:nvSpPr>
        <p:spPr>
          <a:xfrm>
            <a:off x="8645638" y="268016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rot="10800000">
            <a:off x="-2439139" y="4115383"/>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srgbClr>
              </a:gs>
              <a:gs pos="100000">
                <a:srgbClr val="EDF2F6">
                  <a:alpha val="63921"/>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45" name="Google Shape;45;p3"/>
          <p:cNvSpPr txBox="1"/>
          <p:nvPr>
            <p:ph type="title"/>
          </p:nvPr>
        </p:nvSpPr>
        <p:spPr>
          <a:xfrm>
            <a:off x="3148700" y="2228833"/>
            <a:ext cx="48906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b="1" sz="45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6" name="Google Shape;46;p3"/>
          <p:cNvSpPr txBox="1"/>
          <p:nvPr>
            <p:ph hasCustomPrompt="1" idx="2" type="title"/>
          </p:nvPr>
        </p:nvSpPr>
        <p:spPr>
          <a:xfrm>
            <a:off x="3148700" y="1387033"/>
            <a:ext cx="4890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65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7" name="Google Shape;47;p3"/>
          <p:cNvSpPr txBox="1"/>
          <p:nvPr>
            <p:ph idx="1" type="subTitle"/>
          </p:nvPr>
        </p:nvSpPr>
        <p:spPr>
          <a:xfrm>
            <a:off x="3148700" y="3044787"/>
            <a:ext cx="4890600" cy="414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 name="Google Shape;48;p3"/>
          <p:cNvSpPr/>
          <p:nvPr/>
        </p:nvSpPr>
        <p:spPr>
          <a:xfrm>
            <a:off x="161013" y="22678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9" name="Shape 49"/>
        <p:cNvGrpSpPr/>
        <p:nvPr/>
      </p:nvGrpSpPr>
      <p:grpSpPr>
        <a:xfrm>
          <a:off x="0" y="0"/>
          <a:ext cx="0" cy="0"/>
          <a:chOff x="0" y="0"/>
          <a:chExt cx="0" cy="0"/>
        </a:xfrm>
      </p:grpSpPr>
      <p:sp>
        <p:nvSpPr>
          <p:cNvPr id="50" name="Google Shape;50;p4"/>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4"/>
          <p:cNvSpPr/>
          <p:nvPr/>
        </p:nvSpPr>
        <p:spPr>
          <a:xfrm>
            <a:off x="391700" y="452350"/>
            <a:ext cx="8353800" cy="43323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4"/>
          <p:cNvSpPr txBox="1"/>
          <p:nvPr>
            <p:ph type="title"/>
          </p:nvPr>
        </p:nvSpPr>
        <p:spPr>
          <a:xfrm>
            <a:off x="720000" y="497092"/>
            <a:ext cx="7704000" cy="478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latin typeface="Unica One"/>
                <a:ea typeface="Unica One"/>
                <a:cs typeface="Unica One"/>
                <a:sym typeface="Unica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3" name="Google Shape;53;p4"/>
          <p:cNvSpPr txBox="1"/>
          <p:nvPr>
            <p:ph idx="1" type="body"/>
          </p:nvPr>
        </p:nvSpPr>
        <p:spPr>
          <a:xfrm>
            <a:off x="720000" y="1181526"/>
            <a:ext cx="7704000" cy="3427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AutoNum type="arabicPeriod"/>
              <a:defRPr sz="1100">
                <a:solidFill>
                  <a:srgbClr val="434343"/>
                </a:solidFill>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sp>
        <p:nvSpPr>
          <p:cNvPr id="54" name="Google Shape;54;p4"/>
          <p:cNvSpPr/>
          <p:nvPr/>
        </p:nvSpPr>
        <p:spPr>
          <a:xfrm rot="10800000">
            <a:off x="-1596003" y="86883"/>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55" name="Google Shape;55;p4"/>
          <p:cNvSpPr/>
          <p:nvPr/>
        </p:nvSpPr>
        <p:spPr>
          <a:xfrm>
            <a:off x="-485453" y="35610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4"/>
          <p:cNvSpPr/>
          <p:nvPr/>
        </p:nvSpPr>
        <p:spPr>
          <a:xfrm>
            <a:off x="145100" y="24930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4"/>
          <p:cNvSpPr/>
          <p:nvPr/>
        </p:nvSpPr>
        <p:spPr>
          <a:xfrm>
            <a:off x="8924138" y="3041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4"/>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4"/>
          <p:cNvSpPr/>
          <p:nvPr/>
        </p:nvSpPr>
        <p:spPr>
          <a:xfrm>
            <a:off x="8924150" y="2293300"/>
            <a:ext cx="199748" cy="199701"/>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4"/>
          <p:cNvSpPr/>
          <p:nvPr/>
        </p:nvSpPr>
        <p:spPr>
          <a:xfrm>
            <a:off x="251300" y="20791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a:off x="2892725" y="1281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p:nvPr/>
        </p:nvSpPr>
        <p:spPr>
          <a:xfrm>
            <a:off x="5277700"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4"/>
          <p:cNvSpPr/>
          <p:nvPr/>
        </p:nvSpPr>
        <p:spPr>
          <a:xfrm>
            <a:off x="-315774" y="2946750"/>
            <a:ext cx="1118846" cy="1201647"/>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p:nvPr/>
        </p:nvSpPr>
        <p:spPr>
          <a:xfrm rot="8723770">
            <a:off x="8571286" y="-37880"/>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p:nvPr/>
        </p:nvSpPr>
        <p:spPr>
          <a:xfrm>
            <a:off x="143788" y="14132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4"/>
          <p:cNvSpPr/>
          <p:nvPr/>
        </p:nvSpPr>
        <p:spPr>
          <a:xfrm>
            <a:off x="3622513" y="1413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4"/>
          <p:cNvSpPr/>
          <p:nvPr/>
        </p:nvSpPr>
        <p:spPr>
          <a:xfrm>
            <a:off x="4302400" y="488697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4"/>
          <p:cNvSpPr/>
          <p:nvPr/>
        </p:nvSpPr>
        <p:spPr>
          <a:xfrm>
            <a:off x="6582125" y="495303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4"/>
          <p:cNvSpPr/>
          <p:nvPr/>
        </p:nvSpPr>
        <p:spPr>
          <a:xfrm>
            <a:off x="1813950" y="48258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p:nvPr/>
        </p:nvSpPr>
        <p:spPr>
          <a:xfrm>
            <a:off x="6094500" y="-400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4"/>
          <p:cNvSpPr/>
          <p:nvPr/>
        </p:nvSpPr>
        <p:spPr>
          <a:xfrm>
            <a:off x="719988" y="1899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4"/>
          <p:cNvSpPr/>
          <p:nvPr/>
        </p:nvSpPr>
        <p:spPr>
          <a:xfrm>
            <a:off x="118550" y="9320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3" name="Shape 73"/>
        <p:cNvGrpSpPr/>
        <p:nvPr/>
      </p:nvGrpSpPr>
      <p:grpSpPr>
        <a:xfrm>
          <a:off x="0" y="0"/>
          <a:ext cx="0" cy="0"/>
          <a:chOff x="0" y="0"/>
          <a:chExt cx="0" cy="0"/>
        </a:xfrm>
      </p:grpSpPr>
      <p:sp>
        <p:nvSpPr>
          <p:cNvPr id="74" name="Google Shape;74;p5"/>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5"/>
          <p:cNvSpPr/>
          <p:nvPr/>
        </p:nvSpPr>
        <p:spPr>
          <a:xfrm>
            <a:off x="395100" y="447169"/>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5"/>
          <p:cNvSpPr/>
          <p:nvPr/>
        </p:nvSpPr>
        <p:spPr>
          <a:xfrm flipH="1" rot="10800000">
            <a:off x="-1725276" y="-1158630"/>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77" name="Google Shape;77;p5"/>
          <p:cNvSpPr/>
          <p:nvPr/>
        </p:nvSpPr>
        <p:spPr>
          <a:xfrm flipH="1">
            <a:off x="-1105670" y="25453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5"/>
          <p:cNvSpPr/>
          <p:nvPr/>
        </p:nvSpPr>
        <p:spPr>
          <a:xfrm flipH="1">
            <a:off x="282147" y="1949713"/>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5"/>
          <p:cNvSpPr/>
          <p:nvPr/>
        </p:nvSpPr>
        <p:spPr>
          <a:xfrm flipH="1">
            <a:off x="2116347" y="4714913"/>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5"/>
          <p:cNvSpPr/>
          <p:nvPr/>
        </p:nvSpPr>
        <p:spPr>
          <a:xfrm flipH="1">
            <a:off x="6712397" y="463135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5"/>
          <p:cNvSpPr/>
          <p:nvPr/>
        </p:nvSpPr>
        <p:spPr>
          <a:xfrm flipH="1">
            <a:off x="154897" y="144763"/>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5"/>
          <p:cNvSpPr/>
          <p:nvPr/>
        </p:nvSpPr>
        <p:spPr>
          <a:xfrm flipH="1">
            <a:off x="8748897" y="24712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5"/>
          <p:cNvSpPr/>
          <p:nvPr/>
        </p:nvSpPr>
        <p:spPr>
          <a:xfrm flipH="1">
            <a:off x="4599310" y="1120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5"/>
          <p:cNvSpPr/>
          <p:nvPr/>
        </p:nvSpPr>
        <p:spPr>
          <a:xfrm flipH="1">
            <a:off x="6712397" y="1882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5"/>
          <p:cNvSpPr/>
          <p:nvPr/>
        </p:nvSpPr>
        <p:spPr>
          <a:xfrm flipH="1">
            <a:off x="4143897" y="46750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5"/>
          <p:cNvSpPr/>
          <p:nvPr/>
        </p:nvSpPr>
        <p:spPr>
          <a:xfrm flipH="1">
            <a:off x="5389872"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5"/>
          <p:cNvSpPr/>
          <p:nvPr/>
        </p:nvSpPr>
        <p:spPr>
          <a:xfrm flipH="1">
            <a:off x="639397" y="2967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5"/>
          <p:cNvSpPr txBox="1"/>
          <p:nvPr>
            <p:ph idx="1" type="subTitle"/>
          </p:nvPr>
        </p:nvSpPr>
        <p:spPr>
          <a:xfrm>
            <a:off x="1511650" y="2425444"/>
            <a:ext cx="2569200" cy="6141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500"/>
              <a:buFont typeface="Bebas Neue"/>
              <a:buNone/>
              <a:defRPr b="1" sz="2500">
                <a:latin typeface="Unica One"/>
                <a:ea typeface="Unica One"/>
                <a:cs typeface="Unica One"/>
                <a:sym typeface="Unica One"/>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89" name="Google Shape;89;p5"/>
          <p:cNvSpPr txBox="1"/>
          <p:nvPr>
            <p:ph idx="2" type="subTitle"/>
          </p:nvPr>
        </p:nvSpPr>
        <p:spPr>
          <a:xfrm>
            <a:off x="5166550" y="2425444"/>
            <a:ext cx="2569200" cy="614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500">
                <a:latin typeface="Unica One"/>
                <a:ea typeface="Unica One"/>
                <a:cs typeface="Unica One"/>
                <a:sym typeface="Unica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90" name="Google Shape;90;p5"/>
          <p:cNvSpPr txBox="1"/>
          <p:nvPr>
            <p:ph idx="3" type="subTitle"/>
          </p:nvPr>
        </p:nvSpPr>
        <p:spPr>
          <a:xfrm>
            <a:off x="1511650" y="3039469"/>
            <a:ext cx="25692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 name="Google Shape;91;p5"/>
          <p:cNvSpPr txBox="1"/>
          <p:nvPr>
            <p:ph idx="4" type="subTitle"/>
          </p:nvPr>
        </p:nvSpPr>
        <p:spPr>
          <a:xfrm>
            <a:off x="5166550" y="3039469"/>
            <a:ext cx="25692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 name="Google Shape;92;p5"/>
          <p:cNvSpPr txBox="1"/>
          <p:nvPr>
            <p:ph type="title"/>
          </p:nvPr>
        </p:nvSpPr>
        <p:spPr>
          <a:xfrm>
            <a:off x="720000" y="449188"/>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3" name="Shape 93"/>
        <p:cNvGrpSpPr/>
        <p:nvPr/>
      </p:nvGrpSpPr>
      <p:grpSpPr>
        <a:xfrm>
          <a:off x="0" y="0"/>
          <a:ext cx="0" cy="0"/>
          <a:chOff x="0" y="0"/>
          <a:chExt cx="0" cy="0"/>
        </a:xfrm>
      </p:grpSpPr>
      <p:sp>
        <p:nvSpPr>
          <p:cNvPr id="94" name="Google Shape;94;p6"/>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6"/>
          <p:cNvSpPr/>
          <p:nvPr/>
        </p:nvSpPr>
        <p:spPr>
          <a:xfrm>
            <a:off x="377600" y="1260550"/>
            <a:ext cx="8353800" cy="34602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6"/>
          <p:cNvSpPr/>
          <p:nvPr/>
        </p:nvSpPr>
        <p:spPr>
          <a:xfrm>
            <a:off x="395100" y="449313"/>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6"/>
          <p:cNvSpPr/>
          <p:nvPr/>
        </p:nvSpPr>
        <p:spPr>
          <a:xfrm>
            <a:off x="-509553" y="4020688"/>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6"/>
          <p:cNvSpPr/>
          <p:nvPr/>
        </p:nvSpPr>
        <p:spPr>
          <a:xfrm rot="10800000">
            <a:off x="-1764028" y="-106179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99" name="Google Shape;99;p6"/>
          <p:cNvSpPr/>
          <p:nvPr/>
        </p:nvSpPr>
        <p:spPr>
          <a:xfrm>
            <a:off x="8833538" y="170900"/>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6"/>
          <p:cNvSpPr/>
          <p:nvPr/>
        </p:nvSpPr>
        <p:spPr>
          <a:xfrm>
            <a:off x="105138" y="933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6"/>
          <p:cNvSpPr/>
          <p:nvPr/>
        </p:nvSpPr>
        <p:spPr>
          <a:xfrm>
            <a:off x="3622513" y="1413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6"/>
          <p:cNvSpPr/>
          <p:nvPr/>
        </p:nvSpPr>
        <p:spPr>
          <a:xfrm>
            <a:off x="6094500" y="-400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6"/>
          <p:cNvSpPr/>
          <p:nvPr/>
        </p:nvSpPr>
        <p:spPr>
          <a:xfrm>
            <a:off x="6917688" y="75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6"/>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6"/>
          <p:cNvSpPr/>
          <p:nvPr/>
        </p:nvSpPr>
        <p:spPr>
          <a:xfrm>
            <a:off x="52777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6"/>
          <p:cNvSpPr/>
          <p:nvPr/>
        </p:nvSpPr>
        <p:spPr>
          <a:xfrm>
            <a:off x="-89912" y="21189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6"/>
          <p:cNvSpPr/>
          <p:nvPr/>
        </p:nvSpPr>
        <p:spPr>
          <a:xfrm>
            <a:off x="2335900" y="488030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6"/>
          <p:cNvSpPr/>
          <p:nvPr/>
        </p:nvSpPr>
        <p:spPr>
          <a:xfrm>
            <a:off x="4889075" y="479047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6"/>
          <p:cNvSpPr/>
          <p:nvPr/>
        </p:nvSpPr>
        <p:spPr>
          <a:xfrm>
            <a:off x="8822125" y="192338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6"/>
          <p:cNvSpPr txBox="1"/>
          <p:nvPr>
            <p:ph type="title"/>
          </p:nvPr>
        </p:nvSpPr>
        <p:spPr>
          <a:xfrm>
            <a:off x="720000" y="449188"/>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11" name="Shape 111"/>
        <p:cNvGrpSpPr/>
        <p:nvPr/>
      </p:nvGrpSpPr>
      <p:grpSpPr>
        <a:xfrm>
          <a:off x="0" y="0"/>
          <a:ext cx="0" cy="0"/>
          <a:chOff x="0" y="0"/>
          <a:chExt cx="0" cy="0"/>
        </a:xfrm>
      </p:grpSpPr>
      <p:sp>
        <p:nvSpPr>
          <p:cNvPr id="112" name="Google Shape;112;p7"/>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7"/>
          <p:cNvSpPr/>
          <p:nvPr/>
        </p:nvSpPr>
        <p:spPr>
          <a:xfrm>
            <a:off x="-369278" y="25664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7"/>
          <p:cNvSpPr/>
          <p:nvPr/>
        </p:nvSpPr>
        <p:spPr>
          <a:xfrm rot="10800000">
            <a:off x="-1854478" y="-958467"/>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15" name="Google Shape;115;p7"/>
          <p:cNvSpPr/>
          <p:nvPr/>
        </p:nvSpPr>
        <p:spPr>
          <a:xfrm>
            <a:off x="8667788" y="1108313"/>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7"/>
          <p:cNvSpPr/>
          <p:nvPr/>
        </p:nvSpPr>
        <p:spPr>
          <a:xfrm>
            <a:off x="5529375" y="13557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7"/>
          <p:cNvSpPr/>
          <p:nvPr/>
        </p:nvSpPr>
        <p:spPr>
          <a:xfrm>
            <a:off x="6582825" y="489838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7"/>
          <p:cNvSpPr/>
          <p:nvPr/>
        </p:nvSpPr>
        <p:spPr>
          <a:xfrm>
            <a:off x="85563" y="1356988"/>
            <a:ext cx="158950" cy="158950"/>
          </a:xfrm>
          <a:custGeom>
            <a:rect b="b" l="l" r="r" t="t"/>
            <a:pathLst>
              <a:path extrusionOk="0" h="6358" w="6358">
                <a:moveTo>
                  <a:pt x="3991" y="0"/>
                </a:moveTo>
                <a:lnTo>
                  <a:pt x="2351" y="1764"/>
                </a:lnTo>
                <a:lnTo>
                  <a:pt x="0" y="2367"/>
                </a:lnTo>
                <a:lnTo>
                  <a:pt x="1764" y="4022"/>
                </a:lnTo>
                <a:lnTo>
                  <a:pt x="2367" y="6358"/>
                </a:lnTo>
                <a:lnTo>
                  <a:pt x="4022" y="4594"/>
                </a:lnTo>
                <a:lnTo>
                  <a:pt x="6358" y="3991"/>
                </a:lnTo>
                <a:lnTo>
                  <a:pt x="4594" y="2351"/>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7"/>
          <p:cNvSpPr/>
          <p:nvPr/>
        </p:nvSpPr>
        <p:spPr>
          <a:xfrm>
            <a:off x="8772175" y="24042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7"/>
          <p:cNvSpPr/>
          <p:nvPr/>
        </p:nvSpPr>
        <p:spPr>
          <a:xfrm>
            <a:off x="5588925" y="484883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7"/>
          <p:cNvSpPr/>
          <p:nvPr/>
        </p:nvSpPr>
        <p:spPr>
          <a:xfrm>
            <a:off x="302015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7"/>
          <p:cNvSpPr txBox="1"/>
          <p:nvPr>
            <p:ph type="title"/>
          </p:nvPr>
        </p:nvSpPr>
        <p:spPr>
          <a:xfrm>
            <a:off x="842475" y="1616038"/>
            <a:ext cx="3601500" cy="6123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500"/>
              <a:buNone/>
              <a:defRPr b="1">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3" name="Google Shape;123;p7"/>
          <p:cNvSpPr txBox="1"/>
          <p:nvPr>
            <p:ph idx="1" type="subTitle"/>
          </p:nvPr>
        </p:nvSpPr>
        <p:spPr>
          <a:xfrm>
            <a:off x="842475" y="2228313"/>
            <a:ext cx="3601500" cy="1299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24" name="Shape 124"/>
        <p:cNvGrpSpPr/>
        <p:nvPr/>
      </p:nvGrpSpPr>
      <p:grpSpPr>
        <a:xfrm>
          <a:off x="0" y="0"/>
          <a:ext cx="0" cy="0"/>
          <a:chOff x="0" y="0"/>
          <a:chExt cx="0" cy="0"/>
        </a:xfrm>
      </p:grpSpPr>
      <p:sp>
        <p:nvSpPr>
          <p:cNvPr id="125" name="Google Shape;125;p8"/>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8"/>
          <p:cNvSpPr/>
          <p:nvPr/>
        </p:nvSpPr>
        <p:spPr>
          <a:xfrm>
            <a:off x="-411603" y="3346638"/>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8"/>
          <p:cNvSpPr/>
          <p:nvPr/>
        </p:nvSpPr>
        <p:spPr>
          <a:xfrm>
            <a:off x="395100" y="1135725"/>
            <a:ext cx="8353800" cy="2943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8"/>
          <p:cNvSpPr/>
          <p:nvPr/>
        </p:nvSpPr>
        <p:spPr>
          <a:xfrm rot="10800000">
            <a:off x="-2218878" y="-9773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29" name="Google Shape;129;p8"/>
          <p:cNvSpPr/>
          <p:nvPr/>
        </p:nvSpPr>
        <p:spPr>
          <a:xfrm>
            <a:off x="3098750" y="4604000"/>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8"/>
          <p:cNvSpPr/>
          <p:nvPr/>
        </p:nvSpPr>
        <p:spPr>
          <a:xfrm>
            <a:off x="83863" y="242042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8"/>
          <p:cNvSpPr/>
          <p:nvPr/>
        </p:nvSpPr>
        <p:spPr>
          <a:xfrm>
            <a:off x="8748913" y="5507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8"/>
          <p:cNvSpPr/>
          <p:nvPr/>
        </p:nvSpPr>
        <p:spPr>
          <a:xfrm>
            <a:off x="6257163" y="127375"/>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8"/>
          <p:cNvSpPr/>
          <p:nvPr/>
        </p:nvSpPr>
        <p:spPr>
          <a:xfrm>
            <a:off x="191375" y="1697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8"/>
          <p:cNvSpPr txBox="1"/>
          <p:nvPr>
            <p:ph type="title"/>
          </p:nvPr>
        </p:nvSpPr>
        <p:spPr>
          <a:xfrm>
            <a:off x="805950" y="1328025"/>
            <a:ext cx="7532100" cy="25590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b="1" sz="6000">
                <a:solidFill>
                  <a:schemeClr val="lt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135" name="Google Shape;135;p8"/>
          <p:cNvSpPr/>
          <p:nvPr/>
        </p:nvSpPr>
        <p:spPr>
          <a:xfrm>
            <a:off x="1993025" y="3232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8"/>
          <p:cNvSpPr/>
          <p:nvPr/>
        </p:nvSpPr>
        <p:spPr>
          <a:xfrm>
            <a:off x="1993025" y="3232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8"/>
          <p:cNvSpPr/>
          <p:nvPr/>
        </p:nvSpPr>
        <p:spPr>
          <a:xfrm>
            <a:off x="83875" y="33981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8"/>
          <p:cNvSpPr/>
          <p:nvPr/>
        </p:nvSpPr>
        <p:spPr>
          <a:xfrm>
            <a:off x="8980525" y="36336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8"/>
          <p:cNvSpPr/>
          <p:nvPr/>
        </p:nvSpPr>
        <p:spPr>
          <a:xfrm>
            <a:off x="4817325" y="1708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8"/>
          <p:cNvSpPr/>
          <p:nvPr/>
        </p:nvSpPr>
        <p:spPr>
          <a:xfrm>
            <a:off x="8980525" y="158563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8"/>
          <p:cNvSpPr/>
          <p:nvPr/>
        </p:nvSpPr>
        <p:spPr>
          <a:xfrm>
            <a:off x="5113150" y="485266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42" name="Shape 142"/>
        <p:cNvGrpSpPr/>
        <p:nvPr/>
      </p:nvGrpSpPr>
      <p:grpSpPr>
        <a:xfrm>
          <a:off x="0" y="0"/>
          <a:ext cx="0" cy="0"/>
          <a:chOff x="0" y="0"/>
          <a:chExt cx="0" cy="0"/>
        </a:xfrm>
      </p:grpSpPr>
      <p:sp>
        <p:nvSpPr>
          <p:cNvPr id="143" name="Google Shape;143;p9"/>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9"/>
          <p:cNvSpPr/>
          <p:nvPr/>
        </p:nvSpPr>
        <p:spPr>
          <a:xfrm>
            <a:off x="391700" y="452350"/>
            <a:ext cx="8353800" cy="43323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9"/>
          <p:cNvSpPr/>
          <p:nvPr/>
        </p:nvSpPr>
        <p:spPr>
          <a:xfrm rot="10800000">
            <a:off x="-1596003" y="86883"/>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46" name="Google Shape;146;p9"/>
          <p:cNvSpPr/>
          <p:nvPr/>
        </p:nvSpPr>
        <p:spPr>
          <a:xfrm>
            <a:off x="-369278" y="25664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9"/>
          <p:cNvSpPr/>
          <p:nvPr/>
        </p:nvSpPr>
        <p:spPr>
          <a:xfrm>
            <a:off x="8748950" y="47330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9"/>
          <p:cNvSpPr/>
          <p:nvPr/>
        </p:nvSpPr>
        <p:spPr>
          <a:xfrm>
            <a:off x="8571288" y="-37887"/>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9"/>
          <p:cNvSpPr/>
          <p:nvPr/>
        </p:nvSpPr>
        <p:spPr>
          <a:xfrm>
            <a:off x="238038" y="-317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9"/>
          <p:cNvSpPr/>
          <p:nvPr/>
        </p:nvSpPr>
        <p:spPr>
          <a:xfrm>
            <a:off x="3622513" y="1413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9"/>
          <p:cNvSpPr/>
          <p:nvPr/>
        </p:nvSpPr>
        <p:spPr>
          <a:xfrm>
            <a:off x="4186825" y="48099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9"/>
          <p:cNvSpPr/>
          <p:nvPr/>
        </p:nvSpPr>
        <p:spPr>
          <a:xfrm>
            <a:off x="6466525" y="4802613"/>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9"/>
          <p:cNvSpPr/>
          <p:nvPr/>
        </p:nvSpPr>
        <p:spPr>
          <a:xfrm>
            <a:off x="1813950" y="48258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9"/>
          <p:cNvSpPr/>
          <p:nvPr/>
        </p:nvSpPr>
        <p:spPr>
          <a:xfrm>
            <a:off x="6094500" y="-400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9"/>
          <p:cNvSpPr/>
          <p:nvPr/>
        </p:nvSpPr>
        <p:spPr>
          <a:xfrm>
            <a:off x="-12" y="1435638"/>
            <a:ext cx="158950" cy="158950"/>
          </a:xfrm>
          <a:custGeom>
            <a:rect b="b" l="l" r="r" t="t"/>
            <a:pathLst>
              <a:path extrusionOk="0" h="6358" w="6358">
                <a:moveTo>
                  <a:pt x="3991" y="0"/>
                </a:moveTo>
                <a:lnTo>
                  <a:pt x="2351" y="1764"/>
                </a:lnTo>
                <a:lnTo>
                  <a:pt x="0" y="2367"/>
                </a:lnTo>
                <a:lnTo>
                  <a:pt x="1764" y="4022"/>
                </a:lnTo>
                <a:lnTo>
                  <a:pt x="2367" y="6358"/>
                </a:lnTo>
                <a:lnTo>
                  <a:pt x="4022" y="4594"/>
                </a:lnTo>
                <a:lnTo>
                  <a:pt x="6358" y="3991"/>
                </a:lnTo>
                <a:lnTo>
                  <a:pt x="4594" y="2351"/>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9"/>
          <p:cNvSpPr/>
          <p:nvPr/>
        </p:nvSpPr>
        <p:spPr>
          <a:xfrm>
            <a:off x="145100" y="32550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9"/>
          <p:cNvSpPr/>
          <p:nvPr/>
        </p:nvSpPr>
        <p:spPr>
          <a:xfrm>
            <a:off x="8924138" y="3041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9"/>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9"/>
          <p:cNvSpPr/>
          <p:nvPr/>
        </p:nvSpPr>
        <p:spPr>
          <a:xfrm>
            <a:off x="6917688" y="75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9"/>
          <p:cNvSpPr/>
          <p:nvPr/>
        </p:nvSpPr>
        <p:spPr>
          <a:xfrm>
            <a:off x="175100" y="20791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9"/>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9"/>
          <p:cNvSpPr/>
          <p:nvPr/>
        </p:nvSpPr>
        <p:spPr>
          <a:xfrm>
            <a:off x="52777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9"/>
          <p:cNvSpPr/>
          <p:nvPr/>
        </p:nvSpPr>
        <p:spPr>
          <a:xfrm>
            <a:off x="5472600" y="49275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9"/>
          <p:cNvSpPr/>
          <p:nvPr/>
        </p:nvSpPr>
        <p:spPr>
          <a:xfrm>
            <a:off x="302015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9"/>
          <p:cNvSpPr/>
          <p:nvPr/>
        </p:nvSpPr>
        <p:spPr>
          <a:xfrm>
            <a:off x="815940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9"/>
          <p:cNvSpPr/>
          <p:nvPr/>
        </p:nvSpPr>
        <p:spPr>
          <a:xfrm>
            <a:off x="8938100" y="15457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9"/>
          <p:cNvSpPr txBox="1"/>
          <p:nvPr>
            <p:ph type="title"/>
          </p:nvPr>
        </p:nvSpPr>
        <p:spPr>
          <a:xfrm>
            <a:off x="950400" y="1494150"/>
            <a:ext cx="7243200" cy="10776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600"/>
              <a:buNone/>
              <a:defRPr b="1" sz="60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8" name="Google Shape;168;p9"/>
          <p:cNvSpPr txBox="1"/>
          <p:nvPr>
            <p:ph idx="1" type="subTitle"/>
          </p:nvPr>
        </p:nvSpPr>
        <p:spPr>
          <a:xfrm>
            <a:off x="950400" y="2571750"/>
            <a:ext cx="7243200" cy="1077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69" name="Shape 169"/>
        <p:cNvGrpSpPr/>
        <p:nvPr/>
      </p:nvGrpSpPr>
      <p:grpSpPr>
        <a:xfrm>
          <a:off x="0" y="0"/>
          <a:ext cx="0" cy="0"/>
          <a:chOff x="0" y="0"/>
          <a:chExt cx="0" cy="0"/>
        </a:xfrm>
      </p:grpSpPr>
      <p:sp>
        <p:nvSpPr>
          <p:cNvPr id="170" name="Google Shape;170;p10"/>
          <p:cNvSpPr txBox="1"/>
          <p:nvPr>
            <p:ph type="title"/>
          </p:nvPr>
        </p:nvSpPr>
        <p:spPr>
          <a:xfrm>
            <a:off x="4564350" y="537700"/>
            <a:ext cx="3732900" cy="1252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3500"/>
              <a:buNone/>
              <a:defRPr b="1">
                <a:solidFill>
                  <a:schemeClr val="lt1"/>
                </a:solidFill>
              </a:defRPr>
            </a:lvl1pPr>
            <a:lvl2pPr lvl="1" rtl="0" algn="ctr">
              <a:spcBef>
                <a:spcPts val="0"/>
              </a:spcBef>
              <a:spcAft>
                <a:spcPts val="0"/>
              </a:spcAft>
              <a:buClr>
                <a:schemeClr val="lt1"/>
              </a:buClr>
              <a:buSzPts val="3500"/>
              <a:buNone/>
              <a:defRPr>
                <a:solidFill>
                  <a:schemeClr val="lt1"/>
                </a:solidFill>
              </a:defRPr>
            </a:lvl2pPr>
            <a:lvl3pPr lvl="2" rtl="0" algn="ctr">
              <a:spcBef>
                <a:spcPts val="0"/>
              </a:spcBef>
              <a:spcAft>
                <a:spcPts val="0"/>
              </a:spcAft>
              <a:buClr>
                <a:schemeClr val="lt1"/>
              </a:buClr>
              <a:buSzPts val="3500"/>
              <a:buNone/>
              <a:defRPr>
                <a:solidFill>
                  <a:schemeClr val="lt1"/>
                </a:solidFill>
              </a:defRPr>
            </a:lvl3pPr>
            <a:lvl4pPr lvl="3" rtl="0" algn="ctr">
              <a:spcBef>
                <a:spcPts val="0"/>
              </a:spcBef>
              <a:spcAft>
                <a:spcPts val="0"/>
              </a:spcAft>
              <a:buClr>
                <a:schemeClr val="lt1"/>
              </a:buClr>
              <a:buSzPts val="3500"/>
              <a:buNone/>
              <a:defRPr>
                <a:solidFill>
                  <a:schemeClr val="lt1"/>
                </a:solidFill>
              </a:defRPr>
            </a:lvl4pPr>
            <a:lvl5pPr lvl="4" rtl="0" algn="ctr">
              <a:spcBef>
                <a:spcPts val="0"/>
              </a:spcBef>
              <a:spcAft>
                <a:spcPts val="0"/>
              </a:spcAft>
              <a:buClr>
                <a:schemeClr val="lt1"/>
              </a:buClr>
              <a:buSzPts val="3500"/>
              <a:buNone/>
              <a:defRPr>
                <a:solidFill>
                  <a:schemeClr val="lt1"/>
                </a:solidFill>
              </a:defRPr>
            </a:lvl5pPr>
            <a:lvl6pPr lvl="5" rtl="0" algn="ctr">
              <a:spcBef>
                <a:spcPts val="0"/>
              </a:spcBef>
              <a:spcAft>
                <a:spcPts val="0"/>
              </a:spcAft>
              <a:buClr>
                <a:schemeClr val="lt1"/>
              </a:buClr>
              <a:buSzPts val="3500"/>
              <a:buNone/>
              <a:defRPr>
                <a:solidFill>
                  <a:schemeClr val="lt1"/>
                </a:solidFill>
              </a:defRPr>
            </a:lvl6pPr>
            <a:lvl7pPr lvl="6" rtl="0" algn="ctr">
              <a:spcBef>
                <a:spcPts val="0"/>
              </a:spcBef>
              <a:spcAft>
                <a:spcPts val="0"/>
              </a:spcAft>
              <a:buClr>
                <a:schemeClr val="lt1"/>
              </a:buClr>
              <a:buSzPts val="3500"/>
              <a:buNone/>
              <a:defRPr>
                <a:solidFill>
                  <a:schemeClr val="lt1"/>
                </a:solidFill>
              </a:defRPr>
            </a:lvl7pPr>
            <a:lvl8pPr lvl="7" rtl="0" algn="ctr">
              <a:spcBef>
                <a:spcPts val="0"/>
              </a:spcBef>
              <a:spcAft>
                <a:spcPts val="0"/>
              </a:spcAft>
              <a:buClr>
                <a:schemeClr val="lt1"/>
              </a:buClr>
              <a:buSzPts val="3500"/>
              <a:buNone/>
              <a:defRPr>
                <a:solidFill>
                  <a:schemeClr val="lt1"/>
                </a:solidFill>
              </a:defRPr>
            </a:lvl8pPr>
            <a:lvl9pPr lvl="8" rtl="0" algn="ctr">
              <a:spcBef>
                <a:spcPts val="0"/>
              </a:spcBef>
              <a:spcAft>
                <a:spcPts val="0"/>
              </a:spcAft>
              <a:buClr>
                <a:schemeClr val="lt1"/>
              </a:buClr>
              <a:buSzPts val="3500"/>
              <a:buNone/>
              <a:defRPr>
                <a:solidFill>
                  <a:schemeClr val="lt1"/>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71" name="Shape 171"/>
        <p:cNvGrpSpPr/>
        <p:nvPr/>
      </p:nvGrpSpPr>
      <p:grpSpPr>
        <a:xfrm>
          <a:off x="0" y="0"/>
          <a:ext cx="0" cy="0"/>
          <a:chOff x="0" y="0"/>
          <a:chExt cx="0" cy="0"/>
        </a:xfrm>
      </p:grpSpPr>
      <p:sp>
        <p:nvSpPr>
          <p:cNvPr id="172" name="Google Shape;172;p11"/>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1"/>
          <p:cNvSpPr/>
          <p:nvPr/>
        </p:nvSpPr>
        <p:spPr>
          <a:xfrm>
            <a:off x="-369278" y="25664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1"/>
          <p:cNvSpPr/>
          <p:nvPr/>
        </p:nvSpPr>
        <p:spPr>
          <a:xfrm>
            <a:off x="1082425" y="876425"/>
            <a:ext cx="6979200" cy="3390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1"/>
          <p:cNvSpPr txBox="1"/>
          <p:nvPr>
            <p:ph hasCustomPrompt="1" type="title"/>
          </p:nvPr>
        </p:nvSpPr>
        <p:spPr>
          <a:xfrm>
            <a:off x="1619275" y="1604675"/>
            <a:ext cx="5905500" cy="151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b="1" sz="9600">
                <a:solidFill>
                  <a:schemeClr val="l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76" name="Google Shape;176;p11"/>
          <p:cNvSpPr txBox="1"/>
          <p:nvPr>
            <p:ph idx="1" type="subTitle"/>
          </p:nvPr>
        </p:nvSpPr>
        <p:spPr>
          <a:xfrm>
            <a:off x="2003725" y="3115825"/>
            <a:ext cx="5136600" cy="42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800">
                <a:solidFill>
                  <a:schemeClr val="dk1"/>
                </a:solidFill>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77" name="Google Shape;177;p11"/>
          <p:cNvSpPr/>
          <p:nvPr/>
        </p:nvSpPr>
        <p:spPr>
          <a:xfrm rot="10800000">
            <a:off x="-1893253" y="-2218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78" name="Google Shape;178;p11"/>
          <p:cNvSpPr/>
          <p:nvPr/>
        </p:nvSpPr>
        <p:spPr>
          <a:xfrm>
            <a:off x="8748950" y="47330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1"/>
          <p:cNvSpPr/>
          <p:nvPr/>
        </p:nvSpPr>
        <p:spPr>
          <a:xfrm>
            <a:off x="8693638" y="-87337"/>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1"/>
          <p:cNvSpPr/>
          <p:nvPr/>
        </p:nvSpPr>
        <p:spPr>
          <a:xfrm>
            <a:off x="209438" y="90150"/>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1"/>
          <p:cNvSpPr/>
          <p:nvPr/>
        </p:nvSpPr>
        <p:spPr>
          <a:xfrm>
            <a:off x="4250800" y="4524513"/>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1"/>
          <p:cNvSpPr/>
          <p:nvPr/>
        </p:nvSpPr>
        <p:spPr>
          <a:xfrm>
            <a:off x="6582825" y="489838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1"/>
          <p:cNvSpPr/>
          <p:nvPr/>
        </p:nvSpPr>
        <p:spPr>
          <a:xfrm>
            <a:off x="2033650" y="447675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1"/>
          <p:cNvSpPr/>
          <p:nvPr/>
        </p:nvSpPr>
        <p:spPr>
          <a:xfrm>
            <a:off x="6262500" y="2231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1"/>
          <p:cNvSpPr/>
          <p:nvPr/>
        </p:nvSpPr>
        <p:spPr>
          <a:xfrm>
            <a:off x="8924138" y="3041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1"/>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1"/>
          <p:cNvSpPr/>
          <p:nvPr/>
        </p:nvSpPr>
        <p:spPr>
          <a:xfrm>
            <a:off x="6917688" y="75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1"/>
          <p:cNvSpPr/>
          <p:nvPr/>
        </p:nvSpPr>
        <p:spPr>
          <a:xfrm>
            <a:off x="42109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1"/>
          <p:cNvSpPr/>
          <p:nvPr/>
        </p:nvSpPr>
        <p:spPr>
          <a:xfrm>
            <a:off x="302015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1"/>
          <p:cNvSpPr/>
          <p:nvPr/>
        </p:nvSpPr>
        <p:spPr>
          <a:xfrm>
            <a:off x="8938100" y="19267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1"/>
          <p:cNvSpPr/>
          <p:nvPr/>
        </p:nvSpPr>
        <p:spPr>
          <a:xfrm>
            <a:off x="1697625" y="1882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92" name="Shape 19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93" name="Shape 193"/>
        <p:cNvGrpSpPr/>
        <p:nvPr/>
      </p:nvGrpSpPr>
      <p:grpSpPr>
        <a:xfrm>
          <a:off x="0" y="0"/>
          <a:ext cx="0" cy="0"/>
          <a:chOff x="0" y="0"/>
          <a:chExt cx="0" cy="0"/>
        </a:xfrm>
      </p:grpSpPr>
      <p:sp>
        <p:nvSpPr>
          <p:cNvPr id="194" name="Google Shape;194;p13"/>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3"/>
          <p:cNvSpPr/>
          <p:nvPr/>
        </p:nvSpPr>
        <p:spPr>
          <a:xfrm>
            <a:off x="-369278" y="25664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3"/>
          <p:cNvSpPr/>
          <p:nvPr/>
        </p:nvSpPr>
        <p:spPr>
          <a:xfrm>
            <a:off x="395100" y="449313"/>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3"/>
          <p:cNvSpPr/>
          <p:nvPr/>
        </p:nvSpPr>
        <p:spPr>
          <a:xfrm>
            <a:off x="377600" y="1260550"/>
            <a:ext cx="8353800" cy="34602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3"/>
          <p:cNvSpPr txBox="1"/>
          <p:nvPr>
            <p:ph type="title"/>
          </p:nvPr>
        </p:nvSpPr>
        <p:spPr>
          <a:xfrm>
            <a:off x="720000" y="494463"/>
            <a:ext cx="7704000" cy="48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latin typeface="Unica One"/>
                <a:ea typeface="Unica One"/>
                <a:cs typeface="Unica One"/>
                <a:sym typeface="Unica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9" name="Google Shape;199;p13"/>
          <p:cNvSpPr txBox="1"/>
          <p:nvPr>
            <p:ph idx="2" type="title"/>
          </p:nvPr>
        </p:nvSpPr>
        <p:spPr>
          <a:xfrm>
            <a:off x="1754200" y="1814728"/>
            <a:ext cx="2336400" cy="4185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b="1" sz="2500">
                <a:solidFill>
                  <a:schemeClr val="lt1"/>
                </a:solidFill>
                <a:latin typeface="Unica One"/>
                <a:ea typeface="Unica One"/>
                <a:cs typeface="Unica One"/>
                <a:sym typeface="Unica 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0" name="Google Shape;200;p13"/>
          <p:cNvSpPr txBox="1"/>
          <p:nvPr>
            <p:ph hasCustomPrompt="1" idx="3" type="title"/>
          </p:nvPr>
        </p:nvSpPr>
        <p:spPr>
          <a:xfrm>
            <a:off x="713225" y="1814766"/>
            <a:ext cx="1041000" cy="990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b="1" sz="3000">
                <a:solidFill>
                  <a:schemeClr val="lt1"/>
                </a:solidFill>
                <a:latin typeface="Unica One"/>
                <a:ea typeface="Unica One"/>
                <a:cs typeface="Unica One"/>
                <a:sym typeface="Unica One"/>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1" name="Google Shape;201;p13"/>
          <p:cNvSpPr txBox="1"/>
          <p:nvPr>
            <p:ph idx="1" type="subTitle"/>
          </p:nvPr>
        </p:nvSpPr>
        <p:spPr>
          <a:xfrm>
            <a:off x="1754200" y="2223533"/>
            <a:ext cx="2336400" cy="572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02" name="Google Shape;202;p13"/>
          <p:cNvSpPr txBox="1"/>
          <p:nvPr>
            <p:ph idx="4" type="title"/>
          </p:nvPr>
        </p:nvSpPr>
        <p:spPr>
          <a:xfrm>
            <a:off x="1760950" y="3100411"/>
            <a:ext cx="2336400" cy="4185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b="1" sz="2500">
                <a:solidFill>
                  <a:schemeClr val="lt1"/>
                </a:solidFill>
                <a:latin typeface="Unica One"/>
                <a:ea typeface="Unica One"/>
                <a:cs typeface="Unica One"/>
                <a:sym typeface="Unica 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3" name="Google Shape;203;p13"/>
          <p:cNvSpPr txBox="1"/>
          <p:nvPr>
            <p:ph hasCustomPrompt="1" idx="5" type="title"/>
          </p:nvPr>
        </p:nvSpPr>
        <p:spPr>
          <a:xfrm>
            <a:off x="720000" y="3100400"/>
            <a:ext cx="1041000" cy="990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b="1"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4" name="Google Shape;204;p13"/>
          <p:cNvSpPr txBox="1"/>
          <p:nvPr>
            <p:ph idx="6" type="subTitle"/>
          </p:nvPr>
        </p:nvSpPr>
        <p:spPr>
          <a:xfrm>
            <a:off x="1760950" y="3509025"/>
            <a:ext cx="2336400" cy="572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05" name="Google Shape;205;p13"/>
          <p:cNvSpPr txBox="1"/>
          <p:nvPr>
            <p:ph idx="7" type="title"/>
          </p:nvPr>
        </p:nvSpPr>
        <p:spPr>
          <a:xfrm>
            <a:off x="6094375" y="1814815"/>
            <a:ext cx="2336400" cy="4185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b="1" sz="2500">
                <a:solidFill>
                  <a:schemeClr val="lt1"/>
                </a:solidFill>
                <a:latin typeface="Unica One"/>
                <a:ea typeface="Unica One"/>
                <a:cs typeface="Unica One"/>
                <a:sym typeface="Unica 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6" name="Google Shape;206;p13"/>
          <p:cNvSpPr txBox="1"/>
          <p:nvPr>
            <p:ph hasCustomPrompt="1" idx="8" type="title"/>
          </p:nvPr>
        </p:nvSpPr>
        <p:spPr>
          <a:xfrm>
            <a:off x="5053500" y="1814775"/>
            <a:ext cx="1041000" cy="990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b="1"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7" name="Google Shape;207;p13"/>
          <p:cNvSpPr txBox="1"/>
          <p:nvPr>
            <p:ph idx="9" type="subTitle"/>
          </p:nvPr>
        </p:nvSpPr>
        <p:spPr>
          <a:xfrm>
            <a:off x="6094375" y="2222971"/>
            <a:ext cx="2336400" cy="572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08" name="Google Shape;208;p13"/>
          <p:cNvSpPr txBox="1"/>
          <p:nvPr>
            <p:ph idx="13" type="title"/>
          </p:nvPr>
        </p:nvSpPr>
        <p:spPr>
          <a:xfrm>
            <a:off x="6094375" y="3100440"/>
            <a:ext cx="2336400" cy="4185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400"/>
              <a:buNone/>
              <a:defRPr b="1" sz="2500">
                <a:solidFill>
                  <a:schemeClr val="lt1"/>
                </a:solidFill>
                <a:latin typeface="Unica One"/>
                <a:ea typeface="Unica One"/>
                <a:cs typeface="Unica One"/>
                <a:sym typeface="Unica 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9" name="Google Shape;209;p13"/>
          <p:cNvSpPr txBox="1"/>
          <p:nvPr>
            <p:ph hasCustomPrompt="1" idx="14" type="title"/>
          </p:nvPr>
        </p:nvSpPr>
        <p:spPr>
          <a:xfrm>
            <a:off x="5053500" y="3100400"/>
            <a:ext cx="1041000" cy="990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b="1"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0" name="Google Shape;210;p13"/>
          <p:cNvSpPr txBox="1"/>
          <p:nvPr>
            <p:ph idx="15" type="subTitle"/>
          </p:nvPr>
        </p:nvSpPr>
        <p:spPr>
          <a:xfrm>
            <a:off x="6094375" y="3517000"/>
            <a:ext cx="2336400" cy="5727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11" name="Google Shape;211;p13"/>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3"/>
          <p:cNvSpPr/>
          <p:nvPr/>
        </p:nvSpPr>
        <p:spPr>
          <a:xfrm>
            <a:off x="52777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3"/>
          <p:cNvSpPr/>
          <p:nvPr/>
        </p:nvSpPr>
        <p:spPr>
          <a:xfrm rot="10800000">
            <a:off x="-1596003" y="86883"/>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214" name="Google Shape;214;p13"/>
          <p:cNvSpPr/>
          <p:nvPr/>
        </p:nvSpPr>
        <p:spPr>
          <a:xfrm>
            <a:off x="8748950" y="47330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3"/>
          <p:cNvSpPr/>
          <p:nvPr/>
        </p:nvSpPr>
        <p:spPr>
          <a:xfrm>
            <a:off x="8571288" y="-37887"/>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3"/>
          <p:cNvSpPr/>
          <p:nvPr/>
        </p:nvSpPr>
        <p:spPr>
          <a:xfrm>
            <a:off x="238038" y="-317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3"/>
          <p:cNvSpPr/>
          <p:nvPr/>
        </p:nvSpPr>
        <p:spPr>
          <a:xfrm>
            <a:off x="3622513" y="1413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3"/>
          <p:cNvSpPr/>
          <p:nvPr/>
        </p:nvSpPr>
        <p:spPr>
          <a:xfrm>
            <a:off x="6094488" y="485573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3"/>
          <p:cNvSpPr/>
          <p:nvPr/>
        </p:nvSpPr>
        <p:spPr>
          <a:xfrm>
            <a:off x="1813950" y="48258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3"/>
          <p:cNvSpPr/>
          <p:nvPr/>
        </p:nvSpPr>
        <p:spPr>
          <a:xfrm>
            <a:off x="6094500" y="-400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3"/>
          <p:cNvSpPr/>
          <p:nvPr/>
        </p:nvSpPr>
        <p:spPr>
          <a:xfrm>
            <a:off x="-12" y="1435638"/>
            <a:ext cx="158950" cy="158950"/>
          </a:xfrm>
          <a:custGeom>
            <a:rect b="b" l="l" r="r" t="t"/>
            <a:pathLst>
              <a:path extrusionOk="0" h="6358" w="6358">
                <a:moveTo>
                  <a:pt x="3991" y="0"/>
                </a:moveTo>
                <a:lnTo>
                  <a:pt x="2351" y="1764"/>
                </a:lnTo>
                <a:lnTo>
                  <a:pt x="0" y="2367"/>
                </a:lnTo>
                <a:lnTo>
                  <a:pt x="1764" y="4022"/>
                </a:lnTo>
                <a:lnTo>
                  <a:pt x="2367" y="6358"/>
                </a:lnTo>
                <a:lnTo>
                  <a:pt x="4022" y="4594"/>
                </a:lnTo>
                <a:lnTo>
                  <a:pt x="6358" y="3991"/>
                </a:lnTo>
                <a:lnTo>
                  <a:pt x="4594" y="2351"/>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3"/>
          <p:cNvSpPr/>
          <p:nvPr/>
        </p:nvSpPr>
        <p:spPr>
          <a:xfrm>
            <a:off x="145100" y="32550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3"/>
          <p:cNvSpPr/>
          <p:nvPr/>
        </p:nvSpPr>
        <p:spPr>
          <a:xfrm>
            <a:off x="8924138" y="3041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3"/>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3"/>
          <p:cNvSpPr/>
          <p:nvPr/>
        </p:nvSpPr>
        <p:spPr>
          <a:xfrm>
            <a:off x="6917688" y="75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3"/>
          <p:cNvSpPr/>
          <p:nvPr/>
        </p:nvSpPr>
        <p:spPr>
          <a:xfrm>
            <a:off x="175100" y="20791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3"/>
          <p:cNvSpPr/>
          <p:nvPr/>
        </p:nvSpPr>
        <p:spPr>
          <a:xfrm>
            <a:off x="4727425" y="49166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3"/>
          <p:cNvSpPr/>
          <p:nvPr/>
        </p:nvSpPr>
        <p:spPr>
          <a:xfrm>
            <a:off x="815940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3"/>
          <p:cNvSpPr/>
          <p:nvPr/>
        </p:nvSpPr>
        <p:spPr>
          <a:xfrm>
            <a:off x="8938100" y="15457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TITLE_AND_TWO_COLUMNS_1_2">
    <p:spTree>
      <p:nvGrpSpPr>
        <p:cNvPr id="230" name="Shape 230"/>
        <p:cNvGrpSpPr/>
        <p:nvPr/>
      </p:nvGrpSpPr>
      <p:grpSpPr>
        <a:xfrm>
          <a:off x="0" y="0"/>
          <a:ext cx="0" cy="0"/>
          <a:chOff x="0" y="0"/>
          <a:chExt cx="0" cy="0"/>
        </a:xfrm>
      </p:grpSpPr>
      <p:sp>
        <p:nvSpPr>
          <p:cNvPr id="231" name="Google Shape;231;p14"/>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4"/>
          <p:cNvSpPr/>
          <p:nvPr/>
        </p:nvSpPr>
        <p:spPr>
          <a:xfrm>
            <a:off x="395100" y="449313"/>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4"/>
          <p:cNvSpPr/>
          <p:nvPr/>
        </p:nvSpPr>
        <p:spPr>
          <a:xfrm>
            <a:off x="-231603" y="4077988"/>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4"/>
          <p:cNvSpPr/>
          <p:nvPr/>
        </p:nvSpPr>
        <p:spPr>
          <a:xfrm rot="10800000">
            <a:off x="-2265528" y="-9745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235" name="Google Shape;235;p14"/>
          <p:cNvSpPr/>
          <p:nvPr/>
        </p:nvSpPr>
        <p:spPr>
          <a:xfrm>
            <a:off x="8500225" y="4668275"/>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4"/>
          <p:cNvSpPr/>
          <p:nvPr/>
        </p:nvSpPr>
        <p:spPr>
          <a:xfrm>
            <a:off x="83863" y="6341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4"/>
          <p:cNvSpPr/>
          <p:nvPr/>
        </p:nvSpPr>
        <p:spPr>
          <a:xfrm>
            <a:off x="4315488" y="127413"/>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4"/>
          <p:cNvSpPr/>
          <p:nvPr/>
        </p:nvSpPr>
        <p:spPr>
          <a:xfrm>
            <a:off x="5927088" y="2281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4"/>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4"/>
          <p:cNvSpPr/>
          <p:nvPr/>
        </p:nvSpPr>
        <p:spPr>
          <a:xfrm>
            <a:off x="238163" y="3603338"/>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4"/>
          <p:cNvSpPr/>
          <p:nvPr/>
        </p:nvSpPr>
        <p:spPr>
          <a:xfrm>
            <a:off x="1016550" y="484192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4"/>
          <p:cNvSpPr/>
          <p:nvPr/>
        </p:nvSpPr>
        <p:spPr>
          <a:xfrm>
            <a:off x="8665300" y="25227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4"/>
          <p:cNvSpPr txBox="1"/>
          <p:nvPr>
            <p:ph idx="1" type="subTitle"/>
          </p:nvPr>
        </p:nvSpPr>
        <p:spPr>
          <a:xfrm>
            <a:off x="1016550" y="1399950"/>
            <a:ext cx="2848200" cy="460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500">
                <a:latin typeface="Unica One"/>
                <a:ea typeface="Unica One"/>
                <a:cs typeface="Unica One"/>
                <a:sym typeface="Unica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44" name="Google Shape;244;p14"/>
          <p:cNvSpPr txBox="1"/>
          <p:nvPr>
            <p:ph idx="2" type="subTitle"/>
          </p:nvPr>
        </p:nvSpPr>
        <p:spPr>
          <a:xfrm>
            <a:off x="5279173" y="3236133"/>
            <a:ext cx="2848500" cy="460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500">
                <a:latin typeface="Unica One"/>
                <a:ea typeface="Unica One"/>
                <a:cs typeface="Unica One"/>
                <a:sym typeface="Unica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45" name="Google Shape;245;p14"/>
          <p:cNvSpPr txBox="1"/>
          <p:nvPr>
            <p:ph idx="3" type="subTitle"/>
          </p:nvPr>
        </p:nvSpPr>
        <p:spPr>
          <a:xfrm>
            <a:off x="1016550" y="1860684"/>
            <a:ext cx="2848200" cy="807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6" name="Google Shape;246;p14"/>
          <p:cNvSpPr txBox="1"/>
          <p:nvPr>
            <p:ph idx="4" type="subTitle"/>
          </p:nvPr>
        </p:nvSpPr>
        <p:spPr>
          <a:xfrm>
            <a:off x="5279173" y="3696558"/>
            <a:ext cx="2848500" cy="807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7" name="Google Shape;247;p14"/>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8" name="Google Shape;248;p14"/>
          <p:cNvSpPr txBox="1"/>
          <p:nvPr>
            <p:ph idx="5" type="subTitle"/>
          </p:nvPr>
        </p:nvSpPr>
        <p:spPr>
          <a:xfrm>
            <a:off x="1016400" y="3234408"/>
            <a:ext cx="2848500" cy="460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500">
                <a:latin typeface="Unica One"/>
                <a:ea typeface="Unica One"/>
                <a:cs typeface="Unica One"/>
                <a:sym typeface="Unica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49" name="Google Shape;249;p14"/>
          <p:cNvSpPr txBox="1"/>
          <p:nvPr>
            <p:ph idx="6" type="subTitle"/>
          </p:nvPr>
        </p:nvSpPr>
        <p:spPr>
          <a:xfrm>
            <a:off x="5279312" y="1377225"/>
            <a:ext cx="2848200" cy="460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500">
                <a:latin typeface="Unica One"/>
                <a:ea typeface="Unica One"/>
                <a:cs typeface="Unica One"/>
                <a:sym typeface="Unica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50" name="Google Shape;250;p14"/>
          <p:cNvSpPr txBox="1"/>
          <p:nvPr>
            <p:ph idx="7" type="subTitle"/>
          </p:nvPr>
        </p:nvSpPr>
        <p:spPr>
          <a:xfrm>
            <a:off x="1016400" y="3694833"/>
            <a:ext cx="2848500" cy="807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1" name="Google Shape;251;p14"/>
          <p:cNvSpPr txBox="1"/>
          <p:nvPr>
            <p:ph idx="8" type="subTitle"/>
          </p:nvPr>
        </p:nvSpPr>
        <p:spPr>
          <a:xfrm>
            <a:off x="5279173" y="1837733"/>
            <a:ext cx="2848500" cy="807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
  <p:cSld name="TITLE_AND_TWO_COLUMNS_1_2_1">
    <p:spTree>
      <p:nvGrpSpPr>
        <p:cNvPr id="252" name="Shape 252"/>
        <p:cNvGrpSpPr/>
        <p:nvPr/>
      </p:nvGrpSpPr>
      <p:grpSpPr>
        <a:xfrm>
          <a:off x="0" y="0"/>
          <a:ext cx="0" cy="0"/>
          <a:chOff x="0" y="0"/>
          <a:chExt cx="0" cy="0"/>
        </a:xfrm>
      </p:grpSpPr>
      <p:sp>
        <p:nvSpPr>
          <p:cNvPr id="253" name="Google Shape;253;p15"/>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5"/>
          <p:cNvSpPr/>
          <p:nvPr/>
        </p:nvSpPr>
        <p:spPr>
          <a:xfrm>
            <a:off x="395100" y="449313"/>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5"/>
          <p:cNvSpPr/>
          <p:nvPr/>
        </p:nvSpPr>
        <p:spPr>
          <a:xfrm>
            <a:off x="-509553" y="4020688"/>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5"/>
          <p:cNvSpPr/>
          <p:nvPr/>
        </p:nvSpPr>
        <p:spPr>
          <a:xfrm rot="10800000">
            <a:off x="-1764028" y="-106179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257" name="Google Shape;257;p15"/>
          <p:cNvSpPr/>
          <p:nvPr/>
        </p:nvSpPr>
        <p:spPr>
          <a:xfrm>
            <a:off x="8833538" y="170900"/>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5"/>
          <p:cNvSpPr/>
          <p:nvPr/>
        </p:nvSpPr>
        <p:spPr>
          <a:xfrm>
            <a:off x="105138" y="933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5"/>
          <p:cNvSpPr/>
          <p:nvPr/>
        </p:nvSpPr>
        <p:spPr>
          <a:xfrm>
            <a:off x="3622513" y="1413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5"/>
          <p:cNvSpPr/>
          <p:nvPr/>
        </p:nvSpPr>
        <p:spPr>
          <a:xfrm>
            <a:off x="6094500" y="-400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5"/>
          <p:cNvSpPr/>
          <p:nvPr/>
        </p:nvSpPr>
        <p:spPr>
          <a:xfrm>
            <a:off x="6917688" y="75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5"/>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5"/>
          <p:cNvSpPr/>
          <p:nvPr/>
        </p:nvSpPr>
        <p:spPr>
          <a:xfrm>
            <a:off x="52777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5"/>
          <p:cNvSpPr/>
          <p:nvPr/>
        </p:nvSpPr>
        <p:spPr>
          <a:xfrm>
            <a:off x="-89912" y="21189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5"/>
          <p:cNvSpPr/>
          <p:nvPr/>
        </p:nvSpPr>
        <p:spPr>
          <a:xfrm>
            <a:off x="2335900" y="488030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5"/>
          <p:cNvSpPr/>
          <p:nvPr/>
        </p:nvSpPr>
        <p:spPr>
          <a:xfrm>
            <a:off x="4889075" y="479047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5"/>
          <p:cNvSpPr/>
          <p:nvPr/>
        </p:nvSpPr>
        <p:spPr>
          <a:xfrm>
            <a:off x="8822125" y="192338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5"/>
          <p:cNvSpPr txBox="1"/>
          <p:nvPr>
            <p:ph idx="1" type="subTitle"/>
          </p:nvPr>
        </p:nvSpPr>
        <p:spPr>
          <a:xfrm>
            <a:off x="716613" y="3757763"/>
            <a:ext cx="2131800" cy="30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500">
                <a:latin typeface="Unica One"/>
                <a:ea typeface="Unica One"/>
                <a:cs typeface="Unica One"/>
                <a:sym typeface="Unica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69" name="Google Shape;269;p15"/>
          <p:cNvSpPr txBox="1"/>
          <p:nvPr>
            <p:ph idx="2" type="subTitle"/>
          </p:nvPr>
        </p:nvSpPr>
        <p:spPr>
          <a:xfrm>
            <a:off x="6298975" y="3757775"/>
            <a:ext cx="2131800" cy="30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500">
                <a:latin typeface="Unica One"/>
                <a:ea typeface="Unica One"/>
                <a:cs typeface="Unica One"/>
                <a:sym typeface="Unica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70" name="Google Shape;270;p15"/>
          <p:cNvSpPr txBox="1"/>
          <p:nvPr>
            <p:ph idx="3" type="subTitle"/>
          </p:nvPr>
        </p:nvSpPr>
        <p:spPr>
          <a:xfrm>
            <a:off x="716613" y="4062639"/>
            <a:ext cx="2131800" cy="480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1" name="Google Shape;271;p15"/>
          <p:cNvSpPr txBox="1"/>
          <p:nvPr>
            <p:ph idx="4" type="subTitle"/>
          </p:nvPr>
        </p:nvSpPr>
        <p:spPr>
          <a:xfrm>
            <a:off x="6298975" y="4062651"/>
            <a:ext cx="2131800" cy="480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2" name="Google Shape;272;p15"/>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3" name="Google Shape;273;p15"/>
          <p:cNvSpPr txBox="1"/>
          <p:nvPr>
            <p:ph idx="5" type="subTitle"/>
          </p:nvPr>
        </p:nvSpPr>
        <p:spPr>
          <a:xfrm>
            <a:off x="3507794" y="3765638"/>
            <a:ext cx="2131800" cy="30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2500">
                <a:latin typeface="Unica One"/>
                <a:ea typeface="Unica One"/>
                <a:cs typeface="Unica One"/>
                <a:sym typeface="Unica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74" name="Google Shape;274;p15"/>
          <p:cNvSpPr txBox="1"/>
          <p:nvPr>
            <p:ph idx="6" type="subTitle"/>
          </p:nvPr>
        </p:nvSpPr>
        <p:spPr>
          <a:xfrm>
            <a:off x="3507794" y="4070514"/>
            <a:ext cx="2131800" cy="480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5" name="Google Shape;275;p15"/>
          <p:cNvSpPr txBox="1"/>
          <p:nvPr>
            <p:ph idx="7" type="subTitle"/>
          </p:nvPr>
        </p:nvSpPr>
        <p:spPr>
          <a:xfrm>
            <a:off x="1752600" y="1057950"/>
            <a:ext cx="5638800" cy="600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rgbClr val="FFFFFF"/>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76" name="Shape 276"/>
        <p:cNvGrpSpPr/>
        <p:nvPr/>
      </p:nvGrpSpPr>
      <p:grpSpPr>
        <a:xfrm>
          <a:off x="0" y="0"/>
          <a:ext cx="0" cy="0"/>
          <a:chOff x="0" y="0"/>
          <a:chExt cx="0" cy="0"/>
        </a:xfrm>
      </p:grpSpPr>
      <p:sp>
        <p:nvSpPr>
          <p:cNvPr id="277" name="Google Shape;277;p16"/>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6"/>
          <p:cNvSpPr/>
          <p:nvPr/>
        </p:nvSpPr>
        <p:spPr>
          <a:xfrm>
            <a:off x="729370" y="1137698"/>
            <a:ext cx="7685400" cy="34530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6"/>
          <p:cNvSpPr/>
          <p:nvPr/>
        </p:nvSpPr>
        <p:spPr>
          <a:xfrm>
            <a:off x="-411628" y="4318538"/>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6"/>
          <p:cNvSpPr/>
          <p:nvPr/>
        </p:nvSpPr>
        <p:spPr>
          <a:xfrm>
            <a:off x="395100" y="447169"/>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6"/>
          <p:cNvSpPr/>
          <p:nvPr/>
        </p:nvSpPr>
        <p:spPr>
          <a:xfrm rot="10800000">
            <a:off x="-2177191" y="-928067"/>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282" name="Google Shape;282;p16"/>
          <p:cNvSpPr/>
          <p:nvPr/>
        </p:nvSpPr>
        <p:spPr>
          <a:xfrm>
            <a:off x="238038" y="-317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6"/>
          <p:cNvSpPr/>
          <p:nvPr/>
        </p:nvSpPr>
        <p:spPr>
          <a:xfrm>
            <a:off x="2837463" y="138100"/>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6"/>
          <p:cNvSpPr/>
          <p:nvPr/>
        </p:nvSpPr>
        <p:spPr>
          <a:xfrm>
            <a:off x="6968425" y="1274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6"/>
          <p:cNvSpPr/>
          <p:nvPr/>
        </p:nvSpPr>
        <p:spPr>
          <a:xfrm>
            <a:off x="8746488" y="1519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6"/>
          <p:cNvSpPr/>
          <p:nvPr/>
        </p:nvSpPr>
        <p:spPr>
          <a:xfrm>
            <a:off x="52777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6"/>
          <p:cNvSpPr/>
          <p:nvPr/>
        </p:nvSpPr>
        <p:spPr>
          <a:xfrm>
            <a:off x="2644500" y="478585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6"/>
          <p:cNvSpPr/>
          <p:nvPr/>
        </p:nvSpPr>
        <p:spPr>
          <a:xfrm>
            <a:off x="5572750" y="480777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6"/>
          <p:cNvSpPr/>
          <p:nvPr/>
        </p:nvSpPr>
        <p:spPr>
          <a:xfrm>
            <a:off x="8630688" y="14654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6"/>
          <p:cNvSpPr txBox="1"/>
          <p:nvPr>
            <p:ph type="title"/>
          </p:nvPr>
        </p:nvSpPr>
        <p:spPr>
          <a:xfrm>
            <a:off x="720000" y="449049"/>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1" name="Google Shape;291;p16"/>
          <p:cNvSpPr/>
          <p:nvPr/>
        </p:nvSpPr>
        <p:spPr>
          <a:xfrm>
            <a:off x="395100" y="21625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6"/>
          <p:cNvSpPr/>
          <p:nvPr/>
        </p:nvSpPr>
        <p:spPr>
          <a:xfrm>
            <a:off x="355200" y="30727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6"/>
          <p:cNvSpPr/>
          <p:nvPr/>
        </p:nvSpPr>
        <p:spPr>
          <a:xfrm>
            <a:off x="4257675" y="4843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6"/>
          <p:cNvSpPr/>
          <p:nvPr/>
        </p:nvSpPr>
        <p:spPr>
          <a:xfrm>
            <a:off x="8827975" y="45840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6"/>
          <p:cNvSpPr/>
          <p:nvPr/>
        </p:nvSpPr>
        <p:spPr>
          <a:xfrm>
            <a:off x="8827975" y="22835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296" name="Shape 296"/>
        <p:cNvGrpSpPr/>
        <p:nvPr/>
      </p:nvGrpSpPr>
      <p:grpSpPr>
        <a:xfrm>
          <a:off x="0" y="0"/>
          <a:ext cx="0" cy="0"/>
          <a:chOff x="0" y="0"/>
          <a:chExt cx="0" cy="0"/>
        </a:xfrm>
      </p:grpSpPr>
      <p:sp>
        <p:nvSpPr>
          <p:cNvPr id="297" name="Google Shape;297;p17"/>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7"/>
          <p:cNvSpPr/>
          <p:nvPr/>
        </p:nvSpPr>
        <p:spPr>
          <a:xfrm>
            <a:off x="395100" y="446020"/>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7"/>
          <p:cNvSpPr/>
          <p:nvPr/>
        </p:nvSpPr>
        <p:spPr>
          <a:xfrm>
            <a:off x="-369278" y="25664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7"/>
          <p:cNvSpPr/>
          <p:nvPr/>
        </p:nvSpPr>
        <p:spPr>
          <a:xfrm rot="10800000">
            <a:off x="-1893253" y="-2218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301" name="Google Shape;301;p17"/>
          <p:cNvSpPr/>
          <p:nvPr/>
        </p:nvSpPr>
        <p:spPr>
          <a:xfrm>
            <a:off x="8748950" y="47330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7"/>
          <p:cNvSpPr/>
          <p:nvPr/>
        </p:nvSpPr>
        <p:spPr>
          <a:xfrm>
            <a:off x="8693638" y="-87337"/>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7"/>
          <p:cNvSpPr/>
          <p:nvPr/>
        </p:nvSpPr>
        <p:spPr>
          <a:xfrm>
            <a:off x="209438" y="90150"/>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7"/>
          <p:cNvSpPr/>
          <p:nvPr/>
        </p:nvSpPr>
        <p:spPr>
          <a:xfrm>
            <a:off x="4250800" y="4524513"/>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7"/>
          <p:cNvSpPr/>
          <p:nvPr/>
        </p:nvSpPr>
        <p:spPr>
          <a:xfrm>
            <a:off x="6582825" y="489838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7"/>
          <p:cNvSpPr/>
          <p:nvPr/>
        </p:nvSpPr>
        <p:spPr>
          <a:xfrm>
            <a:off x="2033650" y="447675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7"/>
          <p:cNvSpPr/>
          <p:nvPr/>
        </p:nvSpPr>
        <p:spPr>
          <a:xfrm>
            <a:off x="6262500" y="2231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7"/>
          <p:cNvSpPr/>
          <p:nvPr/>
        </p:nvSpPr>
        <p:spPr>
          <a:xfrm>
            <a:off x="8924138" y="3041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7"/>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7"/>
          <p:cNvSpPr/>
          <p:nvPr/>
        </p:nvSpPr>
        <p:spPr>
          <a:xfrm>
            <a:off x="6917688" y="75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7"/>
          <p:cNvSpPr/>
          <p:nvPr/>
        </p:nvSpPr>
        <p:spPr>
          <a:xfrm>
            <a:off x="42109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7"/>
          <p:cNvSpPr/>
          <p:nvPr/>
        </p:nvSpPr>
        <p:spPr>
          <a:xfrm>
            <a:off x="302015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7"/>
          <p:cNvSpPr/>
          <p:nvPr/>
        </p:nvSpPr>
        <p:spPr>
          <a:xfrm>
            <a:off x="8938100" y="19267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7"/>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5" name="Google Shape;315;p17"/>
          <p:cNvSpPr/>
          <p:nvPr/>
        </p:nvSpPr>
        <p:spPr>
          <a:xfrm>
            <a:off x="1697625" y="1882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
    <p:spTree>
      <p:nvGrpSpPr>
        <p:cNvPr id="316" name="Shape 316"/>
        <p:cNvGrpSpPr/>
        <p:nvPr/>
      </p:nvGrpSpPr>
      <p:grpSpPr>
        <a:xfrm>
          <a:off x="0" y="0"/>
          <a:ext cx="0" cy="0"/>
          <a:chOff x="0" y="0"/>
          <a:chExt cx="0" cy="0"/>
        </a:xfrm>
      </p:grpSpPr>
      <p:sp>
        <p:nvSpPr>
          <p:cNvPr id="317" name="Google Shape;317;p18"/>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8"/>
          <p:cNvSpPr/>
          <p:nvPr/>
        </p:nvSpPr>
        <p:spPr>
          <a:xfrm>
            <a:off x="377600" y="1260550"/>
            <a:ext cx="8353800" cy="34602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8"/>
          <p:cNvSpPr/>
          <p:nvPr/>
        </p:nvSpPr>
        <p:spPr>
          <a:xfrm>
            <a:off x="395100" y="446020"/>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8"/>
          <p:cNvSpPr/>
          <p:nvPr/>
        </p:nvSpPr>
        <p:spPr>
          <a:xfrm>
            <a:off x="-398753" y="4200113"/>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8"/>
          <p:cNvSpPr/>
          <p:nvPr/>
        </p:nvSpPr>
        <p:spPr>
          <a:xfrm rot="10800000">
            <a:off x="-2265528" y="-9745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322" name="Google Shape;322;p18"/>
          <p:cNvSpPr/>
          <p:nvPr/>
        </p:nvSpPr>
        <p:spPr>
          <a:xfrm>
            <a:off x="8895313" y="4355325"/>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8"/>
          <p:cNvSpPr/>
          <p:nvPr/>
        </p:nvSpPr>
        <p:spPr>
          <a:xfrm>
            <a:off x="225313" y="633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8"/>
          <p:cNvSpPr/>
          <p:nvPr/>
        </p:nvSpPr>
        <p:spPr>
          <a:xfrm>
            <a:off x="83863" y="242042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8"/>
          <p:cNvSpPr/>
          <p:nvPr/>
        </p:nvSpPr>
        <p:spPr>
          <a:xfrm>
            <a:off x="8748913" y="5507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8"/>
          <p:cNvSpPr/>
          <p:nvPr/>
        </p:nvSpPr>
        <p:spPr>
          <a:xfrm>
            <a:off x="6004913" y="484235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8"/>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8" name="Google Shape;328;p18"/>
          <p:cNvSpPr/>
          <p:nvPr/>
        </p:nvSpPr>
        <p:spPr>
          <a:xfrm>
            <a:off x="6257163" y="127375"/>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8"/>
          <p:cNvSpPr/>
          <p:nvPr/>
        </p:nvSpPr>
        <p:spPr>
          <a:xfrm>
            <a:off x="3974225" y="1708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8"/>
          <p:cNvSpPr/>
          <p:nvPr/>
        </p:nvSpPr>
        <p:spPr>
          <a:xfrm>
            <a:off x="377100" y="17305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8"/>
          <p:cNvSpPr/>
          <p:nvPr/>
        </p:nvSpPr>
        <p:spPr>
          <a:xfrm>
            <a:off x="337200" y="341103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8"/>
          <p:cNvSpPr/>
          <p:nvPr/>
        </p:nvSpPr>
        <p:spPr>
          <a:xfrm>
            <a:off x="8748900" y="383916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8"/>
          <p:cNvSpPr/>
          <p:nvPr/>
        </p:nvSpPr>
        <p:spPr>
          <a:xfrm>
            <a:off x="4817325" y="1708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8"/>
          <p:cNvSpPr/>
          <p:nvPr/>
        </p:nvSpPr>
        <p:spPr>
          <a:xfrm>
            <a:off x="8527850" y="13373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8"/>
          <p:cNvSpPr/>
          <p:nvPr/>
        </p:nvSpPr>
        <p:spPr>
          <a:xfrm>
            <a:off x="2249213" y="633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1_1_1_1">
    <p:spTree>
      <p:nvGrpSpPr>
        <p:cNvPr id="336" name="Shape 336"/>
        <p:cNvGrpSpPr/>
        <p:nvPr/>
      </p:nvGrpSpPr>
      <p:grpSpPr>
        <a:xfrm>
          <a:off x="0" y="0"/>
          <a:ext cx="0" cy="0"/>
          <a:chOff x="0" y="0"/>
          <a:chExt cx="0" cy="0"/>
        </a:xfrm>
      </p:grpSpPr>
      <p:sp>
        <p:nvSpPr>
          <p:cNvPr id="337" name="Google Shape;337;p19"/>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9"/>
          <p:cNvSpPr/>
          <p:nvPr/>
        </p:nvSpPr>
        <p:spPr>
          <a:xfrm>
            <a:off x="377600" y="1260550"/>
            <a:ext cx="8353800" cy="34602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9"/>
          <p:cNvSpPr/>
          <p:nvPr/>
        </p:nvSpPr>
        <p:spPr>
          <a:xfrm>
            <a:off x="395100" y="446020"/>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9"/>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41" name="Google Shape;341;p19"/>
          <p:cNvSpPr/>
          <p:nvPr/>
        </p:nvSpPr>
        <p:spPr>
          <a:xfrm>
            <a:off x="-398753" y="4200113"/>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9"/>
          <p:cNvSpPr/>
          <p:nvPr/>
        </p:nvSpPr>
        <p:spPr>
          <a:xfrm rot="10800000">
            <a:off x="-2265528" y="-9745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343" name="Google Shape;343;p19"/>
          <p:cNvSpPr/>
          <p:nvPr/>
        </p:nvSpPr>
        <p:spPr>
          <a:xfrm>
            <a:off x="8696013" y="4251050"/>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9"/>
          <p:cNvSpPr/>
          <p:nvPr/>
        </p:nvSpPr>
        <p:spPr>
          <a:xfrm>
            <a:off x="225313" y="633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9"/>
          <p:cNvSpPr/>
          <p:nvPr/>
        </p:nvSpPr>
        <p:spPr>
          <a:xfrm>
            <a:off x="6257163" y="127375"/>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9"/>
          <p:cNvSpPr/>
          <p:nvPr/>
        </p:nvSpPr>
        <p:spPr>
          <a:xfrm>
            <a:off x="3974225" y="1708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9"/>
          <p:cNvSpPr/>
          <p:nvPr/>
        </p:nvSpPr>
        <p:spPr>
          <a:xfrm>
            <a:off x="83913" y="18352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9"/>
          <p:cNvSpPr/>
          <p:nvPr/>
        </p:nvSpPr>
        <p:spPr>
          <a:xfrm>
            <a:off x="8748913" y="5507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9"/>
          <p:cNvSpPr/>
          <p:nvPr/>
        </p:nvSpPr>
        <p:spPr>
          <a:xfrm>
            <a:off x="6004913" y="484235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9"/>
          <p:cNvSpPr/>
          <p:nvPr/>
        </p:nvSpPr>
        <p:spPr>
          <a:xfrm>
            <a:off x="1044713" y="4695975"/>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51" name="Shape 351"/>
        <p:cNvGrpSpPr/>
        <p:nvPr/>
      </p:nvGrpSpPr>
      <p:grpSpPr>
        <a:xfrm>
          <a:off x="0" y="0"/>
          <a:ext cx="0" cy="0"/>
          <a:chOff x="0" y="0"/>
          <a:chExt cx="0" cy="0"/>
        </a:xfrm>
      </p:grpSpPr>
      <p:sp>
        <p:nvSpPr>
          <p:cNvPr id="352" name="Google Shape;352;p20"/>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0"/>
          <p:cNvSpPr/>
          <p:nvPr/>
        </p:nvSpPr>
        <p:spPr>
          <a:xfrm>
            <a:off x="391700" y="912350"/>
            <a:ext cx="8353800" cy="3324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0"/>
          <p:cNvSpPr/>
          <p:nvPr/>
        </p:nvSpPr>
        <p:spPr>
          <a:xfrm>
            <a:off x="-369278" y="25664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0"/>
          <p:cNvSpPr/>
          <p:nvPr/>
        </p:nvSpPr>
        <p:spPr>
          <a:xfrm rot="10800000">
            <a:off x="-1893253" y="-2218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356" name="Google Shape;356;p20"/>
          <p:cNvSpPr/>
          <p:nvPr/>
        </p:nvSpPr>
        <p:spPr>
          <a:xfrm>
            <a:off x="8748950" y="47330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0"/>
          <p:cNvSpPr/>
          <p:nvPr/>
        </p:nvSpPr>
        <p:spPr>
          <a:xfrm>
            <a:off x="8693638" y="-87337"/>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0"/>
          <p:cNvSpPr/>
          <p:nvPr/>
        </p:nvSpPr>
        <p:spPr>
          <a:xfrm>
            <a:off x="312163" y="3093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0"/>
          <p:cNvSpPr/>
          <p:nvPr/>
        </p:nvSpPr>
        <p:spPr>
          <a:xfrm rot="-4303035">
            <a:off x="5218152" y="488819"/>
            <a:ext cx="158972" cy="158972"/>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0"/>
          <p:cNvSpPr/>
          <p:nvPr/>
        </p:nvSpPr>
        <p:spPr>
          <a:xfrm>
            <a:off x="4250800" y="4524513"/>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0"/>
          <p:cNvSpPr/>
          <p:nvPr/>
        </p:nvSpPr>
        <p:spPr>
          <a:xfrm>
            <a:off x="6582825" y="489838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0"/>
          <p:cNvSpPr/>
          <p:nvPr/>
        </p:nvSpPr>
        <p:spPr>
          <a:xfrm>
            <a:off x="2033650" y="447675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0"/>
          <p:cNvSpPr/>
          <p:nvPr/>
        </p:nvSpPr>
        <p:spPr>
          <a:xfrm>
            <a:off x="6262500" y="2231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0"/>
          <p:cNvSpPr/>
          <p:nvPr/>
        </p:nvSpPr>
        <p:spPr>
          <a:xfrm>
            <a:off x="40138" y="1486213"/>
            <a:ext cx="158950" cy="158950"/>
          </a:xfrm>
          <a:custGeom>
            <a:rect b="b" l="l" r="r" t="t"/>
            <a:pathLst>
              <a:path extrusionOk="0" h="6358" w="6358">
                <a:moveTo>
                  <a:pt x="3991" y="0"/>
                </a:moveTo>
                <a:lnTo>
                  <a:pt x="2351" y="1764"/>
                </a:lnTo>
                <a:lnTo>
                  <a:pt x="0" y="2367"/>
                </a:lnTo>
                <a:lnTo>
                  <a:pt x="1764" y="4022"/>
                </a:lnTo>
                <a:lnTo>
                  <a:pt x="2367" y="6358"/>
                </a:lnTo>
                <a:lnTo>
                  <a:pt x="4022" y="4594"/>
                </a:lnTo>
                <a:lnTo>
                  <a:pt x="6358" y="3991"/>
                </a:lnTo>
                <a:lnTo>
                  <a:pt x="4594" y="2351"/>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0"/>
          <p:cNvSpPr/>
          <p:nvPr/>
        </p:nvSpPr>
        <p:spPr>
          <a:xfrm>
            <a:off x="145100" y="32550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0"/>
          <p:cNvSpPr/>
          <p:nvPr/>
        </p:nvSpPr>
        <p:spPr>
          <a:xfrm>
            <a:off x="8924138" y="3041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0"/>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0"/>
          <p:cNvSpPr/>
          <p:nvPr/>
        </p:nvSpPr>
        <p:spPr>
          <a:xfrm>
            <a:off x="6917688" y="75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0"/>
          <p:cNvSpPr/>
          <p:nvPr/>
        </p:nvSpPr>
        <p:spPr>
          <a:xfrm>
            <a:off x="1697625" y="4168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0"/>
          <p:cNvSpPr/>
          <p:nvPr/>
        </p:nvSpPr>
        <p:spPr>
          <a:xfrm>
            <a:off x="42109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0"/>
          <p:cNvSpPr/>
          <p:nvPr/>
        </p:nvSpPr>
        <p:spPr>
          <a:xfrm>
            <a:off x="5588925" y="484883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0"/>
          <p:cNvSpPr/>
          <p:nvPr/>
        </p:nvSpPr>
        <p:spPr>
          <a:xfrm>
            <a:off x="302015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0"/>
          <p:cNvSpPr/>
          <p:nvPr/>
        </p:nvSpPr>
        <p:spPr>
          <a:xfrm>
            <a:off x="7626000" y="45020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0"/>
          <p:cNvSpPr/>
          <p:nvPr/>
        </p:nvSpPr>
        <p:spPr>
          <a:xfrm>
            <a:off x="8938100" y="19267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0"/>
          <p:cNvSpPr txBox="1"/>
          <p:nvPr>
            <p:ph type="title"/>
          </p:nvPr>
        </p:nvSpPr>
        <p:spPr>
          <a:xfrm>
            <a:off x="3121950" y="3199050"/>
            <a:ext cx="4563900" cy="48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b="1" sz="2500">
                <a:solidFill>
                  <a:schemeClr val="l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76" name="Google Shape;376;p20"/>
          <p:cNvSpPr txBox="1"/>
          <p:nvPr>
            <p:ph idx="1" type="subTitle"/>
          </p:nvPr>
        </p:nvSpPr>
        <p:spPr>
          <a:xfrm>
            <a:off x="1458150" y="1458750"/>
            <a:ext cx="6227700" cy="1740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2500">
                <a:solidFill>
                  <a:schemeClr val="dk1"/>
                </a:solidFill>
              </a:defRPr>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77" name="Shape 377"/>
        <p:cNvGrpSpPr/>
        <p:nvPr/>
      </p:nvGrpSpPr>
      <p:grpSpPr>
        <a:xfrm>
          <a:off x="0" y="0"/>
          <a:ext cx="0" cy="0"/>
          <a:chOff x="0" y="0"/>
          <a:chExt cx="0" cy="0"/>
        </a:xfrm>
      </p:grpSpPr>
      <p:sp>
        <p:nvSpPr>
          <p:cNvPr id="378" name="Google Shape;378;p21"/>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1"/>
          <p:cNvSpPr/>
          <p:nvPr/>
        </p:nvSpPr>
        <p:spPr>
          <a:xfrm rot="10800000">
            <a:off x="-2647028" y="-849267"/>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380" name="Google Shape;380;p21"/>
          <p:cNvSpPr/>
          <p:nvPr/>
        </p:nvSpPr>
        <p:spPr>
          <a:xfrm>
            <a:off x="-329528" y="3485088"/>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1"/>
          <p:cNvSpPr/>
          <p:nvPr/>
        </p:nvSpPr>
        <p:spPr>
          <a:xfrm>
            <a:off x="8306425" y="4746975"/>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1"/>
          <p:cNvSpPr/>
          <p:nvPr/>
        </p:nvSpPr>
        <p:spPr>
          <a:xfrm>
            <a:off x="4258313" y="6341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1"/>
          <p:cNvSpPr/>
          <p:nvPr/>
        </p:nvSpPr>
        <p:spPr>
          <a:xfrm>
            <a:off x="8753138" y="30147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1"/>
          <p:cNvSpPr/>
          <p:nvPr/>
        </p:nvSpPr>
        <p:spPr>
          <a:xfrm>
            <a:off x="566025" y="3183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1"/>
          <p:cNvSpPr/>
          <p:nvPr/>
        </p:nvSpPr>
        <p:spPr>
          <a:xfrm flipH="1">
            <a:off x="762352" y="-778562"/>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1"/>
          <p:cNvSpPr/>
          <p:nvPr/>
        </p:nvSpPr>
        <p:spPr>
          <a:xfrm>
            <a:off x="8812688" y="869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1"/>
          <p:cNvSpPr/>
          <p:nvPr/>
        </p:nvSpPr>
        <p:spPr>
          <a:xfrm>
            <a:off x="173738" y="45108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1"/>
          <p:cNvSpPr/>
          <p:nvPr/>
        </p:nvSpPr>
        <p:spPr>
          <a:xfrm>
            <a:off x="2117300" y="47918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1"/>
          <p:cNvSpPr/>
          <p:nvPr/>
        </p:nvSpPr>
        <p:spPr>
          <a:xfrm>
            <a:off x="4889075" y="479047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1"/>
          <p:cNvSpPr txBox="1"/>
          <p:nvPr>
            <p:ph idx="1" type="subTitle"/>
          </p:nvPr>
        </p:nvSpPr>
        <p:spPr>
          <a:xfrm>
            <a:off x="1940850" y="1818300"/>
            <a:ext cx="5262300" cy="766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1" name="Google Shape;391;p21"/>
          <p:cNvSpPr txBox="1"/>
          <p:nvPr>
            <p:ph type="title"/>
          </p:nvPr>
        </p:nvSpPr>
        <p:spPr>
          <a:xfrm>
            <a:off x="1940850" y="706800"/>
            <a:ext cx="5262300" cy="1111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TWO_COLUMNS_1_1">
    <p:spTree>
      <p:nvGrpSpPr>
        <p:cNvPr id="392" name="Shape 392"/>
        <p:cNvGrpSpPr/>
        <p:nvPr/>
      </p:nvGrpSpPr>
      <p:grpSpPr>
        <a:xfrm>
          <a:off x="0" y="0"/>
          <a:ext cx="0" cy="0"/>
          <a:chOff x="0" y="0"/>
          <a:chExt cx="0" cy="0"/>
        </a:xfrm>
      </p:grpSpPr>
      <p:sp>
        <p:nvSpPr>
          <p:cNvPr id="393" name="Google Shape;393;p22"/>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2"/>
          <p:cNvSpPr txBox="1"/>
          <p:nvPr>
            <p:ph idx="1" type="subTitle"/>
          </p:nvPr>
        </p:nvSpPr>
        <p:spPr>
          <a:xfrm>
            <a:off x="1558963" y="2490600"/>
            <a:ext cx="3626700" cy="73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5" name="Google Shape;395;p22"/>
          <p:cNvSpPr txBox="1"/>
          <p:nvPr>
            <p:ph type="title"/>
          </p:nvPr>
        </p:nvSpPr>
        <p:spPr>
          <a:xfrm>
            <a:off x="1558963" y="1917900"/>
            <a:ext cx="36267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96" name="Google Shape;396;p22"/>
          <p:cNvSpPr/>
          <p:nvPr/>
        </p:nvSpPr>
        <p:spPr>
          <a:xfrm flipH="1">
            <a:off x="-889828" y="41099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2"/>
          <p:cNvSpPr/>
          <p:nvPr/>
        </p:nvSpPr>
        <p:spPr>
          <a:xfrm flipH="1" rot="10800000">
            <a:off x="-889834" y="-958730"/>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398" name="Google Shape;398;p22"/>
          <p:cNvSpPr/>
          <p:nvPr/>
        </p:nvSpPr>
        <p:spPr>
          <a:xfrm flipH="1">
            <a:off x="588890" y="4450388"/>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2"/>
          <p:cNvSpPr/>
          <p:nvPr/>
        </p:nvSpPr>
        <p:spPr>
          <a:xfrm flipH="1">
            <a:off x="4444552" y="539500"/>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2"/>
          <p:cNvSpPr/>
          <p:nvPr/>
        </p:nvSpPr>
        <p:spPr>
          <a:xfrm flipH="1">
            <a:off x="713215" y="47605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2"/>
          <p:cNvSpPr/>
          <p:nvPr/>
        </p:nvSpPr>
        <p:spPr>
          <a:xfrm flipH="1">
            <a:off x="8510177" y="249991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2"/>
          <p:cNvSpPr/>
          <p:nvPr/>
        </p:nvSpPr>
        <p:spPr>
          <a:xfrm flipH="1">
            <a:off x="342727" y="38628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2"/>
          <p:cNvSpPr/>
          <p:nvPr/>
        </p:nvSpPr>
        <p:spPr>
          <a:xfrm flipH="1">
            <a:off x="3127877" y="2779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2"/>
          <p:cNvSpPr/>
          <p:nvPr/>
        </p:nvSpPr>
        <p:spPr>
          <a:xfrm flipH="1">
            <a:off x="7772527" y="3178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2"/>
          <p:cNvSpPr/>
          <p:nvPr/>
        </p:nvSpPr>
        <p:spPr>
          <a:xfrm flipH="1">
            <a:off x="8682652" y="16733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2"/>
          <p:cNvSpPr/>
          <p:nvPr/>
        </p:nvSpPr>
        <p:spPr>
          <a:xfrm flipH="1">
            <a:off x="6709602" y="48052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
    <p:spTree>
      <p:nvGrpSpPr>
        <p:cNvPr id="407" name="Shape 407"/>
        <p:cNvGrpSpPr/>
        <p:nvPr/>
      </p:nvGrpSpPr>
      <p:grpSpPr>
        <a:xfrm>
          <a:off x="0" y="0"/>
          <a:ext cx="0" cy="0"/>
          <a:chOff x="0" y="0"/>
          <a:chExt cx="0" cy="0"/>
        </a:xfrm>
      </p:grpSpPr>
      <p:sp>
        <p:nvSpPr>
          <p:cNvPr id="408" name="Google Shape;408;p23"/>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3"/>
          <p:cNvSpPr/>
          <p:nvPr/>
        </p:nvSpPr>
        <p:spPr>
          <a:xfrm>
            <a:off x="395100" y="436144"/>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Unica One"/>
              <a:ea typeface="Unica One"/>
              <a:cs typeface="Unica One"/>
              <a:sym typeface="Unica One"/>
            </a:endParaRPr>
          </a:p>
        </p:txBody>
      </p:sp>
      <p:sp>
        <p:nvSpPr>
          <p:cNvPr id="410" name="Google Shape;410;p23"/>
          <p:cNvSpPr/>
          <p:nvPr/>
        </p:nvSpPr>
        <p:spPr>
          <a:xfrm>
            <a:off x="-420653" y="30815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3"/>
          <p:cNvSpPr/>
          <p:nvPr/>
        </p:nvSpPr>
        <p:spPr>
          <a:xfrm rot="10800000">
            <a:off x="-1893253" y="-2218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412" name="Google Shape;412;p23"/>
          <p:cNvSpPr/>
          <p:nvPr/>
        </p:nvSpPr>
        <p:spPr>
          <a:xfrm>
            <a:off x="8682238" y="44682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3"/>
          <p:cNvSpPr/>
          <p:nvPr/>
        </p:nvSpPr>
        <p:spPr>
          <a:xfrm>
            <a:off x="209438" y="90150"/>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3"/>
          <p:cNvSpPr/>
          <p:nvPr/>
        </p:nvSpPr>
        <p:spPr>
          <a:xfrm>
            <a:off x="464350" y="2882663"/>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3"/>
          <p:cNvSpPr/>
          <p:nvPr/>
        </p:nvSpPr>
        <p:spPr>
          <a:xfrm>
            <a:off x="6582825" y="489838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3"/>
          <p:cNvSpPr/>
          <p:nvPr/>
        </p:nvSpPr>
        <p:spPr>
          <a:xfrm>
            <a:off x="1789625" y="46835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3"/>
          <p:cNvSpPr/>
          <p:nvPr/>
        </p:nvSpPr>
        <p:spPr>
          <a:xfrm>
            <a:off x="5969688" y="4555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3"/>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3"/>
          <p:cNvSpPr/>
          <p:nvPr/>
        </p:nvSpPr>
        <p:spPr>
          <a:xfrm>
            <a:off x="42109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3"/>
          <p:cNvSpPr/>
          <p:nvPr/>
        </p:nvSpPr>
        <p:spPr>
          <a:xfrm>
            <a:off x="302015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3"/>
          <p:cNvSpPr/>
          <p:nvPr/>
        </p:nvSpPr>
        <p:spPr>
          <a:xfrm>
            <a:off x="8798038" y="21541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3"/>
          <p:cNvSpPr/>
          <p:nvPr/>
        </p:nvSpPr>
        <p:spPr>
          <a:xfrm>
            <a:off x="1697625" y="1882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3"/>
          <p:cNvSpPr txBox="1"/>
          <p:nvPr>
            <p:ph idx="1" type="subTitle"/>
          </p:nvPr>
        </p:nvSpPr>
        <p:spPr>
          <a:xfrm>
            <a:off x="1001113" y="1438625"/>
            <a:ext cx="7141800" cy="715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4" name="Google Shape;424;p23"/>
          <p:cNvSpPr txBox="1"/>
          <p:nvPr>
            <p:ph type="title"/>
          </p:nvPr>
        </p:nvSpPr>
        <p:spPr>
          <a:xfrm>
            <a:off x="1001100" y="499682"/>
            <a:ext cx="7141800" cy="472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1_2">
    <p:spTree>
      <p:nvGrpSpPr>
        <p:cNvPr id="425" name="Shape 425"/>
        <p:cNvGrpSpPr/>
        <p:nvPr/>
      </p:nvGrpSpPr>
      <p:grpSpPr>
        <a:xfrm>
          <a:off x="0" y="0"/>
          <a:ext cx="0" cy="0"/>
          <a:chOff x="0" y="0"/>
          <a:chExt cx="0" cy="0"/>
        </a:xfrm>
      </p:grpSpPr>
      <p:sp>
        <p:nvSpPr>
          <p:cNvPr id="426" name="Google Shape;426;p24"/>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4"/>
          <p:cNvSpPr txBox="1"/>
          <p:nvPr>
            <p:ph idx="1" type="subTitle"/>
          </p:nvPr>
        </p:nvSpPr>
        <p:spPr>
          <a:xfrm>
            <a:off x="4032363" y="2433450"/>
            <a:ext cx="3626700" cy="73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8" name="Google Shape;428;p24"/>
          <p:cNvSpPr txBox="1"/>
          <p:nvPr>
            <p:ph type="title"/>
          </p:nvPr>
        </p:nvSpPr>
        <p:spPr>
          <a:xfrm>
            <a:off x="4032363" y="1860750"/>
            <a:ext cx="36267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29" name="Google Shape;429;p24"/>
          <p:cNvSpPr/>
          <p:nvPr/>
        </p:nvSpPr>
        <p:spPr>
          <a:xfrm>
            <a:off x="-343603" y="3721875"/>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4"/>
          <p:cNvSpPr/>
          <p:nvPr/>
        </p:nvSpPr>
        <p:spPr>
          <a:xfrm rot="10800000">
            <a:off x="-1893253" y="-2218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431" name="Google Shape;431;p24"/>
          <p:cNvSpPr/>
          <p:nvPr/>
        </p:nvSpPr>
        <p:spPr>
          <a:xfrm>
            <a:off x="8526538" y="3620613"/>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4"/>
          <p:cNvSpPr/>
          <p:nvPr/>
        </p:nvSpPr>
        <p:spPr>
          <a:xfrm>
            <a:off x="458313" y="4120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4"/>
          <p:cNvSpPr/>
          <p:nvPr/>
        </p:nvSpPr>
        <p:spPr>
          <a:xfrm>
            <a:off x="412975" y="243510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4"/>
          <p:cNvSpPr/>
          <p:nvPr/>
        </p:nvSpPr>
        <p:spPr>
          <a:xfrm>
            <a:off x="5619625" y="481073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4"/>
          <p:cNvSpPr/>
          <p:nvPr/>
        </p:nvSpPr>
        <p:spPr>
          <a:xfrm>
            <a:off x="1468550" y="46835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4"/>
          <p:cNvSpPr/>
          <p:nvPr/>
        </p:nvSpPr>
        <p:spPr>
          <a:xfrm>
            <a:off x="3643413" y="23755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4"/>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4"/>
          <p:cNvSpPr/>
          <p:nvPr/>
        </p:nvSpPr>
        <p:spPr>
          <a:xfrm>
            <a:off x="6039700" y="3500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4"/>
          <p:cNvSpPr/>
          <p:nvPr/>
        </p:nvSpPr>
        <p:spPr>
          <a:xfrm>
            <a:off x="3880600" y="49592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4"/>
          <p:cNvSpPr/>
          <p:nvPr/>
        </p:nvSpPr>
        <p:spPr>
          <a:xfrm>
            <a:off x="8798038" y="21541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4"/>
          <p:cNvSpPr/>
          <p:nvPr/>
        </p:nvSpPr>
        <p:spPr>
          <a:xfrm>
            <a:off x="1697625" y="1882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TITLE_ONLY_1_2_1">
    <p:spTree>
      <p:nvGrpSpPr>
        <p:cNvPr id="442" name="Shape 442"/>
        <p:cNvGrpSpPr/>
        <p:nvPr/>
      </p:nvGrpSpPr>
      <p:grpSpPr>
        <a:xfrm>
          <a:off x="0" y="0"/>
          <a:ext cx="0" cy="0"/>
          <a:chOff x="0" y="0"/>
          <a:chExt cx="0" cy="0"/>
        </a:xfrm>
      </p:grpSpPr>
      <p:sp>
        <p:nvSpPr>
          <p:cNvPr id="443" name="Google Shape;443;p25"/>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5"/>
          <p:cNvSpPr/>
          <p:nvPr/>
        </p:nvSpPr>
        <p:spPr>
          <a:xfrm>
            <a:off x="-411628" y="4318538"/>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5"/>
          <p:cNvSpPr/>
          <p:nvPr/>
        </p:nvSpPr>
        <p:spPr>
          <a:xfrm>
            <a:off x="395100" y="447169"/>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5"/>
          <p:cNvSpPr/>
          <p:nvPr/>
        </p:nvSpPr>
        <p:spPr>
          <a:xfrm rot="10800000">
            <a:off x="-2177191" y="-928067"/>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447" name="Google Shape;447;p25"/>
          <p:cNvSpPr/>
          <p:nvPr/>
        </p:nvSpPr>
        <p:spPr>
          <a:xfrm>
            <a:off x="238038" y="-317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5"/>
          <p:cNvSpPr/>
          <p:nvPr/>
        </p:nvSpPr>
        <p:spPr>
          <a:xfrm>
            <a:off x="2837463" y="138100"/>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5"/>
          <p:cNvSpPr/>
          <p:nvPr/>
        </p:nvSpPr>
        <p:spPr>
          <a:xfrm>
            <a:off x="6968425" y="1274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5"/>
          <p:cNvSpPr/>
          <p:nvPr/>
        </p:nvSpPr>
        <p:spPr>
          <a:xfrm>
            <a:off x="8746488" y="1519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5"/>
          <p:cNvSpPr/>
          <p:nvPr/>
        </p:nvSpPr>
        <p:spPr>
          <a:xfrm>
            <a:off x="52777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5"/>
          <p:cNvSpPr/>
          <p:nvPr/>
        </p:nvSpPr>
        <p:spPr>
          <a:xfrm>
            <a:off x="2644500" y="478585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5"/>
          <p:cNvSpPr/>
          <p:nvPr/>
        </p:nvSpPr>
        <p:spPr>
          <a:xfrm>
            <a:off x="5572750" y="480777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5"/>
          <p:cNvSpPr/>
          <p:nvPr/>
        </p:nvSpPr>
        <p:spPr>
          <a:xfrm>
            <a:off x="8630688" y="14654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5"/>
          <p:cNvSpPr txBox="1"/>
          <p:nvPr>
            <p:ph type="title"/>
          </p:nvPr>
        </p:nvSpPr>
        <p:spPr>
          <a:xfrm>
            <a:off x="720000" y="449049"/>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56" name="Google Shape;456;p25"/>
          <p:cNvSpPr/>
          <p:nvPr/>
        </p:nvSpPr>
        <p:spPr>
          <a:xfrm>
            <a:off x="395100" y="21625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5"/>
          <p:cNvSpPr/>
          <p:nvPr/>
        </p:nvSpPr>
        <p:spPr>
          <a:xfrm>
            <a:off x="355200" y="30727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5"/>
          <p:cNvSpPr/>
          <p:nvPr/>
        </p:nvSpPr>
        <p:spPr>
          <a:xfrm>
            <a:off x="4257675" y="4843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5"/>
          <p:cNvSpPr/>
          <p:nvPr/>
        </p:nvSpPr>
        <p:spPr>
          <a:xfrm>
            <a:off x="8827975" y="45840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5"/>
          <p:cNvSpPr/>
          <p:nvPr/>
        </p:nvSpPr>
        <p:spPr>
          <a:xfrm>
            <a:off x="8827975" y="22835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5"/>
          <p:cNvSpPr txBox="1"/>
          <p:nvPr/>
        </p:nvSpPr>
        <p:spPr>
          <a:xfrm>
            <a:off x="4032363" y="2433450"/>
            <a:ext cx="3626700" cy="735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5C1F74"/>
              </a:solidFill>
              <a:latin typeface="Nunito"/>
              <a:ea typeface="Nunito"/>
              <a:cs typeface="Nunito"/>
              <a:sym typeface="Nunito"/>
            </a:endParaRPr>
          </a:p>
        </p:txBody>
      </p:sp>
      <p:sp>
        <p:nvSpPr>
          <p:cNvPr id="462" name="Google Shape;462;p25"/>
          <p:cNvSpPr txBox="1"/>
          <p:nvPr/>
        </p:nvSpPr>
        <p:spPr>
          <a:xfrm>
            <a:off x="4032363" y="1860750"/>
            <a:ext cx="36267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3500">
              <a:solidFill>
                <a:srgbClr val="9952B6"/>
              </a:solidFill>
              <a:latin typeface="Unica One"/>
              <a:ea typeface="Unica One"/>
              <a:cs typeface="Unica One"/>
              <a:sym typeface="Unica One"/>
            </a:endParaRPr>
          </a:p>
        </p:txBody>
      </p:sp>
      <p:sp>
        <p:nvSpPr>
          <p:cNvPr id="463" name="Google Shape;463;p25"/>
          <p:cNvSpPr txBox="1"/>
          <p:nvPr>
            <p:ph idx="1" type="subTitle"/>
          </p:nvPr>
        </p:nvSpPr>
        <p:spPr>
          <a:xfrm>
            <a:off x="853275" y="3689599"/>
            <a:ext cx="3323100" cy="73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4" name="Google Shape;464;p25"/>
          <p:cNvSpPr txBox="1"/>
          <p:nvPr>
            <p:ph idx="2" type="title"/>
          </p:nvPr>
        </p:nvSpPr>
        <p:spPr>
          <a:xfrm>
            <a:off x="853275" y="2988250"/>
            <a:ext cx="33231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25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
    <p:spTree>
      <p:nvGrpSpPr>
        <p:cNvPr id="465" name="Shape 465"/>
        <p:cNvGrpSpPr/>
        <p:nvPr/>
      </p:nvGrpSpPr>
      <p:grpSpPr>
        <a:xfrm>
          <a:off x="0" y="0"/>
          <a:ext cx="0" cy="0"/>
          <a:chOff x="0" y="0"/>
          <a:chExt cx="0" cy="0"/>
        </a:xfrm>
      </p:grpSpPr>
      <p:sp>
        <p:nvSpPr>
          <p:cNvPr id="466" name="Google Shape;466;p26"/>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6"/>
          <p:cNvSpPr/>
          <p:nvPr/>
        </p:nvSpPr>
        <p:spPr>
          <a:xfrm rot="10800000">
            <a:off x="-1893253" y="-2218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468" name="Google Shape;468;p26"/>
          <p:cNvSpPr/>
          <p:nvPr/>
        </p:nvSpPr>
        <p:spPr>
          <a:xfrm>
            <a:off x="-420653" y="30815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6"/>
          <p:cNvSpPr/>
          <p:nvPr/>
        </p:nvSpPr>
        <p:spPr>
          <a:xfrm>
            <a:off x="395100" y="436144"/>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Unica One"/>
              <a:ea typeface="Unica One"/>
              <a:cs typeface="Unica One"/>
              <a:sym typeface="Unica One"/>
            </a:endParaRPr>
          </a:p>
        </p:txBody>
      </p:sp>
      <p:sp>
        <p:nvSpPr>
          <p:cNvPr id="470" name="Google Shape;470;p26"/>
          <p:cNvSpPr/>
          <p:nvPr/>
        </p:nvSpPr>
        <p:spPr>
          <a:xfrm>
            <a:off x="377600" y="1260550"/>
            <a:ext cx="8353800" cy="34602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6"/>
          <p:cNvSpPr txBox="1"/>
          <p:nvPr>
            <p:ph idx="1" type="subTitle"/>
          </p:nvPr>
        </p:nvSpPr>
        <p:spPr>
          <a:xfrm>
            <a:off x="715100" y="1486300"/>
            <a:ext cx="7713900" cy="231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472" name="Google Shape;472;p26"/>
          <p:cNvSpPr txBox="1"/>
          <p:nvPr>
            <p:ph type="title"/>
          </p:nvPr>
        </p:nvSpPr>
        <p:spPr>
          <a:xfrm>
            <a:off x="1001100" y="499810"/>
            <a:ext cx="7141800" cy="472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73" name="Google Shape;473;p26"/>
          <p:cNvSpPr/>
          <p:nvPr/>
        </p:nvSpPr>
        <p:spPr>
          <a:xfrm>
            <a:off x="8682238" y="44682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6"/>
          <p:cNvSpPr/>
          <p:nvPr/>
        </p:nvSpPr>
        <p:spPr>
          <a:xfrm>
            <a:off x="209438" y="90150"/>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6"/>
          <p:cNvSpPr/>
          <p:nvPr/>
        </p:nvSpPr>
        <p:spPr>
          <a:xfrm>
            <a:off x="50475" y="2818438"/>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6"/>
          <p:cNvSpPr/>
          <p:nvPr/>
        </p:nvSpPr>
        <p:spPr>
          <a:xfrm>
            <a:off x="6582825" y="489838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6"/>
          <p:cNvSpPr/>
          <p:nvPr/>
        </p:nvSpPr>
        <p:spPr>
          <a:xfrm>
            <a:off x="1653938" y="49156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6"/>
          <p:cNvSpPr/>
          <p:nvPr/>
        </p:nvSpPr>
        <p:spPr>
          <a:xfrm>
            <a:off x="5969688" y="4555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6"/>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6"/>
          <p:cNvSpPr/>
          <p:nvPr/>
        </p:nvSpPr>
        <p:spPr>
          <a:xfrm>
            <a:off x="42109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6"/>
          <p:cNvSpPr/>
          <p:nvPr/>
        </p:nvSpPr>
        <p:spPr>
          <a:xfrm>
            <a:off x="302015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6"/>
          <p:cNvSpPr/>
          <p:nvPr/>
        </p:nvSpPr>
        <p:spPr>
          <a:xfrm>
            <a:off x="8798038" y="21541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6"/>
          <p:cNvSpPr/>
          <p:nvPr/>
        </p:nvSpPr>
        <p:spPr>
          <a:xfrm>
            <a:off x="1697625" y="1882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_1_1">
    <p:spTree>
      <p:nvGrpSpPr>
        <p:cNvPr id="484" name="Shape 484"/>
        <p:cNvGrpSpPr/>
        <p:nvPr/>
      </p:nvGrpSpPr>
      <p:grpSpPr>
        <a:xfrm>
          <a:off x="0" y="0"/>
          <a:ext cx="0" cy="0"/>
          <a:chOff x="0" y="0"/>
          <a:chExt cx="0" cy="0"/>
        </a:xfrm>
      </p:grpSpPr>
      <p:sp>
        <p:nvSpPr>
          <p:cNvPr id="485" name="Google Shape;485;p27"/>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7"/>
          <p:cNvSpPr/>
          <p:nvPr/>
        </p:nvSpPr>
        <p:spPr>
          <a:xfrm>
            <a:off x="-231603" y="4077988"/>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7"/>
          <p:cNvSpPr/>
          <p:nvPr/>
        </p:nvSpPr>
        <p:spPr>
          <a:xfrm rot="10800000">
            <a:off x="-2265528" y="-9745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488" name="Google Shape;488;p27"/>
          <p:cNvSpPr/>
          <p:nvPr/>
        </p:nvSpPr>
        <p:spPr>
          <a:xfrm>
            <a:off x="395100" y="436144"/>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Unica One"/>
              <a:ea typeface="Unica One"/>
              <a:cs typeface="Unica One"/>
              <a:sym typeface="Unica One"/>
            </a:endParaRPr>
          </a:p>
        </p:txBody>
      </p:sp>
      <p:sp>
        <p:nvSpPr>
          <p:cNvPr id="489" name="Google Shape;489;p27"/>
          <p:cNvSpPr/>
          <p:nvPr/>
        </p:nvSpPr>
        <p:spPr>
          <a:xfrm>
            <a:off x="377600" y="1260550"/>
            <a:ext cx="8353800" cy="34602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7"/>
          <p:cNvSpPr txBox="1"/>
          <p:nvPr>
            <p:ph idx="1" type="subTitle"/>
          </p:nvPr>
        </p:nvSpPr>
        <p:spPr>
          <a:xfrm>
            <a:off x="715100" y="1486300"/>
            <a:ext cx="7713900" cy="3122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491" name="Google Shape;491;p27"/>
          <p:cNvSpPr txBox="1"/>
          <p:nvPr>
            <p:ph type="title"/>
          </p:nvPr>
        </p:nvSpPr>
        <p:spPr>
          <a:xfrm>
            <a:off x="1001100" y="499810"/>
            <a:ext cx="7141800" cy="472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92" name="Google Shape;492;p27"/>
          <p:cNvSpPr/>
          <p:nvPr/>
        </p:nvSpPr>
        <p:spPr>
          <a:xfrm>
            <a:off x="8429000" y="4894825"/>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7"/>
          <p:cNvSpPr/>
          <p:nvPr/>
        </p:nvSpPr>
        <p:spPr>
          <a:xfrm>
            <a:off x="83863" y="6341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7"/>
          <p:cNvSpPr/>
          <p:nvPr/>
        </p:nvSpPr>
        <p:spPr>
          <a:xfrm>
            <a:off x="4315488" y="127413"/>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7"/>
          <p:cNvSpPr/>
          <p:nvPr/>
        </p:nvSpPr>
        <p:spPr>
          <a:xfrm>
            <a:off x="5927088" y="2281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7"/>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7"/>
          <p:cNvSpPr/>
          <p:nvPr/>
        </p:nvSpPr>
        <p:spPr>
          <a:xfrm>
            <a:off x="632375" y="496357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7"/>
          <p:cNvSpPr/>
          <p:nvPr/>
        </p:nvSpPr>
        <p:spPr>
          <a:xfrm>
            <a:off x="8872500" y="2412100"/>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7"/>
          <p:cNvSpPr/>
          <p:nvPr/>
        </p:nvSpPr>
        <p:spPr>
          <a:xfrm>
            <a:off x="191375" y="13378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7"/>
          <p:cNvSpPr/>
          <p:nvPr/>
        </p:nvSpPr>
        <p:spPr>
          <a:xfrm>
            <a:off x="8988300" y="36992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7"/>
          <p:cNvSpPr/>
          <p:nvPr/>
        </p:nvSpPr>
        <p:spPr>
          <a:xfrm>
            <a:off x="4671450" y="49635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7"/>
          <p:cNvSpPr/>
          <p:nvPr/>
        </p:nvSpPr>
        <p:spPr>
          <a:xfrm>
            <a:off x="8748888" y="1274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1_1_1_1">
    <p:spTree>
      <p:nvGrpSpPr>
        <p:cNvPr id="503" name="Shape 503"/>
        <p:cNvGrpSpPr/>
        <p:nvPr/>
      </p:nvGrpSpPr>
      <p:grpSpPr>
        <a:xfrm>
          <a:off x="0" y="0"/>
          <a:ext cx="0" cy="0"/>
          <a:chOff x="0" y="0"/>
          <a:chExt cx="0" cy="0"/>
        </a:xfrm>
      </p:grpSpPr>
      <p:sp>
        <p:nvSpPr>
          <p:cNvPr id="504" name="Google Shape;504;p28"/>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8"/>
          <p:cNvSpPr/>
          <p:nvPr/>
        </p:nvSpPr>
        <p:spPr>
          <a:xfrm rot="10800000">
            <a:off x="-2647028" y="-849267"/>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506" name="Google Shape;506;p28"/>
          <p:cNvSpPr/>
          <p:nvPr/>
        </p:nvSpPr>
        <p:spPr>
          <a:xfrm>
            <a:off x="5050763" y="98138"/>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8"/>
          <p:cNvSpPr/>
          <p:nvPr/>
        </p:nvSpPr>
        <p:spPr>
          <a:xfrm>
            <a:off x="8753138" y="30147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8"/>
          <p:cNvSpPr/>
          <p:nvPr/>
        </p:nvSpPr>
        <p:spPr>
          <a:xfrm>
            <a:off x="8736488" y="1326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8"/>
          <p:cNvSpPr/>
          <p:nvPr/>
        </p:nvSpPr>
        <p:spPr>
          <a:xfrm>
            <a:off x="104063" y="24443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8"/>
          <p:cNvSpPr/>
          <p:nvPr/>
        </p:nvSpPr>
        <p:spPr>
          <a:xfrm>
            <a:off x="3066000" y="6602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8"/>
          <p:cNvSpPr/>
          <p:nvPr/>
        </p:nvSpPr>
        <p:spPr>
          <a:xfrm>
            <a:off x="7930550" y="300900"/>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8"/>
          <p:cNvSpPr/>
          <p:nvPr/>
        </p:nvSpPr>
        <p:spPr>
          <a:xfrm>
            <a:off x="-470803" y="3834563"/>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8"/>
          <p:cNvSpPr/>
          <p:nvPr/>
        </p:nvSpPr>
        <p:spPr>
          <a:xfrm>
            <a:off x="4292863" y="472782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8"/>
          <p:cNvSpPr/>
          <p:nvPr/>
        </p:nvSpPr>
        <p:spPr>
          <a:xfrm>
            <a:off x="358975" y="4727813"/>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8"/>
          <p:cNvSpPr/>
          <p:nvPr/>
        </p:nvSpPr>
        <p:spPr>
          <a:xfrm>
            <a:off x="6614013" y="48895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8"/>
          <p:cNvSpPr/>
          <p:nvPr/>
        </p:nvSpPr>
        <p:spPr>
          <a:xfrm>
            <a:off x="358963" y="7747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8"/>
          <p:cNvSpPr/>
          <p:nvPr/>
        </p:nvSpPr>
        <p:spPr>
          <a:xfrm>
            <a:off x="211563" y="37424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8"/>
          <p:cNvSpPr txBox="1"/>
          <p:nvPr>
            <p:ph idx="1" type="subTitle"/>
          </p:nvPr>
        </p:nvSpPr>
        <p:spPr>
          <a:xfrm>
            <a:off x="4292875" y="2427488"/>
            <a:ext cx="3875100" cy="84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Char char="●"/>
              <a:defRPr>
                <a:solidFill>
                  <a:schemeClr val="dk1"/>
                </a:solidFill>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519" name="Google Shape;519;p28"/>
          <p:cNvSpPr txBox="1"/>
          <p:nvPr>
            <p:ph type="title"/>
          </p:nvPr>
        </p:nvSpPr>
        <p:spPr>
          <a:xfrm>
            <a:off x="4292875" y="1871213"/>
            <a:ext cx="3875100" cy="55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520" name="Shape 520"/>
        <p:cNvGrpSpPr/>
        <p:nvPr/>
      </p:nvGrpSpPr>
      <p:grpSpPr>
        <a:xfrm>
          <a:off x="0" y="0"/>
          <a:ext cx="0" cy="0"/>
          <a:chOff x="0" y="0"/>
          <a:chExt cx="0" cy="0"/>
        </a:xfrm>
      </p:grpSpPr>
      <p:sp>
        <p:nvSpPr>
          <p:cNvPr id="521" name="Google Shape;521;p29"/>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9"/>
          <p:cNvSpPr/>
          <p:nvPr/>
        </p:nvSpPr>
        <p:spPr>
          <a:xfrm>
            <a:off x="725225" y="730950"/>
            <a:ext cx="5668500" cy="3681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23" name="Google Shape;523;p29"/>
          <p:cNvSpPr/>
          <p:nvPr/>
        </p:nvSpPr>
        <p:spPr>
          <a:xfrm>
            <a:off x="1187797" y="3963538"/>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9"/>
          <p:cNvSpPr/>
          <p:nvPr/>
        </p:nvSpPr>
        <p:spPr>
          <a:xfrm rot="10800000">
            <a:off x="-1764028" y="-106179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525" name="Google Shape;525;p29"/>
          <p:cNvSpPr/>
          <p:nvPr/>
        </p:nvSpPr>
        <p:spPr>
          <a:xfrm>
            <a:off x="8306425" y="4513975"/>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9"/>
          <p:cNvSpPr/>
          <p:nvPr/>
        </p:nvSpPr>
        <p:spPr>
          <a:xfrm>
            <a:off x="238038" y="-317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9"/>
          <p:cNvSpPr/>
          <p:nvPr/>
        </p:nvSpPr>
        <p:spPr>
          <a:xfrm>
            <a:off x="3622513" y="1413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9"/>
          <p:cNvSpPr/>
          <p:nvPr/>
        </p:nvSpPr>
        <p:spPr>
          <a:xfrm>
            <a:off x="6094500" y="-400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9"/>
          <p:cNvSpPr/>
          <p:nvPr/>
        </p:nvSpPr>
        <p:spPr>
          <a:xfrm>
            <a:off x="6917688" y="75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9"/>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9"/>
          <p:cNvSpPr/>
          <p:nvPr/>
        </p:nvSpPr>
        <p:spPr>
          <a:xfrm>
            <a:off x="52777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9"/>
          <p:cNvSpPr/>
          <p:nvPr/>
        </p:nvSpPr>
        <p:spPr>
          <a:xfrm>
            <a:off x="238038" y="3025588"/>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9"/>
          <p:cNvSpPr/>
          <p:nvPr/>
        </p:nvSpPr>
        <p:spPr>
          <a:xfrm>
            <a:off x="2233025" y="45588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9"/>
          <p:cNvSpPr/>
          <p:nvPr/>
        </p:nvSpPr>
        <p:spPr>
          <a:xfrm>
            <a:off x="4889075" y="479047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9"/>
          <p:cNvSpPr/>
          <p:nvPr/>
        </p:nvSpPr>
        <p:spPr>
          <a:xfrm>
            <a:off x="3034200" y="50037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9"/>
          <p:cNvSpPr/>
          <p:nvPr/>
        </p:nvSpPr>
        <p:spPr>
          <a:xfrm>
            <a:off x="8900550" y="3599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9"/>
          <p:cNvSpPr/>
          <p:nvPr/>
        </p:nvSpPr>
        <p:spPr>
          <a:xfrm>
            <a:off x="9025350" y="17562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9"/>
          <p:cNvSpPr/>
          <p:nvPr/>
        </p:nvSpPr>
        <p:spPr>
          <a:xfrm>
            <a:off x="8645638" y="268016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9"/>
          <p:cNvSpPr txBox="1"/>
          <p:nvPr>
            <p:ph type="title"/>
          </p:nvPr>
        </p:nvSpPr>
        <p:spPr>
          <a:xfrm>
            <a:off x="1114200" y="2298163"/>
            <a:ext cx="4890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b="1" sz="45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40" name="Google Shape;540;p29"/>
          <p:cNvSpPr txBox="1"/>
          <p:nvPr>
            <p:ph hasCustomPrompt="1" idx="2" type="title"/>
          </p:nvPr>
        </p:nvSpPr>
        <p:spPr>
          <a:xfrm>
            <a:off x="1114200" y="1456363"/>
            <a:ext cx="4890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65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541" name="Google Shape;541;p29"/>
          <p:cNvSpPr txBox="1"/>
          <p:nvPr>
            <p:ph idx="1" type="subTitle"/>
          </p:nvPr>
        </p:nvSpPr>
        <p:spPr>
          <a:xfrm>
            <a:off x="1114200" y="3139963"/>
            <a:ext cx="4890600" cy="414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1_1">
    <p:spTree>
      <p:nvGrpSpPr>
        <p:cNvPr id="542" name="Shape 542"/>
        <p:cNvGrpSpPr/>
        <p:nvPr/>
      </p:nvGrpSpPr>
      <p:grpSpPr>
        <a:xfrm>
          <a:off x="0" y="0"/>
          <a:ext cx="0" cy="0"/>
          <a:chOff x="0" y="0"/>
          <a:chExt cx="0" cy="0"/>
        </a:xfrm>
      </p:grpSpPr>
      <p:sp>
        <p:nvSpPr>
          <p:cNvPr id="543" name="Google Shape;543;p30"/>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0"/>
          <p:cNvSpPr/>
          <p:nvPr/>
        </p:nvSpPr>
        <p:spPr>
          <a:xfrm>
            <a:off x="1737750" y="730950"/>
            <a:ext cx="5668500" cy="3681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5" name="Google Shape;545;p30"/>
          <p:cNvSpPr txBox="1"/>
          <p:nvPr>
            <p:ph type="title"/>
          </p:nvPr>
        </p:nvSpPr>
        <p:spPr>
          <a:xfrm>
            <a:off x="2126700" y="2364750"/>
            <a:ext cx="4890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b="1" sz="45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46" name="Google Shape;546;p30"/>
          <p:cNvSpPr txBox="1"/>
          <p:nvPr>
            <p:ph hasCustomPrompt="1" idx="2" type="title"/>
          </p:nvPr>
        </p:nvSpPr>
        <p:spPr>
          <a:xfrm>
            <a:off x="2126700" y="1522950"/>
            <a:ext cx="4890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65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547" name="Google Shape;547;p30"/>
          <p:cNvSpPr txBox="1"/>
          <p:nvPr>
            <p:ph idx="1" type="subTitle"/>
          </p:nvPr>
        </p:nvSpPr>
        <p:spPr>
          <a:xfrm>
            <a:off x="2126700" y="3206550"/>
            <a:ext cx="4890600" cy="414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8" name="Google Shape;548;p30"/>
          <p:cNvSpPr/>
          <p:nvPr/>
        </p:nvSpPr>
        <p:spPr>
          <a:xfrm rot="10800000">
            <a:off x="-2647028" y="-849267"/>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549" name="Google Shape;549;p30"/>
          <p:cNvSpPr/>
          <p:nvPr/>
        </p:nvSpPr>
        <p:spPr>
          <a:xfrm>
            <a:off x="8015625" y="3798250"/>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0"/>
          <p:cNvSpPr/>
          <p:nvPr/>
        </p:nvSpPr>
        <p:spPr>
          <a:xfrm>
            <a:off x="5050763" y="98138"/>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0"/>
          <p:cNvSpPr/>
          <p:nvPr/>
        </p:nvSpPr>
        <p:spPr>
          <a:xfrm>
            <a:off x="8753138" y="30147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0"/>
          <p:cNvSpPr/>
          <p:nvPr/>
        </p:nvSpPr>
        <p:spPr>
          <a:xfrm>
            <a:off x="8812688" y="869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0"/>
          <p:cNvSpPr/>
          <p:nvPr/>
        </p:nvSpPr>
        <p:spPr>
          <a:xfrm>
            <a:off x="502188" y="37003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0"/>
          <p:cNvSpPr/>
          <p:nvPr/>
        </p:nvSpPr>
        <p:spPr>
          <a:xfrm>
            <a:off x="1324950" y="47918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0"/>
          <p:cNvSpPr/>
          <p:nvPr/>
        </p:nvSpPr>
        <p:spPr>
          <a:xfrm>
            <a:off x="7659038" y="142022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0"/>
          <p:cNvSpPr/>
          <p:nvPr/>
        </p:nvSpPr>
        <p:spPr>
          <a:xfrm>
            <a:off x="3066000" y="6602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0"/>
          <p:cNvSpPr/>
          <p:nvPr/>
        </p:nvSpPr>
        <p:spPr>
          <a:xfrm>
            <a:off x="7930550" y="300900"/>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0"/>
          <p:cNvSpPr/>
          <p:nvPr/>
        </p:nvSpPr>
        <p:spPr>
          <a:xfrm>
            <a:off x="-329528" y="3485088"/>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559" name="Shape 559"/>
        <p:cNvGrpSpPr/>
        <p:nvPr/>
      </p:nvGrpSpPr>
      <p:grpSpPr>
        <a:xfrm>
          <a:off x="0" y="0"/>
          <a:ext cx="0" cy="0"/>
          <a:chOff x="0" y="0"/>
          <a:chExt cx="0" cy="0"/>
        </a:xfrm>
      </p:grpSpPr>
      <p:sp>
        <p:nvSpPr>
          <p:cNvPr id="560" name="Google Shape;560;p31"/>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1"/>
          <p:cNvSpPr/>
          <p:nvPr/>
        </p:nvSpPr>
        <p:spPr>
          <a:xfrm>
            <a:off x="377600" y="1260550"/>
            <a:ext cx="8353800" cy="34602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1"/>
          <p:cNvSpPr/>
          <p:nvPr/>
        </p:nvSpPr>
        <p:spPr>
          <a:xfrm>
            <a:off x="395100" y="445026"/>
            <a:ext cx="8353800" cy="5769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1"/>
          <p:cNvSpPr/>
          <p:nvPr/>
        </p:nvSpPr>
        <p:spPr>
          <a:xfrm rot="10800000">
            <a:off x="-1596003" y="86883"/>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564" name="Google Shape;564;p31"/>
          <p:cNvSpPr/>
          <p:nvPr/>
        </p:nvSpPr>
        <p:spPr>
          <a:xfrm>
            <a:off x="-369278" y="25664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1"/>
          <p:cNvSpPr/>
          <p:nvPr/>
        </p:nvSpPr>
        <p:spPr>
          <a:xfrm>
            <a:off x="8748950" y="47330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1"/>
          <p:cNvSpPr/>
          <p:nvPr/>
        </p:nvSpPr>
        <p:spPr>
          <a:xfrm>
            <a:off x="8571288" y="-37887"/>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1"/>
          <p:cNvSpPr/>
          <p:nvPr/>
        </p:nvSpPr>
        <p:spPr>
          <a:xfrm>
            <a:off x="238038" y="-317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1"/>
          <p:cNvSpPr/>
          <p:nvPr/>
        </p:nvSpPr>
        <p:spPr>
          <a:xfrm>
            <a:off x="3622513" y="1413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1"/>
          <p:cNvSpPr/>
          <p:nvPr/>
        </p:nvSpPr>
        <p:spPr>
          <a:xfrm>
            <a:off x="4186825" y="48099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1"/>
          <p:cNvSpPr/>
          <p:nvPr/>
        </p:nvSpPr>
        <p:spPr>
          <a:xfrm>
            <a:off x="6466525" y="4802613"/>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1"/>
          <p:cNvSpPr/>
          <p:nvPr/>
        </p:nvSpPr>
        <p:spPr>
          <a:xfrm>
            <a:off x="1813950" y="48258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1"/>
          <p:cNvSpPr/>
          <p:nvPr/>
        </p:nvSpPr>
        <p:spPr>
          <a:xfrm>
            <a:off x="6094500" y="-400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1"/>
          <p:cNvSpPr/>
          <p:nvPr/>
        </p:nvSpPr>
        <p:spPr>
          <a:xfrm>
            <a:off x="-12" y="1435638"/>
            <a:ext cx="158950" cy="158950"/>
          </a:xfrm>
          <a:custGeom>
            <a:rect b="b" l="l" r="r" t="t"/>
            <a:pathLst>
              <a:path extrusionOk="0" h="6358" w="6358">
                <a:moveTo>
                  <a:pt x="3991" y="0"/>
                </a:moveTo>
                <a:lnTo>
                  <a:pt x="2351" y="1764"/>
                </a:lnTo>
                <a:lnTo>
                  <a:pt x="0" y="2367"/>
                </a:lnTo>
                <a:lnTo>
                  <a:pt x="1764" y="4022"/>
                </a:lnTo>
                <a:lnTo>
                  <a:pt x="2367" y="6358"/>
                </a:lnTo>
                <a:lnTo>
                  <a:pt x="4022" y="4594"/>
                </a:lnTo>
                <a:lnTo>
                  <a:pt x="6358" y="3991"/>
                </a:lnTo>
                <a:lnTo>
                  <a:pt x="4594" y="2351"/>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1"/>
          <p:cNvSpPr/>
          <p:nvPr/>
        </p:nvSpPr>
        <p:spPr>
          <a:xfrm>
            <a:off x="145100" y="32550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1"/>
          <p:cNvSpPr/>
          <p:nvPr/>
        </p:nvSpPr>
        <p:spPr>
          <a:xfrm>
            <a:off x="8924138" y="3041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1"/>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1"/>
          <p:cNvSpPr/>
          <p:nvPr/>
        </p:nvSpPr>
        <p:spPr>
          <a:xfrm>
            <a:off x="6917688" y="75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1"/>
          <p:cNvSpPr/>
          <p:nvPr/>
        </p:nvSpPr>
        <p:spPr>
          <a:xfrm>
            <a:off x="175100" y="20791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1"/>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1"/>
          <p:cNvSpPr/>
          <p:nvPr/>
        </p:nvSpPr>
        <p:spPr>
          <a:xfrm>
            <a:off x="52777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1"/>
          <p:cNvSpPr/>
          <p:nvPr/>
        </p:nvSpPr>
        <p:spPr>
          <a:xfrm>
            <a:off x="5472600" y="49275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1"/>
          <p:cNvSpPr/>
          <p:nvPr/>
        </p:nvSpPr>
        <p:spPr>
          <a:xfrm>
            <a:off x="302015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1"/>
          <p:cNvSpPr/>
          <p:nvPr/>
        </p:nvSpPr>
        <p:spPr>
          <a:xfrm>
            <a:off x="815940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1"/>
          <p:cNvSpPr/>
          <p:nvPr/>
        </p:nvSpPr>
        <p:spPr>
          <a:xfrm>
            <a:off x="8938100" y="15457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1"/>
          <p:cNvSpPr txBox="1"/>
          <p:nvPr>
            <p:ph type="title"/>
          </p:nvPr>
        </p:nvSpPr>
        <p:spPr>
          <a:xfrm>
            <a:off x="1419497" y="1484868"/>
            <a:ext cx="4183800" cy="431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86" name="Google Shape;586;p31"/>
          <p:cNvSpPr txBox="1"/>
          <p:nvPr>
            <p:ph idx="1" type="subTitle"/>
          </p:nvPr>
        </p:nvSpPr>
        <p:spPr>
          <a:xfrm>
            <a:off x="1419497" y="1916565"/>
            <a:ext cx="4183800" cy="3231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7" name="Google Shape;587;p31"/>
          <p:cNvSpPr txBox="1"/>
          <p:nvPr>
            <p:ph idx="2" type="title"/>
          </p:nvPr>
        </p:nvSpPr>
        <p:spPr>
          <a:xfrm>
            <a:off x="1419497" y="2235462"/>
            <a:ext cx="4183800" cy="431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88" name="Google Shape;588;p31"/>
          <p:cNvSpPr txBox="1"/>
          <p:nvPr>
            <p:ph idx="3" type="subTitle"/>
          </p:nvPr>
        </p:nvSpPr>
        <p:spPr>
          <a:xfrm>
            <a:off x="1419497" y="2667176"/>
            <a:ext cx="4183800" cy="3231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9" name="Google Shape;589;p31"/>
          <p:cNvSpPr txBox="1"/>
          <p:nvPr>
            <p:ph idx="4" type="title"/>
          </p:nvPr>
        </p:nvSpPr>
        <p:spPr>
          <a:xfrm>
            <a:off x="1419497" y="2986056"/>
            <a:ext cx="4183800" cy="431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90" name="Google Shape;590;p31"/>
          <p:cNvSpPr txBox="1"/>
          <p:nvPr>
            <p:ph idx="5" type="subTitle"/>
          </p:nvPr>
        </p:nvSpPr>
        <p:spPr>
          <a:xfrm>
            <a:off x="1419497" y="3417788"/>
            <a:ext cx="4183800" cy="3231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1" name="Google Shape;591;p31"/>
          <p:cNvSpPr txBox="1"/>
          <p:nvPr>
            <p:ph idx="6" type="title"/>
          </p:nvPr>
        </p:nvSpPr>
        <p:spPr>
          <a:xfrm>
            <a:off x="1419497" y="3736650"/>
            <a:ext cx="4183800" cy="4317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92" name="Google Shape;592;p31"/>
          <p:cNvSpPr txBox="1"/>
          <p:nvPr>
            <p:ph idx="7" type="subTitle"/>
          </p:nvPr>
        </p:nvSpPr>
        <p:spPr>
          <a:xfrm>
            <a:off x="1419497" y="4168399"/>
            <a:ext cx="4183800" cy="3231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3" name="Google Shape;593;p31"/>
          <p:cNvSpPr txBox="1"/>
          <p:nvPr>
            <p:ph idx="8" type="title"/>
          </p:nvPr>
        </p:nvSpPr>
        <p:spPr>
          <a:xfrm>
            <a:off x="462975" y="449064"/>
            <a:ext cx="82398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94" name="Google Shape;594;p31"/>
          <p:cNvSpPr txBox="1"/>
          <p:nvPr>
            <p:ph hasCustomPrompt="1" idx="9" type="title"/>
          </p:nvPr>
        </p:nvSpPr>
        <p:spPr>
          <a:xfrm>
            <a:off x="718525" y="1484877"/>
            <a:ext cx="706500" cy="4317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SzPts val="2400"/>
              <a:buNone/>
              <a:defRPr b="1" sz="25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95" name="Google Shape;595;p31"/>
          <p:cNvSpPr txBox="1"/>
          <p:nvPr>
            <p:ph hasCustomPrompt="1" idx="13" type="title"/>
          </p:nvPr>
        </p:nvSpPr>
        <p:spPr>
          <a:xfrm>
            <a:off x="718525" y="2978077"/>
            <a:ext cx="706500" cy="4317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SzPts val="2400"/>
              <a:buNone/>
              <a:defRPr b="1" sz="25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96" name="Google Shape;596;p31"/>
          <p:cNvSpPr txBox="1"/>
          <p:nvPr>
            <p:ph hasCustomPrompt="1" idx="14" type="title"/>
          </p:nvPr>
        </p:nvSpPr>
        <p:spPr>
          <a:xfrm>
            <a:off x="718525" y="2231475"/>
            <a:ext cx="706500" cy="4317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SzPts val="2400"/>
              <a:buNone/>
              <a:defRPr b="1" sz="25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97" name="Google Shape;597;p31"/>
          <p:cNvSpPr txBox="1"/>
          <p:nvPr>
            <p:ph hasCustomPrompt="1" idx="15" type="title"/>
          </p:nvPr>
        </p:nvSpPr>
        <p:spPr>
          <a:xfrm>
            <a:off x="718525" y="3736650"/>
            <a:ext cx="706500" cy="4317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SzPts val="2400"/>
              <a:buNone/>
              <a:defRPr b="1" sz="25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2">
    <p:spTree>
      <p:nvGrpSpPr>
        <p:cNvPr id="598" name="Shape 598"/>
        <p:cNvGrpSpPr/>
        <p:nvPr/>
      </p:nvGrpSpPr>
      <p:grpSpPr>
        <a:xfrm>
          <a:off x="0" y="0"/>
          <a:ext cx="0" cy="0"/>
          <a:chOff x="0" y="0"/>
          <a:chExt cx="0" cy="0"/>
        </a:xfrm>
      </p:grpSpPr>
      <p:sp>
        <p:nvSpPr>
          <p:cNvPr id="599" name="Google Shape;599;p32"/>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2"/>
          <p:cNvSpPr/>
          <p:nvPr/>
        </p:nvSpPr>
        <p:spPr>
          <a:xfrm>
            <a:off x="395100" y="449313"/>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2"/>
          <p:cNvSpPr/>
          <p:nvPr/>
        </p:nvSpPr>
        <p:spPr>
          <a:xfrm rot="10800000">
            <a:off x="-2394103" y="-1170367"/>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602" name="Google Shape;602;p32"/>
          <p:cNvSpPr/>
          <p:nvPr/>
        </p:nvSpPr>
        <p:spPr>
          <a:xfrm>
            <a:off x="-347328" y="33809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2"/>
          <p:cNvSpPr/>
          <p:nvPr/>
        </p:nvSpPr>
        <p:spPr>
          <a:xfrm>
            <a:off x="8572088" y="4746975"/>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2"/>
          <p:cNvSpPr/>
          <p:nvPr/>
        </p:nvSpPr>
        <p:spPr>
          <a:xfrm>
            <a:off x="198663" y="6341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2"/>
          <p:cNvSpPr/>
          <p:nvPr/>
        </p:nvSpPr>
        <p:spPr>
          <a:xfrm>
            <a:off x="3214225" y="26188"/>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2"/>
          <p:cNvSpPr/>
          <p:nvPr/>
        </p:nvSpPr>
        <p:spPr>
          <a:xfrm>
            <a:off x="6583150" y="2354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2"/>
          <p:cNvSpPr/>
          <p:nvPr/>
        </p:nvSpPr>
        <p:spPr>
          <a:xfrm>
            <a:off x="8216413" y="1184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2"/>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2"/>
          <p:cNvSpPr/>
          <p:nvPr/>
        </p:nvSpPr>
        <p:spPr>
          <a:xfrm>
            <a:off x="50678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2"/>
          <p:cNvSpPr/>
          <p:nvPr/>
        </p:nvSpPr>
        <p:spPr>
          <a:xfrm>
            <a:off x="161013" y="22678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2"/>
          <p:cNvSpPr/>
          <p:nvPr/>
        </p:nvSpPr>
        <p:spPr>
          <a:xfrm>
            <a:off x="1853850" y="485457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2"/>
          <p:cNvSpPr/>
          <p:nvPr/>
        </p:nvSpPr>
        <p:spPr>
          <a:xfrm>
            <a:off x="4889075" y="479047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2"/>
          <p:cNvSpPr/>
          <p:nvPr/>
        </p:nvSpPr>
        <p:spPr>
          <a:xfrm>
            <a:off x="8560675" y="25227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2"/>
          <p:cNvSpPr txBox="1"/>
          <p:nvPr>
            <p:ph type="title"/>
          </p:nvPr>
        </p:nvSpPr>
        <p:spPr>
          <a:xfrm>
            <a:off x="1810772" y="1483293"/>
            <a:ext cx="2583600" cy="4275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15" name="Google Shape;615;p32"/>
          <p:cNvSpPr txBox="1"/>
          <p:nvPr>
            <p:ph idx="1" type="subTitle"/>
          </p:nvPr>
        </p:nvSpPr>
        <p:spPr>
          <a:xfrm>
            <a:off x="1810772" y="1907155"/>
            <a:ext cx="2583600" cy="8169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6" name="Google Shape;616;p32"/>
          <p:cNvSpPr txBox="1"/>
          <p:nvPr>
            <p:ph idx="2" type="title"/>
          </p:nvPr>
        </p:nvSpPr>
        <p:spPr>
          <a:xfrm>
            <a:off x="5738157" y="1483898"/>
            <a:ext cx="2583600" cy="4275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17" name="Google Shape;617;p32"/>
          <p:cNvSpPr txBox="1"/>
          <p:nvPr>
            <p:ph idx="3" type="subTitle"/>
          </p:nvPr>
        </p:nvSpPr>
        <p:spPr>
          <a:xfrm>
            <a:off x="5738157" y="1914950"/>
            <a:ext cx="2583600" cy="8169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18" name="Google Shape;618;p32"/>
          <p:cNvSpPr txBox="1"/>
          <p:nvPr>
            <p:ph idx="4" type="title"/>
          </p:nvPr>
        </p:nvSpPr>
        <p:spPr>
          <a:xfrm>
            <a:off x="1810772" y="3208936"/>
            <a:ext cx="2583600" cy="4224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19" name="Google Shape;619;p32"/>
          <p:cNvSpPr txBox="1"/>
          <p:nvPr>
            <p:ph idx="5" type="subTitle"/>
          </p:nvPr>
        </p:nvSpPr>
        <p:spPr>
          <a:xfrm>
            <a:off x="1810772" y="3631310"/>
            <a:ext cx="2583600" cy="8169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0" name="Google Shape;620;p32"/>
          <p:cNvSpPr txBox="1"/>
          <p:nvPr>
            <p:ph idx="6" type="title"/>
          </p:nvPr>
        </p:nvSpPr>
        <p:spPr>
          <a:xfrm>
            <a:off x="5738157" y="3208295"/>
            <a:ext cx="2583600" cy="4224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21" name="Google Shape;621;p32"/>
          <p:cNvSpPr txBox="1"/>
          <p:nvPr>
            <p:ph idx="7" type="subTitle"/>
          </p:nvPr>
        </p:nvSpPr>
        <p:spPr>
          <a:xfrm>
            <a:off x="5738157" y="3631959"/>
            <a:ext cx="2583600" cy="8169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2" name="Google Shape;622;p32"/>
          <p:cNvSpPr txBox="1"/>
          <p:nvPr>
            <p:ph idx="8" type="title"/>
          </p:nvPr>
        </p:nvSpPr>
        <p:spPr>
          <a:xfrm>
            <a:off x="720000" y="449064"/>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23" name="Google Shape;623;p32"/>
          <p:cNvSpPr txBox="1"/>
          <p:nvPr>
            <p:ph hasCustomPrompt="1" idx="9" type="title"/>
          </p:nvPr>
        </p:nvSpPr>
        <p:spPr>
          <a:xfrm>
            <a:off x="780243" y="1433163"/>
            <a:ext cx="755400" cy="13494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2400"/>
              <a:buNone/>
              <a:defRPr b="1" sz="25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24" name="Google Shape;624;p32"/>
          <p:cNvSpPr txBox="1"/>
          <p:nvPr>
            <p:ph hasCustomPrompt="1" idx="13" type="title"/>
          </p:nvPr>
        </p:nvSpPr>
        <p:spPr>
          <a:xfrm>
            <a:off x="780243" y="3147450"/>
            <a:ext cx="755400" cy="13494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2400"/>
              <a:buNone/>
              <a:defRPr b="1" sz="25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25" name="Google Shape;625;p32"/>
          <p:cNvSpPr txBox="1"/>
          <p:nvPr>
            <p:ph hasCustomPrompt="1" idx="14" type="title"/>
          </p:nvPr>
        </p:nvSpPr>
        <p:spPr>
          <a:xfrm>
            <a:off x="4692686" y="1423526"/>
            <a:ext cx="755400" cy="13494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2400"/>
              <a:buNone/>
              <a:defRPr b="1" sz="25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26" name="Google Shape;626;p32"/>
          <p:cNvSpPr txBox="1"/>
          <p:nvPr>
            <p:ph hasCustomPrompt="1" idx="15" type="title"/>
          </p:nvPr>
        </p:nvSpPr>
        <p:spPr>
          <a:xfrm>
            <a:off x="4692686" y="3153875"/>
            <a:ext cx="755400" cy="13494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2400"/>
              <a:buNone/>
              <a:defRPr b="1" sz="25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627" name="Shape 627"/>
        <p:cNvGrpSpPr/>
        <p:nvPr/>
      </p:nvGrpSpPr>
      <p:grpSpPr>
        <a:xfrm>
          <a:off x="0" y="0"/>
          <a:ext cx="0" cy="0"/>
          <a:chOff x="0" y="0"/>
          <a:chExt cx="0" cy="0"/>
        </a:xfrm>
      </p:grpSpPr>
      <p:sp>
        <p:nvSpPr>
          <p:cNvPr id="628" name="Google Shape;628;p33"/>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3"/>
          <p:cNvSpPr/>
          <p:nvPr/>
        </p:nvSpPr>
        <p:spPr>
          <a:xfrm>
            <a:off x="-408503" y="2962037"/>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rot="10800000">
            <a:off x="-1884278" y="-900455"/>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631" name="Google Shape;631;p33"/>
          <p:cNvSpPr/>
          <p:nvPr/>
        </p:nvSpPr>
        <p:spPr>
          <a:xfrm>
            <a:off x="377600" y="1260550"/>
            <a:ext cx="8353800" cy="34602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3"/>
          <p:cNvSpPr/>
          <p:nvPr/>
        </p:nvSpPr>
        <p:spPr>
          <a:xfrm>
            <a:off x="395100" y="443994"/>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3"/>
          <p:cNvSpPr/>
          <p:nvPr/>
        </p:nvSpPr>
        <p:spPr>
          <a:xfrm>
            <a:off x="238038" y="-317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3"/>
          <p:cNvSpPr/>
          <p:nvPr/>
        </p:nvSpPr>
        <p:spPr>
          <a:xfrm>
            <a:off x="3622513" y="1413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3"/>
          <p:cNvSpPr/>
          <p:nvPr/>
        </p:nvSpPr>
        <p:spPr>
          <a:xfrm>
            <a:off x="7766600" y="73275"/>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3"/>
          <p:cNvSpPr/>
          <p:nvPr/>
        </p:nvSpPr>
        <p:spPr>
          <a:xfrm>
            <a:off x="6917688" y="75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3"/>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3"/>
          <p:cNvSpPr/>
          <p:nvPr/>
        </p:nvSpPr>
        <p:spPr>
          <a:xfrm>
            <a:off x="52777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3"/>
          <p:cNvSpPr/>
          <p:nvPr/>
        </p:nvSpPr>
        <p:spPr>
          <a:xfrm>
            <a:off x="-65162" y="2105088"/>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3"/>
          <p:cNvSpPr/>
          <p:nvPr/>
        </p:nvSpPr>
        <p:spPr>
          <a:xfrm>
            <a:off x="4889075" y="479047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3"/>
          <p:cNvSpPr/>
          <p:nvPr/>
        </p:nvSpPr>
        <p:spPr>
          <a:xfrm>
            <a:off x="8963800" y="186652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3"/>
          <p:cNvSpPr txBox="1"/>
          <p:nvPr>
            <p:ph type="title"/>
          </p:nvPr>
        </p:nvSpPr>
        <p:spPr>
          <a:xfrm>
            <a:off x="711800" y="1985236"/>
            <a:ext cx="1950300" cy="37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43" name="Google Shape;643;p33"/>
          <p:cNvSpPr txBox="1"/>
          <p:nvPr>
            <p:ph idx="1" type="subTitle"/>
          </p:nvPr>
        </p:nvSpPr>
        <p:spPr>
          <a:xfrm>
            <a:off x="711800" y="2359987"/>
            <a:ext cx="1950300" cy="50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4" name="Google Shape;644;p33"/>
          <p:cNvSpPr txBox="1"/>
          <p:nvPr>
            <p:ph idx="2" type="title"/>
          </p:nvPr>
        </p:nvSpPr>
        <p:spPr>
          <a:xfrm>
            <a:off x="3601625" y="1985236"/>
            <a:ext cx="1950300" cy="37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45" name="Google Shape;645;p33"/>
          <p:cNvSpPr txBox="1"/>
          <p:nvPr>
            <p:ph idx="3" type="subTitle"/>
          </p:nvPr>
        </p:nvSpPr>
        <p:spPr>
          <a:xfrm>
            <a:off x="3601625" y="2359987"/>
            <a:ext cx="1950300" cy="50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6" name="Google Shape;646;p33"/>
          <p:cNvSpPr txBox="1"/>
          <p:nvPr>
            <p:ph idx="4" type="title"/>
          </p:nvPr>
        </p:nvSpPr>
        <p:spPr>
          <a:xfrm>
            <a:off x="711800" y="3600976"/>
            <a:ext cx="1950300" cy="37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47" name="Google Shape;647;p33"/>
          <p:cNvSpPr txBox="1"/>
          <p:nvPr>
            <p:ph idx="5" type="subTitle"/>
          </p:nvPr>
        </p:nvSpPr>
        <p:spPr>
          <a:xfrm>
            <a:off x="711800" y="3975776"/>
            <a:ext cx="1950300" cy="50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8" name="Google Shape;648;p33"/>
          <p:cNvSpPr txBox="1"/>
          <p:nvPr>
            <p:ph idx="6" type="title"/>
          </p:nvPr>
        </p:nvSpPr>
        <p:spPr>
          <a:xfrm>
            <a:off x="3601625" y="3600976"/>
            <a:ext cx="1950300" cy="37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49" name="Google Shape;649;p33"/>
          <p:cNvSpPr txBox="1"/>
          <p:nvPr>
            <p:ph idx="7" type="subTitle"/>
          </p:nvPr>
        </p:nvSpPr>
        <p:spPr>
          <a:xfrm>
            <a:off x="3601625" y="3975776"/>
            <a:ext cx="1950300" cy="50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0" name="Google Shape;650;p33"/>
          <p:cNvSpPr txBox="1"/>
          <p:nvPr>
            <p:ph idx="8" type="title"/>
          </p:nvPr>
        </p:nvSpPr>
        <p:spPr>
          <a:xfrm>
            <a:off x="6481900" y="1985236"/>
            <a:ext cx="1950300" cy="37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51" name="Google Shape;651;p33"/>
          <p:cNvSpPr txBox="1"/>
          <p:nvPr>
            <p:ph idx="9" type="subTitle"/>
          </p:nvPr>
        </p:nvSpPr>
        <p:spPr>
          <a:xfrm>
            <a:off x="6481900" y="2359987"/>
            <a:ext cx="1950300" cy="50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2" name="Google Shape;652;p33"/>
          <p:cNvSpPr txBox="1"/>
          <p:nvPr>
            <p:ph idx="13" type="title"/>
          </p:nvPr>
        </p:nvSpPr>
        <p:spPr>
          <a:xfrm>
            <a:off x="6481900" y="3600976"/>
            <a:ext cx="1950300" cy="37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1" sz="2500">
                <a:solidFill>
                  <a:schemeClr val="lt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53" name="Google Shape;653;p33"/>
          <p:cNvSpPr txBox="1"/>
          <p:nvPr>
            <p:ph idx="14" type="subTitle"/>
          </p:nvPr>
        </p:nvSpPr>
        <p:spPr>
          <a:xfrm>
            <a:off x="6481900" y="3975776"/>
            <a:ext cx="1950300" cy="50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4" name="Google Shape;654;p33"/>
          <p:cNvSpPr txBox="1"/>
          <p:nvPr>
            <p:ph idx="15" type="title"/>
          </p:nvPr>
        </p:nvSpPr>
        <p:spPr>
          <a:xfrm>
            <a:off x="715100" y="449042"/>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b="1" sz="3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655" name="Shape 655"/>
        <p:cNvGrpSpPr/>
        <p:nvPr/>
      </p:nvGrpSpPr>
      <p:grpSpPr>
        <a:xfrm>
          <a:off x="0" y="0"/>
          <a:ext cx="0" cy="0"/>
          <a:chOff x="0" y="0"/>
          <a:chExt cx="0" cy="0"/>
        </a:xfrm>
      </p:grpSpPr>
      <p:sp>
        <p:nvSpPr>
          <p:cNvPr id="656" name="Google Shape;656;p34"/>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4"/>
          <p:cNvSpPr/>
          <p:nvPr/>
        </p:nvSpPr>
        <p:spPr>
          <a:xfrm>
            <a:off x="-382103" y="3346638"/>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4"/>
          <p:cNvSpPr/>
          <p:nvPr/>
        </p:nvSpPr>
        <p:spPr>
          <a:xfrm rot="10800000">
            <a:off x="-1918953" y="-378717"/>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659" name="Google Shape;659;p34"/>
          <p:cNvSpPr/>
          <p:nvPr/>
        </p:nvSpPr>
        <p:spPr>
          <a:xfrm>
            <a:off x="8504950" y="4404613"/>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4"/>
          <p:cNvSpPr/>
          <p:nvPr/>
        </p:nvSpPr>
        <p:spPr>
          <a:xfrm>
            <a:off x="8516350" y="415150"/>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4"/>
          <p:cNvSpPr/>
          <p:nvPr/>
        </p:nvSpPr>
        <p:spPr>
          <a:xfrm>
            <a:off x="209438" y="90150"/>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4"/>
          <p:cNvSpPr/>
          <p:nvPr/>
        </p:nvSpPr>
        <p:spPr>
          <a:xfrm>
            <a:off x="341350" y="3917363"/>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4"/>
          <p:cNvSpPr/>
          <p:nvPr/>
        </p:nvSpPr>
        <p:spPr>
          <a:xfrm>
            <a:off x="2160925" y="489837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4"/>
          <p:cNvSpPr/>
          <p:nvPr/>
        </p:nvSpPr>
        <p:spPr>
          <a:xfrm>
            <a:off x="4426000" y="15415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4"/>
          <p:cNvSpPr/>
          <p:nvPr/>
        </p:nvSpPr>
        <p:spPr>
          <a:xfrm>
            <a:off x="8924138" y="3041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4"/>
          <p:cNvSpPr/>
          <p:nvPr/>
        </p:nvSpPr>
        <p:spPr>
          <a:xfrm>
            <a:off x="7880038" y="2810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4"/>
          <p:cNvSpPr/>
          <p:nvPr/>
        </p:nvSpPr>
        <p:spPr>
          <a:xfrm>
            <a:off x="6384288" y="2281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4"/>
          <p:cNvSpPr/>
          <p:nvPr/>
        </p:nvSpPr>
        <p:spPr>
          <a:xfrm>
            <a:off x="464350" y="17704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4"/>
          <p:cNvSpPr/>
          <p:nvPr/>
        </p:nvSpPr>
        <p:spPr>
          <a:xfrm>
            <a:off x="5229950" y="48830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4"/>
          <p:cNvSpPr/>
          <p:nvPr/>
        </p:nvSpPr>
        <p:spPr>
          <a:xfrm>
            <a:off x="8557100" y="24601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4"/>
          <p:cNvSpPr/>
          <p:nvPr/>
        </p:nvSpPr>
        <p:spPr>
          <a:xfrm>
            <a:off x="1697625" y="1882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4"/>
          <p:cNvSpPr txBox="1"/>
          <p:nvPr>
            <p:ph hasCustomPrompt="1" type="title"/>
          </p:nvPr>
        </p:nvSpPr>
        <p:spPr>
          <a:xfrm>
            <a:off x="2277063" y="597538"/>
            <a:ext cx="4546500" cy="6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1" sz="6200">
                <a:solidFill>
                  <a:schemeClr val="lt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73" name="Google Shape;673;p34"/>
          <p:cNvSpPr txBox="1"/>
          <p:nvPr>
            <p:ph idx="1" type="subTitle"/>
          </p:nvPr>
        </p:nvSpPr>
        <p:spPr>
          <a:xfrm>
            <a:off x="2277063" y="1266262"/>
            <a:ext cx="4546500" cy="270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74" name="Google Shape;674;p34"/>
          <p:cNvSpPr txBox="1"/>
          <p:nvPr>
            <p:ph hasCustomPrompt="1" idx="2" type="title"/>
          </p:nvPr>
        </p:nvSpPr>
        <p:spPr>
          <a:xfrm>
            <a:off x="2277063" y="2051712"/>
            <a:ext cx="4546500" cy="6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1" sz="6200">
                <a:solidFill>
                  <a:schemeClr val="lt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75" name="Google Shape;675;p34"/>
          <p:cNvSpPr txBox="1"/>
          <p:nvPr>
            <p:ph idx="3" type="subTitle"/>
          </p:nvPr>
        </p:nvSpPr>
        <p:spPr>
          <a:xfrm>
            <a:off x="2277063" y="2720538"/>
            <a:ext cx="4546500" cy="270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76" name="Google Shape;676;p34"/>
          <p:cNvSpPr txBox="1"/>
          <p:nvPr>
            <p:ph hasCustomPrompt="1" idx="4" type="title"/>
          </p:nvPr>
        </p:nvSpPr>
        <p:spPr>
          <a:xfrm>
            <a:off x="2277063" y="3604538"/>
            <a:ext cx="4546500" cy="6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1" sz="6200">
                <a:solidFill>
                  <a:schemeClr val="lt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677" name="Google Shape;677;p34"/>
          <p:cNvSpPr txBox="1"/>
          <p:nvPr>
            <p:ph idx="5" type="subTitle"/>
          </p:nvPr>
        </p:nvSpPr>
        <p:spPr>
          <a:xfrm>
            <a:off x="2277063" y="4277113"/>
            <a:ext cx="4546500" cy="270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678" name="Shape 678"/>
        <p:cNvGrpSpPr/>
        <p:nvPr/>
      </p:nvGrpSpPr>
      <p:grpSpPr>
        <a:xfrm>
          <a:off x="0" y="0"/>
          <a:ext cx="0" cy="0"/>
          <a:chOff x="0" y="0"/>
          <a:chExt cx="0" cy="0"/>
        </a:xfrm>
      </p:grpSpPr>
      <p:sp>
        <p:nvSpPr>
          <p:cNvPr id="679" name="Google Shape;679;p35"/>
          <p:cNvSpPr/>
          <p:nvPr/>
        </p:nvSpPr>
        <p:spPr>
          <a:xfrm>
            <a:off x="0" y="0"/>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5"/>
          <p:cNvSpPr/>
          <p:nvPr/>
        </p:nvSpPr>
        <p:spPr>
          <a:xfrm>
            <a:off x="729396" y="552938"/>
            <a:ext cx="7685400" cy="4037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5"/>
          <p:cNvSpPr/>
          <p:nvPr/>
        </p:nvSpPr>
        <p:spPr>
          <a:xfrm>
            <a:off x="-343603" y="3721875"/>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5"/>
          <p:cNvSpPr/>
          <p:nvPr/>
        </p:nvSpPr>
        <p:spPr>
          <a:xfrm rot="10800000">
            <a:off x="-1893253" y="-22184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683" name="Google Shape;683;p35"/>
          <p:cNvSpPr txBox="1"/>
          <p:nvPr>
            <p:ph type="ctrTitle"/>
          </p:nvPr>
        </p:nvSpPr>
        <p:spPr>
          <a:xfrm>
            <a:off x="2429950" y="839800"/>
            <a:ext cx="4284000" cy="1132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b="1" sz="6500">
                <a:solidFill>
                  <a:schemeClr val="lt1"/>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84" name="Google Shape;684;p35"/>
          <p:cNvSpPr txBox="1"/>
          <p:nvPr>
            <p:ph idx="1" type="subTitle"/>
          </p:nvPr>
        </p:nvSpPr>
        <p:spPr>
          <a:xfrm>
            <a:off x="2425075" y="2514464"/>
            <a:ext cx="4293900" cy="872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685" name="Google Shape;685;p35"/>
          <p:cNvSpPr txBox="1"/>
          <p:nvPr/>
        </p:nvSpPr>
        <p:spPr>
          <a:xfrm>
            <a:off x="2685625" y="3438929"/>
            <a:ext cx="3772800" cy="6063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b="1" lang="en" sz="1000">
                <a:solidFill>
                  <a:schemeClr val="dk1"/>
                </a:solidFill>
                <a:latin typeface="Nunito"/>
                <a:ea typeface="Nunito"/>
                <a:cs typeface="Nunito"/>
                <a:sym typeface="Nunito"/>
              </a:rPr>
              <a:t>CREDITS: </a:t>
            </a:r>
            <a:r>
              <a:rPr lang="en" sz="1000">
                <a:solidFill>
                  <a:schemeClr val="dk1"/>
                </a:solidFill>
                <a:latin typeface="Nunito"/>
                <a:ea typeface="Nunito"/>
                <a:cs typeface="Nunito"/>
                <a:sym typeface="Nunito"/>
              </a:rPr>
              <a:t>This presentation template was created by </a:t>
            </a:r>
            <a:r>
              <a:rPr b="1" lang="en" sz="1000">
                <a:solidFill>
                  <a:schemeClr val="dk1"/>
                </a:solidFill>
                <a:uFill>
                  <a:noFill/>
                </a:uFill>
                <a:latin typeface="Nunito"/>
                <a:ea typeface="Nunito"/>
                <a:cs typeface="Nunito"/>
                <a:sym typeface="Nunito"/>
                <a:hlinkClick r:id="rId2">
                  <a:extLst>
                    <a:ext uri="{A12FA001-AC4F-418D-AE19-62706E023703}">
                      <ahyp:hlinkClr val="tx"/>
                    </a:ext>
                  </a:extLst>
                </a:hlinkClick>
              </a:rPr>
              <a:t>Slidesgo</a:t>
            </a:r>
            <a:r>
              <a:rPr lang="en" sz="1000">
                <a:solidFill>
                  <a:schemeClr val="dk1"/>
                </a:solidFill>
                <a:latin typeface="Nunito"/>
                <a:ea typeface="Nunito"/>
                <a:cs typeface="Nunito"/>
                <a:sym typeface="Nunito"/>
              </a:rPr>
              <a:t>, including icons by </a:t>
            </a:r>
            <a:r>
              <a:rPr b="1" lang="en" sz="1000">
                <a:solidFill>
                  <a:schemeClr val="dk1"/>
                </a:solidFill>
                <a:uFill>
                  <a:noFill/>
                </a:uFill>
                <a:latin typeface="Nunito"/>
                <a:ea typeface="Nunito"/>
                <a:cs typeface="Nunito"/>
                <a:sym typeface="Nunito"/>
                <a:hlinkClick r:id="rId3">
                  <a:extLst>
                    <a:ext uri="{A12FA001-AC4F-418D-AE19-62706E023703}">
                      <ahyp:hlinkClr val="tx"/>
                    </a:ext>
                  </a:extLst>
                </a:hlinkClick>
              </a:rPr>
              <a:t>Flaticon</a:t>
            </a:r>
            <a:r>
              <a:rPr lang="en" sz="1000">
                <a:solidFill>
                  <a:schemeClr val="dk1"/>
                </a:solidFill>
                <a:latin typeface="Nunito"/>
                <a:ea typeface="Nunito"/>
                <a:cs typeface="Nunito"/>
                <a:sym typeface="Nunito"/>
              </a:rPr>
              <a:t> and infographics &amp; images by </a:t>
            </a:r>
            <a:r>
              <a:rPr b="1" lang="en" sz="1000">
                <a:solidFill>
                  <a:schemeClr val="dk1"/>
                </a:solidFill>
                <a:uFill>
                  <a:noFill/>
                </a:uFill>
                <a:latin typeface="Nunito"/>
                <a:ea typeface="Nunito"/>
                <a:cs typeface="Nunito"/>
                <a:sym typeface="Nunito"/>
                <a:hlinkClick r:id="rId4">
                  <a:extLst>
                    <a:ext uri="{A12FA001-AC4F-418D-AE19-62706E023703}">
                      <ahyp:hlinkClr val="tx"/>
                    </a:ext>
                  </a:extLst>
                </a:hlinkClick>
              </a:rPr>
              <a:t>Freepik</a:t>
            </a:r>
            <a:endParaRPr b="1" sz="1000">
              <a:solidFill>
                <a:schemeClr val="dk1"/>
              </a:solidFill>
              <a:highlight>
                <a:srgbClr val="DFDEFC"/>
              </a:highlight>
              <a:latin typeface="Nunito"/>
              <a:ea typeface="Nunito"/>
              <a:cs typeface="Nunito"/>
              <a:sym typeface="Nunito"/>
            </a:endParaRPr>
          </a:p>
        </p:txBody>
      </p:sp>
      <p:sp>
        <p:nvSpPr>
          <p:cNvPr id="686" name="Google Shape;686;p35"/>
          <p:cNvSpPr/>
          <p:nvPr/>
        </p:nvSpPr>
        <p:spPr>
          <a:xfrm>
            <a:off x="458313" y="4120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5"/>
          <p:cNvSpPr/>
          <p:nvPr/>
        </p:nvSpPr>
        <p:spPr>
          <a:xfrm>
            <a:off x="5619625" y="481073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5"/>
          <p:cNvSpPr/>
          <p:nvPr/>
        </p:nvSpPr>
        <p:spPr>
          <a:xfrm>
            <a:off x="1468550" y="46835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5"/>
          <p:cNvSpPr/>
          <p:nvPr/>
        </p:nvSpPr>
        <p:spPr>
          <a:xfrm>
            <a:off x="3643413" y="23755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5"/>
          <p:cNvSpPr/>
          <p:nvPr/>
        </p:nvSpPr>
        <p:spPr>
          <a:xfrm>
            <a:off x="1697625" y="1882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5"/>
          <p:cNvSpPr/>
          <p:nvPr/>
        </p:nvSpPr>
        <p:spPr>
          <a:xfrm>
            <a:off x="8526538" y="3620613"/>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5"/>
          <p:cNvSpPr/>
          <p:nvPr/>
        </p:nvSpPr>
        <p:spPr>
          <a:xfrm>
            <a:off x="412975" y="243510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5"/>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5"/>
          <p:cNvSpPr/>
          <p:nvPr/>
        </p:nvSpPr>
        <p:spPr>
          <a:xfrm>
            <a:off x="6039700" y="3500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5"/>
          <p:cNvSpPr/>
          <p:nvPr/>
        </p:nvSpPr>
        <p:spPr>
          <a:xfrm>
            <a:off x="3880600" y="49592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5"/>
          <p:cNvSpPr/>
          <p:nvPr/>
        </p:nvSpPr>
        <p:spPr>
          <a:xfrm>
            <a:off x="8798038" y="21541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697" name="Shape 697"/>
        <p:cNvGrpSpPr/>
        <p:nvPr/>
      </p:nvGrpSpPr>
      <p:grpSpPr>
        <a:xfrm>
          <a:off x="0" y="0"/>
          <a:ext cx="0" cy="0"/>
          <a:chOff x="0" y="0"/>
          <a:chExt cx="0" cy="0"/>
        </a:xfrm>
      </p:grpSpPr>
      <p:sp>
        <p:nvSpPr>
          <p:cNvPr id="698" name="Google Shape;698;p36"/>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6"/>
          <p:cNvSpPr/>
          <p:nvPr/>
        </p:nvSpPr>
        <p:spPr>
          <a:xfrm>
            <a:off x="0" y="-12"/>
            <a:ext cx="9144000" cy="5143500"/>
          </a:xfrm>
          <a:prstGeom prst="rect">
            <a:avLst/>
          </a:prstGeom>
          <a:gradFill>
            <a:gsLst>
              <a:gs pos="0">
                <a:srgbClr val="F2CEFD"/>
              </a:gs>
              <a:gs pos="19000">
                <a:srgbClr val="F3CEFD"/>
              </a:gs>
              <a:gs pos="41000">
                <a:srgbClr val="BD7CCC"/>
              </a:gs>
              <a:gs pos="100000">
                <a:srgbClr val="A44FB7"/>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6"/>
          <p:cNvSpPr/>
          <p:nvPr/>
        </p:nvSpPr>
        <p:spPr>
          <a:xfrm rot="10800000">
            <a:off x="-2227778" y="-105019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701" name="Google Shape;701;p36"/>
          <p:cNvSpPr/>
          <p:nvPr/>
        </p:nvSpPr>
        <p:spPr>
          <a:xfrm>
            <a:off x="-347328" y="33809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6"/>
          <p:cNvSpPr/>
          <p:nvPr/>
        </p:nvSpPr>
        <p:spPr>
          <a:xfrm>
            <a:off x="8572088" y="4746975"/>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6"/>
          <p:cNvSpPr/>
          <p:nvPr/>
        </p:nvSpPr>
        <p:spPr>
          <a:xfrm>
            <a:off x="198663" y="6341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6"/>
          <p:cNvSpPr/>
          <p:nvPr/>
        </p:nvSpPr>
        <p:spPr>
          <a:xfrm>
            <a:off x="3214225" y="26188"/>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6"/>
          <p:cNvSpPr/>
          <p:nvPr/>
        </p:nvSpPr>
        <p:spPr>
          <a:xfrm>
            <a:off x="8216413" y="1184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6"/>
          <p:cNvSpPr/>
          <p:nvPr/>
        </p:nvSpPr>
        <p:spPr>
          <a:xfrm>
            <a:off x="161013" y="22678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6"/>
          <p:cNvSpPr/>
          <p:nvPr/>
        </p:nvSpPr>
        <p:spPr>
          <a:xfrm>
            <a:off x="814075" y="47918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6"/>
          <p:cNvSpPr/>
          <p:nvPr/>
        </p:nvSpPr>
        <p:spPr>
          <a:xfrm>
            <a:off x="4376125" y="4604000"/>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6"/>
          <p:cNvSpPr/>
          <p:nvPr/>
        </p:nvSpPr>
        <p:spPr>
          <a:xfrm>
            <a:off x="8652650" y="18018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6"/>
          <p:cNvSpPr/>
          <p:nvPr/>
        </p:nvSpPr>
        <p:spPr>
          <a:xfrm>
            <a:off x="145100" y="32550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6"/>
          <p:cNvSpPr/>
          <p:nvPr/>
        </p:nvSpPr>
        <p:spPr>
          <a:xfrm>
            <a:off x="8924138" y="3041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6"/>
          <p:cNvSpPr/>
          <p:nvPr/>
        </p:nvSpPr>
        <p:spPr>
          <a:xfrm>
            <a:off x="7108763" y="6898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6"/>
          <p:cNvSpPr/>
          <p:nvPr/>
        </p:nvSpPr>
        <p:spPr>
          <a:xfrm>
            <a:off x="415925" y="16632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6"/>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6"/>
          <p:cNvSpPr/>
          <p:nvPr/>
        </p:nvSpPr>
        <p:spPr>
          <a:xfrm>
            <a:off x="52777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6"/>
          <p:cNvSpPr/>
          <p:nvPr/>
        </p:nvSpPr>
        <p:spPr>
          <a:xfrm>
            <a:off x="5472600" y="49275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6"/>
          <p:cNvSpPr/>
          <p:nvPr/>
        </p:nvSpPr>
        <p:spPr>
          <a:xfrm>
            <a:off x="302015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
    <p:spTree>
      <p:nvGrpSpPr>
        <p:cNvPr id="718" name="Shape 718"/>
        <p:cNvGrpSpPr/>
        <p:nvPr/>
      </p:nvGrpSpPr>
      <p:grpSpPr>
        <a:xfrm>
          <a:off x="0" y="0"/>
          <a:ext cx="0" cy="0"/>
          <a:chOff x="0" y="0"/>
          <a:chExt cx="0" cy="0"/>
        </a:xfrm>
      </p:grpSpPr>
      <p:sp>
        <p:nvSpPr>
          <p:cNvPr id="719" name="Google Shape;719;p37"/>
          <p:cNvSpPr/>
          <p:nvPr/>
        </p:nvSpPr>
        <p:spPr>
          <a:xfrm>
            <a:off x="0" y="-12"/>
            <a:ext cx="9144000" cy="5143500"/>
          </a:xfrm>
          <a:prstGeom prst="rect">
            <a:avLst/>
          </a:prstGeom>
          <a:gradFill>
            <a:gsLst>
              <a:gs pos="0">
                <a:srgbClr val="F2CEFD"/>
              </a:gs>
              <a:gs pos="26000">
                <a:srgbClr val="F3CEFD"/>
              </a:gs>
              <a:gs pos="73000">
                <a:srgbClr val="BD7CCC"/>
              </a:gs>
              <a:gs pos="100000">
                <a:srgbClr val="A44FB7"/>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7"/>
          <p:cNvSpPr/>
          <p:nvPr/>
        </p:nvSpPr>
        <p:spPr>
          <a:xfrm rot="10800000">
            <a:off x="-2058553" y="-972692"/>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721" name="Google Shape;721;p37"/>
          <p:cNvSpPr/>
          <p:nvPr/>
        </p:nvSpPr>
        <p:spPr>
          <a:xfrm>
            <a:off x="-369278" y="25664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7"/>
          <p:cNvSpPr/>
          <p:nvPr/>
        </p:nvSpPr>
        <p:spPr>
          <a:xfrm>
            <a:off x="8748950" y="47330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7"/>
          <p:cNvSpPr/>
          <p:nvPr/>
        </p:nvSpPr>
        <p:spPr>
          <a:xfrm>
            <a:off x="8760350" y="2198450"/>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7"/>
          <p:cNvSpPr/>
          <p:nvPr/>
        </p:nvSpPr>
        <p:spPr>
          <a:xfrm>
            <a:off x="238038" y="-317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7"/>
          <p:cNvSpPr/>
          <p:nvPr/>
        </p:nvSpPr>
        <p:spPr>
          <a:xfrm>
            <a:off x="3622513" y="14131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7"/>
          <p:cNvSpPr/>
          <p:nvPr/>
        </p:nvSpPr>
        <p:spPr>
          <a:xfrm>
            <a:off x="4186825" y="48099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7"/>
          <p:cNvSpPr/>
          <p:nvPr/>
        </p:nvSpPr>
        <p:spPr>
          <a:xfrm>
            <a:off x="6466525" y="4802613"/>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7"/>
          <p:cNvSpPr/>
          <p:nvPr/>
        </p:nvSpPr>
        <p:spPr>
          <a:xfrm>
            <a:off x="1813950" y="48258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7"/>
          <p:cNvSpPr/>
          <p:nvPr/>
        </p:nvSpPr>
        <p:spPr>
          <a:xfrm>
            <a:off x="6094500" y="-400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7"/>
          <p:cNvSpPr/>
          <p:nvPr/>
        </p:nvSpPr>
        <p:spPr>
          <a:xfrm>
            <a:off x="85563" y="1920188"/>
            <a:ext cx="158950" cy="158950"/>
          </a:xfrm>
          <a:custGeom>
            <a:rect b="b" l="l" r="r" t="t"/>
            <a:pathLst>
              <a:path extrusionOk="0" h="6358" w="6358">
                <a:moveTo>
                  <a:pt x="3991" y="0"/>
                </a:moveTo>
                <a:lnTo>
                  <a:pt x="2351" y="1764"/>
                </a:lnTo>
                <a:lnTo>
                  <a:pt x="0" y="2367"/>
                </a:lnTo>
                <a:lnTo>
                  <a:pt x="1764" y="4022"/>
                </a:lnTo>
                <a:lnTo>
                  <a:pt x="2367" y="6358"/>
                </a:lnTo>
                <a:lnTo>
                  <a:pt x="4022" y="4594"/>
                </a:lnTo>
                <a:lnTo>
                  <a:pt x="6358" y="3991"/>
                </a:lnTo>
                <a:lnTo>
                  <a:pt x="4594" y="2351"/>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7"/>
          <p:cNvSpPr/>
          <p:nvPr/>
        </p:nvSpPr>
        <p:spPr>
          <a:xfrm>
            <a:off x="145100" y="32550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7"/>
          <p:cNvSpPr/>
          <p:nvPr/>
        </p:nvSpPr>
        <p:spPr>
          <a:xfrm>
            <a:off x="8924138" y="3041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7"/>
          <p:cNvSpPr/>
          <p:nvPr/>
        </p:nvSpPr>
        <p:spPr>
          <a:xfrm>
            <a:off x="7815813" y="121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7"/>
          <p:cNvSpPr/>
          <p:nvPr/>
        </p:nvSpPr>
        <p:spPr>
          <a:xfrm>
            <a:off x="6917688" y="75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7"/>
          <p:cNvSpPr/>
          <p:nvPr/>
        </p:nvSpPr>
        <p:spPr>
          <a:xfrm>
            <a:off x="1813950" y="170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7"/>
          <p:cNvSpPr/>
          <p:nvPr/>
        </p:nvSpPr>
        <p:spPr>
          <a:xfrm>
            <a:off x="5277700" y="1976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7"/>
          <p:cNvSpPr/>
          <p:nvPr/>
        </p:nvSpPr>
        <p:spPr>
          <a:xfrm>
            <a:off x="5472600" y="49275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7"/>
          <p:cNvSpPr/>
          <p:nvPr/>
        </p:nvSpPr>
        <p:spPr>
          <a:xfrm>
            <a:off x="302015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7"/>
          <p:cNvSpPr/>
          <p:nvPr/>
        </p:nvSpPr>
        <p:spPr>
          <a:xfrm>
            <a:off x="815940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7"/>
          <p:cNvSpPr/>
          <p:nvPr/>
        </p:nvSpPr>
        <p:spPr>
          <a:xfrm>
            <a:off x="8938100" y="10885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1">
    <p:spTree>
      <p:nvGrpSpPr>
        <p:cNvPr id="741" name="Shape 741"/>
        <p:cNvGrpSpPr/>
        <p:nvPr/>
      </p:nvGrpSpPr>
      <p:grpSpPr>
        <a:xfrm>
          <a:off x="0" y="0"/>
          <a:ext cx="0" cy="0"/>
          <a:chOff x="0" y="0"/>
          <a:chExt cx="0" cy="0"/>
        </a:xfrm>
      </p:grpSpPr>
      <p:sp>
        <p:nvSpPr>
          <p:cNvPr id="742" name="Google Shape;742;p38"/>
          <p:cNvSpPr/>
          <p:nvPr/>
        </p:nvSpPr>
        <p:spPr>
          <a:xfrm>
            <a:off x="0" y="-12"/>
            <a:ext cx="9144000" cy="5143500"/>
          </a:xfrm>
          <a:prstGeom prst="rect">
            <a:avLst/>
          </a:prstGeom>
          <a:gradFill>
            <a:gsLst>
              <a:gs pos="0">
                <a:srgbClr val="FFFEFF"/>
              </a:gs>
              <a:gs pos="100000">
                <a:srgbClr val="D8A3C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8"/>
          <p:cNvSpPr/>
          <p:nvPr/>
        </p:nvSpPr>
        <p:spPr>
          <a:xfrm flipH="1">
            <a:off x="-900971" y="-85404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srgbClr>
              </a:gs>
              <a:gs pos="100000">
                <a:srgbClr val="EDF2F6">
                  <a:alpha val="63921"/>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8"/>
          <p:cNvSpPr/>
          <p:nvPr/>
        </p:nvSpPr>
        <p:spPr>
          <a:xfrm>
            <a:off x="8645638" y="4406413"/>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8"/>
          <p:cNvSpPr/>
          <p:nvPr/>
        </p:nvSpPr>
        <p:spPr>
          <a:xfrm>
            <a:off x="3121100" y="141063"/>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8"/>
          <p:cNvSpPr/>
          <p:nvPr/>
        </p:nvSpPr>
        <p:spPr>
          <a:xfrm>
            <a:off x="4366625" y="44064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8"/>
          <p:cNvSpPr/>
          <p:nvPr/>
        </p:nvSpPr>
        <p:spPr>
          <a:xfrm>
            <a:off x="6594950" y="456538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8"/>
          <p:cNvSpPr/>
          <p:nvPr/>
        </p:nvSpPr>
        <p:spPr>
          <a:xfrm>
            <a:off x="2118750" y="47496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8"/>
          <p:cNvSpPr/>
          <p:nvPr/>
        </p:nvSpPr>
        <p:spPr>
          <a:xfrm>
            <a:off x="6339275" y="-4865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8"/>
          <p:cNvSpPr/>
          <p:nvPr/>
        </p:nvSpPr>
        <p:spPr>
          <a:xfrm>
            <a:off x="1813950" y="1709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8"/>
          <p:cNvSpPr/>
          <p:nvPr/>
        </p:nvSpPr>
        <p:spPr>
          <a:xfrm>
            <a:off x="4738300" y="200613"/>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8"/>
          <p:cNvSpPr/>
          <p:nvPr/>
        </p:nvSpPr>
        <p:spPr>
          <a:xfrm>
            <a:off x="5167800" y="48513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8"/>
          <p:cNvSpPr/>
          <p:nvPr/>
        </p:nvSpPr>
        <p:spPr>
          <a:xfrm>
            <a:off x="3620350" y="47330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8"/>
          <p:cNvSpPr/>
          <p:nvPr/>
        </p:nvSpPr>
        <p:spPr>
          <a:xfrm>
            <a:off x="7775925" y="4869463"/>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8"/>
          <p:cNvSpPr/>
          <p:nvPr/>
        </p:nvSpPr>
        <p:spPr>
          <a:xfrm>
            <a:off x="8900550" y="35999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8"/>
          <p:cNvSpPr/>
          <p:nvPr/>
        </p:nvSpPr>
        <p:spPr>
          <a:xfrm>
            <a:off x="8685550" y="1631650"/>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8"/>
          <p:cNvSpPr/>
          <p:nvPr/>
        </p:nvSpPr>
        <p:spPr>
          <a:xfrm>
            <a:off x="7094788" y="2405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8"/>
          <p:cNvSpPr/>
          <p:nvPr/>
        </p:nvSpPr>
        <p:spPr>
          <a:xfrm>
            <a:off x="8645638" y="2680163"/>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8"/>
          <p:cNvSpPr/>
          <p:nvPr/>
        </p:nvSpPr>
        <p:spPr>
          <a:xfrm rot="10800000">
            <a:off x="-2439139" y="4115383"/>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srgbClr>
              </a:gs>
              <a:gs pos="100000">
                <a:srgbClr val="EDF2F6">
                  <a:alpha val="63921"/>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760" name="Google Shape;760;p38"/>
          <p:cNvSpPr/>
          <p:nvPr/>
        </p:nvSpPr>
        <p:spPr>
          <a:xfrm>
            <a:off x="161013" y="22678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64" name="Shape 764"/>
        <p:cNvGrpSpPr/>
        <p:nvPr/>
      </p:nvGrpSpPr>
      <p:grpSpPr>
        <a:xfrm>
          <a:off x="0" y="0"/>
          <a:ext cx="0" cy="0"/>
          <a:chOff x="0" y="0"/>
          <a:chExt cx="0" cy="0"/>
        </a:xfrm>
      </p:grpSpPr>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65" name="Shape 765"/>
        <p:cNvGrpSpPr/>
        <p:nvPr/>
      </p:nvGrpSpPr>
      <p:grpSpPr>
        <a:xfrm>
          <a:off x="0" y="0"/>
          <a:ext cx="0" cy="0"/>
          <a:chOff x="0" y="0"/>
          <a:chExt cx="0" cy="0"/>
        </a:xfrm>
      </p:grpSpPr>
      <p:sp>
        <p:nvSpPr>
          <p:cNvPr id="766" name="Google Shape;766;p4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38" Type="http://schemas.openxmlformats.org/officeDocument/2006/relationships/theme" Target="../theme/theme2.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slideLayout" Target="../slideLayouts/slideLayout39.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Unica One"/>
              <a:buNone/>
              <a:defRPr sz="3500">
                <a:solidFill>
                  <a:schemeClr val="dk1"/>
                </a:solidFill>
                <a:latin typeface="Unica One"/>
                <a:ea typeface="Unica One"/>
                <a:cs typeface="Unica One"/>
                <a:sym typeface="Unica One"/>
              </a:defRPr>
            </a:lvl1pPr>
            <a:lvl2pPr lvl="1" rtl="0">
              <a:spcBef>
                <a:spcPts val="0"/>
              </a:spcBef>
              <a:spcAft>
                <a:spcPts val="0"/>
              </a:spcAft>
              <a:buClr>
                <a:schemeClr val="dk1"/>
              </a:buClr>
              <a:buSzPts val="3500"/>
              <a:buFont typeface="Unica One"/>
              <a:buNone/>
              <a:defRPr sz="3500">
                <a:solidFill>
                  <a:schemeClr val="dk1"/>
                </a:solidFill>
                <a:latin typeface="Unica One"/>
                <a:ea typeface="Unica One"/>
                <a:cs typeface="Unica One"/>
                <a:sym typeface="Unica One"/>
              </a:defRPr>
            </a:lvl2pPr>
            <a:lvl3pPr lvl="2" rtl="0">
              <a:spcBef>
                <a:spcPts val="0"/>
              </a:spcBef>
              <a:spcAft>
                <a:spcPts val="0"/>
              </a:spcAft>
              <a:buClr>
                <a:schemeClr val="dk1"/>
              </a:buClr>
              <a:buSzPts val="3500"/>
              <a:buFont typeface="Unica One"/>
              <a:buNone/>
              <a:defRPr sz="3500">
                <a:solidFill>
                  <a:schemeClr val="dk1"/>
                </a:solidFill>
                <a:latin typeface="Unica One"/>
                <a:ea typeface="Unica One"/>
                <a:cs typeface="Unica One"/>
                <a:sym typeface="Unica One"/>
              </a:defRPr>
            </a:lvl3pPr>
            <a:lvl4pPr lvl="3" rtl="0">
              <a:spcBef>
                <a:spcPts val="0"/>
              </a:spcBef>
              <a:spcAft>
                <a:spcPts val="0"/>
              </a:spcAft>
              <a:buClr>
                <a:schemeClr val="dk1"/>
              </a:buClr>
              <a:buSzPts val="3500"/>
              <a:buFont typeface="Unica One"/>
              <a:buNone/>
              <a:defRPr sz="3500">
                <a:solidFill>
                  <a:schemeClr val="dk1"/>
                </a:solidFill>
                <a:latin typeface="Unica One"/>
                <a:ea typeface="Unica One"/>
                <a:cs typeface="Unica One"/>
                <a:sym typeface="Unica One"/>
              </a:defRPr>
            </a:lvl4pPr>
            <a:lvl5pPr lvl="4" rtl="0">
              <a:spcBef>
                <a:spcPts val="0"/>
              </a:spcBef>
              <a:spcAft>
                <a:spcPts val="0"/>
              </a:spcAft>
              <a:buClr>
                <a:schemeClr val="dk1"/>
              </a:buClr>
              <a:buSzPts val="3500"/>
              <a:buFont typeface="Unica One"/>
              <a:buNone/>
              <a:defRPr sz="3500">
                <a:solidFill>
                  <a:schemeClr val="dk1"/>
                </a:solidFill>
                <a:latin typeface="Unica One"/>
                <a:ea typeface="Unica One"/>
                <a:cs typeface="Unica One"/>
                <a:sym typeface="Unica One"/>
              </a:defRPr>
            </a:lvl5pPr>
            <a:lvl6pPr lvl="5" rtl="0">
              <a:spcBef>
                <a:spcPts val="0"/>
              </a:spcBef>
              <a:spcAft>
                <a:spcPts val="0"/>
              </a:spcAft>
              <a:buClr>
                <a:schemeClr val="dk1"/>
              </a:buClr>
              <a:buSzPts val="3500"/>
              <a:buFont typeface="Unica One"/>
              <a:buNone/>
              <a:defRPr sz="3500">
                <a:solidFill>
                  <a:schemeClr val="dk1"/>
                </a:solidFill>
                <a:latin typeface="Unica One"/>
                <a:ea typeface="Unica One"/>
                <a:cs typeface="Unica One"/>
                <a:sym typeface="Unica One"/>
              </a:defRPr>
            </a:lvl6pPr>
            <a:lvl7pPr lvl="6" rtl="0">
              <a:spcBef>
                <a:spcPts val="0"/>
              </a:spcBef>
              <a:spcAft>
                <a:spcPts val="0"/>
              </a:spcAft>
              <a:buClr>
                <a:schemeClr val="dk1"/>
              </a:buClr>
              <a:buSzPts val="3500"/>
              <a:buFont typeface="Unica One"/>
              <a:buNone/>
              <a:defRPr sz="3500">
                <a:solidFill>
                  <a:schemeClr val="dk1"/>
                </a:solidFill>
                <a:latin typeface="Unica One"/>
                <a:ea typeface="Unica One"/>
                <a:cs typeface="Unica One"/>
                <a:sym typeface="Unica One"/>
              </a:defRPr>
            </a:lvl7pPr>
            <a:lvl8pPr lvl="7" rtl="0">
              <a:spcBef>
                <a:spcPts val="0"/>
              </a:spcBef>
              <a:spcAft>
                <a:spcPts val="0"/>
              </a:spcAft>
              <a:buClr>
                <a:schemeClr val="dk1"/>
              </a:buClr>
              <a:buSzPts val="3500"/>
              <a:buFont typeface="Unica One"/>
              <a:buNone/>
              <a:defRPr sz="3500">
                <a:solidFill>
                  <a:schemeClr val="dk1"/>
                </a:solidFill>
                <a:latin typeface="Unica One"/>
                <a:ea typeface="Unica One"/>
                <a:cs typeface="Unica One"/>
                <a:sym typeface="Unica One"/>
              </a:defRPr>
            </a:lvl8pPr>
            <a:lvl9pPr lvl="8" rtl="0">
              <a:spcBef>
                <a:spcPts val="0"/>
              </a:spcBef>
              <a:spcAft>
                <a:spcPts val="0"/>
              </a:spcAft>
              <a:buClr>
                <a:schemeClr val="dk1"/>
              </a:buClr>
              <a:buSzPts val="3500"/>
              <a:buFont typeface="Unica One"/>
              <a:buNone/>
              <a:defRPr sz="3500">
                <a:solidFill>
                  <a:schemeClr val="dk1"/>
                </a:solidFill>
                <a:latin typeface="Unica One"/>
                <a:ea typeface="Unica One"/>
                <a:cs typeface="Unica One"/>
                <a:sym typeface="Unica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lt1"/>
              </a:buClr>
              <a:buSzPts val="1400"/>
              <a:buFont typeface="Nunito"/>
              <a:buChar char="●"/>
              <a:defRPr>
                <a:solidFill>
                  <a:schemeClr val="lt1"/>
                </a:solidFill>
                <a:latin typeface="Nunito"/>
                <a:ea typeface="Nunito"/>
                <a:cs typeface="Nunito"/>
                <a:sym typeface="Nunito"/>
              </a:defRPr>
            </a:lvl1pPr>
            <a:lvl2pPr indent="-317500" lvl="1" marL="914400">
              <a:lnSpc>
                <a:spcPct val="115000"/>
              </a:lnSpc>
              <a:spcBef>
                <a:spcPts val="1600"/>
              </a:spcBef>
              <a:spcAft>
                <a:spcPts val="0"/>
              </a:spcAft>
              <a:buClr>
                <a:schemeClr val="lt1"/>
              </a:buClr>
              <a:buSzPts val="1400"/>
              <a:buFont typeface="Nunito"/>
              <a:buChar char="○"/>
              <a:defRPr>
                <a:solidFill>
                  <a:schemeClr val="lt1"/>
                </a:solidFill>
                <a:latin typeface="Nunito"/>
                <a:ea typeface="Nunito"/>
                <a:cs typeface="Nunito"/>
                <a:sym typeface="Nunito"/>
              </a:defRPr>
            </a:lvl2pPr>
            <a:lvl3pPr indent="-317500" lvl="2" marL="1371600">
              <a:lnSpc>
                <a:spcPct val="115000"/>
              </a:lnSpc>
              <a:spcBef>
                <a:spcPts val="1600"/>
              </a:spcBef>
              <a:spcAft>
                <a:spcPts val="0"/>
              </a:spcAft>
              <a:buClr>
                <a:schemeClr val="lt1"/>
              </a:buClr>
              <a:buSzPts val="1400"/>
              <a:buFont typeface="Nunito"/>
              <a:buChar char="■"/>
              <a:defRPr>
                <a:solidFill>
                  <a:schemeClr val="lt1"/>
                </a:solidFill>
                <a:latin typeface="Nunito"/>
                <a:ea typeface="Nunito"/>
                <a:cs typeface="Nunito"/>
                <a:sym typeface="Nunito"/>
              </a:defRPr>
            </a:lvl3pPr>
            <a:lvl4pPr indent="-317500" lvl="3" marL="1828800">
              <a:lnSpc>
                <a:spcPct val="115000"/>
              </a:lnSpc>
              <a:spcBef>
                <a:spcPts val="1600"/>
              </a:spcBef>
              <a:spcAft>
                <a:spcPts val="0"/>
              </a:spcAft>
              <a:buClr>
                <a:schemeClr val="lt1"/>
              </a:buClr>
              <a:buSzPts val="1400"/>
              <a:buFont typeface="Nunito"/>
              <a:buChar char="●"/>
              <a:defRPr>
                <a:solidFill>
                  <a:schemeClr val="lt1"/>
                </a:solidFill>
                <a:latin typeface="Nunito"/>
                <a:ea typeface="Nunito"/>
                <a:cs typeface="Nunito"/>
                <a:sym typeface="Nunito"/>
              </a:defRPr>
            </a:lvl4pPr>
            <a:lvl5pPr indent="-317500" lvl="4" marL="2286000">
              <a:lnSpc>
                <a:spcPct val="115000"/>
              </a:lnSpc>
              <a:spcBef>
                <a:spcPts val="1600"/>
              </a:spcBef>
              <a:spcAft>
                <a:spcPts val="0"/>
              </a:spcAft>
              <a:buClr>
                <a:schemeClr val="lt1"/>
              </a:buClr>
              <a:buSzPts val="1400"/>
              <a:buFont typeface="Nunito"/>
              <a:buChar char="○"/>
              <a:defRPr>
                <a:solidFill>
                  <a:schemeClr val="lt1"/>
                </a:solidFill>
                <a:latin typeface="Nunito"/>
                <a:ea typeface="Nunito"/>
                <a:cs typeface="Nunito"/>
                <a:sym typeface="Nunito"/>
              </a:defRPr>
            </a:lvl5pPr>
            <a:lvl6pPr indent="-317500" lvl="5" marL="2743200">
              <a:lnSpc>
                <a:spcPct val="115000"/>
              </a:lnSpc>
              <a:spcBef>
                <a:spcPts val="1600"/>
              </a:spcBef>
              <a:spcAft>
                <a:spcPts val="0"/>
              </a:spcAft>
              <a:buClr>
                <a:schemeClr val="lt1"/>
              </a:buClr>
              <a:buSzPts val="1400"/>
              <a:buFont typeface="Nunito"/>
              <a:buChar char="■"/>
              <a:defRPr>
                <a:solidFill>
                  <a:schemeClr val="lt1"/>
                </a:solidFill>
                <a:latin typeface="Nunito"/>
                <a:ea typeface="Nunito"/>
                <a:cs typeface="Nunito"/>
                <a:sym typeface="Nunito"/>
              </a:defRPr>
            </a:lvl6pPr>
            <a:lvl7pPr indent="-317500" lvl="6" marL="3200400">
              <a:lnSpc>
                <a:spcPct val="115000"/>
              </a:lnSpc>
              <a:spcBef>
                <a:spcPts val="1600"/>
              </a:spcBef>
              <a:spcAft>
                <a:spcPts val="0"/>
              </a:spcAft>
              <a:buClr>
                <a:schemeClr val="lt1"/>
              </a:buClr>
              <a:buSzPts val="1400"/>
              <a:buFont typeface="Nunito"/>
              <a:buChar char="●"/>
              <a:defRPr>
                <a:solidFill>
                  <a:schemeClr val="lt1"/>
                </a:solidFill>
                <a:latin typeface="Nunito"/>
                <a:ea typeface="Nunito"/>
                <a:cs typeface="Nunito"/>
                <a:sym typeface="Nunito"/>
              </a:defRPr>
            </a:lvl7pPr>
            <a:lvl8pPr indent="-317500" lvl="7" marL="3657600">
              <a:lnSpc>
                <a:spcPct val="115000"/>
              </a:lnSpc>
              <a:spcBef>
                <a:spcPts val="1600"/>
              </a:spcBef>
              <a:spcAft>
                <a:spcPts val="0"/>
              </a:spcAft>
              <a:buClr>
                <a:schemeClr val="lt1"/>
              </a:buClr>
              <a:buSzPts val="1400"/>
              <a:buFont typeface="Nunito"/>
              <a:buChar char="○"/>
              <a:defRPr>
                <a:solidFill>
                  <a:schemeClr val="lt1"/>
                </a:solidFill>
                <a:latin typeface="Nunito"/>
                <a:ea typeface="Nunito"/>
                <a:cs typeface="Nunito"/>
                <a:sym typeface="Nunito"/>
              </a:defRPr>
            </a:lvl8pPr>
            <a:lvl9pPr indent="-317500" lvl="8" marL="4114800">
              <a:lnSpc>
                <a:spcPct val="115000"/>
              </a:lnSpc>
              <a:spcBef>
                <a:spcPts val="1600"/>
              </a:spcBef>
              <a:spcAft>
                <a:spcPts val="1600"/>
              </a:spcAft>
              <a:buClr>
                <a:schemeClr val="lt1"/>
              </a:buClr>
              <a:buSzPts val="1400"/>
              <a:buFont typeface="Nunito"/>
              <a:buChar char="■"/>
              <a:defRPr>
                <a:solidFill>
                  <a:schemeClr val="lt1"/>
                </a:solidFill>
                <a:latin typeface="Nunito"/>
                <a:ea typeface="Nunito"/>
                <a:cs typeface="Nunito"/>
                <a:sym typeface="Nuni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61" name="Shape 761"/>
        <p:cNvGrpSpPr/>
        <p:nvPr/>
      </p:nvGrpSpPr>
      <p:grpSpPr>
        <a:xfrm>
          <a:off x="0" y="0"/>
          <a:ext cx="0" cy="0"/>
          <a:chOff x="0" y="0"/>
          <a:chExt cx="0" cy="0"/>
        </a:xfrm>
      </p:grpSpPr>
      <p:sp>
        <p:nvSpPr>
          <p:cNvPr id="762" name="Google Shape;762;p3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63" name="Google Shape;763;p3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5" r:id="rId1"/>
    <p:sldLayoutId id="2147483686"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9.xml"/><Relationship Id="rId5" Type="http://schemas.openxmlformats.org/officeDocument/2006/relationships/hyperlink" Target="http://bit.ly/33VAFh3" TargetMode="External"/><Relationship Id="rId6" Type="http://schemas.openxmlformats.org/officeDocument/2006/relationships/slide" Target="/ppt/slides/slide37.xml"/><Relationship Id="rId7" Type="http://schemas.openxmlformats.org/officeDocument/2006/relationships/slide" Target="/ppt/slides/slide36.xml"/><Relationship Id="rId8" Type="http://schemas.openxmlformats.org/officeDocument/2006/relationships/slide" Target="/ppt/slides/slide38.xml"/><Relationship Id="rId11" Type="http://schemas.openxmlformats.org/officeDocument/2006/relationships/slide" Target="/ppt/slides/slide41.xml"/><Relationship Id="rId10" Type="http://schemas.openxmlformats.org/officeDocument/2006/relationships/slide" Target="/ppt/slides/slide41.xml"/><Relationship Id="rId13" Type="http://schemas.openxmlformats.org/officeDocument/2006/relationships/hyperlink" Target="https://storyset.com/?utm_source=slidesgo_template&amp;utm_medium=referral-link&amp;utm_campaign=slidesgo_contents_of_this_template&amp;utm_term=storyset&amp;utm_content=storyset" TargetMode="External"/><Relationship Id="rId12" Type="http://schemas.openxmlformats.org/officeDocument/2006/relationships/slide" Target="/ppt/slides/slide42.xml"/><Relationship Id="rId15" Type="http://schemas.openxmlformats.org/officeDocument/2006/relationships/slide" Target="/ppt/slides/slide43.xml"/><Relationship Id="rId14" Type="http://schemas.openxmlformats.org/officeDocument/2006/relationships/slide" Target="/ppt/slides/slide43.xml"/><Relationship Id="rId16" Type="http://schemas.openxmlformats.org/officeDocument/2006/relationships/slide" Target="/ppt/slides/slide4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7.xml"/><Relationship Id="rId3" Type="http://schemas.openxmlformats.org/officeDocument/2006/relationships/image" Target="../media/image4.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 Id="rId3" Type="http://schemas.openxmlformats.org/officeDocument/2006/relationships/image" Target="../media/image13.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 Id="rId3" Type="http://schemas.openxmlformats.org/officeDocument/2006/relationships/image" Target="../media/image1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0.xml"/><Relationship Id="rId3" Type="http://schemas.openxmlformats.org/officeDocument/2006/relationships/hyperlink" Target="https://docs.google.com/spreadsheets/d/1Dr8UI4ULM6Klo3tXecs3UtU3dmeG4QV0xruUf9AVpaQ/copy"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 Id="rId3" Type="http://schemas.openxmlformats.org/officeDocument/2006/relationships/image" Target="../media/image12.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 Id="rId3" Type="http://schemas.openxmlformats.org/officeDocument/2006/relationships/image" Target="../media/image2.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4.xml"/><Relationship Id="rId3" Type="http://schemas.openxmlformats.org/officeDocument/2006/relationships/image" Target="../media/image3.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 Id="rId3" Type="http://schemas.openxmlformats.org/officeDocument/2006/relationships/image" Target="../media/image7.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 Id="rId3" Type="http://schemas.openxmlformats.org/officeDocument/2006/relationships/hyperlink" Target="https://www.freepik.com/free-photo/happy-girl-playing-videogame_14062296.htm/?utm_source=slidesgo_template&amp;utm_medium=referral-link&amp;utm_campaign=sg_resources&amp;utm_content=freepik" TargetMode="External"/><Relationship Id="rId4" Type="http://schemas.openxmlformats.org/officeDocument/2006/relationships/hyperlink" Target="https://www.freepik.com/free-photo/medium-shot-boy-playing-videogame_14062302.htm/?utm_source=slidesgo_template&amp;utm_medium=referral-link&amp;utm_campaign=sg_resources&amp;utm_content=freepik" TargetMode="External"/><Relationship Id="rId5" Type="http://schemas.openxmlformats.org/officeDocument/2006/relationships/hyperlink" Target="https://www.freepik.com/free-photo/happy-boy-winning-videogame_14062295.htm/?utm_source=slidesgo_template&amp;utm_medium=referral-link&amp;utm_campaign=sg_resources&amp;utm_content=freepik" TargetMode="External"/><Relationship Id="rId6" Type="http://schemas.openxmlformats.org/officeDocument/2006/relationships/hyperlink" Target="https://www.freepik.com/free-vector/space-sticker-collection-theme-concept_5671382.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 Id="rId3" Type="http://schemas.openxmlformats.org/officeDocument/2006/relationships/hyperlink" Target="https://www.freepik.com/free-photo/happy-boy-playing-videogame-medium-shot_14062314.htm/?utm_source=slidesgo_template&amp;utm_medium=referral-link&amp;utm_campaign=sg_resources&amp;utm_content=freepik" TargetMode="External"/><Relationship Id="rId4" Type="http://schemas.openxmlformats.org/officeDocument/2006/relationships/hyperlink" Target="https://www.freepik.com/free-photo/happy-excited-young-couple-cheering-after-winning-playing-video-game_4503197.htm/?utm_source=slidesgo_template&amp;utm_medium=referral-link&amp;utm_campaign=sg_resources&amp;utm_content=freepik" TargetMode="External"/><Relationship Id="rId9" Type="http://schemas.openxmlformats.org/officeDocument/2006/relationships/hyperlink" Target="https://www.freepik.com/free-vector/spacial-school-calendar-with-fun-style_1260599.htm/?utm_source=slidesgo_template&amp;utm_medium=referral-link&amp;utm_campaign=sg_resources&amp;utm_content=freepik" TargetMode="External"/><Relationship Id="rId5" Type="http://schemas.openxmlformats.org/officeDocument/2006/relationships/hyperlink" Target="https://www.freepik.com/free-photo/happy-girl-with-controller-medium-shot_14062312.htm/?utm_source=slidesgo_template&amp;utm_medium=referral-link&amp;utm_campaign=sg_resources&amp;utm_content=freepik" TargetMode="External"/><Relationship Id="rId6" Type="http://schemas.openxmlformats.org/officeDocument/2006/relationships/hyperlink" Target="https://www.freepik.com/free-photo/girl-holding-controller-medium-shot_14062304.htm/?utm_source=slidesgo_template&amp;utm_medium=referral-link&amp;utm_campaign=sg_resources&amp;utm_content=freepik" TargetMode="External"/><Relationship Id="rId7" Type="http://schemas.openxmlformats.org/officeDocument/2006/relationships/hyperlink" Target="https://www.freepik.com/free-vector/winter-cap-set_1475876.htm/?utm_source=slidesgo_template&amp;utm_medium=referral-link&amp;utm_campaign=sg_resources&amp;utm_content=freepik" TargetMode="External"/><Relationship Id="rId8" Type="http://schemas.openxmlformats.org/officeDocument/2006/relationships/hyperlink" Target="https://www.freepik.com/free-vector/hand-drawn-space-transports-banner_4173261.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9.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1.xml"/><Relationship Id="rId3" Type="http://schemas.openxmlformats.org/officeDocument/2006/relationships/hyperlink" Target="https://fonts.google.com/specimen/Unica+One)" TargetMode="External"/><Relationship Id="rId4" Type="http://schemas.openxmlformats.org/officeDocument/2006/relationships/hyperlink" Target="https://fonts.google.com/specimen/Unica+One)" TargetMode="External"/><Relationship Id="rId5" Type="http://schemas.openxmlformats.org/officeDocument/2006/relationships/hyperlink" Target="https://fonts.google.com/specimen/Unica+One)" TargetMode="External"/><Relationship Id="rId6" Type="http://schemas.openxmlformats.org/officeDocument/2006/relationships/hyperlink" Target="https://fonts.google.com/specimen/Nunito)" TargetMode="External"/><Relationship Id="rId7" Type="http://schemas.openxmlformats.org/officeDocument/2006/relationships/hyperlink" Target="https://fonts.google.com/specimen/Nunito)" TargetMode="External"/><Relationship Id="rId8" Type="http://schemas.openxmlformats.org/officeDocument/2006/relationships/hyperlink" Target="https://fonts.google.com/specimen/Nunito)"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5.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8.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9.gif"/><Relationship Id="rId14" Type="http://schemas.openxmlformats.org/officeDocument/2006/relationships/image" Target="../media/image6.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10.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9.xml"/><Relationship Id="rId3" Type="http://schemas.openxmlformats.org/officeDocument/2006/relationships/hyperlink" Target="https://chrome.google.com/webstore/detail/flaticon-for-gsuit-gslide/haekgjfnhhdkgfgmldhfokhmfkgmciba"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63.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grpSp>
        <p:nvGrpSpPr>
          <p:cNvPr id="771" name="Google Shape;771;p42"/>
          <p:cNvGrpSpPr/>
          <p:nvPr/>
        </p:nvGrpSpPr>
        <p:grpSpPr>
          <a:xfrm>
            <a:off x="1926289" y="3335428"/>
            <a:ext cx="6305609" cy="6838909"/>
            <a:chOff x="159675" y="556275"/>
            <a:chExt cx="3977800" cy="4314225"/>
          </a:xfrm>
        </p:grpSpPr>
        <p:sp>
          <p:nvSpPr>
            <p:cNvPr id="772" name="Google Shape;772;p42"/>
            <p:cNvSpPr/>
            <p:nvPr/>
          </p:nvSpPr>
          <p:spPr>
            <a:xfrm>
              <a:off x="159675" y="556275"/>
              <a:ext cx="3936225" cy="3950375"/>
            </a:xfrm>
            <a:custGeom>
              <a:rect b="b" l="l" r="r" t="t"/>
              <a:pathLst>
                <a:path extrusionOk="0" h="158015" w="157449">
                  <a:moveTo>
                    <a:pt x="157448" y="80236"/>
                  </a:moveTo>
                  <a:cubicBezTo>
                    <a:pt x="155388" y="91709"/>
                    <a:pt x="150871" y="102577"/>
                    <a:pt x="144217" y="112141"/>
                  </a:cubicBezTo>
                  <a:cubicBezTo>
                    <a:pt x="118663" y="148904"/>
                    <a:pt x="68140" y="158014"/>
                    <a:pt x="31377" y="132460"/>
                  </a:cubicBezTo>
                  <a:cubicBezTo>
                    <a:pt x="19847" y="124483"/>
                    <a:pt x="10604" y="113634"/>
                    <a:pt x="4556" y="100989"/>
                  </a:cubicBezTo>
                  <a:cubicBezTo>
                    <a:pt x="0" y="77608"/>
                    <a:pt x="6502" y="53415"/>
                    <a:pt x="22191" y="35478"/>
                  </a:cubicBezTo>
                  <a:cubicBezTo>
                    <a:pt x="50240" y="3327"/>
                    <a:pt x="99062" y="0"/>
                    <a:pt x="131213" y="28068"/>
                  </a:cubicBezTo>
                  <a:cubicBezTo>
                    <a:pt x="146467" y="41337"/>
                    <a:pt x="155898" y="60087"/>
                    <a:pt x="157448" y="80236"/>
                  </a:cubicBezTo>
                  <a:close/>
                </a:path>
              </a:pathLst>
            </a:custGeom>
            <a:gradFill>
              <a:gsLst>
                <a:gs pos="0">
                  <a:srgbClr val="B37BD0"/>
                </a:gs>
                <a:gs pos="100000">
                  <a:srgbClr val="8C3C5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2"/>
            <p:cNvSpPr/>
            <p:nvPr/>
          </p:nvSpPr>
          <p:spPr>
            <a:xfrm>
              <a:off x="789550" y="3602675"/>
              <a:ext cx="235825" cy="235800"/>
            </a:xfrm>
            <a:custGeom>
              <a:rect b="b" l="l" r="r" t="t"/>
              <a:pathLst>
                <a:path extrusionOk="0" h="9432" w="9433">
                  <a:moveTo>
                    <a:pt x="9433" y="4726"/>
                  </a:moveTo>
                  <a:cubicBezTo>
                    <a:pt x="9433" y="7315"/>
                    <a:pt x="7316" y="9432"/>
                    <a:pt x="4726" y="9432"/>
                  </a:cubicBezTo>
                  <a:cubicBezTo>
                    <a:pt x="2118" y="9432"/>
                    <a:pt x="1" y="7315"/>
                    <a:pt x="1" y="4726"/>
                  </a:cubicBezTo>
                  <a:cubicBezTo>
                    <a:pt x="1" y="2117"/>
                    <a:pt x="2118" y="0"/>
                    <a:pt x="4726" y="0"/>
                  </a:cubicBezTo>
                  <a:cubicBezTo>
                    <a:pt x="7316" y="0"/>
                    <a:pt x="9433" y="2117"/>
                    <a:pt x="9433" y="4726"/>
                  </a:cubicBezTo>
                  <a:close/>
                </a:path>
              </a:pathLst>
            </a:custGeom>
            <a:solidFill>
              <a:srgbClr val="182444">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2"/>
            <p:cNvSpPr/>
            <p:nvPr/>
          </p:nvSpPr>
          <p:spPr>
            <a:xfrm>
              <a:off x="273550" y="2562150"/>
              <a:ext cx="3863925" cy="2308350"/>
            </a:xfrm>
            <a:custGeom>
              <a:rect b="b" l="l" r="r" t="t"/>
              <a:pathLst>
                <a:path extrusionOk="0" h="92334" w="154557">
                  <a:moveTo>
                    <a:pt x="134086" y="56856"/>
                  </a:moveTo>
                  <a:cubicBezTo>
                    <a:pt x="106018" y="89025"/>
                    <a:pt x="57215" y="92333"/>
                    <a:pt x="25045" y="64284"/>
                  </a:cubicBezTo>
                  <a:cubicBezTo>
                    <a:pt x="12060" y="52981"/>
                    <a:pt x="3252" y="37652"/>
                    <a:pt x="1" y="20754"/>
                  </a:cubicBezTo>
                  <a:cubicBezTo>
                    <a:pt x="6049" y="33399"/>
                    <a:pt x="15292" y="44230"/>
                    <a:pt x="26822" y="52225"/>
                  </a:cubicBezTo>
                  <a:cubicBezTo>
                    <a:pt x="63585" y="77760"/>
                    <a:pt x="114108" y="68669"/>
                    <a:pt x="139662" y="31906"/>
                  </a:cubicBezTo>
                  <a:cubicBezTo>
                    <a:pt x="146316" y="22342"/>
                    <a:pt x="150833" y="11455"/>
                    <a:pt x="152893" y="1"/>
                  </a:cubicBezTo>
                  <a:cubicBezTo>
                    <a:pt x="154557" y="20716"/>
                    <a:pt x="147771" y="41224"/>
                    <a:pt x="134086" y="56856"/>
                  </a:cubicBezTo>
                  <a:close/>
                </a:path>
              </a:pathLst>
            </a:custGeom>
            <a:gradFill>
              <a:gsLst>
                <a:gs pos="0">
                  <a:srgbClr val="B37BD0"/>
                </a:gs>
                <a:gs pos="100000">
                  <a:srgbClr val="8C3C55"/>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2"/>
            <p:cNvSpPr/>
            <p:nvPr/>
          </p:nvSpPr>
          <p:spPr>
            <a:xfrm>
              <a:off x="3542761" y="2306584"/>
              <a:ext cx="343075" cy="352075"/>
            </a:xfrm>
            <a:custGeom>
              <a:rect b="b" l="l" r="r" t="t"/>
              <a:pathLst>
                <a:path extrusionOk="0" h="14083" w="13723">
                  <a:moveTo>
                    <a:pt x="10812" y="3328"/>
                  </a:moveTo>
                  <a:cubicBezTo>
                    <a:pt x="13401" y="6106"/>
                    <a:pt x="13723" y="10000"/>
                    <a:pt x="11549" y="12041"/>
                  </a:cubicBezTo>
                  <a:cubicBezTo>
                    <a:pt x="9356" y="14082"/>
                    <a:pt x="5482" y="13515"/>
                    <a:pt x="2911" y="10756"/>
                  </a:cubicBezTo>
                  <a:cubicBezTo>
                    <a:pt x="322" y="7996"/>
                    <a:pt x="0" y="4084"/>
                    <a:pt x="2174" y="2042"/>
                  </a:cubicBezTo>
                  <a:cubicBezTo>
                    <a:pt x="4367" y="1"/>
                    <a:pt x="8222" y="568"/>
                    <a:pt x="10812" y="3328"/>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2"/>
            <p:cNvSpPr/>
            <p:nvPr/>
          </p:nvSpPr>
          <p:spPr>
            <a:xfrm>
              <a:off x="3565911" y="2374034"/>
              <a:ext cx="280225" cy="254175"/>
            </a:xfrm>
            <a:custGeom>
              <a:rect b="b" l="l" r="r" t="t"/>
              <a:pathLst>
                <a:path extrusionOk="0" h="10167" w="11209">
                  <a:moveTo>
                    <a:pt x="4460" y="0"/>
                  </a:moveTo>
                  <a:cubicBezTo>
                    <a:pt x="3450" y="0"/>
                    <a:pt x="2503" y="328"/>
                    <a:pt x="1777" y="1008"/>
                  </a:cubicBezTo>
                  <a:cubicBezTo>
                    <a:pt x="0" y="2671"/>
                    <a:pt x="265" y="5865"/>
                    <a:pt x="2382" y="8114"/>
                  </a:cubicBezTo>
                  <a:cubicBezTo>
                    <a:pt x="3635" y="9457"/>
                    <a:pt x="5264" y="10167"/>
                    <a:pt x="6756" y="10167"/>
                  </a:cubicBezTo>
                  <a:cubicBezTo>
                    <a:pt x="7764" y="10167"/>
                    <a:pt x="8709" y="9843"/>
                    <a:pt x="9432" y="9173"/>
                  </a:cubicBezTo>
                  <a:cubicBezTo>
                    <a:pt x="11209" y="7491"/>
                    <a:pt x="10944" y="4315"/>
                    <a:pt x="8827" y="2066"/>
                  </a:cubicBezTo>
                  <a:cubicBezTo>
                    <a:pt x="7577" y="714"/>
                    <a:pt x="5950" y="0"/>
                    <a:pt x="4460" y="0"/>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2"/>
            <p:cNvSpPr/>
            <p:nvPr/>
          </p:nvSpPr>
          <p:spPr>
            <a:xfrm>
              <a:off x="789559" y="2161125"/>
              <a:ext cx="1100550" cy="1100550"/>
            </a:xfrm>
            <a:custGeom>
              <a:rect b="b" l="l" r="r" t="t"/>
              <a:pathLst>
                <a:path extrusionOk="0" h="44022" w="44022">
                  <a:moveTo>
                    <a:pt x="29675" y="4234"/>
                  </a:moveTo>
                  <a:cubicBezTo>
                    <a:pt x="39504" y="8468"/>
                    <a:pt x="44021" y="19865"/>
                    <a:pt x="39787" y="29675"/>
                  </a:cubicBezTo>
                  <a:cubicBezTo>
                    <a:pt x="35554" y="39504"/>
                    <a:pt x="24156" y="44021"/>
                    <a:pt x="14346" y="39787"/>
                  </a:cubicBezTo>
                  <a:cubicBezTo>
                    <a:pt x="4518" y="35553"/>
                    <a:pt x="0" y="24156"/>
                    <a:pt x="4234" y="14346"/>
                  </a:cubicBezTo>
                  <a:cubicBezTo>
                    <a:pt x="8468" y="4518"/>
                    <a:pt x="19865" y="0"/>
                    <a:pt x="29675" y="4234"/>
                  </a:cubicBezTo>
                  <a:close/>
                </a:path>
              </a:pathLst>
            </a:custGeom>
            <a:solidFill>
              <a:srgbClr val="182444">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2"/>
            <p:cNvSpPr/>
            <p:nvPr/>
          </p:nvSpPr>
          <p:spPr>
            <a:xfrm>
              <a:off x="836809" y="2307425"/>
              <a:ext cx="994700" cy="875500"/>
            </a:xfrm>
            <a:custGeom>
              <a:rect b="b" l="l" r="r" t="t"/>
              <a:pathLst>
                <a:path extrusionOk="0" h="35020" w="39788">
                  <a:moveTo>
                    <a:pt x="19891" y="0"/>
                  </a:moveTo>
                  <a:cubicBezTo>
                    <a:pt x="13105" y="0"/>
                    <a:pt x="6650" y="3978"/>
                    <a:pt x="3800" y="10611"/>
                  </a:cubicBezTo>
                  <a:cubicBezTo>
                    <a:pt x="0" y="19495"/>
                    <a:pt x="4102" y="29796"/>
                    <a:pt x="12986" y="33595"/>
                  </a:cubicBezTo>
                  <a:cubicBezTo>
                    <a:pt x="15236" y="34562"/>
                    <a:pt x="17577" y="35020"/>
                    <a:pt x="19881" y="35020"/>
                  </a:cubicBezTo>
                  <a:cubicBezTo>
                    <a:pt x="26671" y="35020"/>
                    <a:pt x="33133" y="31042"/>
                    <a:pt x="35970" y="24409"/>
                  </a:cubicBezTo>
                  <a:cubicBezTo>
                    <a:pt x="39788" y="15525"/>
                    <a:pt x="35667" y="5243"/>
                    <a:pt x="26784" y="1425"/>
                  </a:cubicBezTo>
                  <a:cubicBezTo>
                    <a:pt x="24533" y="458"/>
                    <a:pt x="22193" y="0"/>
                    <a:pt x="19891" y="0"/>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2"/>
            <p:cNvSpPr/>
            <p:nvPr/>
          </p:nvSpPr>
          <p:spPr>
            <a:xfrm>
              <a:off x="2523256" y="2924300"/>
              <a:ext cx="353950" cy="348750"/>
            </a:xfrm>
            <a:custGeom>
              <a:rect b="b" l="l" r="r" t="t"/>
              <a:pathLst>
                <a:path extrusionOk="0" h="13950" w="14158">
                  <a:moveTo>
                    <a:pt x="10982" y="2250"/>
                  </a:moveTo>
                  <a:cubicBezTo>
                    <a:pt x="13704" y="4499"/>
                    <a:pt x="14157" y="8449"/>
                    <a:pt x="12003" y="11058"/>
                  </a:cubicBezTo>
                  <a:cubicBezTo>
                    <a:pt x="9848" y="13666"/>
                    <a:pt x="5879" y="13950"/>
                    <a:pt x="3176" y="11700"/>
                  </a:cubicBezTo>
                  <a:cubicBezTo>
                    <a:pt x="454" y="9432"/>
                    <a:pt x="0" y="5501"/>
                    <a:pt x="2155" y="2893"/>
                  </a:cubicBezTo>
                  <a:cubicBezTo>
                    <a:pt x="4310" y="284"/>
                    <a:pt x="8260" y="1"/>
                    <a:pt x="10982" y="2250"/>
                  </a:cubicBezTo>
                  <a:close/>
                </a:path>
              </a:pathLst>
            </a:custGeom>
            <a:solidFill>
              <a:srgbClr val="182444">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2"/>
            <p:cNvSpPr/>
            <p:nvPr/>
          </p:nvSpPr>
          <p:spPr>
            <a:xfrm>
              <a:off x="2536481" y="2982275"/>
              <a:ext cx="291100" cy="256625"/>
            </a:xfrm>
            <a:custGeom>
              <a:rect b="b" l="l" r="r" t="t"/>
              <a:pathLst>
                <a:path extrusionOk="0" h="10265" w="11644">
                  <a:moveTo>
                    <a:pt x="5604" y="1"/>
                  </a:moveTo>
                  <a:cubicBezTo>
                    <a:pt x="4158" y="1"/>
                    <a:pt x="2748" y="598"/>
                    <a:pt x="1777" y="1764"/>
                  </a:cubicBezTo>
                  <a:cubicBezTo>
                    <a:pt x="1" y="3919"/>
                    <a:pt x="379" y="7151"/>
                    <a:pt x="2609" y="9003"/>
                  </a:cubicBezTo>
                  <a:cubicBezTo>
                    <a:pt x="3619" y="9851"/>
                    <a:pt x="4839" y="10264"/>
                    <a:pt x="6036" y="10264"/>
                  </a:cubicBezTo>
                  <a:cubicBezTo>
                    <a:pt x="7482" y="10264"/>
                    <a:pt x="8895" y="9662"/>
                    <a:pt x="9867" y="8493"/>
                  </a:cubicBezTo>
                  <a:cubicBezTo>
                    <a:pt x="11644" y="6357"/>
                    <a:pt x="11285" y="3106"/>
                    <a:pt x="9054" y="1254"/>
                  </a:cubicBezTo>
                  <a:cubicBezTo>
                    <a:pt x="8033" y="413"/>
                    <a:pt x="6806" y="1"/>
                    <a:pt x="5604" y="1"/>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2"/>
            <p:cNvSpPr/>
            <p:nvPr/>
          </p:nvSpPr>
          <p:spPr>
            <a:xfrm>
              <a:off x="839312" y="1220012"/>
              <a:ext cx="747100" cy="610050"/>
            </a:xfrm>
            <a:custGeom>
              <a:rect b="b" l="l" r="r" t="t"/>
              <a:pathLst>
                <a:path extrusionOk="0" h="24402" w="29884">
                  <a:moveTo>
                    <a:pt x="29260" y="10793"/>
                  </a:moveTo>
                  <a:cubicBezTo>
                    <a:pt x="29884" y="17106"/>
                    <a:pt x="23968" y="22852"/>
                    <a:pt x="16067" y="23627"/>
                  </a:cubicBezTo>
                  <a:cubicBezTo>
                    <a:pt x="8147" y="24401"/>
                    <a:pt x="1230" y="19922"/>
                    <a:pt x="625" y="13609"/>
                  </a:cubicBezTo>
                  <a:cubicBezTo>
                    <a:pt x="1" y="7296"/>
                    <a:pt x="5898" y="1550"/>
                    <a:pt x="13818" y="775"/>
                  </a:cubicBezTo>
                  <a:cubicBezTo>
                    <a:pt x="21719" y="0"/>
                    <a:pt x="28636" y="4499"/>
                    <a:pt x="29260" y="10793"/>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2"/>
            <p:cNvSpPr/>
            <p:nvPr/>
          </p:nvSpPr>
          <p:spPr>
            <a:xfrm>
              <a:off x="948012" y="1336787"/>
              <a:ext cx="613375" cy="472400"/>
            </a:xfrm>
            <a:custGeom>
              <a:rect b="b" l="l" r="r" t="t"/>
              <a:pathLst>
                <a:path extrusionOk="0" h="18896" w="24535">
                  <a:moveTo>
                    <a:pt x="12810" y="0"/>
                  </a:moveTo>
                  <a:cubicBezTo>
                    <a:pt x="12326" y="0"/>
                    <a:pt x="11836" y="24"/>
                    <a:pt x="11341" y="73"/>
                  </a:cubicBezTo>
                  <a:cubicBezTo>
                    <a:pt x="4858" y="697"/>
                    <a:pt x="0" y="5422"/>
                    <a:pt x="511" y="10601"/>
                  </a:cubicBezTo>
                  <a:cubicBezTo>
                    <a:pt x="982" y="15386"/>
                    <a:pt x="5858" y="18896"/>
                    <a:pt x="11725" y="18896"/>
                  </a:cubicBezTo>
                  <a:cubicBezTo>
                    <a:pt x="12208" y="18896"/>
                    <a:pt x="12698" y="18872"/>
                    <a:pt x="13193" y="18823"/>
                  </a:cubicBezTo>
                  <a:cubicBezTo>
                    <a:pt x="19695" y="18199"/>
                    <a:pt x="24534" y="13474"/>
                    <a:pt x="24024" y="8295"/>
                  </a:cubicBezTo>
                  <a:cubicBezTo>
                    <a:pt x="23552" y="3511"/>
                    <a:pt x="18677" y="0"/>
                    <a:pt x="12810" y="0"/>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2"/>
            <p:cNvSpPr/>
            <p:nvPr/>
          </p:nvSpPr>
          <p:spPr>
            <a:xfrm>
              <a:off x="2862407" y="1289690"/>
              <a:ext cx="297725" cy="285450"/>
            </a:xfrm>
            <a:custGeom>
              <a:rect b="b" l="l" r="r" t="t"/>
              <a:pathLst>
                <a:path extrusionOk="0" h="11418" w="11909">
                  <a:moveTo>
                    <a:pt x="2855" y="1910"/>
                  </a:moveTo>
                  <a:cubicBezTo>
                    <a:pt x="5199" y="1"/>
                    <a:pt x="8487" y="152"/>
                    <a:pt x="10189" y="2250"/>
                  </a:cubicBezTo>
                  <a:cubicBezTo>
                    <a:pt x="11909" y="4348"/>
                    <a:pt x="11379" y="7599"/>
                    <a:pt x="9036" y="9508"/>
                  </a:cubicBezTo>
                  <a:cubicBezTo>
                    <a:pt x="6692" y="11417"/>
                    <a:pt x="3403" y="11266"/>
                    <a:pt x="1702" y="9168"/>
                  </a:cubicBezTo>
                  <a:cubicBezTo>
                    <a:pt x="1" y="7070"/>
                    <a:pt x="511" y="3819"/>
                    <a:pt x="2855" y="1910"/>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2"/>
            <p:cNvSpPr/>
            <p:nvPr/>
          </p:nvSpPr>
          <p:spPr>
            <a:xfrm>
              <a:off x="2908684" y="1315630"/>
              <a:ext cx="271275" cy="233575"/>
            </a:xfrm>
            <a:custGeom>
              <a:rect b="b" l="l" r="r" t="t"/>
              <a:pathLst>
                <a:path extrusionOk="0" h="9343" w="10851">
                  <a:moveTo>
                    <a:pt x="5957" y="0"/>
                  </a:moveTo>
                  <a:cubicBezTo>
                    <a:pt x="4810" y="0"/>
                    <a:pt x="3613" y="404"/>
                    <a:pt x="2609" y="1222"/>
                  </a:cubicBezTo>
                  <a:cubicBezTo>
                    <a:pt x="473" y="2942"/>
                    <a:pt x="1" y="5909"/>
                    <a:pt x="1569" y="7818"/>
                  </a:cubicBezTo>
                  <a:cubicBezTo>
                    <a:pt x="2391" y="8830"/>
                    <a:pt x="3615" y="9342"/>
                    <a:pt x="4902" y="9342"/>
                  </a:cubicBezTo>
                  <a:cubicBezTo>
                    <a:pt x="6045" y="9342"/>
                    <a:pt x="7237" y="8939"/>
                    <a:pt x="8242" y="8121"/>
                  </a:cubicBezTo>
                  <a:cubicBezTo>
                    <a:pt x="10377" y="6382"/>
                    <a:pt x="10850" y="3433"/>
                    <a:pt x="9300" y="1524"/>
                  </a:cubicBezTo>
                  <a:cubicBezTo>
                    <a:pt x="8479" y="513"/>
                    <a:pt x="7249" y="0"/>
                    <a:pt x="5957" y="0"/>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2"/>
            <p:cNvSpPr/>
            <p:nvPr/>
          </p:nvSpPr>
          <p:spPr>
            <a:xfrm>
              <a:off x="792200" y="3648500"/>
              <a:ext cx="234125" cy="185700"/>
            </a:xfrm>
            <a:custGeom>
              <a:rect b="b" l="l" r="r" t="t"/>
              <a:pathLst>
                <a:path extrusionOk="0" h="7428" w="9365">
                  <a:moveTo>
                    <a:pt x="4674" y="1"/>
                  </a:moveTo>
                  <a:cubicBezTo>
                    <a:pt x="3374" y="1"/>
                    <a:pt x="2107" y="688"/>
                    <a:pt x="1426" y="1910"/>
                  </a:cubicBezTo>
                  <a:cubicBezTo>
                    <a:pt x="0" y="4475"/>
                    <a:pt x="1967" y="7428"/>
                    <a:pt x="4646" y="7428"/>
                  </a:cubicBezTo>
                  <a:cubicBezTo>
                    <a:pt x="4987" y="7428"/>
                    <a:pt x="5339" y="7380"/>
                    <a:pt x="5698" y="7278"/>
                  </a:cubicBezTo>
                  <a:cubicBezTo>
                    <a:pt x="8873" y="6370"/>
                    <a:pt x="9364" y="2080"/>
                    <a:pt x="6472" y="473"/>
                  </a:cubicBezTo>
                  <a:cubicBezTo>
                    <a:pt x="5904" y="153"/>
                    <a:pt x="5285" y="1"/>
                    <a:pt x="4674" y="1"/>
                  </a:cubicBezTo>
                  <a:close/>
                </a:path>
              </a:pathLst>
            </a:custGeom>
            <a:solidFill>
              <a:srgbClr val="182444">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2"/>
            <p:cNvSpPr/>
            <p:nvPr/>
          </p:nvSpPr>
          <p:spPr>
            <a:xfrm>
              <a:off x="2068540" y="1533627"/>
              <a:ext cx="793875" cy="731025"/>
            </a:xfrm>
            <a:custGeom>
              <a:rect b="b" l="l" r="r" t="t"/>
              <a:pathLst>
                <a:path extrusionOk="0" h="29241" w="31755">
                  <a:moveTo>
                    <a:pt x="19318" y="2136"/>
                  </a:moveTo>
                  <a:cubicBezTo>
                    <a:pt x="27030" y="4253"/>
                    <a:pt x="31755" y="11568"/>
                    <a:pt x="29846" y="18467"/>
                  </a:cubicBezTo>
                  <a:cubicBezTo>
                    <a:pt x="27956" y="25366"/>
                    <a:pt x="20149" y="29241"/>
                    <a:pt x="12438" y="27105"/>
                  </a:cubicBezTo>
                  <a:cubicBezTo>
                    <a:pt x="4707" y="24988"/>
                    <a:pt x="1" y="17673"/>
                    <a:pt x="1891" y="10774"/>
                  </a:cubicBezTo>
                  <a:cubicBezTo>
                    <a:pt x="3800" y="3875"/>
                    <a:pt x="11587" y="1"/>
                    <a:pt x="19318" y="2136"/>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2"/>
            <p:cNvSpPr/>
            <p:nvPr/>
          </p:nvSpPr>
          <p:spPr>
            <a:xfrm>
              <a:off x="2146990" y="1666377"/>
              <a:ext cx="671025" cy="552475"/>
            </a:xfrm>
            <a:custGeom>
              <a:rect b="b" l="l" r="r" t="t"/>
              <a:pathLst>
                <a:path extrusionOk="0" h="22099" w="26841">
                  <a:moveTo>
                    <a:pt x="12715" y="1"/>
                  </a:moveTo>
                  <a:cubicBezTo>
                    <a:pt x="7519" y="1"/>
                    <a:pt x="2915" y="3052"/>
                    <a:pt x="1607" y="7808"/>
                  </a:cubicBezTo>
                  <a:cubicBezTo>
                    <a:pt x="0" y="13630"/>
                    <a:pt x="3988" y="19810"/>
                    <a:pt x="10509" y="21606"/>
                  </a:cubicBezTo>
                  <a:cubicBezTo>
                    <a:pt x="11725" y="21940"/>
                    <a:pt x="12941" y="22098"/>
                    <a:pt x="14127" y="22098"/>
                  </a:cubicBezTo>
                  <a:cubicBezTo>
                    <a:pt x="19322" y="22098"/>
                    <a:pt x="23925" y="19050"/>
                    <a:pt x="25234" y="14310"/>
                  </a:cubicBezTo>
                  <a:cubicBezTo>
                    <a:pt x="26840" y="8488"/>
                    <a:pt x="22852" y="2289"/>
                    <a:pt x="16331" y="493"/>
                  </a:cubicBezTo>
                  <a:cubicBezTo>
                    <a:pt x="15116" y="160"/>
                    <a:pt x="13900" y="1"/>
                    <a:pt x="12715" y="1"/>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 name="Google Shape;788;p42"/>
          <p:cNvSpPr/>
          <p:nvPr/>
        </p:nvSpPr>
        <p:spPr>
          <a:xfrm>
            <a:off x="2106803" y="6515122"/>
            <a:ext cx="6125094" cy="3659196"/>
          </a:xfrm>
          <a:custGeom>
            <a:rect b="b" l="l" r="r" t="t"/>
            <a:pathLst>
              <a:path extrusionOk="0" h="92334" w="154557">
                <a:moveTo>
                  <a:pt x="134086" y="56856"/>
                </a:moveTo>
                <a:cubicBezTo>
                  <a:pt x="106018" y="89025"/>
                  <a:pt x="57215" y="92333"/>
                  <a:pt x="25045" y="64284"/>
                </a:cubicBezTo>
                <a:cubicBezTo>
                  <a:pt x="12060" y="52981"/>
                  <a:pt x="3252" y="37652"/>
                  <a:pt x="1" y="20754"/>
                </a:cubicBezTo>
                <a:cubicBezTo>
                  <a:pt x="6049" y="33399"/>
                  <a:pt x="15292" y="44230"/>
                  <a:pt x="26822" y="52225"/>
                </a:cubicBezTo>
                <a:cubicBezTo>
                  <a:pt x="63585" y="77760"/>
                  <a:pt x="114108" y="68669"/>
                  <a:pt x="139662" y="31906"/>
                </a:cubicBezTo>
                <a:cubicBezTo>
                  <a:pt x="146316" y="22342"/>
                  <a:pt x="150833" y="11455"/>
                  <a:pt x="152893" y="1"/>
                </a:cubicBezTo>
                <a:cubicBezTo>
                  <a:pt x="154557" y="20716"/>
                  <a:pt x="147771" y="41224"/>
                  <a:pt x="134086" y="56856"/>
                </a:cubicBezTo>
                <a:close/>
              </a:path>
            </a:pathLst>
          </a:custGeom>
          <a:solidFill>
            <a:srgbClr val="FFFFFF">
              <a:alpha val="167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2"/>
          <p:cNvSpPr txBox="1"/>
          <p:nvPr>
            <p:ph type="ctrTitle"/>
          </p:nvPr>
        </p:nvSpPr>
        <p:spPr>
          <a:xfrm>
            <a:off x="1399500" y="722925"/>
            <a:ext cx="6345000" cy="132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IMPOSTORS &amp; CREWMATES</a:t>
            </a:r>
            <a:r>
              <a:rPr lang="en"/>
              <a:t> </a:t>
            </a:r>
            <a:r>
              <a:rPr lang="en"/>
              <a:t>IN THE SPACESHIP</a:t>
            </a:r>
            <a:endParaRPr/>
          </a:p>
        </p:txBody>
      </p:sp>
      <p:sp>
        <p:nvSpPr>
          <p:cNvPr id="790" name="Google Shape;790;p42"/>
          <p:cNvSpPr txBox="1"/>
          <p:nvPr>
            <p:ph idx="1" type="subTitle"/>
          </p:nvPr>
        </p:nvSpPr>
        <p:spPr>
          <a:xfrm>
            <a:off x="1123500" y="2049682"/>
            <a:ext cx="6897000" cy="33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791" name="Google Shape;791;p42"/>
          <p:cNvSpPr/>
          <p:nvPr/>
        </p:nvSpPr>
        <p:spPr>
          <a:xfrm>
            <a:off x="7744500" y="3058263"/>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2"/>
          <p:cNvSpPr/>
          <p:nvPr/>
        </p:nvSpPr>
        <p:spPr>
          <a:xfrm>
            <a:off x="7587538" y="1255925"/>
            <a:ext cx="254875" cy="254900"/>
          </a:xfrm>
          <a:custGeom>
            <a:rect b="b" l="l" r="r" t="t"/>
            <a:pathLst>
              <a:path extrusionOk="0" h="10196" w="10195">
                <a:moveTo>
                  <a:pt x="3233" y="1"/>
                </a:moveTo>
                <a:lnTo>
                  <a:pt x="2630" y="3961"/>
                </a:lnTo>
                <a:lnTo>
                  <a:pt x="0" y="6962"/>
                </a:lnTo>
                <a:lnTo>
                  <a:pt x="3945" y="7565"/>
                </a:lnTo>
                <a:lnTo>
                  <a:pt x="6962" y="10195"/>
                </a:lnTo>
                <a:lnTo>
                  <a:pt x="7549" y="6250"/>
                </a:lnTo>
                <a:lnTo>
                  <a:pt x="10195" y="3234"/>
                </a:lnTo>
                <a:lnTo>
                  <a:pt x="6235" y="2646"/>
                </a:lnTo>
                <a:lnTo>
                  <a:pt x="3233" y="1"/>
                </a:lnTo>
                <a:close/>
              </a:path>
            </a:pathLst>
          </a:custGeom>
          <a:solidFill>
            <a:srgbClr val="9952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793" name="Google Shape;793;p42"/>
          <p:cNvSpPr/>
          <p:nvPr/>
        </p:nvSpPr>
        <p:spPr>
          <a:xfrm>
            <a:off x="7296913" y="372817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2"/>
          <p:cNvSpPr/>
          <p:nvPr/>
        </p:nvSpPr>
        <p:spPr>
          <a:xfrm>
            <a:off x="397075" y="1457150"/>
            <a:ext cx="127275" cy="126850"/>
          </a:xfrm>
          <a:custGeom>
            <a:rect b="b" l="l" r="r" t="t"/>
            <a:pathLst>
              <a:path extrusionOk="0" h="5074" w="5091">
                <a:moveTo>
                  <a:pt x="465" y="0"/>
                </a:moveTo>
                <a:lnTo>
                  <a:pt x="914" y="2367"/>
                </a:lnTo>
                <a:lnTo>
                  <a:pt x="1" y="4610"/>
                </a:lnTo>
                <a:lnTo>
                  <a:pt x="2383" y="4177"/>
                </a:lnTo>
                <a:lnTo>
                  <a:pt x="4611" y="5074"/>
                </a:lnTo>
                <a:lnTo>
                  <a:pt x="4178" y="2707"/>
                </a:lnTo>
                <a:lnTo>
                  <a:pt x="5090" y="464"/>
                </a:lnTo>
                <a:lnTo>
                  <a:pt x="2708" y="897"/>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2"/>
          <p:cNvSpPr/>
          <p:nvPr/>
        </p:nvSpPr>
        <p:spPr>
          <a:xfrm>
            <a:off x="2145300" y="345533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2"/>
          <p:cNvSpPr/>
          <p:nvPr/>
        </p:nvSpPr>
        <p:spPr>
          <a:xfrm>
            <a:off x="7189975" y="1708413"/>
            <a:ext cx="161700" cy="161675"/>
          </a:xfrm>
          <a:custGeom>
            <a:rect b="b" l="l" r="r" t="t"/>
            <a:pathLst>
              <a:path extrusionOk="0" h="6467" w="6468">
                <a:moveTo>
                  <a:pt x="3791" y="1"/>
                </a:moveTo>
                <a:lnTo>
                  <a:pt x="2290" y="1888"/>
                </a:lnTo>
                <a:lnTo>
                  <a:pt x="1" y="2677"/>
                </a:lnTo>
                <a:lnTo>
                  <a:pt x="1904" y="4177"/>
                </a:lnTo>
                <a:lnTo>
                  <a:pt x="2677" y="6467"/>
                </a:lnTo>
                <a:lnTo>
                  <a:pt x="4193" y="4564"/>
                </a:lnTo>
                <a:lnTo>
                  <a:pt x="6467" y="3791"/>
                </a:lnTo>
                <a:lnTo>
                  <a:pt x="4580" y="2290"/>
                </a:lnTo>
                <a:lnTo>
                  <a:pt x="37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2"/>
          <p:cNvSpPr/>
          <p:nvPr/>
        </p:nvSpPr>
        <p:spPr>
          <a:xfrm>
            <a:off x="4385100" y="2734725"/>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2"/>
          <p:cNvSpPr/>
          <p:nvPr/>
        </p:nvSpPr>
        <p:spPr>
          <a:xfrm flipH="1">
            <a:off x="7935152" y="700825"/>
            <a:ext cx="1566926" cy="1639524"/>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 name="Google Shape;799;p42"/>
          <p:cNvGrpSpPr/>
          <p:nvPr/>
        </p:nvGrpSpPr>
        <p:grpSpPr>
          <a:xfrm>
            <a:off x="-777515" y="950566"/>
            <a:ext cx="2555371" cy="3545248"/>
            <a:chOff x="22082" y="3174750"/>
            <a:chExt cx="2250238" cy="3121916"/>
          </a:xfrm>
        </p:grpSpPr>
        <p:grpSp>
          <p:nvGrpSpPr>
            <p:cNvPr id="800" name="Google Shape;800;p42"/>
            <p:cNvGrpSpPr/>
            <p:nvPr/>
          </p:nvGrpSpPr>
          <p:grpSpPr>
            <a:xfrm>
              <a:off x="250549" y="3878645"/>
              <a:ext cx="366113" cy="2015913"/>
              <a:chOff x="1645375" y="3737470"/>
              <a:chExt cx="366113" cy="2015913"/>
            </a:xfrm>
          </p:grpSpPr>
          <p:sp>
            <p:nvSpPr>
              <p:cNvPr id="801" name="Google Shape;801;p42"/>
              <p:cNvSpPr/>
              <p:nvPr/>
            </p:nvSpPr>
            <p:spPr>
              <a:xfrm>
                <a:off x="1650633" y="3737501"/>
                <a:ext cx="359576" cy="2015845"/>
              </a:xfrm>
              <a:custGeom>
                <a:rect b="b" l="l" r="r" t="t"/>
                <a:pathLst>
                  <a:path extrusionOk="0" h="29623" w="5284">
                    <a:moveTo>
                      <a:pt x="2675" y="0"/>
                    </a:moveTo>
                    <a:cubicBezTo>
                      <a:pt x="2345" y="0"/>
                      <a:pt x="2015" y="150"/>
                      <a:pt x="1802" y="451"/>
                    </a:cubicBezTo>
                    <a:cubicBezTo>
                      <a:pt x="631" y="2089"/>
                      <a:pt x="1" y="4056"/>
                      <a:pt x="1" y="6074"/>
                    </a:cubicBezTo>
                    <a:lnTo>
                      <a:pt x="1" y="29623"/>
                    </a:lnTo>
                    <a:lnTo>
                      <a:pt x="5284" y="29623"/>
                    </a:lnTo>
                    <a:lnTo>
                      <a:pt x="5284" y="5980"/>
                    </a:lnTo>
                    <a:cubicBezTo>
                      <a:pt x="5279" y="4022"/>
                      <a:pt x="4688" y="2106"/>
                      <a:pt x="3577" y="493"/>
                    </a:cubicBezTo>
                    <a:lnTo>
                      <a:pt x="3555" y="463"/>
                    </a:lnTo>
                    <a:cubicBezTo>
                      <a:pt x="3343" y="155"/>
                      <a:pt x="3009" y="0"/>
                      <a:pt x="2675" y="0"/>
                    </a:cubicBezTo>
                    <a:close/>
                  </a:path>
                </a:pathLst>
              </a:custGeom>
              <a:gradFill>
                <a:gsLst>
                  <a:gs pos="0">
                    <a:srgbClr val="F2F2F2"/>
                  </a:gs>
                  <a:gs pos="100000">
                    <a:srgbClr val="A6A6A6"/>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2"/>
              <p:cNvSpPr/>
              <p:nvPr/>
            </p:nvSpPr>
            <p:spPr>
              <a:xfrm>
                <a:off x="1645375" y="4534200"/>
                <a:ext cx="359577" cy="112491"/>
              </a:xfrm>
              <a:custGeom>
                <a:rect b="b" l="l" r="r" t="t"/>
                <a:pathLst>
                  <a:path extrusionOk="0" h="1653" w="5318">
                    <a:moveTo>
                      <a:pt x="0" y="1"/>
                    </a:moveTo>
                    <a:lnTo>
                      <a:pt x="0" y="1652"/>
                    </a:lnTo>
                    <a:lnTo>
                      <a:pt x="5317" y="1652"/>
                    </a:lnTo>
                    <a:lnTo>
                      <a:pt x="5317" y="1"/>
                    </a:ln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2"/>
              <p:cNvSpPr/>
              <p:nvPr/>
            </p:nvSpPr>
            <p:spPr>
              <a:xfrm>
                <a:off x="1837892" y="3737470"/>
                <a:ext cx="173596" cy="2015913"/>
              </a:xfrm>
              <a:custGeom>
                <a:rect b="b" l="l" r="r" t="t"/>
                <a:pathLst>
                  <a:path extrusionOk="0" h="29624" w="2551">
                    <a:moveTo>
                      <a:pt x="1" y="0"/>
                    </a:moveTo>
                    <a:lnTo>
                      <a:pt x="1" y="0"/>
                    </a:lnTo>
                    <a:cubicBezTo>
                      <a:pt x="563" y="950"/>
                      <a:pt x="1482" y="2976"/>
                      <a:pt x="1384" y="5871"/>
                    </a:cubicBezTo>
                    <a:cubicBezTo>
                      <a:pt x="1299" y="8339"/>
                      <a:pt x="1384" y="29168"/>
                      <a:pt x="1384" y="29624"/>
                    </a:cubicBezTo>
                    <a:lnTo>
                      <a:pt x="2551" y="29624"/>
                    </a:lnTo>
                    <a:lnTo>
                      <a:pt x="2551" y="5981"/>
                    </a:lnTo>
                    <a:cubicBezTo>
                      <a:pt x="2551" y="4023"/>
                      <a:pt x="1955" y="2107"/>
                      <a:pt x="844" y="494"/>
                    </a:cubicBezTo>
                    <a:lnTo>
                      <a:pt x="827" y="464"/>
                    </a:lnTo>
                    <a:cubicBezTo>
                      <a:pt x="639" y="188"/>
                      <a:pt x="333" y="17"/>
                      <a:pt x="1" y="0"/>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2"/>
              <p:cNvSpPr/>
              <p:nvPr/>
            </p:nvSpPr>
            <p:spPr>
              <a:xfrm>
                <a:off x="1651914" y="3814625"/>
                <a:ext cx="93200" cy="1914246"/>
              </a:xfrm>
              <a:custGeom>
                <a:rect b="b" l="l" r="r" t="t"/>
                <a:pathLst>
                  <a:path extrusionOk="0" h="28130" w="1155">
                    <a:moveTo>
                      <a:pt x="1155" y="1"/>
                    </a:moveTo>
                    <a:lnTo>
                      <a:pt x="1150" y="5"/>
                    </a:lnTo>
                    <a:cubicBezTo>
                      <a:pt x="397" y="1410"/>
                      <a:pt x="1" y="2980"/>
                      <a:pt x="1" y="4581"/>
                    </a:cubicBezTo>
                    <a:lnTo>
                      <a:pt x="1" y="28130"/>
                    </a:lnTo>
                    <a:lnTo>
                      <a:pt x="410" y="28130"/>
                    </a:lnTo>
                    <a:lnTo>
                      <a:pt x="410" y="3857"/>
                    </a:lnTo>
                    <a:cubicBezTo>
                      <a:pt x="410" y="2738"/>
                      <a:pt x="852" y="1026"/>
                      <a:pt x="1155" y="1"/>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2"/>
              <p:cNvSpPr/>
              <p:nvPr/>
            </p:nvSpPr>
            <p:spPr>
              <a:xfrm>
                <a:off x="1645375" y="4766839"/>
                <a:ext cx="359577" cy="112491"/>
              </a:xfrm>
              <a:custGeom>
                <a:rect b="b" l="l" r="r" t="t"/>
                <a:pathLst>
                  <a:path extrusionOk="0" h="1653" w="5318">
                    <a:moveTo>
                      <a:pt x="0" y="1"/>
                    </a:moveTo>
                    <a:lnTo>
                      <a:pt x="0" y="1652"/>
                    </a:lnTo>
                    <a:lnTo>
                      <a:pt x="5317" y="1652"/>
                    </a:lnTo>
                    <a:lnTo>
                      <a:pt x="5317" y="1"/>
                    </a:ln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2"/>
              <p:cNvSpPr/>
              <p:nvPr/>
            </p:nvSpPr>
            <p:spPr>
              <a:xfrm>
                <a:off x="1645375" y="4999479"/>
                <a:ext cx="359577" cy="112423"/>
              </a:xfrm>
              <a:custGeom>
                <a:rect b="b" l="l" r="r" t="t"/>
                <a:pathLst>
                  <a:path extrusionOk="0" h="1652" w="5318">
                    <a:moveTo>
                      <a:pt x="0" y="0"/>
                    </a:moveTo>
                    <a:lnTo>
                      <a:pt x="0" y="1652"/>
                    </a:lnTo>
                    <a:lnTo>
                      <a:pt x="5317" y="1652"/>
                    </a:lnTo>
                    <a:lnTo>
                      <a:pt x="5317" y="0"/>
                    </a:ln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 name="Google Shape;807;p42"/>
            <p:cNvGrpSpPr/>
            <p:nvPr/>
          </p:nvGrpSpPr>
          <p:grpSpPr>
            <a:xfrm>
              <a:off x="1645375" y="3878645"/>
              <a:ext cx="366113" cy="2015913"/>
              <a:chOff x="1645375" y="3737470"/>
              <a:chExt cx="366113" cy="2015913"/>
            </a:xfrm>
          </p:grpSpPr>
          <p:sp>
            <p:nvSpPr>
              <p:cNvPr id="808" name="Google Shape;808;p42"/>
              <p:cNvSpPr/>
              <p:nvPr/>
            </p:nvSpPr>
            <p:spPr>
              <a:xfrm>
                <a:off x="1650633" y="3737501"/>
                <a:ext cx="359576" cy="2015845"/>
              </a:xfrm>
              <a:custGeom>
                <a:rect b="b" l="l" r="r" t="t"/>
                <a:pathLst>
                  <a:path extrusionOk="0" h="29623" w="5284">
                    <a:moveTo>
                      <a:pt x="2675" y="0"/>
                    </a:moveTo>
                    <a:cubicBezTo>
                      <a:pt x="2345" y="0"/>
                      <a:pt x="2015" y="150"/>
                      <a:pt x="1802" y="451"/>
                    </a:cubicBezTo>
                    <a:cubicBezTo>
                      <a:pt x="631" y="2089"/>
                      <a:pt x="1" y="4056"/>
                      <a:pt x="1" y="6074"/>
                    </a:cubicBezTo>
                    <a:lnTo>
                      <a:pt x="1" y="29623"/>
                    </a:lnTo>
                    <a:lnTo>
                      <a:pt x="5284" y="29623"/>
                    </a:lnTo>
                    <a:lnTo>
                      <a:pt x="5284" y="5980"/>
                    </a:lnTo>
                    <a:cubicBezTo>
                      <a:pt x="5279" y="4022"/>
                      <a:pt x="4688" y="2106"/>
                      <a:pt x="3577" y="493"/>
                    </a:cubicBezTo>
                    <a:lnTo>
                      <a:pt x="3555" y="463"/>
                    </a:lnTo>
                    <a:cubicBezTo>
                      <a:pt x="3343" y="155"/>
                      <a:pt x="3009" y="0"/>
                      <a:pt x="2675" y="0"/>
                    </a:cubicBezTo>
                    <a:close/>
                  </a:path>
                </a:pathLst>
              </a:custGeom>
              <a:gradFill>
                <a:gsLst>
                  <a:gs pos="0">
                    <a:srgbClr val="F2F2F2"/>
                  </a:gs>
                  <a:gs pos="100000">
                    <a:srgbClr val="A6A6A6"/>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2"/>
              <p:cNvSpPr/>
              <p:nvPr/>
            </p:nvSpPr>
            <p:spPr>
              <a:xfrm>
                <a:off x="1645375" y="4534200"/>
                <a:ext cx="359577" cy="112491"/>
              </a:xfrm>
              <a:custGeom>
                <a:rect b="b" l="l" r="r" t="t"/>
                <a:pathLst>
                  <a:path extrusionOk="0" h="1653" w="5318">
                    <a:moveTo>
                      <a:pt x="0" y="1"/>
                    </a:moveTo>
                    <a:lnTo>
                      <a:pt x="0" y="1652"/>
                    </a:lnTo>
                    <a:lnTo>
                      <a:pt x="5317" y="1652"/>
                    </a:lnTo>
                    <a:lnTo>
                      <a:pt x="5317" y="1"/>
                    </a:ln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2"/>
              <p:cNvSpPr/>
              <p:nvPr/>
            </p:nvSpPr>
            <p:spPr>
              <a:xfrm>
                <a:off x="1837892" y="3737470"/>
                <a:ext cx="173596" cy="2015913"/>
              </a:xfrm>
              <a:custGeom>
                <a:rect b="b" l="l" r="r" t="t"/>
                <a:pathLst>
                  <a:path extrusionOk="0" h="29624" w="2551">
                    <a:moveTo>
                      <a:pt x="1" y="0"/>
                    </a:moveTo>
                    <a:lnTo>
                      <a:pt x="1" y="0"/>
                    </a:lnTo>
                    <a:cubicBezTo>
                      <a:pt x="563" y="950"/>
                      <a:pt x="1482" y="2976"/>
                      <a:pt x="1384" y="5871"/>
                    </a:cubicBezTo>
                    <a:cubicBezTo>
                      <a:pt x="1299" y="8339"/>
                      <a:pt x="1384" y="29168"/>
                      <a:pt x="1384" y="29624"/>
                    </a:cubicBezTo>
                    <a:lnTo>
                      <a:pt x="2551" y="29624"/>
                    </a:lnTo>
                    <a:lnTo>
                      <a:pt x="2551" y="5981"/>
                    </a:lnTo>
                    <a:cubicBezTo>
                      <a:pt x="2551" y="4023"/>
                      <a:pt x="1955" y="2107"/>
                      <a:pt x="844" y="494"/>
                    </a:cubicBezTo>
                    <a:lnTo>
                      <a:pt x="827" y="464"/>
                    </a:lnTo>
                    <a:cubicBezTo>
                      <a:pt x="639" y="188"/>
                      <a:pt x="333" y="17"/>
                      <a:pt x="1" y="0"/>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2"/>
              <p:cNvSpPr/>
              <p:nvPr/>
            </p:nvSpPr>
            <p:spPr>
              <a:xfrm>
                <a:off x="1651914" y="3814625"/>
                <a:ext cx="93200" cy="1914246"/>
              </a:xfrm>
              <a:custGeom>
                <a:rect b="b" l="l" r="r" t="t"/>
                <a:pathLst>
                  <a:path extrusionOk="0" h="28130" w="1155">
                    <a:moveTo>
                      <a:pt x="1155" y="1"/>
                    </a:moveTo>
                    <a:lnTo>
                      <a:pt x="1150" y="5"/>
                    </a:lnTo>
                    <a:cubicBezTo>
                      <a:pt x="397" y="1410"/>
                      <a:pt x="1" y="2980"/>
                      <a:pt x="1" y="4581"/>
                    </a:cubicBezTo>
                    <a:lnTo>
                      <a:pt x="1" y="28130"/>
                    </a:lnTo>
                    <a:lnTo>
                      <a:pt x="410" y="28130"/>
                    </a:lnTo>
                    <a:lnTo>
                      <a:pt x="410" y="3857"/>
                    </a:lnTo>
                    <a:cubicBezTo>
                      <a:pt x="410" y="2738"/>
                      <a:pt x="852" y="1026"/>
                      <a:pt x="1155" y="1"/>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2"/>
              <p:cNvSpPr/>
              <p:nvPr/>
            </p:nvSpPr>
            <p:spPr>
              <a:xfrm>
                <a:off x="1645375" y="4766839"/>
                <a:ext cx="359577" cy="112491"/>
              </a:xfrm>
              <a:custGeom>
                <a:rect b="b" l="l" r="r" t="t"/>
                <a:pathLst>
                  <a:path extrusionOk="0" h="1653" w="5318">
                    <a:moveTo>
                      <a:pt x="0" y="1"/>
                    </a:moveTo>
                    <a:lnTo>
                      <a:pt x="0" y="1652"/>
                    </a:lnTo>
                    <a:lnTo>
                      <a:pt x="5317" y="1652"/>
                    </a:lnTo>
                    <a:lnTo>
                      <a:pt x="5317" y="1"/>
                    </a:ln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2"/>
              <p:cNvSpPr/>
              <p:nvPr/>
            </p:nvSpPr>
            <p:spPr>
              <a:xfrm>
                <a:off x="1645375" y="4999479"/>
                <a:ext cx="359577" cy="112423"/>
              </a:xfrm>
              <a:custGeom>
                <a:rect b="b" l="l" r="r" t="t"/>
                <a:pathLst>
                  <a:path extrusionOk="0" h="1652" w="5318">
                    <a:moveTo>
                      <a:pt x="0" y="0"/>
                    </a:moveTo>
                    <a:lnTo>
                      <a:pt x="0" y="1652"/>
                    </a:lnTo>
                    <a:lnTo>
                      <a:pt x="5317" y="1652"/>
                    </a:lnTo>
                    <a:lnTo>
                      <a:pt x="5317" y="0"/>
                    </a:ln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 name="Google Shape;814;p42"/>
            <p:cNvSpPr/>
            <p:nvPr/>
          </p:nvSpPr>
          <p:spPr>
            <a:xfrm>
              <a:off x="616511" y="3174750"/>
              <a:ext cx="1043751" cy="2667356"/>
            </a:xfrm>
            <a:custGeom>
              <a:rect b="b" l="l" r="r" t="t"/>
              <a:pathLst>
                <a:path extrusionOk="0" h="39197" w="15338">
                  <a:moveTo>
                    <a:pt x="15337" y="11438"/>
                  </a:moveTo>
                  <a:lnTo>
                    <a:pt x="15337" y="39197"/>
                  </a:lnTo>
                  <a:lnTo>
                    <a:pt x="0" y="39197"/>
                  </a:lnTo>
                  <a:lnTo>
                    <a:pt x="0" y="11438"/>
                  </a:lnTo>
                  <a:cubicBezTo>
                    <a:pt x="0" y="7437"/>
                    <a:pt x="1848" y="3661"/>
                    <a:pt x="5015" y="1209"/>
                  </a:cubicBezTo>
                  <a:cubicBezTo>
                    <a:pt x="6577" y="0"/>
                    <a:pt x="8761" y="0"/>
                    <a:pt x="10319" y="1209"/>
                  </a:cubicBezTo>
                  <a:cubicBezTo>
                    <a:pt x="10412" y="1281"/>
                    <a:pt x="10506" y="1354"/>
                    <a:pt x="10595" y="1430"/>
                  </a:cubicBezTo>
                  <a:cubicBezTo>
                    <a:pt x="13596" y="3887"/>
                    <a:pt x="15337" y="7560"/>
                    <a:pt x="15337" y="11438"/>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2"/>
            <p:cNvSpPr/>
            <p:nvPr/>
          </p:nvSpPr>
          <p:spPr>
            <a:xfrm>
              <a:off x="1337515" y="3271791"/>
              <a:ext cx="322761" cy="2553236"/>
            </a:xfrm>
            <a:custGeom>
              <a:rect b="b" l="l" r="r" t="t"/>
              <a:pathLst>
                <a:path extrusionOk="0" h="37520" w="4743">
                  <a:moveTo>
                    <a:pt x="0" y="0"/>
                  </a:moveTo>
                  <a:cubicBezTo>
                    <a:pt x="1252" y="2188"/>
                    <a:pt x="3393" y="6432"/>
                    <a:pt x="3393" y="9859"/>
                  </a:cubicBezTo>
                  <a:lnTo>
                    <a:pt x="3393" y="37520"/>
                  </a:lnTo>
                  <a:lnTo>
                    <a:pt x="4742" y="37520"/>
                  </a:lnTo>
                  <a:lnTo>
                    <a:pt x="4742" y="10012"/>
                  </a:lnTo>
                  <a:cubicBezTo>
                    <a:pt x="4742" y="6134"/>
                    <a:pt x="3001" y="2456"/>
                    <a:pt x="0" y="0"/>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2"/>
            <p:cNvSpPr/>
            <p:nvPr/>
          </p:nvSpPr>
          <p:spPr>
            <a:xfrm>
              <a:off x="616511" y="3215853"/>
              <a:ext cx="413676" cy="2594134"/>
            </a:xfrm>
            <a:custGeom>
              <a:rect b="b" l="l" r="r" t="t"/>
              <a:pathLst>
                <a:path extrusionOk="0" h="38121" w="6079">
                  <a:moveTo>
                    <a:pt x="6079" y="1"/>
                  </a:moveTo>
                  <a:lnTo>
                    <a:pt x="6079" y="1"/>
                  </a:lnTo>
                  <a:cubicBezTo>
                    <a:pt x="5696" y="150"/>
                    <a:pt x="5338" y="354"/>
                    <a:pt x="5015" y="605"/>
                  </a:cubicBezTo>
                  <a:cubicBezTo>
                    <a:pt x="1848" y="3057"/>
                    <a:pt x="0" y="6833"/>
                    <a:pt x="0" y="10834"/>
                  </a:cubicBezTo>
                  <a:lnTo>
                    <a:pt x="0" y="38120"/>
                  </a:lnTo>
                  <a:lnTo>
                    <a:pt x="2141" y="38120"/>
                  </a:lnTo>
                  <a:lnTo>
                    <a:pt x="2141" y="10396"/>
                  </a:lnTo>
                  <a:cubicBezTo>
                    <a:pt x="2141" y="6824"/>
                    <a:pt x="4738" y="2163"/>
                    <a:pt x="6079" y="1"/>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2"/>
            <p:cNvSpPr/>
            <p:nvPr/>
          </p:nvSpPr>
          <p:spPr>
            <a:xfrm>
              <a:off x="1240474" y="6022289"/>
              <a:ext cx="380672" cy="274378"/>
            </a:xfrm>
            <a:custGeom>
              <a:rect b="b" l="l" r="r" t="t"/>
              <a:pathLst>
                <a:path extrusionOk="0" h="4032" w="5594">
                  <a:moveTo>
                    <a:pt x="1388" y="0"/>
                  </a:moveTo>
                  <a:lnTo>
                    <a:pt x="1371" y="39"/>
                  </a:lnTo>
                  <a:lnTo>
                    <a:pt x="894" y="1367"/>
                  </a:lnTo>
                  <a:lnTo>
                    <a:pt x="115" y="3521"/>
                  </a:lnTo>
                  <a:cubicBezTo>
                    <a:pt x="0" y="3755"/>
                    <a:pt x="171" y="4027"/>
                    <a:pt x="430" y="4032"/>
                  </a:cubicBezTo>
                  <a:lnTo>
                    <a:pt x="5168" y="4032"/>
                  </a:lnTo>
                  <a:cubicBezTo>
                    <a:pt x="5428" y="4027"/>
                    <a:pt x="5594" y="3755"/>
                    <a:pt x="5479" y="3525"/>
                  </a:cubicBezTo>
                  <a:lnTo>
                    <a:pt x="4717" y="1410"/>
                  </a:lnTo>
                  <a:lnTo>
                    <a:pt x="4219" y="39"/>
                  </a:lnTo>
                  <a:lnTo>
                    <a:pt x="4206" y="0"/>
                  </a:lnTo>
                  <a:close/>
                </a:path>
              </a:pathLst>
            </a:custGeom>
            <a:gradFill>
              <a:gsLst>
                <a:gs pos="0">
                  <a:srgbClr val="F2F2F2"/>
                </a:gs>
                <a:gs pos="100000">
                  <a:srgbClr val="A6A6A6"/>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2"/>
            <p:cNvSpPr/>
            <p:nvPr/>
          </p:nvSpPr>
          <p:spPr>
            <a:xfrm>
              <a:off x="670679" y="6022016"/>
              <a:ext cx="380944" cy="274650"/>
            </a:xfrm>
            <a:custGeom>
              <a:rect b="b" l="l" r="r" t="t"/>
              <a:pathLst>
                <a:path extrusionOk="0" h="4036" w="5598">
                  <a:moveTo>
                    <a:pt x="1388" y="0"/>
                  </a:moveTo>
                  <a:lnTo>
                    <a:pt x="1375" y="39"/>
                  </a:lnTo>
                  <a:lnTo>
                    <a:pt x="898" y="1371"/>
                  </a:lnTo>
                  <a:lnTo>
                    <a:pt x="119" y="3525"/>
                  </a:lnTo>
                  <a:cubicBezTo>
                    <a:pt x="0" y="3759"/>
                    <a:pt x="170" y="4031"/>
                    <a:pt x="434" y="4036"/>
                  </a:cubicBezTo>
                  <a:lnTo>
                    <a:pt x="5172" y="4036"/>
                  </a:lnTo>
                  <a:cubicBezTo>
                    <a:pt x="5432" y="4031"/>
                    <a:pt x="5598" y="3759"/>
                    <a:pt x="5483" y="3525"/>
                  </a:cubicBezTo>
                  <a:lnTo>
                    <a:pt x="4721" y="1414"/>
                  </a:lnTo>
                  <a:lnTo>
                    <a:pt x="4223" y="39"/>
                  </a:lnTo>
                  <a:lnTo>
                    <a:pt x="4210" y="0"/>
                  </a:lnTo>
                  <a:close/>
                </a:path>
              </a:pathLst>
            </a:custGeom>
            <a:gradFill>
              <a:gsLst>
                <a:gs pos="0">
                  <a:srgbClr val="F2F2F2"/>
                </a:gs>
                <a:gs pos="100000">
                  <a:srgbClr val="A6A6A6"/>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2"/>
            <p:cNvSpPr/>
            <p:nvPr/>
          </p:nvSpPr>
          <p:spPr>
            <a:xfrm>
              <a:off x="22082" y="4110115"/>
              <a:ext cx="2250209" cy="1914519"/>
            </a:xfrm>
            <a:custGeom>
              <a:rect b="b" l="l" r="r" t="t"/>
              <a:pathLst>
                <a:path extrusionOk="0" h="28134" w="33067">
                  <a:moveTo>
                    <a:pt x="33067" y="27159"/>
                  </a:moveTo>
                  <a:cubicBezTo>
                    <a:pt x="33063" y="27699"/>
                    <a:pt x="32624" y="28134"/>
                    <a:pt x="32088" y="28134"/>
                  </a:cubicBezTo>
                  <a:lnTo>
                    <a:pt x="979" y="28134"/>
                  </a:lnTo>
                  <a:cubicBezTo>
                    <a:pt x="439" y="28134"/>
                    <a:pt x="0" y="27695"/>
                    <a:pt x="0" y="27154"/>
                  </a:cubicBezTo>
                  <a:lnTo>
                    <a:pt x="0" y="27154"/>
                  </a:lnTo>
                  <a:cubicBezTo>
                    <a:pt x="0" y="26839"/>
                    <a:pt x="149" y="26546"/>
                    <a:pt x="405" y="26363"/>
                  </a:cubicBezTo>
                  <a:lnTo>
                    <a:pt x="6266" y="22085"/>
                  </a:lnTo>
                  <a:cubicBezTo>
                    <a:pt x="9340" y="19841"/>
                    <a:pt x="11157" y="16266"/>
                    <a:pt x="11157" y="12464"/>
                  </a:cubicBezTo>
                  <a:lnTo>
                    <a:pt x="11157" y="9378"/>
                  </a:lnTo>
                  <a:cubicBezTo>
                    <a:pt x="11157" y="9238"/>
                    <a:pt x="11161" y="9097"/>
                    <a:pt x="11166" y="8957"/>
                  </a:cubicBezTo>
                  <a:cubicBezTo>
                    <a:pt x="11170" y="8863"/>
                    <a:pt x="11174" y="8774"/>
                    <a:pt x="11178" y="8680"/>
                  </a:cubicBezTo>
                  <a:cubicBezTo>
                    <a:pt x="11187" y="8539"/>
                    <a:pt x="11196" y="8403"/>
                    <a:pt x="11208" y="8263"/>
                  </a:cubicBezTo>
                  <a:cubicBezTo>
                    <a:pt x="11217" y="8169"/>
                    <a:pt x="11225" y="8080"/>
                    <a:pt x="11238" y="7986"/>
                  </a:cubicBezTo>
                  <a:cubicBezTo>
                    <a:pt x="11268" y="7709"/>
                    <a:pt x="11306" y="7437"/>
                    <a:pt x="11357" y="7165"/>
                  </a:cubicBezTo>
                  <a:cubicBezTo>
                    <a:pt x="11374" y="7075"/>
                    <a:pt x="11391" y="6986"/>
                    <a:pt x="11408" y="6892"/>
                  </a:cubicBezTo>
                  <a:cubicBezTo>
                    <a:pt x="11430" y="6803"/>
                    <a:pt x="11447" y="6713"/>
                    <a:pt x="11468" y="6624"/>
                  </a:cubicBezTo>
                  <a:cubicBezTo>
                    <a:pt x="11489" y="6534"/>
                    <a:pt x="11511" y="6445"/>
                    <a:pt x="11532" y="6356"/>
                  </a:cubicBezTo>
                  <a:cubicBezTo>
                    <a:pt x="11642" y="5913"/>
                    <a:pt x="11779" y="5475"/>
                    <a:pt x="11940" y="5040"/>
                  </a:cubicBezTo>
                  <a:cubicBezTo>
                    <a:pt x="11953" y="4998"/>
                    <a:pt x="11970" y="4955"/>
                    <a:pt x="11987" y="4913"/>
                  </a:cubicBezTo>
                  <a:cubicBezTo>
                    <a:pt x="12021" y="4828"/>
                    <a:pt x="12055" y="4742"/>
                    <a:pt x="12089" y="4657"/>
                  </a:cubicBezTo>
                  <a:cubicBezTo>
                    <a:pt x="12123" y="4572"/>
                    <a:pt x="12162" y="4487"/>
                    <a:pt x="12196" y="4402"/>
                  </a:cubicBezTo>
                  <a:cubicBezTo>
                    <a:pt x="12230" y="4321"/>
                    <a:pt x="12268" y="4236"/>
                    <a:pt x="12307" y="4151"/>
                  </a:cubicBezTo>
                  <a:cubicBezTo>
                    <a:pt x="12328" y="4112"/>
                    <a:pt x="12349" y="4070"/>
                    <a:pt x="12366" y="4027"/>
                  </a:cubicBezTo>
                  <a:cubicBezTo>
                    <a:pt x="12404" y="3946"/>
                    <a:pt x="12447" y="3861"/>
                    <a:pt x="12490" y="3780"/>
                  </a:cubicBezTo>
                  <a:lnTo>
                    <a:pt x="12490" y="3780"/>
                  </a:lnTo>
                  <a:cubicBezTo>
                    <a:pt x="12528" y="3699"/>
                    <a:pt x="12570" y="3614"/>
                    <a:pt x="12613" y="3533"/>
                  </a:cubicBezTo>
                  <a:cubicBezTo>
                    <a:pt x="12920" y="2963"/>
                    <a:pt x="13264" y="2418"/>
                    <a:pt x="13652" y="1899"/>
                  </a:cubicBezTo>
                  <a:cubicBezTo>
                    <a:pt x="13707" y="1826"/>
                    <a:pt x="13767" y="1754"/>
                    <a:pt x="13822" y="1677"/>
                  </a:cubicBezTo>
                  <a:cubicBezTo>
                    <a:pt x="13937" y="1533"/>
                    <a:pt x="14056" y="1388"/>
                    <a:pt x="14180" y="1248"/>
                  </a:cubicBezTo>
                  <a:cubicBezTo>
                    <a:pt x="15427" y="0"/>
                    <a:pt x="17453" y="0"/>
                    <a:pt x="18700" y="1248"/>
                  </a:cubicBezTo>
                  <a:cubicBezTo>
                    <a:pt x="20650" y="3508"/>
                    <a:pt x="21718" y="6394"/>
                    <a:pt x="21723" y="9378"/>
                  </a:cubicBezTo>
                  <a:lnTo>
                    <a:pt x="21723" y="12332"/>
                  </a:lnTo>
                  <a:cubicBezTo>
                    <a:pt x="21718" y="16138"/>
                    <a:pt x="23540" y="19718"/>
                    <a:pt x="26618" y="21957"/>
                  </a:cubicBezTo>
                  <a:lnTo>
                    <a:pt x="32637" y="26346"/>
                  </a:lnTo>
                  <a:cubicBezTo>
                    <a:pt x="32901" y="26533"/>
                    <a:pt x="33058" y="26835"/>
                    <a:pt x="33067" y="27159"/>
                  </a:cubicBezTo>
                  <a:close/>
                </a:path>
              </a:pathLst>
            </a:custGeom>
            <a:gradFill>
              <a:gsLst>
                <a:gs pos="0">
                  <a:srgbClr val="FFFFFF"/>
                </a:gs>
                <a:gs pos="100000">
                  <a:srgbClr val="B3B3B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2"/>
            <p:cNvSpPr/>
            <p:nvPr/>
          </p:nvSpPr>
          <p:spPr>
            <a:xfrm>
              <a:off x="1053332" y="4503792"/>
              <a:ext cx="192377" cy="192718"/>
            </a:xfrm>
            <a:custGeom>
              <a:rect b="b" l="l" r="r" t="t"/>
              <a:pathLst>
                <a:path extrusionOk="0" h="2832" w="2827">
                  <a:moveTo>
                    <a:pt x="1414" y="0"/>
                  </a:moveTo>
                  <a:cubicBezTo>
                    <a:pt x="630" y="0"/>
                    <a:pt x="0" y="635"/>
                    <a:pt x="0" y="1414"/>
                  </a:cubicBezTo>
                  <a:cubicBezTo>
                    <a:pt x="0" y="2197"/>
                    <a:pt x="630" y="2831"/>
                    <a:pt x="1414" y="2831"/>
                  </a:cubicBezTo>
                  <a:cubicBezTo>
                    <a:pt x="2193" y="2831"/>
                    <a:pt x="2827" y="2197"/>
                    <a:pt x="2827" y="1414"/>
                  </a:cubicBezTo>
                  <a:cubicBezTo>
                    <a:pt x="2827" y="635"/>
                    <a:pt x="2193" y="0"/>
                    <a:pt x="1414" y="0"/>
                  </a:cubicBezTo>
                  <a:close/>
                </a:path>
              </a:pathLst>
            </a:custGeom>
            <a:solidFill>
              <a:srgbClr val="A6A2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2"/>
            <p:cNvSpPr/>
            <p:nvPr/>
          </p:nvSpPr>
          <p:spPr>
            <a:xfrm>
              <a:off x="1062859" y="4513319"/>
              <a:ext cx="173323" cy="173323"/>
            </a:xfrm>
            <a:custGeom>
              <a:rect b="b" l="l" r="r" t="t"/>
              <a:pathLst>
                <a:path extrusionOk="0" h="2547" w="2547">
                  <a:moveTo>
                    <a:pt x="2546" y="1274"/>
                  </a:moveTo>
                  <a:cubicBezTo>
                    <a:pt x="2546" y="1980"/>
                    <a:pt x="1976" y="2546"/>
                    <a:pt x="1274" y="2546"/>
                  </a:cubicBezTo>
                  <a:cubicBezTo>
                    <a:pt x="571" y="2546"/>
                    <a:pt x="1" y="1980"/>
                    <a:pt x="1" y="1274"/>
                  </a:cubicBezTo>
                  <a:cubicBezTo>
                    <a:pt x="1" y="571"/>
                    <a:pt x="571" y="1"/>
                    <a:pt x="1274" y="1"/>
                  </a:cubicBezTo>
                  <a:cubicBezTo>
                    <a:pt x="1976" y="1"/>
                    <a:pt x="2546" y="571"/>
                    <a:pt x="2546" y="1274"/>
                  </a:cubicBezTo>
                  <a:close/>
                </a:path>
              </a:pathLst>
            </a:custGeom>
            <a:solidFill>
              <a:srgbClr val="ACDD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2"/>
            <p:cNvSpPr/>
            <p:nvPr/>
          </p:nvSpPr>
          <p:spPr>
            <a:xfrm>
              <a:off x="781331" y="4134750"/>
              <a:ext cx="294929" cy="1889885"/>
            </a:xfrm>
            <a:custGeom>
              <a:rect b="b" l="l" r="r" t="t"/>
              <a:pathLst>
                <a:path extrusionOk="0" h="27772" w="4334">
                  <a:moveTo>
                    <a:pt x="4334" y="0"/>
                  </a:moveTo>
                  <a:lnTo>
                    <a:pt x="4334" y="0"/>
                  </a:lnTo>
                  <a:cubicBezTo>
                    <a:pt x="3823" y="170"/>
                    <a:pt x="3372" y="473"/>
                    <a:pt x="3023" y="881"/>
                  </a:cubicBezTo>
                  <a:cubicBezTo>
                    <a:pt x="1073" y="3142"/>
                    <a:pt x="0" y="6028"/>
                    <a:pt x="0" y="9012"/>
                  </a:cubicBezTo>
                  <a:lnTo>
                    <a:pt x="0" y="27772"/>
                  </a:lnTo>
                  <a:lnTo>
                    <a:pt x="2205" y="27772"/>
                  </a:lnTo>
                  <a:lnTo>
                    <a:pt x="2205" y="8160"/>
                  </a:lnTo>
                  <a:cubicBezTo>
                    <a:pt x="2205" y="4649"/>
                    <a:pt x="3589" y="1464"/>
                    <a:pt x="4334"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2"/>
            <p:cNvSpPr/>
            <p:nvPr/>
          </p:nvSpPr>
          <p:spPr>
            <a:xfrm>
              <a:off x="313478" y="4955993"/>
              <a:ext cx="467912" cy="1066343"/>
            </a:xfrm>
            <a:custGeom>
              <a:rect b="b" l="l" r="r" t="t"/>
              <a:pathLst>
                <a:path extrusionOk="0" h="15670" w="6876">
                  <a:moveTo>
                    <a:pt x="6875" y="0"/>
                  </a:moveTo>
                  <a:cubicBezTo>
                    <a:pt x="6875" y="1754"/>
                    <a:pt x="6488" y="3491"/>
                    <a:pt x="5743" y="5079"/>
                  </a:cubicBezTo>
                  <a:cubicBezTo>
                    <a:pt x="5807" y="7637"/>
                    <a:pt x="5841" y="11013"/>
                    <a:pt x="5624" y="12779"/>
                  </a:cubicBezTo>
                  <a:cubicBezTo>
                    <a:pt x="5309" y="15350"/>
                    <a:pt x="1307" y="15644"/>
                    <a:pt x="0" y="15669"/>
                  </a:cubicBezTo>
                  <a:lnTo>
                    <a:pt x="6875" y="15669"/>
                  </a:lnTo>
                  <a:lnTo>
                    <a:pt x="6875" y="0"/>
                  </a:ln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2"/>
            <p:cNvSpPr/>
            <p:nvPr/>
          </p:nvSpPr>
          <p:spPr>
            <a:xfrm>
              <a:off x="1457421" y="4996211"/>
              <a:ext cx="814899" cy="1021499"/>
            </a:xfrm>
            <a:custGeom>
              <a:rect b="b" l="l" r="r" t="t"/>
              <a:pathLst>
                <a:path extrusionOk="0" h="15011" w="11975">
                  <a:moveTo>
                    <a:pt x="648" y="1"/>
                  </a:moveTo>
                  <a:lnTo>
                    <a:pt x="1" y="1218"/>
                  </a:lnTo>
                  <a:cubicBezTo>
                    <a:pt x="1" y="1218"/>
                    <a:pt x="895" y="5603"/>
                    <a:pt x="3632" y="8242"/>
                  </a:cubicBezTo>
                  <a:cubicBezTo>
                    <a:pt x="6254" y="10775"/>
                    <a:pt x="11758" y="13001"/>
                    <a:pt x="11353" y="15010"/>
                  </a:cubicBezTo>
                  <a:cubicBezTo>
                    <a:pt x="11724" y="14861"/>
                    <a:pt x="11971" y="14504"/>
                    <a:pt x="11975" y="14104"/>
                  </a:cubicBezTo>
                  <a:cubicBezTo>
                    <a:pt x="11966" y="13780"/>
                    <a:pt x="11809" y="13478"/>
                    <a:pt x="11545" y="13291"/>
                  </a:cubicBezTo>
                  <a:lnTo>
                    <a:pt x="5522" y="8902"/>
                  </a:lnTo>
                  <a:cubicBezTo>
                    <a:pt x="2653" y="6808"/>
                    <a:pt x="865" y="3547"/>
                    <a:pt x="648" y="1"/>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2"/>
            <p:cNvSpPr/>
            <p:nvPr/>
          </p:nvSpPr>
          <p:spPr>
            <a:xfrm>
              <a:off x="1216111" y="4132980"/>
              <a:ext cx="294657" cy="1889612"/>
            </a:xfrm>
            <a:custGeom>
              <a:rect b="b" l="l" r="r" t="t"/>
              <a:pathLst>
                <a:path extrusionOk="0" h="27768" w="4330">
                  <a:moveTo>
                    <a:pt x="1" y="1"/>
                  </a:moveTo>
                  <a:lnTo>
                    <a:pt x="1" y="1"/>
                  </a:lnTo>
                  <a:cubicBezTo>
                    <a:pt x="746" y="1465"/>
                    <a:pt x="2129" y="4649"/>
                    <a:pt x="2129" y="8161"/>
                  </a:cubicBezTo>
                  <a:lnTo>
                    <a:pt x="2129" y="27768"/>
                  </a:lnTo>
                  <a:lnTo>
                    <a:pt x="4330" y="27768"/>
                  </a:lnTo>
                  <a:lnTo>
                    <a:pt x="4330" y="9012"/>
                  </a:lnTo>
                  <a:cubicBezTo>
                    <a:pt x="4330" y="6028"/>
                    <a:pt x="3257" y="3142"/>
                    <a:pt x="1312" y="882"/>
                  </a:cubicBezTo>
                  <a:cubicBezTo>
                    <a:pt x="963" y="473"/>
                    <a:pt x="507" y="171"/>
                    <a:pt x="1" y="1"/>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2"/>
            <p:cNvSpPr/>
            <p:nvPr/>
          </p:nvSpPr>
          <p:spPr>
            <a:xfrm>
              <a:off x="784802" y="5795201"/>
              <a:ext cx="729428" cy="60905"/>
            </a:xfrm>
            <a:custGeom>
              <a:rect b="b" l="l" r="r" t="t"/>
              <a:pathLst>
                <a:path extrusionOk="0" h="895" w="10719">
                  <a:moveTo>
                    <a:pt x="0" y="0"/>
                  </a:moveTo>
                  <a:lnTo>
                    <a:pt x="0" y="894"/>
                  </a:lnTo>
                  <a:lnTo>
                    <a:pt x="10719" y="894"/>
                  </a:lnTo>
                  <a:lnTo>
                    <a:pt x="10719" y="0"/>
                  </a:ln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2"/>
            <p:cNvSpPr/>
            <p:nvPr/>
          </p:nvSpPr>
          <p:spPr>
            <a:xfrm>
              <a:off x="784802" y="5894556"/>
              <a:ext cx="729428" cy="44981"/>
            </a:xfrm>
            <a:custGeom>
              <a:rect b="b" l="l" r="r" t="t"/>
              <a:pathLst>
                <a:path extrusionOk="0" h="661" w="10719">
                  <a:moveTo>
                    <a:pt x="0" y="0"/>
                  </a:moveTo>
                  <a:lnTo>
                    <a:pt x="0" y="660"/>
                  </a:lnTo>
                  <a:lnTo>
                    <a:pt x="10719" y="660"/>
                  </a:lnTo>
                  <a:lnTo>
                    <a:pt x="10719" y="0"/>
                  </a:ln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2"/>
            <p:cNvSpPr/>
            <p:nvPr/>
          </p:nvSpPr>
          <p:spPr>
            <a:xfrm>
              <a:off x="1300155" y="6024875"/>
              <a:ext cx="261652" cy="107247"/>
            </a:xfrm>
            <a:custGeom>
              <a:rect b="b" l="l" r="r" t="t"/>
              <a:pathLst>
                <a:path extrusionOk="0" h="1576" w="3845">
                  <a:moveTo>
                    <a:pt x="494" y="1"/>
                  </a:moveTo>
                  <a:lnTo>
                    <a:pt x="17" y="1329"/>
                  </a:lnTo>
                  <a:lnTo>
                    <a:pt x="0" y="1576"/>
                  </a:lnTo>
                  <a:lnTo>
                    <a:pt x="0" y="1576"/>
                  </a:lnTo>
                  <a:lnTo>
                    <a:pt x="698" y="1333"/>
                  </a:lnTo>
                  <a:cubicBezTo>
                    <a:pt x="1090" y="1197"/>
                    <a:pt x="1499" y="1129"/>
                    <a:pt x="1907" y="1129"/>
                  </a:cubicBezTo>
                  <a:cubicBezTo>
                    <a:pt x="2303" y="1129"/>
                    <a:pt x="2699" y="1193"/>
                    <a:pt x="3078" y="1320"/>
                  </a:cubicBezTo>
                  <a:lnTo>
                    <a:pt x="3844" y="1576"/>
                  </a:lnTo>
                  <a:lnTo>
                    <a:pt x="3844" y="1372"/>
                  </a:lnTo>
                  <a:lnTo>
                    <a:pt x="3346" y="1"/>
                  </a:lnTo>
                  <a:close/>
                </a:path>
              </a:pathLst>
            </a:custGeom>
            <a:solidFill>
              <a:srgbClr val="000000">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2"/>
            <p:cNvSpPr/>
            <p:nvPr/>
          </p:nvSpPr>
          <p:spPr>
            <a:xfrm>
              <a:off x="730633" y="6024602"/>
              <a:ext cx="261652" cy="107519"/>
            </a:xfrm>
            <a:custGeom>
              <a:rect b="b" l="l" r="r" t="t"/>
              <a:pathLst>
                <a:path extrusionOk="0" h="1580" w="3845">
                  <a:moveTo>
                    <a:pt x="494" y="1"/>
                  </a:moveTo>
                  <a:lnTo>
                    <a:pt x="17" y="1333"/>
                  </a:lnTo>
                  <a:lnTo>
                    <a:pt x="0" y="1580"/>
                  </a:lnTo>
                  <a:lnTo>
                    <a:pt x="0" y="1580"/>
                  </a:lnTo>
                  <a:lnTo>
                    <a:pt x="698" y="1337"/>
                  </a:lnTo>
                  <a:cubicBezTo>
                    <a:pt x="1090" y="1201"/>
                    <a:pt x="1499" y="1133"/>
                    <a:pt x="1908" y="1133"/>
                  </a:cubicBezTo>
                  <a:cubicBezTo>
                    <a:pt x="2303" y="1133"/>
                    <a:pt x="2699" y="1197"/>
                    <a:pt x="3078" y="1324"/>
                  </a:cubicBezTo>
                  <a:lnTo>
                    <a:pt x="3844" y="1580"/>
                  </a:lnTo>
                  <a:lnTo>
                    <a:pt x="3844" y="1376"/>
                  </a:lnTo>
                  <a:lnTo>
                    <a:pt x="3346" y="1"/>
                  </a:lnTo>
                  <a:close/>
                </a:path>
              </a:pathLst>
            </a:custGeom>
            <a:solidFill>
              <a:srgbClr val="000000">
                <a:alpha val="35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2"/>
            <p:cNvSpPr/>
            <p:nvPr/>
          </p:nvSpPr>
          <p:spPr>
            <a:xfrm>
              <a:off x="781331" y="4760413"/>
              <a:ext cx="729428" cy="22661"/>
            </a:xfrm>
            <a:custGeom>
              <a:rect b="b" l="l" r="r" t="t"/>
              <a:pathLst>
                <a:path extrusionOk="0" h="333" w="10719">
                  <a:moveTo>
                    <a:pt x="0" y="1"/>
                  </a:moveTo>
                  <a:lnTo>
                    <a:pt x="0" y="333"/>
                  </a:lnTo>
                  <a:lnTo>
                    <a:pt x="10719" y="333"/>
                  </a:lnTo>
                  <a:lnTo>
                    <a:pt x="10719" y="1"/>
                  </a:lnTo>
                  <a:close/>
                </a:path>
              </a:pathLst>
            </a:custGeom>
            <a:solidFill>
              <a:srgbClr val="004D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2"/>
            <p:cNvSpPr/>
            <p:nvPr/>
          </p:nvSpPr>
          <p:spPr>
            <a:xfrm>
              <a:off x="781331" y="4811724"/>
              <a:ext cx="729428" cy="22661"/>
            </a:xfrm>
            <a:custGeom>
              <a:rect b="b" l="l" r="r" t="t"/>
              <a:pathLst>
                <a:path extrusionOk="0" h="333" w="10719">
                  <a:moveTo>
                    <a:pt x="0" y="0"/>
                  </a:moveTo>
                  <a:lnTo>
                    <a:pt x="0" y="332"/>
                  </a:lnTo>
                  <a:lnTo>
                    <a:pt x="10719" y="332"/>
                  </a:lnTo>
                  <a:lnTo>
                    <a:pt x="10719" y="0"/>
                  </a:lnTo>
                  <a:close/>
                </a:path>
              </a:pathLst>
            </a:custGeom>
            <a:solidFill>
              <a:srgbClr val="004D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2"/>
            <p:cNvSpPr/>
            <p:nvPr/>
          </p:nvSpPr>
          <p:spPr>
            <a:xfrm>
              <a:off x="1049862" y="4497667"/>
              <a:ext cx="192377" cy="192445"/>
            </a:xfrm>
            <a:custGeom>
              <a:rect b="b" l="l" r="r" t="t"/>
              <a:pathLst>
                <a:path extrusionOk="0" h="2828" w="2827">
                  <a:moveTo>
                    <a:pt x="1414" y="1"/>
                  </a:moveTo>
                  <a:cubicBezTo>
                    <a:pt x="635" y="1"/>
                    <a:pt x="0" y="635"/>
                    <a:pt x="0" y="1414"/>
                  </a:cubicBezTo>
                  <a:cubicBezTo>
                    <a:pt x="0" y="2197"/>
                    <a:pt x="635" y="2827"/>
                    <a:pt x="1414" y="2827"/>
                  </a:cubicBezTo>
                  <a:cubicBezTo>
                    <a:pt x="2197" y="2827"/>
                    <a:pt x="2827" y="2197"/>
                    <a:pt x="2827" y="1414"/>
                  </a:cubicBezTo>
                  <a:cubicBezTo>
                    <a:pt x="2827" y="635"/>
                    <a:pt x="2197" y="1"/>
                    <a:pt x="14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2"/>
            <p:cNvSpPr/>
            <p:nvPr/>
          </p:nvSpPr>
          <p:spPr>
            <a:xfrm>
              <a:off x="1059389" y="4507263"/>
              <a:ext cx="173323" cy="173255"/>
            </a:xfrm>
            <a:custGeom>
              <a:rect b="b" l="l" r="r" t="t"/>
              <a:pathLst>
                <a:path extrusionOk="0" h="2546" w="2547">
                  <a:moveTo>
                    <a:pt x="1274" y="0"/>
                  </a:moveTo>
                  <a:cubicBezTo>
                    <a:pt x="571" y="0"/>
                    <a:pt x="1" y="571"/>
                    <a:pt x="1" y="1273"/>
                  </a:cubicBezTo>
                  <a:cubicBezTo>
                    <a:pt x="1" y="1976"/>
                    <a:pt x="571" y="2546"/>
                    <a:pt x="1274" y="2546"/>
                  </a:cubicBezTo>
                  <a:cubicBezTo>
                    <a:pt x="1976" y="2546"/>
                    <a:pt x="2546" y="1976"/>
                    <a:pt x="2546" y="1273"/>
                  </a:cubicBezTo>
                  <a:cubicBezTo>
                    <a:pt x="2546" y="571"/>
                    <a:pt x="1976" y="0"/>
                    <a:pt x="1274" y="0"/>
                  </a:cubicBezTo>
                  <a:close/>
                </a:path>
              </a:pathLst>
            </a:custGeom>
            <a:gradFill>
              <a:gsLst>
                <a:gs pos="0">
                  <a:srgbClr val="D4E5F5"/>
                </a:gs>
                <a:gs pos="100000">
                  <a:srgbClr val="70A4D5"/>
                </a:gs>
              </a:gsLst>
              <a:path path="circle">
                <a:fillToRect b="50%" l="50%" r="50%" t="50%"/>
              </a:path>
              <a:tileRect/>
            </a:gradFill>
            <a:ln cap="flat" cmpd="sng" w="1375">
              <a:solidFill>
                <a:srgbClr val="90D0ED"/>
              </a:solidFill>
              <a:prstDash val="solid"/>
              <a:miter lim="42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2"/>
            <p:cNvSpPr/>
            <p:nvPr/>
          </p:nvSpPr>
          <p:spPr>
            <a:xfrm>
              <a:off x="1081097" y="4618322"/>
              <a:ext cx="27764" cy="20007"/>
            </a:xfrm>
            <a:custGeom>
              <a:rect b="b" l="l" r="r" t="t"/>
              <a:pathLst>
                <a:path extrusionOk="0" h="294" w="408">
                  <a:moveTo>
                    <a:pt x="205" y="1"/>
                  </a:moveTo>
                  <a:cubicBezTo>
                    <a:pt x="96" y="1"/>
                    <a:pt x="1" y="146"/>
                    <a:pt x="107" y="250"/>
                  </a:cubicBezTo>
                  <a:lnTo>
                    <a:pt x="112" y="254"/>
                  </a:lnTo>
                  <a:cubicBezTo>
                    <a:pt x="142" y="282"/>
                    <a:pt x="174" y="294"/>
                    <a:pt x="206" y="294"/>
                  </a:cubicBezTo>
                  <a:cubicBezTo>
                    <a:pt x="314" y="294"/>
                    <a:pt x="407" y="156"/>
                    <a:pt x="312" y="54"/>
                  </a:cubicBezTo>
                  <a:lnTo>
                    <a:pt x="307" y="50"/>
                  </a:lnTo>
                  <a:cubicBezTo>
                    <a:pt x="276" y="15"/>
                    <a:pt x="240"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2"/>
            <p:cNvSpPr/>
            <p:nvPr/>
          </p:nvSpPr>
          <p:spPr>
            <a:xfrm>
              <a:off x="1081574" y="4518695"/>
              <a:ext cx="78326" cy="92684"/>
            </a:xfrm>
            <a:custGeom>
              <a:rect b="b" l="l" r="r" t="t"/>
              <a:pathLst>
                <a:path extrusionOk="0" h="1362" w="1151">
                  <a:moveTo>
                    <a:pt x="978" y="0"/>
                  </a:moveTo>
                  <a:cubicBezTo>
                    <a:pt x="962" y="0"/>
                    <a:pt x="945" y="4"/>
                    <a:pt x="926" y="11"/>
                  </a:cubicBezTo>
                  <a:cubicBezTo>
                    <a:pt x="415" y="207"/>
                    <a:pt x="20" y="667"/>
                    <a:pt x="3" y="1224"/>
                  </a:cubicBezTo>
                  <a:cubicBezTo>
                    <a:pt x="0" y="1316"/>
                    <a:pt x="70" y="1362"/>
                    <a:pt x="140" y="1362"/>
                  </a:cubicBezTo>
                  <a:cubicBezTo>
                    <a:pt x="211" y="1362"/>
                    <a:pt x="283" y="1316"/>
                    <a:pt x="288" y="1224"/>
                  </a:cubicBezTo>
                  <a:cubicBezTo>
                    <a:pt x="300" y="799"/>
                    <a:pt x="611" y="433"/>
                    <a:pt x="999" y="284"/>
                  </a:cubicBezTo>
                  <a:cubicBezTo>
                    <a:pt x="1150" y="227"/>
                    <a:pt x="1109" y="0"/>
                    <a:pt x="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 name="Google Shape;836;p42"/>
          <p:cNvGrpSpPr/>
          <p:nvPr/>
        </p:nvGrpSpPr>
        <p:grpSpPr>
          <a:xfrm>
            <a:off x="-1772087" y="4495899"/>
            <a:ext cx="4543613" cy="723790"/>
            <a:chOff x="2384417" y="5840660"/>
            <a:chExt cx="4001068" cy="637364"/>
          </a:xfrm>
        </p:grpSpPr>
        <p:sp>
          <p:nvSpPr>
            <p:cNvPr id="837" name="Google Shape;837;p42"/>
            <p:cNvSpPr/>
            <p:nvPr/>
          </p:nvSpPr>
          <p:spPr>
            <a:xfrm>
              <a:off x="2384417" y="5840660"/>
              <a:ext cx="4001068" cy="637356"/>
            </a:xfrm>
            <a:custGeom>
              <a:rect b="b" l="l" r="r" t="t"/>
              <a:pathLst>
                <a:path extrusionOk="0" h="9366" w="58796">
                  <a:moveTo>
                    <a:pt x="27870" y="0"/>
                  </a:moveTo>
                  <a:lnTo>
                    <a:pt x="23281" y="124"/>
                  </a:lnTo>
                  <a:lnTo>
                    <a:pt x="23281" y="4334"/>
                  </a:lnTo>
                  <a:cubicBezTo>
                    <a:pt x="23281" y="4637"/>
                    <a:pt x="23030" y="4848"/>
                    <a:pt x="22765" y="4848"/>
                  </a:cubicBezTo>
                  <a:cubicBezTo>
                    <a:pt x="22654" y="4848"/>
                    <a:pt x="22541" y="4811"/>
                    <a:pt x="22442" y="4730"/>
                  </a:cubicBezTo>
                  <a:cubicBezTo>
                    <a:pt x="22153" y="4491"/>
                    <a:pt x="21829" y="4296"/>
                    <a:pt x="21480" y="4151"/>
                  </a:cubicBezTo>
                  <a:cubicBezTo>
                    <a:pt x="21042" y="3968"/>
                    <a:pt x="20578" y="3861"/>
                    <a:pt x="20105" y="3836"/>
                  </a:cubicBezTo>
                  <a:cubicBezTo>
                    <a:pt x="20019" y="3830"/>
                    <a:pt x="19936" y="3827"/>
                    <a:pt x="19856" y="3827"/>
                  </a:cubicBezTo>
                  <a:cubicBezTo>
                    <a:pt x="18869" y="3827"/>
                    <a:pt x="18290" y="4246"/>
                    <a:pt x="17951" y="4687"/>
                  </a:cubicBezTo>
                  <a:cubicBezTo>
                    <a:pt x="17896" y="4760"/>
                    <a:pt x="17845" y="4836"/>
                    <a:pt x="17798" y="4913"/>
                  </a:cubicBezTo>
                  <a:cubicBezTo>
                    <a:pt x="17700" y="5080"/>
                    <a:pt x="17527" y="5168"/>
                    <a:pt x="17353" y="5168"/>
                  </a:cubicBezTo>
                  <a:cubicBezTo>
                    <a:pt x="17218" y="5168"/>
                    <a:pt x="17082" y="5114"/>
                    <a:pt x="16981" y="5002"/>
                  </a:cubicBezTo>
                  <a:cubicBezTo>
                    <a:pt x="16713" y="4704"/>
                    <a:pt x="16402" y="4453"/>
                    <a:pt x="16057" y="4249"/>
                  </a:cubicBezTo>
                  <a:cubicBezTo>
                    <a:pt x="15552" y="3951"/>
                    <a:pt x="14899" y="3726"/>
                    <a:pt x="14082" y="3726"/>
                  </a:cubicBezTo>
                  <a:cubicBezTo>
                    <a:pt x="13977" y="3726"/>
                    <a:pt x="13869" y="3730"/>
                    <a:pt x="13758" y="3738"/>
                  </a:cubicBezTo>
                  <a:cubicBezTo>
                    <a:pt x="12460" y="3827"/>
                    <a:pt x="11702" y="4470"/>
                    <a:pt x="11268" y="5104"/>
                  </a:cubicBezTo>
                  <a:cubicBezTo>
                    <a:pt x="11157" y="5266"/>
                    <a:pt x="11060" y="5441"/>
                    <a:pt x="10979" y="5615"/>
                  </a:cubicBezTo>
                  <a:cubicBezTo>
                    <a:pt x="10887" y="5806"/>
                    <a:pt x="10701" y="5910"/>
                    <a:pt x="10512" y="5910"/>
                  </a:cubicBezTo>
                  <a:cubicBezTo>
                    <a:pt x="10386" y="5910"/>
                    <a:pt x="10258" y="5863"/>
                    <a:pt x="10157" y="5764"/>
                  </a:cubicBezTo>
                  <a:cubicBezTo>
                    <a:pt x="9787" y="5415"/>
                    <a:pt x="9208" y="4998"/>
                    <a:pt x="8352" y="4683"/>
                  </a:cubicBezTo>
                  <a:cubicBezTo>
                    <a:pt x="7621" y="4422"/>
                    <a:pt x="6685" y="4233"/>
                    <a:pt x="5505" y="4233"/>
                  </a:cubicBezTo>
                  <a:cubicBezTo>
                    <a:pt x="5338" y="4233"/>
                    <a:pt x="5166" y="4237"/>
                    <a:pt x="4989" y="4245"/>
                  </a:cubicBezTo>
                  <a:cubicBezTo>
                    <a:pt x="3827" y="4291"/>
                    <a:pt x="2933" y="4657"/>
                    <a:pt x="2244" y="5168"/>
                  </a:cubicBezTo>
                  <a:cubicBezTo>
                    <a:pt x="2082" y="5287"/>
                    <a:pt x="1933" y="5415"/>
                    <a:pt x="1792" y="5551"/>
                  </a:cubicBezTo>
                  <a:cubicBezTo>
                    <a:pt x="1758" y="5585"/>
                    <a:pt x="1724" y="5619"/>
                    <a:pt x="1690" y="5654"/>
                  </a:cubicBezTo>
                  <a:cubicBezTo>
                    <a:pt x="698" y="6658"/>
                    <a:pt x="260" y="7969"/>
                    <a:pt x="77" y="8731"/>
                  </a:cubicBezTo>
                  <a:cubicBezTo>
                    <a:pt x="0" y="9055"/>
                    <a:pt x="243" y="9365"/>
                    <a:pt x="579" y="9365"/>
                  </a:cubicBezTo>
                  <a:lnTo>
                    <a:pt x="58795" y="9365"/>
                  </a:lnTo>
                  <a:cubicBezTo>
                    <a:pt x="58795" y="9365"/>
                    <a:pt x="58723" y="9212"/>
                    <a:pt x="58578" y="8953"/>
                  </a:cubicBezTo>
                  <a:cubicBezTo>
                    <a:pt x="58127" y="8131"/>
                    <a:pt x="57582" y="7361"/>
                    <a:pt x="56961" y="6662"/>
                  </a:cubicBezTo>
                  <a:cubicBezTo>
                    <a:pt x="56812" y="6496"/>
                    <a:pt x="56658" y="6335"/>
                    <a:pt x="56492" y="6177"/>
                  </a:cubicBezTo>
                  <a:cubicBezTo>
                    <a:pt x="56390" y="6075"/>
                    <a:pt x="56284" y="5977"/>
                    <a:pt x="56173" y="5883"/>
                  </a:cubicBezTo>
                  <a:cubicBezTo>
                    <a:pt x="55279" y="5104"/>
                    <a:pt x="54181" y="4491"/>
                    <a:pt x="52912" y="4462"/>
                  </a:cubicBezTo>
                  <a:cubicBezTo>
                    <a:pt x="52843" y="4460"/>
                    <a:pt x="52775" y="4459"/>
                    <a:pt x="52708" y="4459"/>
                  </a:cubicBezTo>
                  <a:cubicBezTo>
                    <a:pt x="51294" y="4459"/>
                    <a:pt x="50436" y="4881"/>
                    <a:pt x="49924" y="5377"/>
                  </a:cubicBezTo>
                  <a:cubicBezTo>
                    <a:pt x="49796" y="5496"/>
                    <a:pt x="49682" y="5632"/>
                    <a:pt x="49579" y="5777"/>
                  </a:cubicBezTo>
                  <a:cubicBezTo>
                    <a:pt x="49440" y="5983"/>
                    <a:pt x="49209" y="6099"/>
                    <a:pt x="48970" y="6099"/>
                  </a:cubicBezTo>
                  <a:cubicBezTo>
                    <a:pt x="48873" y="6099"/>
                    <a:pt x="48775" y="6080"/>
                    <a:pt x="48681" y="6041"/>
                  </a:cubicBezTo>
                  <a:cubicBezTo>
                    <a:pt x="48600" y="6007"/>
                    <a:pt x="48528" y="5960"/>
                    <a:pt x="48464" y="5900"/>
                  </a:cubicBezTo>
                  <a:cubicBezTo>
                    <a:pt x="48000" y="5458"/>
                    <a:pt x="47242" y="5019"/>
                    <a:pt x="46033" y="4900"/>
                  </a:cubicBezTo>
                  <a:cubicBezTo>
                    <a:pt x="45368" y="4837"/>
                    <a:pt x="44808" y="4797"/>
                    <a:pt x="44334" y="4797"/>
                  </a:cubicBezTo>
                  <a:cubicBezTo>
                    <a:pt x="43814" y="4797"/>
                    <a:pt x="43397" y="4846"/>
                    <a:pt x="43058" y="4968"/>
                  </a:cubicBezTo>
                  <a:lnTo>
                    <a:pt x="43032" y="4977"/>
                  </a:lnTo>
                  <a:cubicBezTo>
                    <a:pt x="42898" y="5028"/>
                    <a:pt x="42758" y="5053"/>
                    <a:pt x="42619" y="5053"/>
                  </a:cubicBezTo>
                  <a:cubicBezTo>
                    <a:pt x="42365" y="5053"/>
                    <a:pt x="42115" y="4970"/>
                    <a:pt x="41909" y="4811"/>
                  </a:cubicBezTo>
                  <a:cubicBezTo>
                    <a:pt x="41760" y="4696"/>
                    <a:pt x="41640" y="4551"/>
                    <a:pt x="41564" y="4381"/>
                  </a:cubicBezTo>
                  <a:cubicBezTo>
                    <a:pt x="41270" y="3746"/>
                    <a:pt x="40683" y="3074"/>
                    <a:pt x="39529" y="2733"/>
                  </a:cubicBezTo>
                  <a:cubicBezTo>
                    <a:pt x="39221" y="2638"/>
                    <a:pt x="38903" y="2591"/>
                    <a:pt x="38585" y="2591"/>
                  </a:cubicBezTo>
                  <a:cubicBezTo>
                    <a:pt x="38206" y="2591"/>
                    <a:pt x="37828" y="2659"/>
                    <a:pt x="37469" y="2793"/>
                  </a:cubicBezTo>
                  <a:cubicBezTo>
                    <a:pt x="36179" y="3278"/>
                    <a:pt x="35443" y="4462"/>
                    <a:pt x="35443" y="4462"/>
                  </a:cubicBezTo>
                  <a:lnTo>
                    <a:pt x="35443" y="98"/>
                  </a:lnTo>
                  <a:lnTo>
                    <a:pt x="31011" y="98"/>
                  </a:lnTo>
                  <a:lnTo>
                    <a:pt x="31011" y="4210"/>
                  </a:lnTo>
                  <a:cubicBezTo>
                    <a:pt x="31011" y="4653"/>
                    <a:pt x="31041" y="6096"/>
                    <a:pt x="29440" y="6096"/>
                  </a:cubicBezTo>
                  <a:cubicBezTo>
                    <a:pt x="27836" y="6096"/>
                    <a:pt x="27870" y="4245"/>
                    <a:pt x="27870" y="4245"/>
                  </a:cubicBezTo>
                  <a:lnTo>
                    <a:pt x="27870" y="0"/>
                  </a:ln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2"/>
            <p:cNvSpPr/>
            <p:nvPr/>
          </p:nvSpPr>
          <p:spPr>
            <a:xfrm>
              <a:off x="2384417" y="6225354"/>
              <a:ext cx="4001068" cy="252670"/>
            </a:xfrm>
            <a:custGeom>
              <a:rect b="b" l="l" r="r" t="t"/>
              <a:pathLst>
                <a:path extrusionOk="0" h="3713" w="58796">
                  <a:moveTo>
                    <a:pt x="1690" y="1"/>
                  </a:moveTo>
                  <a:cubicBezTo>
                    <a:pt x="698" y="1005"/>
                    <a:pt x="260" y="2316"/>
                    <a:pt x="77" y="3078"/>
                  </a:cubicBezTo>
                  <a:cubicBezTo>
                    <a:pt x="0" y="3402"/>
                    <a:pt x="243" y="3712"/>
                    <a:pt x="579" y="3712"/>
                  </a:cubicBezTo>
                  <a:lnTo>
                    <a:pt x="58795" y="3712"/>
                  </a:lnTo>
                  <a:cubicBezTo>
                    <a:pt x="58795" y="3712"/>
                    <a:pt x="58723" y="3559"/>
                    <a:pt x="58583" y="3304"/>
                  </a:cubicBezTo>
                  <a:cubicBezTo>
                    <a:pt x="58127" y="2482"/>
                    <a:pt x="57586" y="1712"/>
                    <a:pt x="56965" y="1009"/>
                  </a:cubicBezTo>
                  <a:cubicBezTo>
                    <a:pt x="55892" y="1818"/>
                    <a:pt x="54585" y="2618"/>
                    <a:pt x="53602" y="2618"/>
                  </a:cubicBezTo>
                  <a:lnTo>
                    <a:pt x="9412" y="2618"/>
                  </a:lnTo>
                  <a:cubicBezTo>
                    <a:pt x="4491" y="2618"/>
                    <a:pt x="2508" y="1133"/>
                    <a:pt x="1712" y="26"/>
                  </a:cubicBezTo>
                  <a:lnTo>
                    <a:pt x="1690" y="1"/>
                  </a:ln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2"/>
            <p:cNvSpPr/>
            <p:nvPr/>
          </p:nvSpPr>
          <p:spPr>
            <a:xfrm>
              <a:off x="4934166" y="6016913"/>
              <a:ext cx="302210" cy="151139"/>
            </a:xfrm>
            <a:custGeom>
              <a:rect b="b" l="l" r="r" t="t"/>
              <a:pathLst>
                <a:path extrusionOk="0" h="2221" w="4441">
                  <a:moveTo>
                    <a:pt x="1119" y="1"/>
                  </a:moveTo>
                  <a:cubicBezTo>
                    <a:pt x="739" y="1"/>
                    <a:pt x="360" y="69"/>
                    <a:pt x="1" y="203"/>
                  </a:cubicBezTo>
                  <a:cubicBezTo>
                    <a:pt x="5" y="203"/>
                    <a:pt x="10" y="203"/>
                    <a:pt x="15" y="203"/>
                  </a:cubicBezTo>
                  <a:cubicBezTo>
                    <a:pt x="710" y="203"/>
                    <a:pt x="1867" y="520"/>
                    <a:pt x="3381" y="2063"/>
                  </a:cubicBezTo>
                  <a:lnTo>
                    <a:pt x="4441" y="2221"/>
                  </a:lnTo>
                  <a:cubicBezTo>
                    <a:pt x="4292" y="2106"/>
                    <a:pt x="4177" y="1961"/>
                    <a:pt x="4096" y="1791"/>
                  </a:cubicBezTo>
                  <a:cubicBezTo>
                    <a:pt x="3802" y="1161"/>
                    <a:pt x="3215" y="488"/>
                    <a:pt x="2061" y="143"/>
                  </a:cubicBezTo>
                  <a:cubicBezTo>
                    <a:pt x="1755" y="48"/>
                    <a:pt x="1437" y="1"/>
                    <a:pt x="1119" y="1"/>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2"/>
            <p:cNvSpPr/>
            <p:nvPr/>
          </p:nvSpPr>
          <p:spPr>
            <a:xfrm>
              <a:off x="5314845" y="6167034"/>
              <a:ext cx="382713" cy="86492"/>
            </a:xfrm>
            <a:custGeom>
              <a:rect b="b" l="l" r="r" t="t"/>
              <a:pathLst>
                <a:path extrusionOk="0" h="1271" w="5624">
                  <a:moveTo>
                    <a:pt x="1276" y="1"/>
                  </a:moveTo>
                  <a:cubicBezTo>
                    <a:pt x="756" y="1"/>
                    <a:pt x="339" y="50"/>
                    <a:pt x="0" y="172"/>
                  </a:cubicBezTo>
                  <a:cubicBezTo>
                    <a:pt x="575" y="189"/>
                    <a:pt x="2912" y="317"/>
                    <a:pt x="5581" y="1270"/>
                  </a:cubicBezTo>
                  <a:lnTo>
                    <a:pt x="5623" y="1245"/>
                  </a:lnTo>
                  <a:cubicBezTo>
                    <a:pt x="5543" y="1211"/>
                    <a:pt x="5466" y="1164"/>
                    <a:pt x="5402" y="1104"/>
                  </a:cubicBezTo>
                  <a:cubicBezTo>
                    <a:pt x="4938" y="666"/>
                    <a:pt x="4185" y="223"/>
                    <a:pt x="2971" y="104"/>
                  </a:cubicBezTo>
                  <a:cubicBezTo>
                    <a:pt x="2308" y="41"/>
                    <a:pt x="1749" y="1"/>
                    <a:pt x="1276" y="1"/>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2"/>
            <p:cNvSpPr/>
            <p:nvPr/>
          </p:nvSpPr>
          <p:spPr>
            <a:xfrm>
              <a:off x="5781814" y="6144100"/>
              <a:ext cx="425585" cy="98672"/>
            </a:xfrm>
            <a:custGeom>
              <a:rect b="b" l="l" r="r" t="t"/>
              <a:pathLst>
                <a:path extrusionOk="0" h="1450" w="6254">
                  <a:moveTo>
                    <a:pt x="2807" y="0"/>
                  </a:moveTo>
                  <a:cubicBezTo>
                    <a:pt x="1378" y="0"/>
                    <a:pt x="519" y="424"/>
                    <a:pt x="0" y="922"/>
                  </a:cubicBezTo>
                  <a:lnTo>
                    <a:pt x="73" y="884"/>
                  </a:lnTo>
                  <a:cubicBezTo>
                    <a:pt x="73" y="884"/>
                    <a:pt x="1159" y="462"/>
                    <a:pt x="2642" y="462"/>
                  </a:cubicBezTo>
                  <a:cubicBezTo>
                    <a:pt x="3718" y="462"/>
                    <a:pt x="5003" y="684"/>
                    <a:pt x="6232" y="1450"/>
                  </a:cubicBezTo>
                  <a:lnTo>
                    <a:pt x="6253" y="1429"/>
                  </a:lnTo>
                  <a:cubicBezTo>
                    <a:pt x="5360" y="645"/>
                    <a:pt x="4257" y="37"/>
                    <a:pt x="2993" y="3"/>
                  </a:cubicBezTo>
                  <a:cubicBezTo>
                    <a:pt x="2930" y="1"/>
                    <a:pt x="2868" y="0"/>
                    <a:pt x="2807"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2"/>
            <p:cNvSpPr/>
            <p:nvPr/>
          </p:nvSpPr>
          <p:spPr>
            <a:xfrm>
              <a:off x="3968653" y="5840660"/>
              <a:ext cx="312350" cy="162571"/>
            </a:xfrm>
            <a:custGeom>
              <a:rect b="b" l="l" r="r" t="t"/>
              <a:pathLst>
                <a:path extrusionOk="0" h="2389" w="4590">
                  <a:moveTo>
                    <a:pt x="4590" y="0"/>
                  </a:moveTo>
                  <a:lnTo>
                    <a:pt x="1" y="124"/>
                  </a:lnTo>
                  <a:lnTo>
                    <a:pt x="1" y="2112"/>
                  </a:lnTo>
                  <a:lnTo>
                    <a:pt x="171" y="1533"/>
                  </a:lnTo>
                  <a:cubicBezTo>
                    <a:pt x="387" y="812"/>
                    <a:pt x="1047" y="315"/>
                    <a:pt x="1796" y="315"/>
                  </a:cubicBezTo>
                  <a:cubicBezTo>
                    <a:pt x="1799" y="315"/>
                    <a:pt x="1803" y="315"/>
                    <a:pt x="1806" y="315"/>
                  </a:cubicBezTo>
                  <a:lnTo>
                    <a:pt x="2610" y="315"/>
                  </a:lnTo>
                  <a:cubicBezTo>
                    <a:pt x="2614" y="315"/>
                    <a:pt x="2617" y="315"/>
                    <a:pt x="2621" y="315"/>
                  </a:cubicBezTo>
                  <a:cubicBezTo>
                    <a:pt x="3319" y="315"/>
                    <a:pt x="3940" y="744"/>
                    <a:pt x="4198" y="1392"/>
                  </a:cubicBezTo>
                  <a:lnTo>
                    <a:pt x="4590" y="2389"/>
                  </a:lnTo>
                  <a:lnTo>
                    <a:pt x="4590" y="0"/>
                  </a:ln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2"/>
            <p:cNvSpPr/>
            <p:nvPr/>
          </p:nvSpPr>
          <p:spPr>
            <a:xfrm>
              <a:off x="4494758" y="5847329"/>
              <a:ext cx="301598" cy="155903"/>
            </a:xfrm>
            <a:custGeom>
              <a:rect b="b" l="l" r="r" t="t"/>
              <a:pathLst>
                <a:path extrusionOk="0" h="2291" w="4432">
                  <a:moveTo>
                    <a:pt x="0" y="0"/>
                  </a:moveTo>
                  <a:lnTo>
                    <a:pt x="0" y="1486"/>
                  </a:lnTo>
                  <a:lnTo>
                    <a:pt x="17" y="1431"/>
                  </a:lnTo>
                  <a:cubicBezTo>
                    <a:pt x="230" y="711"/>
                    <a:pt x="894" y="213"/>
                    <a:pt x="1648" y="213"/>
                  </a:cubicBezTo>
                  <a:lnTo>
                    <a:pt x="2456" y="213"/>
                  </a:lnTo>
                  <a:cubicBezTo>
                    <a:pt x="3154" y="213"/>
                    <a:pt x="3784" y="643"/>
                    <a:pt x="4040" y="1294"/>
                  </a:cubicBezTo>
                  <a:lnTo>
                    <a:pt x="4432" y="2291"/>
                  </a:lnTo>
                  <a:lnTo>
                    <a:pt x="4432" y="0"/>
                  </a:ln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 name="Google Shape;844;p42"/>
          <p:cNvSpPr/>
          <p:nvPr/>
        </p:nvSpPr>
        <p:spPr>
          <a:xfrm>
            <a:off x="6791268" y="3335426"/>
            <a:ext cx="2710803" cy="2031577"/>
          </a:xfrm>
          <a:custGeom>
            <a:rect b="b" l="l" r="r" t="t"/>
            <a:pathLst>
              <a:path extrusionOk="0" h="14321" w="19109">
                <a:moveTo>
                  <a:pt x="14518" y="0"/>
                </a:moveTo>
                <a:cubicBezTo>
                  <a:pt x="14487" y="0"/>
                  <a:pt x="14457" y="1"/>
                  <a:pt x="14427" y="2"/>
                </a:cubicBezTo>
                <a:cubicBezTo>
                  <a:pt x="9714" y="189"/>
                  <a:pt x="11408" y="7166"/>
                  <a:pt x="11408" y="7166"/>
                </a:cubicBezTo>
                <a:cubicBezTo>
                  <a:pt x="11408" y="7166"/>
                  <a:pt x="10473" y="4831"/>
                  <a:pt x="7614" y="4831"/>
                </a:cubicBezTo>
                <a:cubicBezTo>
                  <a:pt x="7328" y="4831"/>
                  <a:pt x="7022" y="4854"/>
                  <a:pt x="6696" y="4906"/>
                </a:cubicBezTo>
                <a:cubicBezTo>
                  <a:pt x="3112" y="5468"/>
                  <a:pt x="4619" y="10184"/>
                  <a:pt x="4619" y="10184"/>
                </a:cubicBezTo>
                <a:cubicBezTo>
                  <a:pt x="4619" y="10184"/>
                  <a:pt x="0" y="12355"/>
                  <a:pt x="1226" y="13577"/>
                </a:cubicBezTo>
                <a:cubicBezTo>
                  <a:pt x="1817" y="14167"/>
                  <a:pt x="5381" y="14320"/>
                  <a:pt x="8918" y="14320"/>
                </a:cubicBezTo>
                <a:cubicBezTo>
                  <a:pt x="12725" y="14320"/>
                  <a:pt x="16500" y="14143"/>
                  <a:pt x="16500" y="14143"/>
                </a:cubicBezTo>
                <a:cubicBezTo>
                  <a:pt x="16500" y="14143"/>
                  <a:pt x="19109" y="0"/>
                  <a:pt x="145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2"/>
          <p:cNvSpPr/>
          <p:nvPr/>
        </p:nvSpPr>
        <p:spPr>
          <a:xfrm>
            <a:off x="1926300" y="2049663"/>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9952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2"/>
          <p:cNvSpPr/>
          <p:nvPr/>
        </p:nvSpPr>
        <p:spPr>
          <a:xfrm>
            <a:off x="4771946" y="4385454"/>
            <a:ext cx="7941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2"/>
          <p:cNvSpPr/>
          <p:nvPr/>
        </p:nvSpPr>
        <p:spPr>
          <a:xfrm>
            <a:off x="3589018" y="4163495"/>
            <a:ext cx="7941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2"/>
          <p:cNvSpPr/>
          <p:nvPr/>
        </p:nvSpPr>
        <p:spPr>
          <a:xfrm>
            <a:off x="5894414" y="4163495"/>
            <a:ext cx="8418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 name="Google Shape;849;p42"/>
          <p:cNvGrpSpPr/>
          <p:nvPr/>
        </p:nvGrpSpPr>
        <p:grpSpPr>
          <a:xfrm>
            <a:off x="3390414" y="2857060"/>
            <a:ext cx="958939" cy="1396665"/>
            <a:chOff x="4231825" y="2743331"/>
            <a:chExt cx="1328171" cy="1934439"/>
          </a:xfrm>
        </p:grpSpPr>
        <p:sp>
          <p:nvSpPr>
            <p:cNvPr id="850" name="Google Shape;850;p42"/>
            <p:cNvSpPr/>
            <p:nvPr/>
          </p:nvSpPr>
          <p:spPr>
            <a:xfrm>
              <a:off x="4231825" y="3493095"/>
              <a:ext cx="640005" cy="632109"/>
            </a:xfrm>
            <a:custGeom>
              <a:rect b="b" l="l" r="r" t="t"/>
              <a:pathLst>
                <a:path extrusionOk="0" h="42509" w="43040">
                  <a:moveTo>
                    <a:pt x="39427" y="4788"/>
                  </a:moveTo>
                  <a:cubicBezTo>
                    <a:pt x="35804" y="413"/>
                    <a:pt x="29099" y="0"/>
                    <a:pt x="24449" y="3856"/>
                  </a:cubicBezTo>
                  <a:cubicBezTo>
                    <a:pt x="23676" y="4492"/>
                    <a:pt x="22998" y="5222"/>
                    <a:pt x="22415" y="6028"/>
                  </a:cubicBezTo>
                  <a:cubicBezTo>
                    <a:pt x="15996" y="10858"/>
                    <a:pt x="6420" y="20921"/>
                    <a:pt x="795" y="32064"/>
                  </a:cubicBezTo>
                  <a:cubicBezTo>
                    <a:pt x="1" y="33653"/>
                    <a:pt x="181" y="35475"/>
                    <a:pt x="1346" y="36619"/>
                  </a:cubicBezTo>
                  <a:lnTo>
                    <a:pt x="5445" y="41185"/>
                  </a:lnTo>
                  <a:cubicBezTo>
                    <a:pt x="6801" y="42509"/>
                    <a:pt x="9036" y="42509"/>
                    <a:pt x="10636" y="41185"/>
                  </a:cubicBezTo>
                  <a:lnTo>
                    <a:pt x="34046" y="21684"/>
                  </a:lnTo>
                  <a:cubicBezTo>
                    <a:pt x="35328" y="21228"/>
                    <a:pt x="36514" y="20550"/>
                    <a:pt x="37563" y="19682"/>
                  </a:cubicBezTo>
                  <a:cubicBezTo>
                    <a:pt x="42213" y="15826"/>
                    <a:pt x="43039" y="9152"/>
                    <a:pt x="39427" y="4788"/>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2"/>
            <p:cNvSpPr/>
            <p:nvPr/>
          </p:nvSpPr>
          <p:spPr>
            <a:xfrm>
              <a:off x="4546700" y="3431825"/>
              <a:ext cx="1013296" cy="1245945"/>
            </a:xfrm>
            <a:custGeom>
              <a:rect b="b" l="l" r="r" t="t"/>
              <a:pathLst>
                <a:path extrusionOk="0" h="82911" w="68547">
                  <a:moveTo>
                    <a:pt x="65220" y="1"/>
                  </a:moveTo>
                  <a:cubicBezTo>
                    <a:pt x="68546" y="40719"/>
                    <a:pt x="67074" y="53367"/>
                    <a:pt x="64309" y="69436"/>
                  </a:cubicBezTo>
                  <a:cubicBezTo>
                    <a:pt x="64097" y="70644"/>
                    <a:pt x="63186" y="72307"/>
                    <a:pt x="62138" y="73885"/>
                  </a:cubicBezTo>
                  <a:cubicBezTo>
                    <a:pt x="60189" y="76841"/>
                    <a:pt x="56873" y="78620"/>
                    <a:pt x="53325" y="78631"/>
                  </a:cubicBezTo>
                  <a:lnTo>
                    <a:pt x="47488" y="78631"/>
                  </a:lnTo>
                  <a:cubicBezTo>
                    <a:pt x="42001" y="78620"/>
                    <a:pt x="37425" y="74426"/>
                    <a:pt x="36969" y="68949"/>
                  </a:cubicBezTo>
                  <a:lnTo>
                    <a:pt x="36133" y="59151"/>
                  </a:lnTo>
                  <a:lnTo>
                    <a:pt x="34141" y="59108"/>
                  </a:lnTo>
                  <a:lnTo>
                    <a:pt x="32711" y="70443"/>
                  </a:lnTo>
                  <a:cubicBezTo>
                    <a:pt x="30338" y="82910"/>
                    <a:pt x="7786" y="79425"/>
                    <a:pt x="5647" y="71269"/>
                  </a:cubicBezTo>
                  <a:cubicBezTo>
                    <a:pt x="1" y="49776"/>
                    <a:pt x="848" y="1600"/>
                    <a:pt x="2691" y="3857"/>
                  </a:cubicBezTo>
                  <a:cubicBezTo>
                    <a:pt x="8358" y="10805"/>
                    <a:pt x="17320" y="22002"/>
                    <a:pt x="40889" y="18157"/>
                  </a:cubicBezTo>
                  <a:cubicBezTo>
                    <a:pt x="50390" y="16610"/>
                    <a:pt x="55825" y="14937"/>
                    <a:pt x="65220" y="1"/>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2"/>
            <p:cNvSpPr/>
            <p:nvPr/>
          </p:nvSpPr>
          <p:spPr>
            <a:xfrm>
              <a:off x="4662472" y="3846238"/>
              <a:ext cx="540911" cy="325430"/>
            </a:xfrm>
            <a:custGeom>
              <a:rect b="b" l="l" r="r" t="t"/>
              <a:pathLst>
                <a:path extrusionOk="0" h="21885" w="36376">
                  <a:moveTo>
                    <a:pt x="0" y="0"/>
                  </a:moveTo>
                  <a:lnTo>
                    <a:pt x="36376" y="0"/>
                  </a:lnTo>
                  <a:lnTo>
                    <a:pt x="36376" y="11557"/>
                  </a:lnTo>
                  <a:cubicBezTo>
                    <a:pt x="36376" y="17256"/>
                    <a:pt x="31853" y="21885"/>
                    <a:pt x="26270" y="21885"/>
                  </a:cubicBezTo>
                  <a:lnTo>
                    <a:pt x="9491" y="21885"/>
                  </a:lnTo>
                  <a:cubicBezTo>
                    <a:pt x="4248" y="21885"/>
                    <a:pt x="0" y="17542"/>
                    <a:pt x="0"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2"/>
            <p:cNvSpPr/>
            <p:nvPr/>
          </p:nvSpPr>
          <p:spPr>
            <a:xfrm>
              <a:off x="4468093" y="2743331"/>
              <a:ext cx="1079473" cy="1008260"/>
            </a:xfrm>
            <a:custGeom>
              <a:rect b="b" l="l" r="r" t="t"/>
              <a:pathLst>
                <a:path extrusionOk="0" h="67805" w="72594">
                  <a:moveTo>
                    <a:pt x="43993" y="2448"/>
                  </a:moveTo>
                  <a:cubicBezTo>
                    <a:pt x="63642" y="4450"/>
                    <a:pt x="72593" y="25794"/>
                    <a:pt x="71926" y="39152"/>
                  </a:cubicBezTo>
                  <a:cubicBezTo>
                    <a:pt x="71099" y="55899"/>
                    <a:pt x="59289" y="64818"/>
                    <a:pt x="38177" y="66375"/>
                  </a:cubicBezTo>
                  <a:cubicBezTo>
                    <a:pt x="18930" y="67805"/>
                    <a:pt x="1" y="50338"/>
                    <a:pt x="3264" y="29766"/>
                  </a:cubicBezTo>
                  <a:cubicBezTo>
                    <a:pt x="6187" y="11314"/>
                    <a:pt x="19894" y="1"/>
                    <a:pt x="43993" y="2448"/>
                  </a:cubicBezTo>
                  <a:close/>
                </a:path>
              </a:pathLst>
            </a:custGeom>
            <a:gradFill>
              <a:gsLst>
                <a:gs pos="0">
                  <a:srgbClr val="FFF6DB"/>
                </a:gs>
                <a:gs pos="100000">
                  <a:srgbClr val="FAD25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2"/>
            <p:cNvSpPr/>
            <p:nvPr/>
          </p:nvSpPr>
          <p:spPr>
            <a:xfrm>
              <a:off x="4504480" y="2872966"/>
              <a:ext cx="920527" cy="701269"/>
            </a:xfrm>
            <a:custGeom>
              <a:rect b="b" l="l" r="r" t="t"/>
              <a:pathLst>
                <a:path extrusionOk="0" h="47160" w="61905">
                  <a:moveTo>
                    <a:pt x="33241" y="2034"/>
                  </a:moveTo>
                  <a:cubicBezTo>
                    <a:pt x="47245" y="2956"/>
                    <a:pt x="61905" y="13697"/>
                    <a:pt x="58039" y="29184"/>
                  </a:cubicBezTo>
                  <a:cubicBezTo>
                    <a:pt x="54172" y="44670"/>
                    <a:pt x="37563" y="47160"/>
                    <a:pt x="24587" y="47043"/>
                  </a:cubicBezTo>
                  <a:cubicBezTo>
                    <a:pt x="11621" y="46926"/>
                    <a:pt x="1" y="36800"/>
                    <a:pt x="3189" y="18400"/>
                  </a:cubicBezTo>
                  <a:cubicBezTo>
                    <a:pt x="6378" y="1"/>
                    <a:pt x="23633" y="1409"/>
                    <a:pt x="33241" y="2034"/>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2"/>
            <p:cNvSpPr/>
            <p:nvPr/>
          </p:nvSpPr>
          <p:spPr>
            <a:xfrm>
              <a:off x="4533937" y="2895970"/>
              <a:ext cx="861151" cy="656050"/>
            </a:xfrm>
            <a:custGeom>
              <a:rect b="b" l="l" r="r" t="t"/>
              <a:pathLst>
                <a:path extrusionOk="0" h="44119" w="57912">
                  <a:moveTo>
                    <a:pt x="31090" y="1907"/>
                  </a:moveTo>
                  <a:cubicBezTo>
                    <a:pt x="44194" y="2754"/>
                    <a:pt x="57911" y="12817"/>
                    <a:pt x="54289" y="27308"/>
                  </a:cubicBezTo>
                  <a:cubicBezTo>
                    <a:pt x="50666" y="41799"/>
                    <a:pt x="35137" y="44119"/>
                    <a:pt x="22998" y="44002"/>
                  </a:cubicBezTo>
                  <a:cubicBezTo>
                    <a:pt x="10858" y="43886"/>
                    <a:pt x="1" y="34416"/>
                    <a:pt x="2977" y="17213"/>
                  </a:cubicBezTo>
                  <a:cubicBezTo>
                    <a:pt x="5954" y="0"/>
                    <a:pt x="22097" y="1324"/>
                    <a:pt x="31090" y="1907"/>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2"/>
            <p:cNvSpPr/>
            <p:nvPr/>
          </p:nvSpPr>
          <p:spPr>
            <a:xfrm>
              <a:off x="4558820" y="2960070"/>
              <a:ext cx="323854" cy="417564"/>
            </a:xfrm>
            <a:custGeom>
              <a:rect b="b" l="l" r="r" t="t"/>
              <a:pathLst>
                <a:path extrusionOk="0" h="28081" w="21779">
                  <a:moveTo>
                    <a:pt x="16079" y="0"/>
                  </a:moveTo>
                  <a:cubicBezTo>
                    <a:pt x="15245" y="0"/>
                    <a:pt x="14386" y="128"/>
                    <a:pt x="13527" y="475"/>
                  </a:cubicBezTo>
                  <a:cubicBezTo>
                    <a:pt x="0" y="5920"/>
                    <a:pt x="3136" y="24118"/>
                    <a:pt x="3136" y="24118"/>
                  </a:cubicBezTo>
                  <a:lnTo>
                    <a:pt x="9269" y="28080"/>
                  </a:lnTo>
                  <a:lnTo>
                    <a:pt x="9396" y="27995"/>
                  </a:lnTo>
                  <a:cubicBezTo>
                    <a:pt x="9396" y="27995"/>
                    <a:pt x="5222" y="21417"/>
                    <a:pt x="11589" y="13589"/>
                  </a:cubicBezTo>
                  <a:cubicBezTo>
                    <a:pt x="13379" y="11396"/>
                    <a:pt x="17118" y="9606"/>
                    <a:pt x="19035" y="8240"/>
                  </a:cubicBezTo>
                  <a:cubicBezTo>
                    <a:pt x="21779" y="6301"/>
                    <a:pt x="21599" y="973"/>
                    <a:pt x="18506" y="295"/>
                  </a:cubicBezTo>
                  <a:cubicBezTo>
                    <a:pt x="17739" y="130"/>
                    <a:pt x="16922" y="0"/>
                    <a:pt x="16079" y="0"/>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2"/>
            <p:cNvSpPr/>
            <p:nvPr/>
          </p:nvSpPr>
          <p:spPr>
            <a:xfrm>
              <a:off x="4954502" y="2772952"/>
              <a:ext cx="595737" cy="932646"/>
            </a:xfrm>
            <a:custGeom>
              <a:rect b="b" l="l" r="r" t="t"/>
              <a:pathLst>
                <a:path extrusionOk="0" h="62720" w="40063">
                  <a:moveTo>
                    <a:pt x="39395" y="36100"/>
                  </a:moveTo>
                  <a:cubicBezTo>
                    <a:pt x="38569" y="52381"/>
                    <a:pt x="26758" y="61067"/>
                    <a:pt x="5646" y="62582"/>
                  </a:cubicBezTo>
                  <a:cubicBezTo>
                    <a:pt x="3771" y="62720"/>
                    <a:pt x="1875" y="62677"/>
                    <a:pt x="0" y="62466"/>
                  </a:cubicBezTo>
                  <a:cubicBezTo>
                    <a:pt x="20243" y="60675"/>
                    <a:pt x="31556" y="52021"/>
                    <a:pt x="32372" y="36090"/>
                  </a:cubicBezTo>
                  <a:cubicBezTo>
                    <a:pt x="33029" y="23103"/>
                    <a:pt x="24078" y="2341"/>
                    <a:pt x="4428" y="403"/>
                  </a:cubicBezTo>
                  <a:cubicBezTo>
                    <a:pt x="3507" y="307"/>
                    <a:pt x="2574" y="233"/>
                    <a:pt x="1685" y="180"/>
                  </a:cubicBezTo>
                  <a:cubicBezTo>
                    <a:pt x="4947" y="0"/>
                    <a:pt x="8210" y="74"/>
                    <a:pt x="11462" y="413"/>
                  </a:cubicBezTo>
                  <a:cubicBezTo>
                    <a:pt x="31111" y="2352"/>
                    <a:pt x="40062" y="23103"/>
                    <a:pt x="39395" y="3610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2"/>
            <p:cNvSpPr/>
            <p:nvPr/>
          </p:nvSpPr>
          <p:spPr>
            <a:xfrm>
              <a:off x="4563731" y="3444584"/>
              <a:ext cx="957227" cy="288106"/>
            </a:xfrm>
            <a:custGeom>
              <a:rect b="b" l="l" r="r" t="t"/>
              <a:pathLst>
                <a:path extrusionOk="0" h="19375" w="64373">
                  <a:moveTo>
                    <a:pt x="64373" y="6674"/>
                  </a:moveTo>
                  <a:cubicBezTo>
                    <a:pt x="58684" y="12924"/>
                    <a:pt x="47763" y="17118"/>
                    <a:pt x="34141" y="18209"/>
                  </a:cubicBezTo>
                  <a:cubicBezTo>
                    <a:pt x="19629" y="19375"/>
                    <a:pt x="6250" y="15763"/>
                    <a:pt x="1" y="9841"/>
                  </a:cubicBezTo>
                  <a:lnTo>
                    <a:pt x="901" y="4502"/>
                  </a:lnTo>
                  <a:cubicBezTo>
                    <a:pt x="901" y="4502"/>
                    <a:pt x="10371" y="12998"/>
                    <a:pt x="32722" y="11134"/>
                  </a:cubicBezTo>
                  <a:cubicBezTo>
                    <a:pt x="55083" y="9280"/>
                    <a:pt x="64150" y="1"/>
                    <a:pt x="64150"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2"/>
            <p:cNvSpPr/>
            <p:nvPr/>
          </p:nvSpPr>
          <p:spPr>
            <a:xfrm>
              <a:off x="5077357" y="3562403"/>
              <a:ext cx="424524" cy="745998"/>
            </a:xfrm>
            <a:custGeom>
              <a:rect b="b" l="l" r="r" t="t"/>
              <a:pathLst>
                <a:path extrusionOk="0" h="50168" w="28549">
                  <a:moveTo>
                    <a:pt x="19544" y="1208"/>
                  </a:moveTo>
                  <a:cubicBezTo>
                    <a:pt x="25084" y="2415"/>
                    <a:pt x="28548" y="8178"/>
                    <a:pt x="27256" y="14078"/>
                  </a:cubicBezTo>
                  <a:cubicBezTo>
                    <a:pt x="27033" y="15084"/>
                    <a:pt x="20392" y="37933"/>
                    <a:pt x="13072" y="48059"/>
                  </a:cubicBezTo>
                  <a:cubicBezTo>
                    <a:pt x="12034" y="49489"/>
                    <a:pt x="10318" y="50167"/>
                    <a:pt x="8771" y="49648"/>
                  </a:cubicBezTo>
                  <a:lnTo>
                    <a:pt x="2829" y="48112"/>
                  </a:lnTo>
                  <a:cubicBezTo>
                    <a:pt x="1028" y="47519"/>
                    <a:pt x="1" y="45538"/>
                    <a:pt x="446" y="43504"/>
                  </a:cubicBezTo>
                  <a:cubicBezTo>
                    <a:pt x="446" y="43504"/>
                    <a:pt x="6875" y="11069"/>
                    <a:pt x="7172" y="9703"/>
                  </a:cubicBezTo>
                  <a:cubicBezTo>
                    <a:pt x="8464" y="3803"/>
                    <a:pt x="14004" y="0"/>
                    <a:pt x="19544" y="1208"/>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2"/>
            <p:cNvSpPr/>
            <p:nvPr/>
          </p:nvSpPr>
          <p:spPr>
            <a:xfrm flipH="1">
              <a:off x="4628536" y="3307046"/>
              <a:ext cx="97916" cy="164328"/>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42"/>
          <p:cNvGrpSpPr/>
          <p:nvPr/>
        </p:nvGrpSpPr>
        <p:grpSpPr>
          <a:xfrm>
            <a:off x="5740568" y="2857059"/>
            <a:ext cx="963266" cy="1396668"/>
            <a:chOff x="4231825" y="2743331"/>
            <a:chExt cx="1334164" cy="1934443"/>
          </a:xfrm>
        </p:grpSpPr>
        <p:sp>
          <p:nvSpPr>
            <p:cNvPr id="862" name="Google Shape;862;p42"/>
            <p:cNvSpPr/>
            <p:nvPr/>
          </p:nvSpPr>
          <p:spPr>
            <a:xfrm>
              <a:off x="4231825" y="3493095"/>
              <a:ext cx="640005" cy="632109"/>
            </a:xfrm>
            <a:custGeom>
              <a:rect b="b" l="l" r="r" t="t"/>
              <a:pathLst>
                <a:path extrusionOk="0" h="42509" w="43040">
                  <a:moveTo>
                    <a:pt x="39427" y="4788"/>
                  </a:moveTo>
                  <a:cubicBezTo>
                    <a:pt x="35804" y="413"/>
                    <a:pt x="29099" y="0"/>
                    <a:pt x="24449" y="3856"/>
                  </a:cubicBezTo>
                  <a:cubicBezTo>
                    <a:pt x="23676" y="4492"/>
                    <a:pt x="22998" y="5222"/>
                    <a:pt x="22415" y="6028"/>
                  </a:cubicBezTo>
                  <a:cubicBezTo>
                    <a:pt x="15996" y="10858"/>
                    <a:pt x="6420" y="20921"/>
                    <a:pt x="795" y="32064"/>
                  </a:cubicBezTo>
                  <a:cubicBezTo>
                    <a:pt x="1" y="33653"/>
                    <a:pt x="181" y="35475"/>
                    <a:pt x="1346" y="36619"/>
                  </a:cubicBezTo>
                  <a:lnTo>
                    <a:pt x="5445" y="41185"/>
                  </a:lnTo>
                  <a:cubicBezTo>
                    <a:pt x="6801" y="42509"/>
                    <a:pt x="9036" y="42509"/>
                    <a:pt x="10636" y="41185"/>
                  </a:cubicBezTo>
                  <a:lnTo>
                    <a:pt x="34046" y="21684"/>
                  </a:lnTo>
                  <a:cubicBezTo>
                    <a:pt x="35328" y="21228"/>
                    <a:pt x="36514" y="20550"/>
                    <a:pt x="37563" y="19682"/>
                  </a:cubicBezTo>
                  <a:cubicBezTo>
                    <a:pt x="42213" y="15826"/>
                    <a:pt x="43039" y="9152"/>
                    <a:pt x="39427" y="4788"/>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2"/>
            <p:cNvSpPr/>
            <p:nvPr/>
          </p:nvSpPr>
          <p:spPr>
            <a:xfrm>
              <a:off x="4546695" y="3444888"/>
              <a:ext cx="1019294" cy="1232887"/>
            </a:xfrm>
            <a:custGeom>
              <a:rect b="b" l="l" r="r" t="t"/>
              <a:pathLst>
                <a:path extrusionOk="0" h="82911" w="68547">
                  <a:moveTo>
                    <a:pt x="65220" y="1"/>
                  </a:moveTo>
                  <a:cubicBezTo>
                    <a:pt x="68546" y="40719"/>
                    <a:pt x="67074" y="53367"/>
                    <a:pt x="64309" y="69436"/>
                  </a:cubicBezTo>
                  <a:cubicBezTo>
                    <a:pt x="64097" y="70644"/>
                    <a:pt x="63186" y="72307"/>
                    <a:pt x="62138" y="73885"/>
                  </a:cubicBezTo>
                  <a:cubicBezTo>
                    <a:pt x="60189" y="76841"/>
                    <a:pt x="56873" y="78620"/>
                    <a:pt x="53325" y="78631"/>
                  </a:cubicBezTo>
                  <a:lnTo>
                    <a:pt x="47488" y="78631"/>
                  </a:lnTo>
                  <a:cubicBezTo>
                    <a:pt x="42001" y="78620"/>
                    <a:pt x="37425" y="74426"/>
                    <a:pt x="36969" y="68949"/>
                  </a:cubicBezTo>
                  <a:lnTo>
                    <a:pt x="36133" y="59151"/>
                  </a:lnTo>
                  <a:lnTo>
                    <a:pt x="34141" y="59108"/>
                  </a:lnTo>
                  <a:lnTo>
                    <a:pt x="32711" y="70443"/>
                  </a:lnTo>
                  <a:cubicBezTo>
                    <a:pt x="30338" y="82910"/>
                    <a:pt x="7786" y="79425"/>
                    <a:pt x="5647" y="71269"/>
                  </a:cubicBezTo>
                  <a:cubicBezTo>
                    <a:pt x="1" y="49776"/>
                    <a:pt x="848" y="1600"/>
                    <a:pt x="2691" y="3857"/>
                  </a:cubicBezTo>
                  <a:cubicBezTo>
                    <a:pt x="8358" y="10805"/>
                    <a:pt x="17320" y="22002"/>
                    <a:pt x="40889" y="18157"/>
                  </a:cubicBezTo>
                  <a:cubicBezTo>
                    <a:pt x="50390" y="16610"/>
                    <a:pt x="55825" y="14937"/>
                    <a:pt x="65220" y="1"/>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2"/>
            <p:cNvSpPr/>
            <p:nvPr/>
          </p:nvSpPr>
          <p:spPr>
            <a:xfrm>
              <a:off x="4662472" y="3846238"/>
              <a:ext cx="540911" cy="325430"/>
            </a:xfrm>
            <a:custGeom>
              <a:rect b="b" l="l" r="r" t="t"/>
              <a:pathLst>
                <a:path extrusionOk="0" h="21885" w="36376">
                  <a:moveTo>
                    <a:pt x="0" y="0"/>
                  </a:moveTo>
                  <a:lnTo>
                    <a:pt x="36376" y="0"/>
                  </a:lnTo>
                  <a:lnTo>
                    <a:pt x="36376" y="11557"/>
                  </a:lnTo>
                  <a:cubicBezTo>
                    <a:pt x="36376" y="17256"/>
                    <a:pt x="31853" y="21885"/>
                    <a:pt x="26270" y="21885"/>
                  </a:cubicBezTo>
                  <a:lnTo>
                    <a:pt x="9491" y="21885"/>
                  </a:lnTo>
                  <a:cubicBezTo>
                    <a:pt x="4248" y="21885"/>
                    <a:pt x="0" y="17542"/>
                    <a:pt x="0"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2"/>
            <p:cNvSpPr/>
            <p:nvPr/>
          </p:nvSpPr>
          <p:spPr>
            <a:xfrm>
              <a:off x="4468093" y="2743331"/>
              <a:ext cx="1079473" cy="1008260"/>
            </a:xfrm>
            <a:custGeom>
              <a:rect b="b" l="l" r="r" t="t"/>
              <a:pathLst>
                <a:path extrusionOk="0" h="67805" w="72594">
                  <a:moveTo>
                    <a:pt x="43993" y="2448"/>
                  </a:moveTo>
                  <a:cubicBezTo>
                    <a:pt x="63642" y="4450"/>
                    <a:pt x="72593" y="25794"/>
                    <a:pt x="71926" y="39152"/>
                  </a:cubicBezTo>
                  <a:cubicBezTo>
                    <a:pt x="71099" y="55899"/>
                    <a:pt x="59289" y="64818"/>
                    <a:pt x="38177" y="66375"/>
                  </a:cubicBezTo>
                  <a:cubicBezTo>
                    <a:pt x="18930" y="67805"/>
                    <a:pt x="1" y="50338"/>
                    <a:pt x="3264" y="29766"/>
                  </a:cubicBezTo>
                  <a:cubicBezTo>
                    <a:pt x="6187" y="11314"/>
                    <a:pt x="19894" y="1"/>
                    <a:pt x="43993" y="2448"/>
                  </a:cubicBez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2"/>
            <p:cNvSpPr/>
            <p:nvPr/>
          </p:nvSpPr>
          <p:spPr>
            <a:xfrm>
              <a:off x="4504480" y="2872966"/>
              <a:ext cx="920527" cy="701269"/>
            </a:xfrm>
            <a:custGeom>
              <a:rect b="b" l="l" r="r" t="t"/>
              <a:pathLst>
                <a:path extrusionOk="0" h="47160" w="61905">
                  <a:moveTo>
                    <a:pt x="33241" y="2034"/>
                  </a:moveTo>
                  <a:cubicBezTo>
                    <a:pt x="47245" y="2956"/>
                    <a:pt x="61905" y="13697"/>
                    <a:pt x="58039" y="29184"/>
                  </a:cubicBezTo>
                  <a:cubicBezTo>
                    <a:pt x="54172" y="44670"/>
                    <a:pt x="37563" y="47160"/>
                    <a:pt x="24587" y="47043"/>
                  </a:cubicBezTo>
                  <a:cubicBezTo>
                    <a:pt x="11621" y="46926"/>
                    <a:pt x="1" y="36800"/>
                    <a:pt x="3189" y="18400"/>
                  </a:cubicBezTo>
                  <a:cubicBezTo>
                    <a:pt x="6378" y="1"/>
                    <a:pt x="23633" y="1409"/>
                    <a:pt x="33241" y="2034"/>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2"/>
            <p:cNvSpPr/>
            <p:nvPr/>
          </p:nvSpPr>
          <p:spPr>
            <a:xfrm>
              <a:off x="4533937" y="2895970"/>
              <a:ext cx="861151" cy="656050"/>
            </a:xfrm>
            <a:custGeom>
              <a:rect b="b" l="l" r="r" t="t"/>
              <a:pathLst>
                <a:path extrusionOk="0" h="44119" w="57912">
                  <a:moveTo>
                    <a:pt x="31090" y="1907"/>
                  </a:moveTo>
                  <a:cubicBezTo>
                    <a:pt x="44194" y="2754"/>
                    <a:pt x="57911" y="12817"/>
                    <a:pt x="54289" y="27308"/>
                  </a:cubicBezTo>
                  <a:cubicBezTo>
                    <a:pt x="50666" y="41799"/>
                    <a:pt x="35137" y="44119"/>
                    <a:pt x="22998" y="44002"/>
                  </a:cubicBezTo>
                  <a:cubicBezTo>
                    <a:pt x="10858" y="43886"/>
                    <a:pt x="1" y="34416"/>
                    <a:pt x="2977" y="17213"/>
                  </a:cubicBezTo>
                  <a:cubicBezTo>
                    <a:pt x="5954" y="0"/>
                    <a:pt x="22097" y="1324"/>
                    <a:pt x="31090" y="1907"/>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2"/>
            <p:cNvSpPr/>
            <p:nvPr/>
          </p:nvSpPr>
          <p:spPr>
            <a:xfrm>
              <a:off x="4558820" y="2960070"/>
              <a:ext cx="323854" cy="417564"/>
            </a:xfrm>
            <a:custGeom>
              <a:rect b="b" l="l" r="r" t="t"/>
              <a:pathLst>
                <a:path extrusionOk="0" h="28081" w="21779">
                  <a:moveTo>
                    <a:pt x="16079" y="0"/>
                  </a:moveTo>
                  <a:cubicBezTo>
                    <a:pt x="15245" y="0"/>
                    <a:pt x="14386" y="128"/>
                    <a:pt x="13527" y="475"/>
                  </a:cubicBezTo>
                  <a:cubicBezTo>
                    <a:pt x="0" y="5920"/>
                    <a:pt x="3136" y="24118"/>
                    <a:pt x="3136" y="24118"/>
                  </a:cubicBezTo>
                  <a:lnTo>
                    <a:pt x="9269" y="28080"/>
                  </a:lnTo>
                  <a:lnTo>
                    <a:pt x="9396" y="27995"/>
                  </a:lnTo>
                  <a:cubicBezTo>
                    <a:pt x="9396" y="27995"/>
                    <a:pt x="5222" y="21417"/>
                    <a:pt x="11589" y="13589"/>
                  </a:cubicBezTo>
                  <a:cubicBezTo>
                    <a:pt x="13379" y="11396"/>
                    <a:pt x="17118" y="9606"/>
                    <a:pt x="19035" y="8240"/>
                  </a:cubicBezTo>
                  <a:cubicBezTo>
                    <a:pt x="21779" y="6301"/>
                    <a:pt x="21599" y="973"/>
                    <a:pt x="18506" y="295"/>
                  </a:cubicBezTo>
                  <a:cubicBezTo>
                    <a:pt x="17739" y="130"/>
                    <a:pt x="16922" y="0"/>
                    <a:pt x="16079" y="0"/>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2"/>
            <p:cNvSpPr/>
            <p:nvPr/>
          </p:nvSpPr>
          <p:spPr>
            <a:xfrm>
              <a:off x="4954502" y="2772952"/>
              <a:ext cx="595737" cy="932646"/>
            </a:xfrm>
            <a:custGeom>
              <a:rect b="b" l="l" r="r" t="t"/>
              <a:pathLst>
                <a:path extrusionOk="0" h="62720" w="40063">
                  <a:moveTo>
                    <a:pt x="39395" y="36100"/>
                  </a:moveTo>
                  <a:cubicBezTo>
                    <a:pt x="38569" y="52381"/>
                    <a:pt x="26758" y="61067"/>
                    <a:pt x="5646" y="62582"/>
                  </a:cubicBezTo>
                  <a:cubicBezTo>
                    <a:pt x="3771" y="62720"/>
                    <a:pt x="1875" y="62677"/>
                    <a:pt x="0" y="62466"/>
                  </a:cubicBezTo>
                  <a:cubicBezTo>
                    <a:pt x="20243" y="60675"/>
                    <a:pt x="31556" y="52021"/>
                    <a:pt x="32372" y="36090"/>
                  </a:cubicBezTo>
                  <a:cubicBezTo>
                    <a:pt x="33029" y="23103"/>
                    <a:pt x="24078" y="2341"/>
                    <a:pt x="4428" y="403"/>
                  </a:cubicBezTo>
                  <a:cubicBezTo>
                    <a:pt x="3507" y="307"/>
                    <a:pt x="2574" y="233"/>
                    <a:pt x="1685" y="180"/>
                  </a:cubicBezTo>
                  <a:cubicBezTo>
                    <a:pt x="4947" y="0"/>
                    <a:pt x="8210" y="74"/>
                    <a:pt x="11462" y="413"/>
                  </a:cubicBezTo>
                  <a:cubicBezTo>
                    <a:pt x="31111" y="2352"/>
                    <a:pt x="40062" y="23103"/>
                    <a:pt x="39395" y="3610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2"/>
            <p:cNvSpPr/>
            <p:nvPr/>
          </p:nvSpPr>
          <p:spPr>
            <a:xfrm>
              <a:off x="4563731" y="3444584"/>
              <a:ext cx="957227" cy="288106"/>
            </a:xfrm>
            <a:custGeom>
              <a:rect b="b" l="l" r="r" t="t"/>
              <a:pathLst>
                <a:path extrusionOk="0" h="19375" w="64373">
                  <a:moveTo>
                    <a:pt x="64373" y="6674"/>
                  </a:moveTo>
                  <a:cubicBezTo>
                    <a:pt x="58684" y="12924"/>
                    <a:pt x="47763" y="17118"/>
                    <a:pt x="34141" y="18209"/>
                  </a:cubicBezTo>
                  <a:cubicBezTo>
                    <a:pt x="19629" y="19375"/>
                    <a:pt x="6250" y="15763"/>
                    <a:pt x="1" y="9841"/>
                  </a:cubicBezTo>
                  <a:lnTo>
                    <a:pt x="901" y="4502"/>
                  </a:lnTo>
                  <a:cubicBezTo>
                    <a:pt x="901" y="4502"/>
                    <a:pt x="10371" y="12998"/>
                    <a:pt x="32722" y="11134"/>
                  </a:cubicBezTo>
                  <a:cubicBezTo>
                    <a:pt x="55083" y="9280"/>
                    <a:pt x="64150" y="1"/>
                    <a:pt x="64150"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2"/>
            <p:cNvSpPr/>
            <p:nvPr/>
          </p:nvSpPr>
          <p:spPr>
            <a:xfrm>
              <a:off x="5077357" y="3562403"/>
              <a:ext cx="424524" cy="745998"/>
            </a:xfrm>
            <a:custGeom>
              <a:rect b="b" l="l" r="r" t="t"/>
              <a:pathLst>
                <a:path extrusionOk="0" h="50168" w="28549">
                  <a:moveTo>
                    <a:pt x="19544" y="1208"/>
                  </a:moveTo>
                  <a:cubicBezTo>
                    <a:pt x="25084" y="2415"/>
                    <a:pt x="28548" y="8178"/>
                    <a:pt x="27256" y="14078"/>
                  </a:cubicBezTo>
                  <a:cubicBezTo>
                    <a:pt x="27033" y="15084"/>
                    <a:pt x="20392" y="37933"/>
                    <a:pt x="13072" y="48059"/>
                  </a:cubicBezTo>
                  <a:cubicBezTo>
                    <a:pt x="12034" y="49489"/>
                    <a:pt x="10318" y="50167"/>
                    <a:pt x="8771" y="49648"/>
                  </a:cubicBezTo>
                  <a:lnTo>
                    <a:pt x="2829" y="48112"/>
                  </a:lnTo>
                  <a:cubicBezTo>
                    <a:pt x="1028" y="47519"/>
                    <a:pt x="1" y="45538"/>
                    <a:pt x="446" y="43504"/>
                  </a:cubicBezTo>
                  <a:cubicBezTo>
                    <a:pt x="446" y="43504"/>
                    <a:pt x="6875" y="11069"/>
                    <a:pt x="7172" y="9703"/>
                  </a:cubicBezTo>
                  <a:cubicBezTo>
                    <a:pt x="8464" y="3803"/>
                    <a:pt x="14004" y="0"/>
                    <a:pt x="19544" y="1208"/>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2"/>
            <p:cNvSpPr/>
            <p:nvPr/>
          </p:nvSpPr>
          <p:spPr>
            <a:xfrm flipH="1">
              <a:off x="4628536" y="3307046"/>
              <a:ext cx="97916" cy="164328"/>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 name="Google Shape;873;p42"/>
          <p:cNvGrpSpPr/>
          <p:nvPr/>
        </p:nvGrpSpPr>
        <p:grpSpPr>
          <a:xfrm>
            <a:off x="4669606" y="3116939"/>
            <a:ext cx="963237" cy="1338257"/>
            <a:chOff x="4576548" y="2732420"/>
            <a:chExt cx="1334123" cy="1853542"/>
          </a:xfrm>
        </p:grpSpPr>
        <p:grpSp>
          <p:nvGrpSpPr>
            <p:cNvPr id="874" name="Google Shape;874;p42"/>
            <p:cNvGrpSpPr/>
            <p:nvPr/>
          </p:nvGrpSpPr>
          <p:grpSpPr>
            <a:xfrm>
              <a:off x="4576548" y="2732420"/>
              <a:ext cx="1334123" cy="1853542"/>
              <a:chOff x="1022825" y="1037150"/>
              <a:chExt cx="2358775" cy="3159267"/>
            </a:xfrm>
          </p:grpSpPr>
          <p:sp>
            <p:nvSpPr>
              <p:cNvPr id="875" name="Google Shape;875;p42"/>
              <p:cNvSpPr/>
              <p:nvPr/>
            </p:nvSpPr>
            <p:spPr>
              <a:xfrm>
                <a:off x="1022825" y="2269600"/>
                <a:ext cx="738350" cy="1267175"/>
              </a:xfrm>
              <a:custGeom>
                <a:rect b="b" l="l" r="r" t="t"/>
                <a:pathLst>
                  <a:path extrusionOk="0" h="50687" w="29534">
                    <a:moveTo>
                      <a:pt x="22023" y="2236"/>
                    </a:moveTo>
                    <a:cubicBezTo>
                      <a:pt x="16812" y="1"/>
                      <a:pt x="10647" y="2681"/>
                      <a:pt x="8274" y="8231"/>
                    </a:cubicBezTo>
                    <a:cubicBezTo>
                      <a:pt x="7871" y="9174"/>
                      <a:pt x="1" y="31641"/>
                      <a:pt x="75" y="44130"/>
                    </a:cubicBezTo>
                    <a:cubicBezTo>
                      <a:pt x="86" y="45899"/>
                      <a:pt x="1081" y="47435"/>
                      <a:pt x="2649" y="47922"/>
                    </a:cubicBezTo>
                    <a:lnTo>
                      <a:pt x="8369" y="50126"/>
                    </a:lnTo>
                    <a:cubicBezTo>
                      <a:pt x="10191" y="50687"/>
                      <a:pt x="12172" y="49670"/>
                      <a:pt x="12988" y="47753"/>
                    </a:cubicBezTo>
                    <a:cubicBezTo>
                      <a:pt x="12988" y="47753"/>
                      <a:pt x="26599" y="17627"/>
                      <a:pt x="27161" y="16335"/>
                    </a:cubicBezTo>
                    <a:cubicBezTo>
                      <a:pt x="29533" y="10784"/>
                      <a:pt x="27235" y="4471"/>
                      <a:pt x="22023" y="2236"/>
                    </a:cubicBezTo>
                    <a:close/>
                  </a:path>
                </a:pathLst>
              </a:custGeom>
              <a:gradFill>
                <a:gsLst>
                  <a:gs pos="0">
                    <a:schemeClr val="dk2"/>
                  </a:gs>
                  <a:gs pos="100000">
                    <a:schemeClr val="l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876" name="Google Shape;876;p42"/>
              <p:cNvSpPr/>
              <p:nvPr/>
            </p:nvSpPr>
            <p:spPr>
              <a:xfrm>
                <a:off x="2643525" y="2269600"/>
                <a:ext cx="738075" cy="1267175"/>
              </a:xfrm>
              <a:custGeom>
                <a:rect b="b" l="l" r="r" t="t"/>
                <a:pathLst>
                  <a:path extrusionOk="0" h="50687" w="29523">
                    <a:moveTo>
                      <a:pt x="7521" y="2236"/>
                    </a:moveTo>
                    <a:cubicBezTo>
                      <a:pt x="12733" y="1"/>
                      <a:pt x="18898" y="2691"/>
                      <a:pt x="21271" y="8242"/>
                    </a:cubicBezTo>
                    <a:cubicBezTo>
                      <a:pt x="21663" y="9185"/>
                      <a:pt x="29522" y="31652"/>
                      <a:pt x="29438" y="44141"/>
                    </a:cubicBezTo>
                    <a:cubicBezTo>
                      <a:pt x="29427" y="45910"/>
                      <a:pt x="28431" y="47446"/>
                      <a:pt x="26864" y="47933"/>
                    </a:cubicBezTo>
                    <a:lnTo>
                      <a:pt x="21133" y="50126"/>
                    </a:lnTo>
                    <a:cubicBezTo>
                      <a:pt x="19322" y="50687"/>
                      <a:pt x="17341" y="49670"/>
                      <a:pt x="16525" y="47763"/>
                    </a:cubicBezTo>
                    <a:cubicBezTo>
                      <a:pt x="16525" y="47763"/>
                      <a:pt x="2935" y="17627"/>
                      <a:pt x="2373" y="16335"/>
                    </a:cubicBezTo>
                    <a:cubicBezTo>
                      <a:pt x="0" y="10784"/>
                      <a:pt x="2299" y="4471"/>
                      <a:pt x="7521" y="2236"/>
                    </a:cubicBezTo>
                    <a:close/>
                  </a:path>
                </a:pathLst>
              </a:custGeom>
              <a:gradFill>
                <a:gsLst>
                  <a:gs pos="0">
                    <a:schemeClr val="dk2"/>
                  </a:gs>
                  <a:gs pos="100000">
                    <a:schemeClr val="l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2"/>
              <p:cNvSpPr/>
              <p:nvPr/>
            </p:nvSpPr>
            <p:spPr>
              <a:xfrm>
                <a:off x="1309914" y="2269603"/>
                <a:ext cx="1796025" cy="1926814"/>
              </a:xfrm>
              <a:custGeom>
                <a:rect b="b" l="l" r="r" t="t"/>
                <a:pathLst>
                  <a:path extrusionOk="0" h="75443" w="71841">
                    <a:moveTo>
                      <a:pt x="69828" y="61947"/>
                    </a:moveTo>
                    <a:cubicBezTo>
                      <a:pt x="69277" y="66100"/>
                      <a:pt x="65315" y="73748"/>
                      <a:pt x="59182" y="74627"/>
                    </a:cubicBezTo>
                    <a:cubicBezTo>
                      <a:pt x="54468" y="75294"/>
                      <a:pt x="48303" y="74934"/>
                      <a:pt x="44797" y="71216"/>
                    </a:cubicBezTo>
                    <a:cubicBezTo>
                      <a:pt x="43039" y="69341"/>
                      <a:pt x="44024" y="58219"/>
                      <a:pt x="39352" y="58229"/>
                    </a:cubicBezTo>
                    <a:cubicBezTo>
                      <a:pt x="37562" y="58240"/>
                      <a:pt x="35846" y="58261"/>
                      <a:pt x="33982" y="58272"/>
                    </a:cubicBezTo>
                    <a:cubicBezTo>
                      <a:pt x="30656" y="58293"/>
                      <a:pt x="28484" y="68292"/>
                      <a:pt x="26652" y="71142"/>
                    </a:cubicBezTo>
                    <a:cubicBezTo>
                      <a:pt x="23887" y="75442"/>
                      <a:pt x="16663" y="75400"/>
                      <a:pt x="11504" y="74394"/>
                    </a:cubicBezTo>
                    <a:cubicBezTo>
                      <a:pt x="5763" y="73271"/>
                      <a:pt x="2119" y="68070"/>
                      <a:pt x="1558" y="62085"/>
                    </a:cubicBezTo>
                    <a:cubicBezTo>
                      <a:pt x="0" y="45613"/>
                      <a:pt x="4693" y="1"/>
                      <a:pt x="4693" y="1"/>
                    </a:cubicBezTo>
                    <a:cubicBezTo>
                      <a:pt x="4693" y="1"/>
                      <a:pt x="14237" y="18125"/>
                      <a:pt x="34914" y="17998"/>
                    </a:cubicBezTo>
                    <a:cubicBezTo>
                      <a:pt x="55591" y="17882"/>
                      <a:pt x="67095" y="1"/>
                      <a:pt x="67095" y="1"/>
                    </a:cubicBezTo>
                    <a:cubicBezTo>
                      <a:pt x="67095" y="1"/>
                      <a:pt x="71840" y="46821"/>
                      <a:pt x="69828" y="61947"/>
                    </a:cubicBezTo>
                    <a:close/>
                  </a:path>
                </a:pathLst>
              </a:custGeom>
              <a:gradFill>
                <a:gsLst>
                  <a:gs pos="0">
                    <a:schemeClr val="dk2"/>
                  </a:gs>
                  <a:gs pos="100000">
                    <a:schemeClr val="l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2"/>
              <p:cNvSpPr/>
              <p:nvPr/>
            </p:nvSpPr>
            <p:spPr>
              <a:xfrm>
                <a:off x="1236800" y="1037150"/>
                <a:ext cx="1835750" cy="1714725"/>
              </a:xfrm>
              <a:custGeom>
                <a:rect b="b" l="l" r="r" t="t"/>
                <a:pathLst>
                  <a:path extrusionOk="0" h="68589" w="73430">
                    <a:moveTo>
                      <a:pt x="44490" y="2489"/>
                    </a:moveTo>
                    <a:cubicBezTo>
                      <a:pt x="64362" y="4513"/>
                      <a:pt x="73430" y="26090"/>
                      <a:pt x="72752" y="39606"/>
                    </a:cubicBezTo>
                    <a:cubicBezTo>
                      <a:pt x="71915" y="56544"/>
                      <a:pt x="59966" y="65569"/>
                      <a:pt x="38611" y="67147"/>
                    </a:cubicBezTo>
                    <a:cubicBezTo>
                      <a:pt x="19142" y="68588"/>
                      <a:pt x="1" y="50919"/>
                      <a:pt x="3295" y="30115"/>
                    </a:cubicBezTo>
                    <a:cubicBezTo>
                      <a:pt x="6251" y="11440"/>
                      <a:pt x="20116" y="0"/>
                      <a:pt x="44490" y="2489"/>
                    </a:cubicBezTo>
                    <a:close/>
                  </a:path>
                </a:pathLst>
              </a:custGeom>
              <a:gradFill>
                <a:gsLst>
                  <a:gs pos="0">
                    <a:schemeClr val="dk2"/>
                  </a:gs>
                  <a:gs pos="100000">
                    <a:schemeClr val="l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2"/>
              <p:cNvSpPr/>
              <p:nvPr/>
            </p:nvSpPr>
            <p:spPr>
              <a:xfrm>
                <a:off x="2070675" y="1092450"/>
                <a:ext cx="1001877" cy="1612021"/>
              </a:xfrm>
              <a:custGeom>
                <a:rect b="b" l="l" r="r" t="t"/>
                <a:pathLst>
                  <a:path extrusionOk="0" h="65231" w="40529">
                    <a:moveTo>
                      <a:pt x="39850" y="37552"/>
                    </a:moveTo>
                    <a:cubicBezTo>
                      <a:pt x="39014" y="54479"/>
                      <a:pt x="27076" y="63515"/>
                      <a:pt x="5721" y="65093"/>
                    </a:cubicBezTo>
                    <a:cubicBezTo>
                      <a:pt x="3814" y="65231"/>
                      <a:pt x="1897" y="65188"/>
                      <a:pt x="0" y="64977"/>
                    </a:cubicBezTo>
                    <a:cubicBezTo>
                      <a:pt x="20476" y="63112"/>
                      <a:pt x="31916" y="54108"/>
                      <a:pt x="32743" y="37552"/>
                    </a:cubicBezTo>
                    <a:cubicBezTo>
                      <a:pt x="33421" y="24036"/>
                      <a:pt x="24364" y="2448"/>
                      <a:pt x="4481" y="424"/>
                    </a:cubicBezTo>
                    <a:cubicBezTo>
                      <a:pt x="3538" y="329"/>
                      <a:pt x="2617" y="255"/>
                      <a:pt x="1706" y="202"/>
                    </a:cubicBezTo>
                    <a:cubicBezTo>
                      <a:pt x="5000" y="1"/>
                      <a:pt x="8305" y="75"/>
                      <a:pt x="11600" y="424"/>
                    </a:cubicBezTo>
                    <a:cubicBezTo>
                      <a:pt x="31472" y="2448"/>
                      <a:pt x="40528" y="24036"/>
                      <a:pt x="39850" y="37552"/>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2"/>
              <p:cNvSpPr/>
              <p:nvPr/>
            </p:nvSpPr>
            <p:spPr>
              <a:xfrm>
                <a:off x="1748425" y="3037325"/>
                <a:ext cx="909150" cy="547125"/>
              </a:xfrm>
              <a:custGeom>
                <a:rect b="b" l="l" r="r" t="t"/>
                <a:pathLst>
                  <a:path extrusionOk="0" h="21885" w="36366">
                    <a:moveTo>
                      <a:pt x="1" y="0"/>
                    </a:moveTo>
                    <a:lnTo>
                      <a:pt x="36366" y="0"/>
                    </a:lnTo>
                    <a:lnTo>
                      <a:pt x="36366" y="11557"/>
                    </a:lnTo>
                    <a:cubicBezTo>
                      <a:pt x="36366" y="17256"/>
                      <a:pt x="31853" y="21885"/>
                      <a:pt x="26271" y="21885"/>
                    </a:cubicBezTo>
                    <a:lnTo>
                      <a:pt x="9481" y="21885"/>
                    </a:lnTo>
                    <a:cubicBezTo>
                      <a:pt x="4249" y="21885"/>
                      <a:pt x="1" y="17542"/>
                      <a:pt x="1"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2"/>
              <p:cNvSpPr/>
              <p:nvPr/>
            </p:nvSpPr>
            <p:spPr>
              <a:xfrm>
                <a:off x="1426950" y="1286600"/>
                <a:ext cx="1565375" cy="1192500"/>
              </a:xfrm>
              <a:custGeom>
                <a:rect b="b" l="l" r="r" t="t"/>
                <a:pathLst>
                  <a:path extrusionOk="0" h="47700" w="62615">
                    <a:moveTo>
                      <a:pt x="33622" y="2055"/>
                    </a:moveTo>
                    <a:cubicBezTo>
                      <a:pt x="47784" y="2977"/>
                      <a:pt x="62614" y="13856"/>
                      <a:pt x="58705" y="29522"/>
                    </a:cubicBezTo>
                    <a:cubicBezTo>
                      <a:pt x="54786" y="45189"/>
                      <a:pt x="37997" y="47700"/>
                      <a:pt x="24872" y="47572"/>
                    </a:cubicBezTo>
                    <a:cubicBezTo>
                      <a:pt x="11748" y="47456"/>
                      <a:pt x="0" y="37213"/>
                      <a:pt x="3221" y="18601"/>
                    </a:cubicBezTo>
                    <a:cubicBezTo>
                      <a:pt x="6441" y="0"/>
                      <a:pt x="23898" y="1420"/>
                      <a:pt x="33622" y="2055"/>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2"/>
              <p:cNvSpPr/>
              <p:nvPr/>
            </p:nvSpPr>
            <p:spPr>
              <a:xfrm>
                <a:off x="1476725" y="1325525"/>
                <a:ext cx="1464750" cy="1115975"/>
              </a:xfrm>
              <a:custGeom>
                <a:rect b="b" l="l" r="r" t="t"/>
                <a:pathLst>
                  <a:path extrusionOk="0" h="44639" w="58590">
                    <a:moveTo>
                      <a:pt x="31461" y="1939"/>
                    </a:moveTo>
                    <a:cubicBezTo>
                      <a:pt x="44702" y="2797"/>
                      <a:pt x="58589" y="12977"/>
                      <a:pt x="54924" y="27626"/>
                    </a:cubicBezTo>
                    <a:cubicBezTo>
                      <a:pt x="51259" y="42276"/>
                      <a:pt x="35550" y="44638"/>
                      <a:pt x="23273" y="44522"/>
                    </a:cubicBezTo>
                    <a:cubicBezTo>
                      <a:pt x="10996" y="44405"/>
                      <a:pt x="1" y="34819"/>
                      <a:pt x="3009" y="17415"/>
                    </a:cubicBezTo>
                    <a:cubicBezTo>
                      <a:pt x="6028" y="1"/>
                      <a:pt x="22362" y="1346"/>
                      <a:pt x="31461" y="1939"/>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2"/>
              <p:cNvSpPr/>
              <p:nvPr/>
            </p:nvSpPr>
            <p:spPr>
              <a:xfrm>
                <a:off x="1541625" y="1398425"/>
                <a:ext cx="749725" cy="639225"/>
              </a:xfrm>
              <a:custGeom>
                <a:rect b="b" l="l" r="r" t="t"/>
                <a:pathLst>
                  <a:path extrusionOk="0" h="25569" w="29989">
                    <a:moveTo>
                      <a:pt x="22162" y="0"/>
                    </a:moveTo>
                    <a:cubicBezTo>
                      <a:pt x="20523" y="0"/>
                      <a:pt x="18891" y="175"/>
                      <a:pt x="17287" y="517"/>
                    </a:cubicBezTo>
                    <a:cubicBezTo>
                      <a:pt x="0" y="4192"/>
                      <a:pt x="1028" y="22295"/>
                      <a:pt x="1028" y="22295"/>
                    </a:cubicBezTo>
                    <a:lnTo>
                      <a:pt x="9777" y="25568"/>
                    </a:lnTo>
                    <a:lnTo>
                      <a:pt x="9968" y="25484"/>
                    </a:lnTo>
                    <a:cubicBezTo>
                      <a:pt x="9968" y="25484"/>
                      <a:pt x="7616" y="20961"/>
                      <a:pt x="17277" y="13609"/>
                    </a:cubicBezTo>
                    <a:cubicBezTo>
                      <a:pt x="19978" y="11554"/>
                      <a:pt x="23039" y="9881"/>
                      <a:pt x="25899" y="8567"/>
                    </a:cubicBezTo>
                    <a:cubicBezTo>
                      <a:pt x="29988" y="6692"/>
                      <a:pt x="29014" y="601"/>
                      <a:pt x="24554" y="125"/>
                    </a:cubicBezTo>
                    <a:cubicBezTo>
                      <a:pt x="23757" y="41"/>
                      <a:pt x="22958" y="0"/>
                      <a:pt x="22162"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2"/>
              <p:cNvSpPr/>
              <p:nvPr/>
            </p:nvSpPr>
            <p:spPr>
              <a:xfrm>
                <a:off x="1649788" y="1904425"/>
                <a:ext cx="173096" cy="290509"/>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 name="Google Shape;885;p42"/>
            <p:cNvSpPr/>
            <p:nvPr/>
          </p:nvSpPr>
          <p:spPr>
            <a:xfrm>
              <a:off x="4794725" y="3484000"/>
              <a:ext cx="900188" cy="303112"/>
            </a:xfrm>
            <a:custGeom>
              <a:rect b="b" l="l" r="r" t="t"/>
              <a:pathLst>
                <a:path extrusionOk="0" h="19958" w="64002">
                  <a:moveTo>
                    <a:pt x="64002" y="8560"/>
                  </a:moveTo>
                  <a:cubicBezTo>
                    <a:pt x="56947" y="14460"/>
                    <a:pt x="43537" y="19958"/>
                    <a:pt x="30931" y="19958"/>
                  </a:cubicBezTo>
                  <a:cubicBezTo>
                    <a:pt x="17510" y="19958"/>
                    <a:pt x="6843" y="13814"/>
                    <a:pt x="0" y="7119"/>
                  </a:cubicBezTo>
                  <a:lnTo>
                    <a:pt x="689" y="1"/>
                  </a:lnTo>
                  <a:cubicBezTo>
                    <a:pt x="689" y="1"/>
                    <a:pt x="10000" y="12013"/>
                    <a:pt x="30677" y="11939"/>
                  </a:cubicBezTo>
                  <a:cubicBezTo>
                    <a:pt x="51354" y="11854"/>
                    <a:pt x="63091" y="1"/>
                    <a:pt x="63091"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 name="Google Shape;886;p42"/>
          <p:cNvSpPr/>
          <p:nvPr/>
        </p:nvSpPr>
        <p:spPr>
          <a:xfrm>
            <a:off x="2675125" y="30258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2"/>
          <p:cNvSpPr/>
          <p:nvPr/>
        </p:nvSpPr>
        <p:spPr>
          <a:xfrm>
            <a:off x="5456613" y="28267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2"/>
          <p:cNvSpPr/>
          <p:nvPr/>
        </p:nvSpPr>
        <p:spPr>
          <a:xfrm>
            <a:off x="1987200" y="40476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2"/>
          <p:cNvSpPr/>
          <p:nvPr/>
        </p:nvSpPr>
        <p:spPr>
          <a:xfrm>
            <a:off x="7356463" y="313236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 name="Shape 893"/>
        <p:cNvGrpSpPr/>
        <p:nvPr/>
      </p:nvGrpSpPr>
      <p:grpSpPr>
        <a:xfrm>
          <a:off x="0" y="0"/>
          <a:ext cx="0" cy="0"/>
          <a:chOff x="0" y="0"/>
          <a:chExt cx="0" cy="0"/>
        </a:xfrm>
      </p:grpSpPr>
      <p:sp>
        <p:nvSpPr>
          <p:cNvPr id="894" name="Google Shape;894;p43"/>
          <p:cNvSpPr/>
          <p:nvPr/>
        </p:nvSpPr>
        <p:spPr>
          <a:xfrm>
            <a:off x="7307125" y="921838"/>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3"/>
          <p:cNvSpPr txBox="1"/>
          <p:nvPr>
            <p:ph type="title"/>
          </p:nvPr>
        </p:nvSpPr>
        <p:spPr>
          <a:xfrm>
            <a:off x="720000" y="497092"/>
            <a:ext cx="7704000" cy="47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896" name="Google Shape;896;p43"/>
          <p:cNvSpPr txBox="1"/>
          <p:nvPr>
            <p:ph idx="1" type="body"/>
          </p:nvPr>
        </p:nvSpPr>
        <p:spPr>
          <a:xfrm>
            <a:off x="720000" y="1181526"/>
            <a:ext cx="7704000" cy="342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what you’ll find in this </a:t>
            </a:r>
            <a:r>
              <a:rPr b="1" lang="en">
                <a:solidFill>
                  <a:schemeClr val="dk1"/>
                </a:solidFill>
                <a:uFill>
                  <a:noFill/>
                </a:uFill>
                <a:hlinkClick r:id="rId3">
                  <a:extLst>
                    <a:ext uri="{A12FA001-AC4F-418D-AE19-62706E023703}">
                      <ahyp:hlinkClr val="tx"/>
                    </a:ext>
                  </a:extLst>
                </a:hlinkClick>
              </a:rPr>
              <a:t>Slidesgo</a:t>
            </a:r>
            <a:r>
              <a:rPr lang="en">
                <a:solidFill>
                  <a:schemeClr val="dk1"/>
                </a:solidFill>
              </a:rPr>
              <a:t> template: </a:t>
            </a:r>
            <a:endParaRPr>
              <a:solidFill>
                <a:schemeClr val="dk1"/>
              </a:solidFill>
            </a:endParaRPr>
          </a:p>
          <a:p>
            <a:pPr indent="-298450" lvl="0" marL="457200" rtl="0" algn="l">
              <a:spcBef>
                <a:spcPts val="1000"/>
              </a:spcBef>
              <a:spcAft>
                <a:spcPts val="0"/>
              </a:spcAft>
              <a:buClr>
                <a:schemeClr val="dk1"/>
              </a:buClr>
              <a:buSzPts val="1100"/>
              <a:buAutoNum type="arabicPeriod"/>
            </a:pPr>
            <a:r>
              <a:rPr lang="en">
                <a:solidFill>
                  <a:schemeClr val="dk1"/>
                </a:solidFill>
              </a:rPr>
              <a:t>A slide structure based on a multi-purpose presentation, which you can easily adapt to your needs. For more info on how to edit the template, please visit </a:t>
            </a:r>
            <a:r>
              <a:rPr b="1" lang="en">
                <a:solidFill>
                  <a:schemeClr val="dk1"/>
                </a:solidFill>
                <a:uFill>
                  <a:noFill/>
                </a:uFill>
                <a:hlinkClick r:id="rId4">
                  <a:extLst>
                    <a:ext uri="{A12FA001-AC4F-418D-AE19-62706E023703}">
                      <ahyp:hlinkClr val="tx"/>
                    </a:ext>
                  </a:extLst>
                </a:hlinkClick>
              </a:rPr>
              <a:t>Slidesgo School</a:t>
            </a:r>
            <a:r>
              <a:rPr lang="en">
                <a:solidFill>
                  <a:schemeClr val="dk1"/>
                </a:solidFill>
              </a:rPr>
              <a:t> or read our </a:t>
            </a:r>
            <a:r>
              <a:rPr b="1" lang="en">
                <a:solidFill>
                  <a:schemeClr val="dk1"/>
                </a:solidFill>
                <a:uFill>
                  <a:noFill/>
                </a:uFill>
                <a:hlinkClick r:id="rId5">
                  <a:extLst>
                    <a:ext uri="{A12FA001-AC4F-418D-AE19-62706E023703}">
                      <ahyp:hlinkClr val="tx"/>
                    </a:ext>
                  </a:extLst>
                </a:hlinkClick>
              </a:rPr>
              <a:t>FAQs</a:t>
            </a:r>
            <a:r>
              <a:rPr lang="en">
                <a:solidFill>
                  <a:schemeClr val="dk1"/>
                </a:solidFill>
              </a:rPr>
              <a:t>.</a:t>
            </a:r>
            <a:endParaRPr>
              <a:solidFill>
                <a:schemeClr val="dk1"/>
              </a:solidFill>
            </a:endParaRPr>
          </a:p>
          <a:p>
            <a:pPr indent="-298450" lvl="0" marL="457200" rtl="0" algn="l">
              <a:spcBef>
                <a:spcPts val="0"/>
              </a:spcBef>
              <a:spcAft>
                <a:spcPts val="0"/>
              </a:spcAft>
              <a:buClr>
                <a:schemeClr val="dk1"/>
              </a:buClr>
              <a:buSzPts val="1100"/>
              <a:buAutoNum type="arabicPeriod"/>
            </a:pPr>
            <a:r>
              <a:rPr lang="en">
                <a:solidFill>
                  <a:schemeClr val="dk1"/>
                </a:solidFill>
              </a:rPr>
              <a:t>An assortment of graphic resources that are suitable for use in the presentation can be found in the </a:t>
            </a:r>
            <a:r>
              <a:rPr b="1" lang="en">
                <a:solidFill>
                  <a:schemeClr val="dk1"/>
                </a:solidFill>
                <a:uFill>
                  <a:noFill/>
                </a:uFill>
                <a:hlinkClick action="ppaction://hlinksldjump" r:id="rId6">
                  <a:extLst>
                    <a:ext uri="{A12FA001-AC4F-418D-AE19-62706E023703}">
                      <ahyp:hlinkClr val="tx"/>
                    </a:ext>
                  </a:extLst>
                </a:hlinkClick>
              </a:rPr>
              <a:t>alternative resources slide</a:t>
            </a:r>
            <a:r>
              <a:rPr lang="en">
                <a:solidFill>
                  <a:schemeClr val="dk1"/>
                </a:solidFill>
              </a:rPr>
              <a:t>.</a:t>
            </a:r>
            <a:endParaRPr>
              <a:solidFill>
                <a:schemeClr val="dk1"/>
              </a:solidFill>
            </a:endParaRPr>
          </a:p>
          <a:p>
            <a:pPr indent="-298450" lvl="0" marL="457200" rtl="0" algn="l">
              <a:spcBef>
                <a:spcPts val="0"/>
              </a:spcBef>
              <a:spcAft>
                <a:spcPts val="0"/>
              </a:spcAft>
              <a:buClr>
                <a:schemeClr val="dk1"/>
              </a:buClr>
              <a:buSzPts val="1100"/>
              <a:buAutoNum type="arabicPeriod"/>
            </a:pPr>
            <a:r>
              <a:rPr lang="en">
                <a:solidFill>
                  <a:schemeClr val="dk1"/>
                </a:solidFill>
              </a:rPr>
              <a:t>A </a:t>
            </a:r>
            <a:r>
              <a:rPr b="1" lang="en">
                <a:solidFill>
                  <a:schemeClr val="dk1"/>
                </a:solidFill>
                <a:uFill>
                  <a:noFill/>
                </a:uFill>
                <a:hlinkClick action="ppaction://hlinksldjump" r:id="rId7">
                  <a:extLst>
                    <a:ext uri="{A12FA001-AC4F-418D-AE19-62706E023703}">
                      <ahyp:hlinkClr val="tx"/>
                    </a:ext>
                  </a:extLst>
                </a:hlinkClick>
              </a:rPr>
              <a:t>thanks slide</a:t>
            </a:r>
            <a:r>
              <a:rPr lang="en">
                <a:solidFill>
                  <a:schemeClr val="dk1"/>
                </a:solidFill>
              </a:rPr>
              <a:t>, which you must keep so that proper credits for our design are given.</a:t>
            </a:r>
            <a:endParaRPr>
              <a:solidFill>
                <a:schemeClr val="dk1"/>
              </a:solidFill>
            </a:endParaRPr>
          </a:p>
          <a:p>
            <a:pPr indent="-298450" lvl="0" marL="457200" rtl="0" algn="l">
              <a:spcBef>
                <a:spcPts val="0"/>
              </a:spcBef>
              <a:spcAft>
                <a:spcPts val="0"/>
              </a:spcAft>
              <a:buClr>
                <a:schemeClr val="dk1"/>
              </a:buClr>
              <a:buSzPts val="1100"/>
              <a:buAutoNum type="arabicPeriod"/>
            </a:pPr>
            <a:r>
              <a:rPr lang="en">
                <a:solidFill>
                  <a:schemeClr val="dk1"/>
                </a:solidFill>
              </a:rPr>
              <a:t>A </a:t>
            </a:r>
            <a:r>
              <a:rPr b="1" lang="en">
                <a:solidFill>
                  <a:schemeClr val="dk1"/>
                </a:solidFill>
                <a:uFill>
                  <a:noFill/>
                </a:uFill>
                <a:hlinkClick action="ppaction://hlinksldjump" r:id="rId8">
                  <a:extLst>
                    <a:ext uri="{A12FA001-AC4F-418D-AE19-62706E023703}">
                      <ahyp:hlinkClr val="tx"/>
                    </a:ext>
                  </a:extLst>
                </a:hlinkClick>
              </a:rPr>
              <a:t>resources slide</a:t>
            </a:r>
            <a:r>
              <a:rPr lang="en">
                <a:solidFill>
                  <a:schemeClr val="dk1"/>
                </a:solidFill>
              </a:rPr>
              <a:t>, where you’ll find links to all the elements used in the template.</a:t>
            </a:r>
            <a:endParaRPr>
              <a:solidFill>
                <a:schemeClr val="dk1"/>
              </a:solidFill>
            </a:endParaRPr>
          </a:p>
          <a:p>
            <a:pPr indent="-298450" lvl="0" marL="457200" rtl="0" algn="l">
              <a:spcBef>
                <a:spcPts val="0"/>
              </a:spcBef>
              <a:spcAft>
                <a:spcPts val="0"/>
              </a:spcAft>
              <a:buClr>
                <a:schemeClr val="dk1"/>
              </a:buClr>
              <a:buSzPts val="1100"/>
              <a:buAutoNum type="arabicPeriod"/>
            </a:pPr>
            <a:r>
              <a:rPr b="1" lang="en">
                <a:solidFill>
                  <a:schemeClr val="hlink"/>
                </a:solidFill>
                <a:uFill>
                  <a:noFill/>
                </a:uFill>
                <a:hlinkClick action="ppaction://hlinksldjump" r:id="rId9"/>
              </a:rPr>
              <a:t>Instructions for use</a:t>
            </a:r>
            <a:r>
              <a:rPr lang="en">
                <a:solidFill>
                  <a:schemeClr val="dk1"/>
                </a:solidFill>
              </a:rPr>
              <a:t>.</a:t>
            </a:r>
            <a:endParaRPr>
              <a:solidFill>
                <a:schemeClr val="dk1"/>
              </a:solidFill>
            </a:endParaRPr>
          </a:p>
          <a:p>
            <a:pPr indent="-298450" lvl="0" marL="457200" rtl="0" algn="l">
              <a:spcBef>
                <a:spcPts val="0"/>
              </a:spcBef>
              <a:spcAft>
                <a:spcPts val="0"/>
              </a:spcAft>
              <a:buClr>
                <a:schemeClr val="dk1"/>
              </a:buClr>
              <a:buSzPts val="1100"/>
              <a:buAutoNum type="arabicPeriod"/>
            </a:pPr>
            <a:r>
              <a:rPr lang="en">
                <a:solidFill>
                  <a:schemeClr val="dk1"/>
                </a:solidFill>
              </a:rPr>
              <a:t>Final slides with:</a:t>
            </a:r>
            <a:endParaRPr>
              <a:solidFill>
                <a:schemeClr val="dk1"/>
              </a:solidFill>
            </a:endParaRPr>
          </a:p>
          <a:p>
            <a:pPr indent="-298450" lvl="0" marL="914400" rtl="0" algn="l">
              <a:spcBef>
                <a:spcPts val="0"/>
              </a:spcBef>
              <a:spcAft>
                <a:spcPts val="0"/>
              </a:spcAft>
              <a:buClr>
                <a:schemeClr val="dk1"/>
              </a:buClr>
              <a:buSzPts val="1100"/>
              <a:buChar char="●"/>
            </a:pPr>
            <a:r>
              <a:rPr lang="en">
                <a:solidFill>
                  <a:schemeClr val="dk1"/>
                </a:solidFill>
              </a:rPr>
              <a:t>The</a:t>
            </a:r>
            <a:r>
              <a:rPr lang="en">
                <a:solidFill>
                  <a:schemeClr val="hlink"/>
                </a:solidFill>
                <a:uFill>
                  <a:noFill/>
                </a:uFill>
                <a:hlinkClick action="ppaction://hlinksldjump" r:id="rId10"/>
              </a:rPr>
              <a:t> </a:t>
            </a:r>
            <a:r>
              <a:rPr b="1" lang="en">
                <a:solidFill>
                  <a:schemeClr val="hlink"/>
                </a:solidFill>
                <a:uFill>
                  <a:noFill/>
                </a:uFill>
                <a:hlinkClick action="ppaction://hlinksldjump" r:id="rId11"/>
              </a:rPr>
              <a:t>fonts and colors</a:t>
            </a:r>
            <a:r>
              <a:rPr lang="en">
                <a:solidFill>
                  <a:schemeClr val="dk1"/>
                </a:solidFill>
              </a:rPr>
              <a:t> used in the template.</a:t>
            </a:r>
            <a:endParaRPr>
              <a:solidFill>
                <a:schemeClr val="dk1"/>
              </a:solidFill>
            </a:endParaRPr>
          </a:p>
          <a:p>
            <a:pPr indent="-298450" lvl="0" marL="914400" rtl="0" algn="l">
              <a:spcBef>
                <a:spcPts val="0"/>
              </a:spcBef>
              <a:spcAft>
                <a:spcPts val="0"/>
              </a:spcAft>
              <a:buClr>
                <a:schemeClr val="dk1"/>
              </a:buClr>
              <a:buSzPts val="1100"/>
              <a:buChar char="●"/>
            </a:pPr>
            <a:r>
              <a:rPr lang="en">
                <a:solidFill>
                  <a:schemeClr val="dk1"/>
                </a:solidFill>
              </a:rPr>
              <a:t>A </a:t>
            </a:r>
            <a:r>
              <a:rPr b="1" lang="en">
                <a:solidFill>
                  <a:schemeClr val="dk1"/>
                </a:solidFill>
              </a:rPr>
              <a:t>selection of </a:t>
            </a:r>
            <a:r>
              <a:rPr b="1" lang="en">
                <a:solidFill>
                  <a:schemeClr val="hlink"/>
                </a:solidFill>
                <a:uFill>
                  <a:noFill/>
                </a:uFill>
                <a:hlinkClick action="ppaction://hlinksldjump" r:id="rId12"/>
              </a:rPr>
              <a:t>illustrations</a:t>
            </a:r>
            <a:r>
              <a:rPr b="1" lang="en">
                <a:solidFill>
                  <a:schemeClr val="dk1"/>
                </a:solidFill>
              </a:rPr>
              <a:t>.</a:t>
            </a:r>
            <a:r>
              <a:rPr lang="en">
                <a:solidFill>
                  <a:schemeClr val="dk1"/>
                </a:solidFill>
              </a:rPr>
              <a:t> You can also customize and animate them as you wish with the online editor. Visit</a:t>
            </a:r>
            <a:r>
              <a:rPr b="1" lang="en">
                <a:solidFill>
                  <a:schemeClr val="dk1"/>
                </a:solidFill>
              </a:rPr>
              <a:t> </a:t>
            </a:r>
            <a:r>
              <a:rPr b="1" lang="en">
                <a:solidFill>
                  <a:schemeClr val="dk1"/>
                </a:solidFill>
                <a:uFill>
                  <a:noFill/>
                </a:uFill>
                <a:hlinkClick r:id="rId13">
                  <a:extLst>
                    <a:ext uri="{A12FA001-AC4F-418D-AE19-62706E023703}">
                      <ahyp:hlinkClr val="tx"/>
                    </a:ext>
                  </a:extLst>
                </a:hlinkClick>
              </a:rPr>
              <a:t>Storyset</a:t>
            </a:r>
            <a:r>
              <a:rPr lang="en">
                <a:solidFill>
                  <a:schemeClr val="dk1"/>
                </a:solidFill>
              </a:rPr>
              <a:t> to find more. </a:t>
            </a:r>
            <a:endParaRPr>
              <a:solidFill>
                <a:schemeClr val="dk1"/>
              </a:solidFill>
            </a:endParaRPr>
          </a:p>
          <a:p>
            <a:pPr indent="-298450" lvl="0" marL="914400" rtl="0" algn="l">
              <a:spcBef>
                <a:spcPts val="0"/>
              </a:spcBef>
              <a:spcAft>
                <a:spcPts val="0"/>
              </a:spcAft>
              <a:buClr>
                <a:schemeClr val="dk1"/>
              </a:buClr>
              <a:buSzPts val="1100"/>
              <a:buChar char="●"/>
            </a:pPr>
            <a:r>
              <a:rPr lang="en">
                <a:solidFill>
                  <a:schemeClr val="dk1"/>
                </a:solidFill>
              </a:rPr>
              <a:t>More</a:t>
            </a:r>
            <a:r>
              <a:rPr lang="en">
                <a:solidFill>
                  <a:schemeClr val="hlink"/>
                </a:solidFill>
                <a:uFill>
                  <a:noFill/>
                </a:uFill>
                <a:hlinkClick action="ppaction://hlinksldjump" r:id="rId14"/>
              </a:rPr>
              <a:t> </a:t>
            </a:r>
            <a:r>
              <a:rPr b="1" lang="en">
                <a:solidFill>
                  <a:schemeClr val="hlink"/>
                </a:solidFill>
                <a:uFill>
                  <a:noFill/>
                </a:uFill>
                <a:hlinkClick action="ppaction://hlinksldjump" r:id="rId15"/>
              </a:rPr>
              <a:t>infographic resources</a:t>
            </a:r>
            <a:r>
              <a:rPr lang="en">
                <a:solidFill>
                  <a:schemeClr val="dk1"/>
                </a:solidFill>
              </a:rPr>
              <a:t>, whose size and color can be edited. </a:t>
            </a:r>
            <a:endParaRPr>
              <a:solidFill>
                <a:schemeClr val="dk1"/>
              </a:solidFill>
            </a:endParaRPr>
          </a:p>
          <a:p>
            <a:pPr indent="-298450" lvl="0" marL="914400" rtl="0" algn="l">
              <a:spcBef>
                <a:spcPts val="0"/>
              </a:spcBef>
              <a:spcAft>
                <a:spcPts val="0"/>
              </a:spcAft>
              <a:buClr>
                <a:schemeClr val="dk1"/>
              </a:buClr>
              <a:buSzPts val="1100"/>
              <a:buChar char="●"/>
            </a:pPr>
            <a:r>
              <a:rPr lang="en">
                <a:solidFill>
                  <a:schemeClr val="dk1"/>
                </a:solidFill>
              </a:rPr>
              <a:t>Sets of </a:t>
            </a:r>
            <a:r>
              <a:rPr b="1" lang="en">
                <a:solidFill>
                  <a:schemeClr val="hlink"/>
                </a:solidFill>
                <a:uFill>
                  <a:noFill/>
                </a:uFill>
                <a:hlinkClick action="ppaction://hlinksldjump" r:id="rId16"/>
              </a:rPr>
              <a:t>customizable icons</a:t>
            </a:r>
            <a:r>
              <a:rPr lang="en">
                <a:solidFill>
                  <a:schemeClr val="dk1"/>
                </a:solidFill>
              </a:rPr>
              <a:t> of the following themes: general, business, avatar, creative process, education, help &amp; support, medical, nature, performing arts, SEO &amp; marketing, and teamwork.</a:t>
            </a:r>
            <a:endParaRPr>
              <a:solidFill>
                <a:schemeClr val="dk1"/>
              </a:solidFill>
            </a:endParaRPr>
          </a:p>
          <a:p>
            <a:pPr indent="0" lvl="0" marL="0" rtl="0" algn="l">
              <a:spcBef>
                <a:spcPts val="1600"/>
              </a:spcBef>
              <a:spcAft>
                <a:spcPts val="0"/>
              </a:spcAft>
              <a:buNone/>
            </a:pPr>
            <a:r>
              <a:rPr lang="en">
                <a:solidFill>
                  <a:schemeClr val="dk1"/>
                </a:solidFill>
              </a:rPr>
              <a:t>You can delete this slide when you’re done editing the presentation.</a:t>
            </a:r>
            <a:endParaRPr>
              <a:solidFill>
                <a:schemeClr val="dk1"/>
              </a:solidFill>
            </a:endParaRPr>
          </a:p>
          <a:p>
            <a:pPr indent="0" lvl="0" marL="0" rtl="0" algn="l">
              <a:spcBef>
                <a:spcPts val="0"/>
              </a:spcBef>
              <a:spcAft>
                <a:spcPts val="0"/>
              </a:spcAft>
              <a:buNone/>
            </a:pPr>
            <a:r>
              <a:t/>
            </a:r>
            <a:endParaRPr>
              <a:solidFill>
                <a:schemeClr val="dk1"/>
              </a:solidFill>
            </a:endParaRPr>
          </a:p>
        </p:txBody>
      </p:sp>
      <p:sp>
        <p:nvSpPr>
          <p:cNvPr id="897" name="Google Shape;897;p43"/>
          <p:cNvSpPr/>
          <p:nvPr/>
        </p:nvSpPr>
        <p:spPr>
          <a:xfrm flipH="1">
            <a:off x="7895522" y="27151"/>
            <a:ext cx="2022086" cy="944773"/>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 name="Google Shape;898;p43"/>
          <p:cNvGrpSpPr/>
          <p:nvPr/>
        </p:nvGrpSpPr>
        <p:grpSpPr>
          <a:xfrm>
            <a:off x="8016988" y="4148400"/>
            <a:ext cx="827582" cy="821323"/>
            <a:chOff x="7815825" y="4374225"/>
            <a:chExt cx="827582" cy="821323"/>
          </a:xfrm>
        </p:grpSpPr>
        <p:sp>
          <p:nvSpPr>
            <p:cNvPr id="899" name="Google Shape;899;p43"/>
            <p:cNvSpPr/>
            <p:nvPr/>
          </p:nvSpPr>
          <p:spPr>
            <a:xfrm>
              <a:off x="7815825" y="4375873"/>
              <a:ext cx="813075" cy="793213"/>
            </a:xfrm>
            <a:custGeom>
              <a:rect b="b" l="l" r="r" t="t"/>
              <a:pathLst>
                <a:path extrusionOk="0" h="17812" w="18257">
                  <a:moveTo>
                    <a:pt x="8460" y="1"/>
                  </a:moveTo>
                  <a:cubicBezTo>
                    <a:pt x="5173" y="268"/>
                    <a:pt x="2286" y="2272"/>
                    <a:pt x="883" y="5248"/>
                  </a:cubicBezTo>
                  <a:cubicBezTo>
                    <a:pt x="1438" y="6201"/>
                    <a:pt x="2091" y="7762"/>
                    <a:pt x="3173" y="7762"/>
                  </a:cubicBezTo>
                  <a:cubicBezTo>
                    <a:pt x="3481" y="7762"/>
                    <a:pt x="3823" y="7635"/>
                    <a:pt x="4208" y="7333"/>
                  </a:cubicBezTo>
                  <a:cubicBezTo>
                    <a:pt x="6371" y="5637"/>
                    <a:pt x="7859" y="3439"/>
                    <a:pt x="9177" y="3439"/>
                  </a:cubicBezTo>
                  <a:cubicBezTo>
                    <a:pt x="9428" y="3439"/>
                    <a:pt x="9673" y="3519"/>
                    <a:pt x="9915" y="3697"/>
                  </a:cubicBezTo>
                  <a:cubicBezTo>
                    <a:pt x="11436" y="4810"/>
                    <a:pt x="9818" y="5715"/>
                    <a:pt x="8097" y="6680"/>
                  </a:cubicBezTo>
                  <a:cubicBezTo>
                    <a:pt x="6538" y="7550"/>
                    <a:pt x="7900" y="11556"/>
                    <a:pt x="5348" y="11556"/>
                  </a:cubicBezTo>
                  <a:cubicBezTo>
                    <a:pt x="5093" y="11556"/>
                    <a:pt x="4800" y="11516"/>
                    <a:pt x="4460" y="11430"/>
                  </a:cubicBezTo>
                  <a:cubicBezTo>
                    <a:pt x="2597" y="10947"/>
                    <a:pt x="950" y="9819"/>
                    <a:pt x="22" y="8543"/>
                  </a:cubicBezTo>
                  <a:cubicBezTo>
                    <a:pt x="7" y="8750"/>
                    <a:pt x="0" y="8966"/>
                    <a:pt x="0" y="9188"/>
                  </a:cubicBezTo>
                  <a:cubicBezTo>
                    <a:pt x="0" y="13025"/>
                    <a:pt x="2375" y="16454"/>
                    <a:pt x="5967" y="17812"/>
                  </a:cubicBezTo>
                  <a:cubicBezTo>
                    <a:pt x="5841" y="16342"/>
                    <a:pt x="6071" y="14665"/>
                    <a:pt x="7592" y="14101"/>
                  </a:cubicBezTo>
                  <a:cubicBezTo>
                    <a:pt x="8137" y="13897"/>
                    <a:pt x="8796" y="13809"/>
                    <a:pt x="9508" y="13809"/>
                  </a:cubicBezTo>
                  <a:cubicBezTo>
                    <a:pt x="11775" y="13809"/>
                    <a:pt x="14573" y="14699"/>
                    <a:pt x="15889" y="15563"/>
                  </a:cubicBezTo>
                  <a:cubicBezTo>
                    <a:pt x="17084" y="14309"/>
                    <a:pt x="17908" y="12751"/>
                    <a:pt x="18256" y="11059"/>
                  </a:cubicBezTo>
                  <a:cubicBezTo>
                    <a:pt x="17709" y="11007"/>
                    <a:pt x="16987" y="10831"/>
                    <a:pt x="16176" y="10831"/>
                  </a:cubicBezTo>
                  <a:cubicBezTo>
                    <a:pt x="15228" y="10831"/>
                    <a:pt x="14158" y="11071"/>
                    <a:pt x="13099" y="12031"/>
                  </a:cubicBezTo>
                  <a:cubicBezTo>
                    <a:pt x="12765" y="12334"/>
                    <a:pt x="12513" y="12467"/>
                    <a:pt x="12328" y="12467"/>
                  </a:cubicBezTo>
                  <a:cubicBezTo>
                    <a:pt x="11310" y="12467"/>
                    <a:pt x="12324" y="8447"/>
                    <a:pt x="13047" y="6776"/>
                  </a:cubicBezTo>
                  <a:cubicBezTo>
                    <a:pt x="13387" y="6003"/>
                    <a:pt x="14056" y="5746"/>
                    <a:pt x="14911" y="5746"/>
                  </a:cubicBezTo>
                  <a:cubicBezTo>
                    <a:pt x="15787" y="5746"/>
                    <a:pt x="16859" y="6016"/>
                    <a:pt x="17974" y="6279"/>
                  </a:cubicBezTo>
                  <a:cubicBezTo>
                    <a:pt x="17522" y="4921"/>
                    <a:pt x="16765" y="3682"/>
                    <a:pt x="15748" y="2672"/>
                  </a:cubicBezTo>
                  <a:lnTo>
                    <a:pt x="15748" y="2672"/>
                  </a:lnTo>
                  <a:cubicBezTo>
                    <a:pt x="15807" y="2851"/>
                    <a:pt x="15830" y="3044"/>
                    <a:pt x="15837" y="3229"/>
                  </a:cubicBezTo>
                  <a:cubicBezTo>
                    <a:pt x="15841" y="3843"/>
                    <a:pt x="15052" y="4313"/>
                    <a:pt x="14219" y="4313"/>
                  </a:cubicBezTo>
                  <a:cubicBezTo>
                    <a:pt x="13432" y="4313"/>
                    <a:pt x="12606" y="3894"/>
                    <a:pt x="12371" y="2784"/>
                  </a:cubicBezTo>
                  <a:cubicBezTo>
                    <a:pt x="11896" y="535"/>
                    <a:pt x="9945" y="53"/>
                    <a:pt x="8460" y="1"/>
                  </a:cubicBezTo>
                  <a:close/>
                </a:path>
              </a:pathLst>
            </a:custGeom>
            <a:gradFill>
              <a:gsLst>
                <a:gs pos="0">
                  <a:srgbClr val="B37BD0"/>
                </a:gs>
                <a:gs pos="100000">
                  <a:srgbClr val="8C3C5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3"/>
            <p:cNvSpPr/>
            <p:nvPr/>
          </p:nvSpPr>
          <p:spPr>
            <a:xfrm>
              <a:off x="8198194" y="5070367"/>
              <a:ext cx="278344" cy="125181"/>
            </a:xfrm>
            <a:custGeom>
              <a:rect b="b" l="l" r="r" t="t"/>
              <a:pathLst>
                <a:path extrusionOk="0" h="2811" w="6250">
                  <a:moveTo>
                    <a:pt x="2145" y="1"/>
                  </a:moveTo>
                  <a:cubicBezTo>
                    <a:pt x="1745" y="1"/>
                    <a:pt x="1426" y="78"/>
                    <a:pt x="1240" y="273"/>
                  </a:cubicBezTo>
                  <a:cubicBezTo>
                    <a:pt x="757" y="777"/>
                    <a:pt x="401" y="1831"/>
                    <a:pt x="0" y="2788"/>
                  </a:cubicBezTo>
                  <a:cubicBezTo>
                    <a:pt x="208" y="2803"/>
                    <a:pt x="423" y="2811"/>
                    <a:pt x="639" y="2811"/>
                  </a:cubicBezTo>
                  <a:cubicBezTo>
                    <a:pt x="650" y="2811"/>
                    <a:pt x="661" y="2811"/>
                    <a:pt x="672" y="2811"/>
                  </a:cubicBezTo>
                  <a:cubicBezTo>
                    <a:pt x="2686" y="2811"/>
                    <a:pt x="4648" y="2136"/>
                    <a:pt x="6249" y="911"/>
                  </a:cubicBezTo>
                  <a:cubicBezTo>
                    <a:pt x="4950" y="579"/>
                    <a:pt x="3241" y="1"/>
                    <a:pt x="2145" y="1"/>
                  </a:cubicBezTo>
                  <a:close/>
                </a:path>
              </a:pathLst>
            </a:custGeom>
            <a:gradFill>
              <a:gsLst>
                <a:gs pos="0">
                  <a:srgbClr val="B37BD0"/>
                </a:gs>
                <a:gs pos="100000">
                  <a:srgbClr val="8C3C5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3"/>
            <p:cNvSpPr/>
            <p:nvPr/>
          </p:nvSpPr>
          <p:spPr>
            <a:xfrm>
              <a:off x="7816805" y="4528978"/>
              <a:ext cx="508367" cy="361559"/>
            </a:xfrm>
            <a:custGeom>
              <a:rect b="b" l="l" r="r" t="t"/>
              <a:pathLst>
                <a:path extrusionOk="0" h="8119" w="11415">
                  <a:moveTo>
                    <a:pt x="9155" y="1"/>
                  </a:moveTo>
                  <a:cubicBezTo>
                    <a:pt x="7837" y="1"/>
                    <a:pt x="6349" y="2199"/>
                    <a:pt x="4186" y="3895"/>
                  </a:cubicBezTo>
                  <a:cubicBezTo>
                    <a:pt x="3801" y="4197"/>
                    <a:pt x="3459" y="4324"/>
                    <a:pt x="3151" y="4324"/>
                  </a:cubicBezTo>
                  <a:cubicBezTo>
                    <a:pt x="2069" y="4324"/>
                    <a:pt x="1416" y="2763"/>
                    <a:pt x="861" y="1810"/>
                  </a:cubicBezTo>
                  <a:cubicBezTo>
                    <a:pt x="371" y="2849"/>
                    <a:pt x="82" y="3962"/>
                    <a:pt x="0" y="5105"/>
                  </a:cubicBezTo>
                  <a:cubicBezTo>
                    <a:pt x="928" y="6381"/>
                    <a:pt x="2575" y="7509"/>
                    <a:pt x="4438" y="7992"/>
                  </a:cubicBezTo>
                  <a:cubicBezTo>
                    <a:pt x="4778" y="8078"/>
                    <a:pt x="5071" y="8118"/>
                    <a:pt x="5326" y="8118"/>
                  </a:cubicBezTo>
                  <a:cubicBezTo>
                    <a:pt x="7878" y="8118"/>
                    <a:pt x="6516" y="4112"/>
                    <a:pt x="8075" y="3242"/>
                  </a:cubicBezTo>
                  <a:cubicBezTo>
                    <a:pt x="9796" y="2277"/>
                    <a:pt x="11414" y="1372"/>
                    <a:pt x="9893" y="259"/>
                  </a:cubicBezTo>
                  <a:cubicBezTo>
                    <a:pt x="9651" y="81"/>
                    <a:pt x="9406" y="1"/>
                    <a:pt x="9155" y="1"/>
                  </a:cubicBezTo>
                  <a:close/>
                </a:path>
              </a:pathLst>
            </a:custGeom>
            <a:gradFill>
              <a:gsLst>
                <a:gs pos="0">
                  <a:srgbClr val="B37BD0"/>
                </a:gs>
                <a:gs pos="100000">
                  <a:srgbClr val="8C3C5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3"/>
            <p:cNvSpPr/>
            <p:nvPr/>
          </p:nvSpPr>
          <p:spPr>
            <a:xfrm>
              <a:off x="8319237" y="4631716"/>
              <a:ext cx="324170" cy="299347"/>
            </a:xfrm>
            <a:custGeom>
              <a:rect b="b" l="l" r="r" t="t"/>
              <a:pathLst>
                <a:path extrusionOk="0" h="6722" w="7279">
                  <a:moveTo>
                    <a:pt x="3607" y="1"/>
                  </a:moveTo>
                  <a:cubicBezTo>
                    <a:pt x="2752" y="1"/>
                    <a:pt x="2083" y="258"/>
                    <a:pt x="1743" y="1031"/>
                  </a:cubicBezTo>
                  <a:cubicBezTo>
                    <a:pt x="1020" y="2702"/>
                    <a:pt x="1" y="6722"/>
                    <a:pt x="1022" y="6722"/>
                  </a:cubicBezTo>
                  <a:cubicBezTo>
                    <a:pt x="1207" y="6722"/>
                    <a:pt x="1460" y="6589"/>
                    <a:pt x="1795" y="6286"/>
                  </a:cubicBezTo>
                  <a:cubicBezTo>
                    <a:pt x="2854" y="5326"/>
                    <a:pt x="3924" y="5086"/>
                    <a:pt x="4872" y="5086"/>
                  </a:cubicBezTo>
                  <a:cubicBezTo>
                    <a:pt x="5683" y="5086"/>
                    <a:pt x="6405" y="5262"/>
                    <a:pt x="6952" y="5314"/>
                  </a:cubicBezTo>
                  <a:cubicBezTo>
                    <a:pt x="7279" y="3725"/>
                    <a:pt x="7182" y="2070"/>
                    <a:pt x="6670" y="534"/>
                  </a:cubicBezTo>
                  <a:cubicBezTo>
                    <a:pt x="5555" y="271"/>
                    <a:pt x="4483" y="1"/>
                    <a:pt x="3607" y="1"/>
                  </a:cubicBezTo>
                  <a:close/>
                </a:path>
              </a:pathLst>
            </a:custGeom>
            <a:gradFill>
              <a:gsLst>
                <a:gs pos="0">
                  <a:srgbClr val="B37BD0"/>
                </a:gs>
                <a:gs pos="100000">
                  <a:srgbClr val="8C3C5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3"/>
            <p:cNvSpPr/>
            <p:nvPr/>
          </p:nvSpPr>
          <p:spPr>
            <a:xfrm>
              <a:off x="8075903" y="4990831"/>
              <a:ext cx="447577" cy="203736"/>
            </a:xfrm>
            <a:custGeom>
              <a:rect b="b" l="l" r="r" t="t"/>
              <a:pathLst>
                <a:path extrusionOk="0" h="4575" w="10050">
                  <a:moveTo>
                    <a:pt x="3670" y="0"/>
                  </a:moveTo>
                  <a:cubicBezTo>
                    <a:pt x="2957" y="0"/>
                    <a:pt x="2297" y="88"/>
                    <a:pt x="1752" y="292"/>
                  </a:cubicBezTo>
                  <a:cubicBezTo>
                    <a:pt x="231" y="864"/>
                    <a:pt x="1" y="2533"/>
                    <a:pt x="127" y="4003"/>
                  </a:cubicBezTo>
                  <a:cubicBezTo>
                    <a:pt x="965" y="4322"/>
                    <a:pt x="1848" y="4508"/>
                    <a:pt x="2746" y="4574"/>
                  </a:cubicBezTo>
                  <a:cubicBezTo>
                    <a:pt x="3147" y="3610"/>
                    <a:pt x="3503" y="2556"/>
                    <a:pt x="3986" y="2059"/>
                  </a:cubicBezTo>
                  <a:cubicBezTo>
                    <a:pt x="4173" y="1864"/>
                    <a:pt x="4491" y="1787"/>
                    <a:pt x="4892" y="1787"/>
                  </a:cubicBezTo>
                  <a:cubicBezTo>
                    <a:pt x="5988" y="1787"/>
                    <a:pt x="7696" y="2363"/>
                    <a:pt x="8995" y="2689"/>
                  </a:cubicBezTo>
                  <a:cubicBezTo>
                    <a:pt x="9374" y="2400"/>
                    <a:pt x="9722" y="2088"/>
                    <a:pt x="10049" y="1747"/>
                  </a:cubicBezTo>
                  <a:cubicBezTo>
                    <a:pt x="8733" y="889"/>
                    <a:pt x="5936" y="0"/>
                    <a:pt x="3670" y="0"/>
                  </a:cubicBezTo>
                  <a:close/>
                </a:path>
              </a:pathLst>
            </a:custGeom>
            <a:gradFill>
              <a:gsLst>
                <a:gs pos="0">
                  <a:srgbClr val="B37BD0"/>
                </a:gs>
                <a:gs pos="100000">
                  <a:srgbClr val="8C3C5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3"/>
            <p:cNvSpPr/>
            <p:nvPr/>
          </p:nvSpPr>
          <p:spPr>
            <a:xfrm>
              <a:off x="8192582" y="4374225"/>
              <a:ext cx="328713" cy="193672"/>
            </a:xfrm>
            <a:custGeom>
              <a:rect b="b" l="l" r="r" t="t"/>
              <a:pathLst>
                <a:path extrusionOk="0" h="4349" w="7381">
                  <a:moveTo>
                    <a:pt x="792" y="1"/>
                  </a:moveTo>
                  <a:cubicBezTo>
                    <a:pt x="783" y="1"/>
                    <a:pt x="774" y="1"/>
                    <a:pt x="765" y="1"/>
                  </a:cubicBezTo>
                  <a:cubicBezTo>
                    <a:pt x="505" y="1"/>
                    <a:pt x="253" y="8"/>
                    <a:pt x="0" y="30"/>
                  </a:cubicBezTo>
                  <a:cubicBezTo>
                    <a:pt x="1485" y="90"/>
                    <a:pt x="3436" y="572"/>
                    <a:pt x="3911" y="2813"/>
                  </a:cubicBezTo>
                  <a:cubicBezTo>
                    <a:pt x="4150" y="3929"/>
                    <a:pt x="4977" y="4349"/>
                    <a:pt x="5764" y="4349"/>
                  </a:cubicBezTo>
                  <a:cubicBezTo>
                    <a:pt x="6595" y="4349"/>
                    <a:pt x="7381" y="3880"/>
                    <a:pt x="7377" y="3266"/>
                  </a:cubicBezTo>
                  <a:cubicBezTo>
                    <a:pt x="7377" y="3073"/>
                    <a:pt x="7347" y="2888"/>
                    <a:pt x="7295" y="2709"/>
                  </a:cubicBezTo>
                  <a:cubicBezTo>
                    <a:pt x="5573" y="979"/>
                    <a:pt x="3231" y="1"/>
                    <a:pt x="792" y="1"/>
                  </a:cubicBezTo>
                  <a:close/>
                </a:path>
              </a:pathLst>
            </a:custGeom>
            <a:gradFill>
              <a:gsLst>
                <a:gs pos="0">
                  <a:srgbClr val="B37BD0"/>
                </a:gs>
                <a:gs pos="100000">
                  <a:srgbClr val="8C3C5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 name="Google Shape;905;p43"/>
          <p:cNvSpPr/>
          <p:nvPr/>
        </p:nvSpPr>
        <p:spPr>
          <a:xfrm>
            <a:off x="856950" y="3546763"/>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3"/>
          <p:cNvSpPr/>
          <p:nvPr/>
        </p:nvSpPr>
        <p:spPr>
          <a:xfrm>
            <a:off x="7502250" y="2756475"/>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 name="Shape 910"/>
        <p:cNvGrpSpPr/>
        <p:nvPr/>
      </p:nvGrpSpPr>
      <p:grpSpPr>
        <a:xfrm>
          <a:off x="0" y="0"/>
          <a:ext cx="0" cy="0"/>
          <a:chOff x="0" y="0"/>
          <a:chExt cx="0" cy="0"/>
        </a:xfrm>
      </p:grpSpPr>
      <p:sp>
        <p:nvSpPr>
          <p:cNvPr id="911" name="Google Shape;911;p44"/>
          <p:cNvSpPr/>
          <p:nvPr/>
        </p:nvSpPr>
        <p:spPr>
          <a:xfrm>
            <a:off x="-351025" y="359752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4"/>
          <p:cNvSpPr txBox="1"/>
          <p:nvPr>
            <p:ph idx="2" type="title"/>
          </p:nvPr>
        </p:nvSpPr>
        <p:spPr>
          <a:xfrm>
            <a:off x="1754200" y="1814728"/>
            <a:ext cx="2336400" cy="41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RULES</a:t>
            </a:r>
            <a:endParaRPr/>
          </a:p>
        </p:txBody>
      </p:sp>
      <p:sp>
        <p:nvSpPr>
          <p:cNvPr id="913" name="Google Shape;913;p44"/>
          <p:cNvSpPr txBox="1"/>
          <p:nvPr>
            <p:ph idx="3" type="title"/>
          </p:nvPr>
        </p:nvSpPr>
        <p:spPr>
          <a:xfrm>
            <a:off x="713225" y="1814766"/>
            <a:ext cx="1041000" cy="9900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14" name="Google Shape;914;p44"/>
          <p:cNvSpPr txBox="1"/>
          <p:nvPr>
            <p:ph idx="1" type="subTitle"/>
          </p:nvPr>
        </p:nvSpPr>
        <p:spPr>
          <a:xfrm>
            <a:off x="1754200" y="2223533"/>
            <a:ext cx="23364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15" name="Google Shape;915;p44"/>
          <p:cNvSpPr txBox="1"/>
          <p:nvPr>
            <p:ph idx="4" type="title"/>
          </p:nvPr>
        </p:nvSpPr>
        <p:spPr>
          <a:xfrm>
            <a:off x="1760950" y="3100411"/>
            <a:ext cx="2336400" cy="41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MISSIONS</a:t>
            </a:r>
            <a:endParaRPr/>
          </a:p>
        </p:txBody>
      </p:sp>
      <p:sp>
        <p:nvSpPr>
          <p:cNvPr id="916" name="Google Shape;916;p44"/>
          <p:cNvSpPr txBox="1"/>
          <p:nvPr>
            <p:ph idx="6" type="subTitle"/>
          </p:nvPr>
        </p:nvSpPr>
        <p:spPr>
          <a:xfrm>
            <a:off x="1760950" y="3509025"/>
            <a:ext cx="23364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17" name="Google Shape;917;p44"/>
          <p:cNvSpPr txBox="1"/>
          <p:nvPr>
            <p:ph idx="7" type="title"/>
          </p:nvPr>
        </p:nvSpPr>
        <p:spPr>
          <a:xfrm>
            <a:off x="6094375" y="1814815"/>
            <a:ext cx="2336400" cy="41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MAPS</a:t>
            </a:r>
            <a:endParaRPr/>
          </a:p>
        </p:txBody>
      </p:sp>
      <p:sp>
        <p:nvSpPr>
          <p:cNvPr id="918" name="Google Shape;918;p44"/>
          <p:cNvSpPr txBox="1"/>
          <p:nvPr>
            <p:ph idx="9" type="subTitle"/>
          </p:nvPr>
        </p:nvSpPr>
        <p:spPr>
          <a:xfrm>
            <a:off x="6094375" y="2222971"/>
            <a:ext cx="23364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19" name="Google Shape;919;p44"/>
          <p:cNvSpPr txBox="1"/>
          <p:nvPr>
            <p:ph type="title"/>
          </p:nvPr>
        </p:nvSpPr>
        <p:spPr>
          <a:xfrm>
            <a:off x="720000" y="494463"/>
            <a:ext cx="77040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920" name="Google Shape;920;p44"/>
          <p:cNvSpPr txBox="1"/>
          <p:nvPr>
            <p:ph idx="5" type="title"/>
          </p:nvPr>
        </p:nvSpPr>
        <p:spPr>
          <a:xfrm>
            <a:off x="720000" y="3100400"/>
            <a:ext cx="1041000" cy="9900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921" name="Google Shape;921;p44"/>
          <p:cNvSpPr txBox="1"/>
          <p:nvPr>
            <p:ph idx="8" type="title"/>
          </p:nvPr>
        </p:nvSpPr>
        <p:spPr>
          <a:xfrm>
            <a:off x="5053500" y="1814775"/>
            <a:ext cx="1041000" cy="9900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22" name="Google Shape;922;p44"/>
          <p:cNvSpPr/>
          <p:nvPr/>
        </p:nvSpPr>
        <p:spPr>
          <a:xfrm>
            <a:off x="4475013" y="165575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4"/>
          <p:cNvSpPr txBox="1"/>
          <p:nvPr>
            <p:ph idx="13" type="title"/>
          </p:nvPr>
        </p:nvSpPr>
        <p:spPr>
          <a:xfrm>
            <a:off x="6094375" y="3100440"/>
            <a:ext cx="2336400" cy="41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IMPOSTOR</a:t>
            </a:r>
            <a:endParaRPr/>
          </a:p>
        </p:txBody>
      </p:sp>
      <p:sp>
        <p:nvSpPr>
          <p:cNvPr id="924" name="Google Shape;924;p44"/>
          <p:cNvSpPr txBox="1"/>
          <p:nvPr>
            <p:ph idx="14" type="title"/>
          </p:nvPr>
        </p:nvSpPr>
        <p:spPr>
          <a:xfrm>
            <a:off x="5053500" y="3100400"/>
            <a:ext cx="1041000" cy="9900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925" name="Google Shape;925;p44"/>
          <p:cNvSpPr txBox="1"/>
          <p:nvPr>
            <p:ph idx="15" type="subTitle"/>
          </p:nvPr>
        </p:nvSpPr>
        <p:spPr>
          <a:xfrm>
            <a:off x="6094375" y="3517000"/>
            <a:ext cx="23364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26" name="Google Shape;926;p44"/>
          <p:cNvSpPr/>
          <p:nvPr/>
        </p:nvSpPr>
        <p:spPr>
          <a:xfrm>
            <a:off x="3048725" y="43860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4"/>
          <p:cNvSpPr/>
          <p:nvPr/>
        </p:nvSpPr>
        <p:spPr>
          <a:xfrm flipH="1">
            <a:off x="7649810" y="228490"/>
            <a:ext cx="2336377" cy="1091578"/>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 name="Google Shape;928;p44"/>
          <p:cNvGrpSpPr/>
          <p:nvPr/>
        </p:nvGrpSpPr>
        <p:grpSpPr>
          <a:xfrm>
            <a:off x="3879883" y="2566462"/>
            <a:ext cx="1319940" cy="760581"/>
            <a:chOff x="-621756" y="592450"/>
            <a:chExt cx="2297546" cy="1323900"/>
          </a:xfrm>
        </p:grpSpPr>
        <p:sp>
          <p:nvSpPr>
            <p:cNvPr id="929" name="Google Shape;929;p44"/>
            <p:cNvSpPr/>
            <p:nvPr/>
          </p:nvSpPr>
          <p:spPr>
            <a:xfrm>
              <a:off x="-150100" y="592450"/>
              <a:ext cx="1323900" cy="1323900"/>
            </a:xfrm>
            <a:prstGeom prst="ellipse">
              <a:avLst/>
            </a:pr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4"/>
            <p:cNvSpPr/>
            <p:nvPr/>
          </p:nvSpPr>
          <p:spPr>
            <a:xfrm>
              <a:off x="-150850" y="732929"/>
              <a:ext cx="1151189" cy="612967"/>
            </a:xfrm>
            <a:custGeom>
              <a:rect b="b" l="l" r="r" t="t"/>
              <a:pathLst>
                <a:path extrusionOk="0" h="14171" w="26614">
                  <a:moveTo>
                    <a:pt x="24721" y="1"/>
                  </a:moveTo>
                  <a:cubicBezTo>
                    <a:pt x="23519" y="1827"/>
                    <a:pt x="21181" y="4498"/>
                    <a:pt x="16862" y="6784"/>
                  </a:cubicBezTo>
                  <a:cubicBezTo>
                    <a:pt x="10806" y="9983"/>
                    <a:pt x="2769" y="10940"/>
                    <a:pt x="31" y="11185"/>
                  </a:cubicBezTo>
                  <a:cubicBezTo>
                    <a:pt x="1" y="11756"/>
                    <a:pt x="1" y="12335"/>
                    <a:pt x="31" y="12907"/>
                  </a:cubicBezTo>
                  <a:cubicBezTo>
                    <a:pt x="786" y="13558"/>
                    <a:pt x="2142" y="14170"/>
                    <a:pt x="4560" y="14170"/>
                  </a:cubicBezTo>
                  <a:cubicBezTo>
                    <a:pt x="4732" y="14170"/>
                    <a:pt x="4909" y="14167"/>
                    <a:pt x="5092" y="14161"/>
                  </a:cubicBezTo>
                  <a:cubicBezTo>
                    <a:pt x="10109" y="13997"/>
                    <a:pt x="25634" y="9389"/>
                    <a:pt x="26614" y="1745"/>
                  </a:cubicBezTo>
                  <a:cubicBezTo>
                    <a:pt x="26027" y="1107"/>
                    <a:pt x="25397" y="528"/>
                    <a:pt x="24721" y="1"/>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4"/>
            <p:cNvSpPr/>
            <p:nvPr/>
          </p:nvSpPr>
          <p:spPr>
            <a:xfrm>
              <a:off x="-129957" y="1074834"/>
              <a:ext cx="1298818" cy="513913"/>
            </a:xfrm>
            <a:custGeom>
              <a:rect b="b" l="l" r="r" t="t"/>
              <a:pathLst>
                <a:path extrusionOk="0" h="11881" w="30027">
                  <a:moveTo>
                    <a:pt x="29559" y="1"/>
                  </a:moveTo>
                  <a:cubicBezTo>
                    <a:pt x="28320" y="661"/>
                    <a:pt x="25470" y="2079"/>
                    <a:pt x="20438" y="4067"/>
                  </a:cubicBezTo>
                  <a:cubicBezTo>
                    <a:pt x="19318" y="4542"/>
                    <a:pt x="18160" y="4995"/>
                    <a:pt x="16958" y="5403"/>
                  </a:cubicBezTo>
                  <a:cubicBezTo>
                    <a:pt x="13530" y="6572"/>
                    <a:pt x="9840" y="7393"/>
                    <a:pt x="6234" y="7393"/>
                  </a:cubicBezTo>
                  <a:cubicBezTo>
                    <a:pt x="6155" y="7393"/>
                    <a:pt x="6076" y="7393"/>
                    <a:pt x="5997" y="7392"/>
                  </a:cubicBezTo>
                  <a:cubicBezTo>
                    <a:pt x="5821" y="7390"/>
                    <a:pt x="5648" y="7389"/>
                    <a:pt x="5478" y="7389"/>
                  </a:cubicBezTo>
                  <a:cubicBezTo>
                    <a:pt x="2978" y="7389"/>
                    <a:pt x="1203" y="7591"/>
                    <a:pt x="0" y="7904"/>
                  </a:cubicBezTo>
                  <a:cubicBezTo>
                    <a:pt x="275" y="8980"/>
                    <a:pt x="668" y="10019"/>
                    <a:pt x="1165" y="11014"/>
                  </a:cubicBezTo>
                  <a:cubicBezTo>
                    <a:pt x="1314" y="11303"/>
                    <a:pt x="1477" y="11593"/>
                    <a:pt x="1640" y="11875"/>
                  </a:cubicBezTo>
                  <a:cubicBezTo>
                    <a:pt x="1715" y="11878"/>
                    <a:pt x="1787" y="11880"/>
                    <a:pt x="1858" y="11880"/>
                  </a:cubicBezTo>
                  <a:cubicBezTo>
                    <a:pt x="1930" y="11880"/>
                    <a:pt x="2000" y="11878"/>
                    <a:pt x="2071" y="11875"/>
                  </a:cubicBezTo>
                  <a:cubicBezTo>
                    <a:pt x="3221" y="11815"/>
                    <a:pt x="6724" y="11133"/>
                    <a:pt x="10976" y="9997"/>
                  </a:cubicBezTo>
                  <a:cubicBezTo>
                    <a:pt x="17492" y="8268"/>
                    <a:pt x="25760" y="5492"/>
                    <a:pt x="30027" y="2338"/>
                  </a:cubicBezTo>
                  <a:cubicBezTo>
                    <a:pt x="30012" y="2190"/>
                    <a:pt x="29990" y="2049"/>
                    <a:pt x="29960" y="1908"/>
                  </a:cubicBezTo>
                  <a:cubicBezTo>
                    <a:pt x="29871" y="1262"/>
                    <a:pt x="29730" y="631"/>
                    <a:pt x="29559" y="1"/>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4"/>
            <p:cNvSpPr/>
            <p:nvPr/>
          </p:nvSpPr>
          <p:spPr>
            <a:xfrm>
              <a:off x="24426" y="1273860"/>
              <a:ext cx="1148637" cy="489301"/>
            </a:xfrm>
            <a:custGeom>
              <a:rect b="b" l="l" r="r" t="t"/>
              <a:pathLst>
                <a:path extrusionOk="0" h="11312" w="26555">
                  <a:moveTo>
                    <a:pt x="26554" y="1"/>
                  </a:moveTo>
                  <a:lnTo>
                    <a:pt x="26554" y="1"/>
                  </a:lnTo>
                  <a:cubicBezTo>
                    <a:pt x="25471" y="491"/>
                    <a:pt x="23979" y="1455"/>
                    <a:pt x="22050" y="3044"/>
                  </a:cubicBezTo>
                  <a:cubicBezTo>
                    <a:pt x="17537" y="6762"/>
                    <a:pt x="5982" y="8943"/>
                    <a:pt x="1" y="9856"/>
                  </a:cubicBezTo>
                  <a:cubicBezTo>
                    <a:pt x="431" y="10316"/>
                    <a:pt x="884" y="10754"/>
                    <a:pt x="1366" y="11170"/>
                  </a:cubicBezTo>
                  <a:cubicBezTo>
                    <a:pt x="2658" y="11244"/>
                    <a:pt x="4276" y="11296"/>
                    <a:pt x="6294" y="11311"/>
                  </a:cubicBezTo>
                  <a:cubicBezTo>
                    <a:pt x="6323" y="11311"/>
                    <a:pt x="6351" y="11311"/>
                    <a:pt x="6379" y="11311"/>
                  </a:cubicBezTo>
                  <a:cubicBezTo>
                    <a:pt x="13262" y="11311"/>
                    <a:pt x="22111" y="5971"/>
                    <a:pt x="26087" y="3318"/>
                  </a:cubicBezTo>
                  <a:cubicBezTo>
                    <a:pt x="26361" y="2227"/>
                    <a:pt x="26525" y="1114"/>
                    <a:pt x="26554" y="1"/>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4"/>
            <p:cNvSpPr/>
            <p:nvPr/>
          </p:nvSpPr>
          <p:spPr>
            <a:xfrm>
              <a:off x="-104609" y="626040"/>
              <a:ext cx="854546" cy="393837"/>
            </a:xfrm>
            <a:custGeom>
              <a:rect b="b" l="l" r="r" t="t"/>
              <a:pathLst>
                <a:path extrusionOk="0" h="9105" w="19756">
                  <a:moveTo>
                    <a:pt x="18977" y="1"/>
                  </a:moveTo>
                  <a:cubicBezTo>
                    <a:pt x="15645" y="2464"/>
                    <a:pt x="7659" y="4030"/>
                    <a:pt x="2160" y="5136"/>
                  </a:cubicBezTo>
                  <a:cubicBezTo>
                    <a:pt x="1262" y="6279"/>
                    <a:pt x="535" y="7555"/>
                    <a:pt x="0" y="8906"/>
                  </a:cubicBezTo>
                  <a:cubicBezTo>
                    <a:pt x="628" y="9030"/>
                    <a:pt x="1342" y="9104"/>
                    <a:pt x="2144" y="9104"/>
                  </a:cubicBezTo>
                  <a:cubicBezTo>
                    <a:pt x="4358" y="9104"/>
                    <a:pt x="7246" y="8541"/>
                    <a:pt x="10858" y="6917"/>
                  </a:cubicBezTo>
                  <a:cubicBezTo>
                    <a:pt x="16669" y="4305"/>
                    <a:pt x="18895" y="1834"/>
                    <a:pt x="19756" y="268"/>
                  </a:cubicBezTo>
                  <a:cubicBezTo>
                    <a:pt x="19496" y="171"/>
                    <a:pt x="19244" y="82"/>
                    <a:pt x="18977" y="1"/>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4"/>
            <p:cNvSpPr/>
            <p:nvPr/>
          </p:nvSpPr>
          <p:spPr>
            <a:xfrm>
              <a:off x="299538" y="1656860"/>
              <a:ext cx="735811" cy="249149"/>
            </a:xfrm>
            <a:custGeom>
              <a:rect b="b" l="l" r="r" t="t"/>
              <a:pathLst>
                <a:path extrusionOk="0" h="5760" w="17011">
                  <a:moveTo>
                    <a:pt x="17011" y="0"/>
                  </a:moveTo>
                  <a:lnTo>
                    <a:pt x="17011" y="0"/>
                  </a:lnTo>
                  <a:cubicBezTo>
                    <a:pt x="12632" y="1418"/>
                    <a:pt x="3823" y="4223"/>
                    <a:pt x="1" y="5129"/>
                  </a:cubicBezTo>
                  <a:cubicBezTo>
                    <a:pt x="854" y="5418"/>
                    <a:pt x="1730" y="5626"/>
                    <a:pt x="2621" y="5759"/>
                  </a:cubicBezTo>
                  <a:cubicBezTo>
                    <a:pt x="4617" y="5136"/>
                    <a:pt x="7177" y="4297"/>
                    <a:pt x="9827" y="3303"/>
                  </a:cubicBezTo>
                  <a:cubicBezTo>
                    <a:pt x="12558" y="2279"/>
                    <a:pt x="14873" y="1299"/>
                    <a:pt x="16558" y="557"/>
                  </a:cubicBezTo>
                  <a:cubicBezTo>
                    <a:pt x="16714" y="371"/>
                    <a:pt x="16870" y="186"/>
                    <a:pt x="17011" y="0"/>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4"/>
            <p:cNvSpPr/>
            <p:nvPr/>
          </p:nvSpPr>
          <p:spPr>
            <a:xfrm>
              <a:off x="-621756" y="783663"/>
              <a:ext cx="2297546" cy="914057"/>
            </a:xfrm>
            <a:custGeom>
              <a:rect b="b" l="l" r="r" t="t"/>
              <a:pathLst>
                <a:path extrusionOk="0" h="21409" w="53813">
                  <a:moveTo>
                    <a:pt x="51712" y="1"/>
                  </a:moveTo>
                  <a:cubicBezTo>
                    <a:pt x="49557" y="1"/>
                    <a:pt x="45200" y="1001"/>
                    <a:pt x="39668" y="2734"/>
                  </a:cubicBezTo>
                  <a:lnTo>
                    <a:pt x="39987" y="3439"/>
                  </a:lnTo>
                  <a:cubicBezTo>
                    <a:pt x="43068" y="2485"/>
                    <a:pt x="45343" y="1935"/>
                    <a:pt x="46337" y="1935"/>
                  </a:cubicBezTo>
                  <a:cubicBezTo>
                    <a:pt x="46651" y="1935"/>
                    <a:pt x="46837" y="1989"/>
                    <a:pt x="46881" y="2103"/>
                  </a:cubicBezTo>
                  <a:cubicBezTo>
                    <a:pt x="47230" y="2971"/>
                    <a:pt x="39059" y="6994"/>
                    <a:pt x="28647" y="11075"/>
                  </a:cubicBezTo>
                  <a:cubicBezTo>
                    <a:pt x="19266" y="14750"/>
                    <a:pt x="8766" y="18112"/>
                    <a:pt x="6517" y="18112"/>
                  </a:cubicBezTo>
                  <a:cubicBezTo>
                    <a:pt x="6268" y="18112"/>
                    <a:pt x="6120" y="18071"/>
                    <a:pt x="6086" y="17985"/>
                  </a:cubicBezTo>
                  <a:cubicBezTo>
                    <a:pt x="5968" y="17680"/>
                    <a:pt x="9960" y="15899"/>
                    <a:pt x="11645" y="14964"/>
                  </a:cubicBezTo>
                  <a:lnTo>
                    <a:pt x="11355" y="14192"/>
                  </a:lnTo>
                  <a:cubicBezTo>
                    <a:pt x="6175" y="16864"/>
                    <a:pt x="1" y="20115"/>
                    <a:pt x="364" y="21035"/>
                  </a:cubicBezTo>
                  <a:cubicBezTo>
                    <a:pt x="464" y="21289"/>
                    <a:pt x="895" y="21408"/>
                    <a:pt x="1601" y="21408"/>
                  </a:cubicBezTo>
                  <a:cubicBezTo>
                    <a:pt x="5507" y="21408"/>
                    <a:pt x="17858" y="17762"/>
                    <a:pt x="29486" y="13205"/>
                  </a:cubicBezTo>
                  <a:cubicBezTo>
                    <a:pt x="43215" y="7825"/>
                    <a:pt x="53813" y="2110"/>
                    <a:pt x="53160" y="456"/>
                  </a:cubicBezTo>
                  <a:cubicBezTo>
                    <a:pt x="53038" y="147"/>
                    <a:pt x="52536" y="1"/>
                    <a:pt x="51712" y="1"/>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 name="Google Shape;936;p44"/>
          <p:cNvSpPr/>
          <p:nvPr/>
        </p:nvSpPr>
        <p:spPr>
          <a:xfrm>
            <a:off x="719988" y="165575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4"/>
          <p:cNvSpPr/>
          <p:nvPr/>
        </p:nvSpPr>
        <p:spPr>
          <a:xfrm>
            <a:off x="7301763" y="438607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4"/>
          <p:cNvSpPr/>
          <p:nvPr/>
        </p:nvSpPr>
        <p:spPr>
          <a:xfrm>
            <a:off x="7815825" y="16067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2" name="Shape 942"/>
        <p:cNvGrpSpPr/>
        <p:nvPr/>
      </p:nvGrpSpPr>
      <p:grpSpPr>
        <a:xfrm>
          <a:off x="0" y="0"/>
          <a:ext cx="0" cy="0"/>
          <a:chOff x="0" y="0"/>
          <a:chExt cx="0" cy="0"/>
        </a:xfrm>
      </p:grpSpPr>
      <p:sp>
        <p:nvSpPr>
          <p:cNvPr id="943" name="Google Shape;943;p45"/>
          <p:cNvSpPr txBox="1"/>
          <p:nvPr>
            <p:ph type="title"/>
          </p:nvPr>
        </p:nvSpPr>
        <p:spPr>
          <a:xfrm>
            <a:off x="950400" y="1494150"/>
            <a:ext cx="7243200" cy="10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ARE SUSPICIOUS”</a:t>
            </a:r>
            <a:endParaRPr/>
          </a:p>
        </p:txBody>
      </p:sp>
      <p:sp>
        <p:nvSpPr>
          <p:cNvPr id="944" name="Google Shape;944;p45"/>
          <p:cNvSpPr txBox="1"/>
          <p:nvPr>
            <p:ph idx="1" type="subTitle"/>
          </p:nvPr>
        </p:nvSpPr>
        <p:spPr>
          <a:xfrm>
            <a:off x="950400" y="2571750"/>
            <a:ext cx="7243200" cy="107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a:t>
            </a:r>
            <a:r>
              <a:rPr lang="en"/>
              <a:t>ou can give a brief description of the topic you want to talk about here. For example, if you want to talk about Mercury, you can say that it’s the smallest planet in the entire Solar System</a:t>
            </a:r>
            <a:endParaRPr/>
          </a:p>
        </p:txBody>
      </p:sp>
      <p:sp>
        <p:nvSpPr>
          <p:cNvPr id="945" name="Google Shape;945;p45"/>
          <p:cNvSpPr/>
          <p:nvPr/>
        </p:nvSpPr>
        <p:spPr>
          <a:xfrm>
            <a:off x="-351025" y="359752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5"/>
          <p:cNvSpPr/>
          <p:nvPr/>
        </p:nvSpPr>
        <p:spPr>
          <a:xfrm flipH="1">
            <a:off x="7649810" y="228490"/>
            <a:ext cx="2336377" cy="1091578"/>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5"/>
          <p:cNvSpPr/>
          <p:nvPr/>
        </p:nvSpPr>
        <p:spPr>
          <a:xfrm>
            <a:off x="7462593" y="3294901"/>
            <a:ext cx="2710803" cy="2031577"/>
          </a:xfrm>
          <a:custGeom>
            <a:rect b="b" l="l" r="r" t="t"/>
            <a:pathLst>
              <a:path extrusionOk="0" h="14321" w="19109">
                <a:moveTo>
                  <a:pt x="14518" y="0"/>
                </a:moveTo>
                <a:cubicBezTo>
                  <a:pt x="14487" y="0"/>
                  <a:pt x="14457" y="1"/>
                  <a:pt x="14427" y="2"/>
                </a:cubicBezTo>
                <a:cubicBezTo>
                  <a:pt x="9714" y="189"/>
                  <a:pt x="11408" y="7166"/>
                  <a:pt x="11408" y="7166"/>
                </a:cubicBezTo>
                <a:cubicBezTo>
                  <a:pt x="11408" y="7166"/>
                  <a:pt x="10473" y="4831"/>
                  <a:pt x="7614" y="4831"/>
                </a:cubicBezTo>
                <a:cubicBezTo>
                  <a:pt x="7328" y="4831"/>
                  <a:pt x="7022" y="4854"/>
                  <a:pt x="6696" y="4906"/>
                </a:cubicBezTo>
                <a:cubicBezTo>
                  <a:pt x="3112" y="5468"/>
                  <a:pt x="4619" y="10184"/>
                  <a:pt x="4619" y="10184"/>
                </a:cubicBezTo>
                <a:cubicBezTo>
                  <a:pt x="4619" y="10184"/>
                  <a:pt x="0" y="12355"/>
                  <a:pt x="1226" y="13577"/>
                </a:cubicBezTo>
                <a:cubicBezTo>
                  <a:pt x="1817" y="14167"/>
                  <a:pt x="5381" y="14320"/>
                  <a:pt x="8918" y="14320"/>
                </a:cubicBezTo>
                <a:cubicBezTo>
                  <a:pt x="12725" y="14320"/>
                  <a:pt x="16500" y="14143"/>
                  <a:pt x="16500" y="14143"/>
                </a:cubicBezTo>
                <a:cubicBezTo>
                  <a:pt x="16500" y="14143"/>
                  <a:pt x="19109" y="0"/>
                  <a:pt x="145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5"/>
          <p:cNvSpPr/>
          <p:nvPr/>
        </p:nvSpPr>
        <p:spPr>
          <a:xfrm>
            <a:off x="7307125" y="921838"/>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5"/>
          <p:cNvSpPr/>
          <p:nvPr/>
        </p:nvSpPr>
        <p:spPr>
          <a:xfrm>
            <a:off x="4436250" y="390678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5"/>
          <p:cNvSpPr/>
          <p:nvPr/>
        </p:nvSpPr>
        <p:spPr>
          <a:xfrm>
            <a:off x="1484350" y="1116925"/>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4" name="Shape 954"/>
        <p:cNvGrpSpPr/>
        <p:nvPr/>
      </p:nvGrpSpPr>
      <p:grpSpPr>
        <a:xfrm>
          <a:off x="0" y="0"/>
          <a:ext cx="0" cy="0"/>
          <a:chOff x="0" y="0"/>
          <a:chExt cx="0" cy="0"/>
        </a:xfrm>
      </p:grpSpPr>
      <p:sp>
        <p:nvSpPr>
          <p:cNvPr id="955" name="Google Shape;955;p46"/>
          <p:cNvSpPr txBox="1"/>
          <p:nvPr>
            <p:ph type="title"/>
          </p:nvPr>
        </p:nvSpPr>
        <p:spPr>
          <a:xfrm>
            <a:off x="3148700" y="2228833"/>
            <a:ext cx="489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RULES</a:t>
            </a:r>
            <a:endParaRPr/>
          </a:p>
        </p:txBody>
      </p:sp>
      <p:sp>
        <p:nvSpPr>
          <p:cNvPr id="956" name="Google Shape;956;p46"/>
          <p:cNvSpPr txBox="1"/>
          <p:nvPr>
            <p:ph idx="2" type="title"/>
          </p:nvPr>
        </p:nvSpPr>
        <p:spPr>
          <a:xfrm>
            <a:off x="3148700" y="1387033"/>
            <a:ext cx="489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57" name="Google Shape;957;p46"/>
          <p:cNvSpPr txBox="1"/>
          <p:nvPr>
            <p:ph idx="1" type="subTitle"/>
          </p:nvPr>
        </p:nvSpPr>
        <p:spPr>
          <a:xfrm>
            <a:off x="3148700" y="3044787"/>
            <a:ext cx="4890600" cy="41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958" name="Google Shape;958;p46"/>
          <p:cNvSpPr/>
          <p:nvPr/>
        </p:nvSpPr>
        <p:spPr>
          <a:xfrm flipH="1">
            <a:off x="7134702" y="-1189350"/>
            <a:ext cx="2129827" cy="2228504"/>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6"/>
          <p:cNvSpPr/>
          <p:nvPr/>
        </p:nvSpPr>
        <p:spPr>
          <a:xfrm>
            <a:off x="1511236" y="3289988"/>
            <a:ext cx="1872539" cy="1403386"/>
          </a:xfrm>
          <a:custGeom>
            <a:rect b="b" l="l" r="r" t="t"/>
            <a:pathLst>
              <a:path extrusionOk="0" h="14321" w="19109">
                <a:moveTo>
                  <a:pt x="14518" y="0"/>
                </a:moveTo>
                <a:cubicBezTo>
                  <a:pt x="14487" y="0"/>
                  <a:pt x="14457" y="1"/>
                  <a:pt x="14427" y="2"/>
                </a:cubicBezTo>
                <a:cubicBezTo>
                  <a:pt x="9714" y="189"/>
                  <a:pt x="11408" y="7166"/>
                  <a:pt x="11408" y="7166"/>
                </a:cubicBezTo>
                <a:cubicBezTo>
                  <a:pt x="11408" y="7166"/>
                  <a:pt x="10473" y="4831"/>
                  <a:pt x="7614" y="4831"/>
                </a:cubicBezTo>
                <a:cubicBezTo>
                  <a:pt x="7328" y="4831"/>
                  <a:pt x="7022" y="4854"/>
                  <a:pt x="6696" y="4906"/>
                </a:cubicBezTo>
                <a:cubicBezTo>
                  <a:pt x="3112" y="5468"/>
                  <a:pt x="4619" y="10184"/>
                  <a:pt x="4619" y="10184"/>
                </a:cubicBezTo>
                <a:cubicBezTo>
                  <a:pt x="4619" y="10184"/>
                  <a:pt x="0" y="12355"/>
                  <a:pt x="1226" y="13577"/>
                </a:cubicBezTo>
                <a:cubicBezTo>
                  <a:pt x="1817" y="14167"/>
                  <a:pt x="5381" y="14320"/>
                  <a:pt x="8918" y="14320"/>
                </a:cubicBezTo>
                <a:cubicBezTo>
                  <a:pt x="12725" y="14320"/>
                  <a:pt x="16500" y="14143"/>
                  <a:pt x="16500" y="14143"/>
                </a:cubicBezTo>
                <a:cubicBezTo>
                  <a:pt x="16500" y="14143"/>
                  <a:pt x="19109" y="0"/>
                  <a:pt x="145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6"/>
          <p:cNvSpPr/>
          <p:nvPr/>
        </p:nvSpPr>
        <p:spPr>
          <a:xfrm>
            <a:off x="-1703687" y="-645687"/>
            <a:ext cx="2827182" cy="1320935"/>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6"/>
          <p:cNvSpPr/>
          <p:nvPr/>
        </p:nvSpPr>
        <p:spPr>
          <a:xfrm>
            <a:off x="2059338" y="2918038"/>
            <a:ext cx="158950" cy="158950"/>
          </a:xfrm>
          <a:custGeom>
            <a:rect b="b" l="l" r="r" t="t"/>
            <a:pathLst>
              <a:path extrusionOk="0" h="6358" w="6358">
                <a:moveTo>
                  <a:pt x="3991" y="0"/>
                </a:moveTo>
                <a:lnTo>
                  <a:pt x="2351" y="1764"/>
                </a:lnTo>
                <a:lnTo>
                  <a:pt x="0" y="2367"/>
                </a:lnTo>
                <a:lnTo>
                  <a:pt x="1764" y="4022"/>
                </a:lnTo>
                <a:lnTo>
                  <a:pt x="2367" y="6358"/>
                </a:lnTo>
                <a:lnTo>
                  <a:pt x="4022" y="4594"/>
                </a:lnTo>
                <a:lnTo>
                  <a:pt x="6358" y="3991"/>
                </a:lnTo>
                <a:lnTo>
                  <a:pt x="4594" y="2351"/>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6"/>
          <p:cNvSpPr/>
          <p:nvPr/>
        </p:nvSpPr>
        <p:spPr>
          <a:xfrm>
            <a:off x="-351025" y="359752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 name="Google Shape;963;p46"/>
          <p:cNvGrpSpPr/>
          <p:nvPr/>
        </p:nvGrpSpPr>
        <p:grpSpPr>
          <a:xfrm>
            <a:off x="-38535" y="539906"/>
            <a:ext cx="2775663" cy="4761087"/>
            <a:chOff x="-3202469" y="364400"/>
            <a:chExt cx="2775663" cy="4761087"/>
          </a:xfrm>
        </p:grpSpPr>
        <p:sp>
          <p:nvSpPr>
            <p:cNvPr id="964" name="Google Shape;964;p46"/>
            <p:cNvSpPr/>
            <p:nvPr/>
          </p:nvSpPr>
          <p:spPr>
            <a:xfrm>
              <a:off x="-1843313" y="364400"/>
              <a:ext cx="1052956" cy="958535"/>
            </a:xfrm>
            <a:custGeom>
              <a:rect b="b" l="l" r="r" t="t"/>
              <a:pathLst>
                <a:path extrusionOk="0" h="9228" w="10137">
                  <a:moveTo>
                    <a:pt x="5039" y="1"/>
                  </a:moveTo>
                  <a:cubicBezTo>
                    <a:pt x="2951" y="1"/>
                    <a:pt x="1055" y="1425"/>
                    <a:pt x="546" y="3544"/>
                  </a:cubicBezTo>
                  <a:cubicBezTo>
                    <a:pt x="546" y="3561"/>
                    <a:pt x="542" y="3573"/>
                    <a:pt x="537" y="3590"/>
                  </a:cubicBezTo>
                  <a:cubicBezTo>
                    <a:pt x="1" y="5987"/>
                    <a:pt x="1427" y="8384"/>
                    <a:pt x="3789" y="9052"/>
                  </a:cubicBezTo>
                  <a:cubicBezTo>
                    <a:pt x="4210" y="9171"/>
                    <a:pt x="4634" y="9228"/>
                    <a:pt x="5052" y="9228"/>
                  </a:cubicBezTo>
                  <a:cubicBezTo>
                    <a:pt x="6983" y="9228"/>
                    <a:pt x="8771" y="8013"/>
                    <a:pt x="9425" y="6102"/>
                  </a:cubicBezTo>
                  <a:cubicBezTo>
                    <a:pt x="9468" y="5970"/>
                    <a:pt x="9506" y="5838"/>
                    <a:pt x="9536" y="5702"/>
                  </a:cubicBezTo>
                  <a:lnTo>
                    <a:pt x="9540" y="5702"/>
                  </a:lnTo>
                  <a:cubicBezTo>
                    <a:pt x="10136" y="3220"/>
                    <a:pt x="8604" y="726"/>
                    <a:pt x="6122" y="130"/>
                  </a:cubicBezTo>
                  <a:cubicBezTo>
                    <a:pt x="5759" y="43"/>
                    <a:pt x="5396" y="1"/>
                    <a:pt x="5039" y="1"/>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6"/>
            <p:cNvSpPr/>
            <p:nvPr/>
          </p:nvSpPr>
          <p:spPr>
            <a:xfrm>
              <a:off x="-2369006" y="728053"/>
              <a:ext cx="1922161" cy="754841"/>
            </a:xfrm>
            <a:custGeom>
              <a:rect b="b" l="l" r="r" t="t"/>
              <a:pathLst>
                <a:path extrusionOk="0" h="7267" w="18505">
                  <a:moveTo>
                    <a:pt x="18215" y="7266"/>
                  </a:moveTo>
                  <a:lnTo>
                    <a:pt x="15925" y="6717"/>
                  </a:lnTo>
                  <a:lnTo>
                    <a:pt x="15878" y="6705"/>
                  </a:lnTo>
                  <a:lnTo>
                    <a:pt x="12950" y="6002"/>
                  </a:lnTo>
                  <a:lnTo>
                    <a:pt x="1" y="2895"/>
                  </a:lnTo>
                  <a:cubicBezTo>
                    <a:pt x="120" y="2422"/>
                    <a:pt x="507" y="1941"/>
                    <a:pt x="1107" y="1511"/>
                  </a:cubicBezTo>
                  <a:cubicBezTo>
                    <a:pt x="1129" y="1494"/>
                    <a:pt x="1154" y="1477"/>
                    <a:pt x="1175" y="1460"/>
                  </a:cubicBezTo>
                  <a:lnTo>
                    <a:pt x="1218" y="1435"/>
                  </a:lnTo>
                  <a:cubicBezTo>
                    <a:pt x="1261" y="1405"/>
                    <a:pt x="1299" y="1379"/>
                    <a:pt x="1346" y="1350"/>
                  </a:cubicBezTo>
                  <a:lnTo>
                    <a:pt x="1367" y="1337"/>
                  </a:lnTo>
                  <a:lnTo>
                    <a:pt x="1397" y="1315"/>
                  </a:lnTo>
                  <a:cubicBezTo>
                    <a:pt x="1942" y="975"/>
                    <a:pt x="2618" y="668"/>
                    <a:pt x="3402" y="430"/>
                  </a:cubicBezTo>
                  <a:lnTo>
                    <a:pt x="3402" y="430"/>
                  </a:lnTo>
                  <a:lnTo>
                    <a:pt x="3449" y="413"/>
                  </a:lnTo>
                  <a:lnTo>
                    <a:pt x="3461" y="409"/>
                  </a:lnTo>
                  <a:lnTo>
                    <a:pt x="3478" y="404"/>
                  </a:lnTo>
                  <a:lnTo>
                    <a:pt x="3610" y="366"/>
                  </a:lnTo>
                  <a:lnTo>
                    <a:pt x="3683" y="345"/>
                  </a:lnTo>
                  <a:lnTo>
                    <a:pt x="3725" y="336"/>
                  </a:lnTo>
                  <a:cubicBezTo>
                    <a:pt x="4283" y="183"/>
                    <a:pt x="4849" y="72"/>
                    <a:pt x="5419" y="0"/>
                  </a:cubicBezTo>
                  <a:lnTo>
                    <a:pt x="11370" y="1430"/>
                  </a:lnTo>
                  <a:lnTo>
                    <a:pt x="13188" y="1865"/>
                  </a:lnTo>
                  <a:lnTo>
                    <a:pt x="13269" y="1886"/>
                  </a:lnTo>
                  <a:lnTo>
                    <a:pt x="13269" y="1886"/>
                  </a:lnTo>
                  <a:lnTo>
                    <a:pt x="14695" y="2226"/>
                  </a:lnTo>
                  <a:cubicBezTo>
                    <a:pt x="17126" y="3878"/>
                    <a:pt x="18505" y="6015"/>
                    <a:pt x="18215" y="7266"/>
                  </a:cubicBezTo>
                  <a:close/>
                </a:path>
              </a:pathLst>
            </a:custGeom>
            <a:gradFill>
              <a:gsLst>
                <a:gs pos="0">
                  <a:srgbClr val="DDDDDD"/>
                </a:gs>
                <a:gs pos="100000">
                  <a:srgbClr val="919191"/>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6"/>
            <p:cNvSpPr/>
            <p:nvPr/>
          </p:nvSpPr>
          <p:spPr>
            <a:xfrm>
              <a:off x="-1919762" y="1532745"/>
              <a:ext cx="633311" cy="3592742"/>
            </a:xfrm>
            <a:custGeom>
              <a:rect b="b" l="l" r="r" t="t"/>
              <a:pathLst>
                <a:path extrusionOk="0" h="34588" w="6097">
                  <a:moveTo>
                    <a:pt x="4032" y="0"/>
                  </a:moveTo>
                  <a:lnTo>
                    <a:pt x="3806" y="430"/>
                  </a:lnTo>
                  <a:lnTo>
                    <a:pt x="0" y="33302"/>
                  </a:lnTo>
                  <a:lnTo>
                    <a:pt x="6096" y="34587"/>
                  </a:lnTo>
                  <a:lnTo>
                    <a:pt x="6096" y="34587"/>
                  </a:lnTo>
                  <a:lnTo>
                    <a:pt x="4032" y="0"/>
                  </a:lnTo>
                  <a:close/>
                </a:path>
              </a:pathLst>
            </a:custGeom>
            <a:solidFill>
              <a:srgbClr val="FBFF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6"/>
            <p:cNvSpPr/>
            <p:nvPr/>
          </p:nvSpPr>
          <p:spPr>
            <a:xfrm>
              <a:off x="-1919762" y="1532745"/>
              <a:ext cx="633311" cy="3592742"/>
            </a:xfrm>
            <a:custGeom>
              <a:rect b="b" l="l" r="r" t="t"/>
              <a:pathLst>
                <a:path extrusionOk="0" h="34588" w="6097">
                  <a:moveTo>
                    <a:pt x="4032" y="0"/>
                  </a:moveTo>
                  <a:lnTo>
                    <a:pt x="3806" y="430"/>
                  </a:lnTo>
                  <a:lnTo>
                    <a:pt x="0" y="33302"/>
                  </a:lnTo>
                  <a:lnTo>
                    <a:pt x="6096" y="34587"/>
                  </a:lnTo>
                  <a:lnTo>
                    <a:pt x="6096" y="34587"/>
                  </a:lnTo>
                  <a:lnTo>
                    <a:pt x="4032" y="0"/>
                  </a:ln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6"/>
            <p:cNvSpPr/>
            <p:nvPr/>
          </p:nvSpPr>
          <p:spPr>
            <a:xfrm>
              <a:off x="-3202469" y="1618958"/>
              <a:ext cx="1655520" cy="3307508"/>
            </a:xfrm>
            <a:custGeom>
              <a:rect b="b" l="l" r="r" t="t"/>
              <a:pathLst>
                <a:path extrusionOk="0" h="31842" w="15938">
                  <a:moveTo>
                    <a:pt x="15938" y="1"/>
                  </a:moveTo>
                  <a:lnTo>
                    <a:pt x="0" y="29871"/>
                  </a:lnTo>
                  <a:lnTo>
                    <a:pt x="9353" y="31842"/>
                  </a:lnTo>
                  <a:lnTo>
                    <a:pt x="9353" y="31842"/>
                  </a:lnTo>
                  <a:lnTo>
                    <a:pt x="6275" y="31169"/>
                  </a:lnTo>
                  <a:lnTo>
                    <a:pt x="15938" y="1"/>
                  </a:lnTo>
                  <a:close/>
                </a:path>
              </a:pathLst>
            </a:custGeom>
            <a:solidFill>
              <a:srgbClr val="FBFF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6"/>
            <p:cNvSpPr/>
            <p:nvPr/>
          </p:nvSpPr>
          <p:spPr>
            <a:xfrm>
              <a:off x="-3202469" y="1618958"/>
              <a:ext cx="1655520" cy="3307508"/>
            </a:xfrm>
            <a:custGeom>
              <a:rect b="b" l="l" r="r" t="t"/>
              <a:pathLst>
                <a:path extrusionOk="0" h="31842" w="15938">
                  <a:moveTo>
                    <a:pt x="15938" y="1"/>
                  </a:moveTo>
                  <a:lnTo>
                    <a:pt x="0" y="29871"/>
                  </a:lnTo>
                  <a:lnTo>
                    <a:pt x="9353" y="31842"/>
                  </a:lnTo>
                  <a:lnTo>
                    <a:pt x="9353" y="31842"/>
                  </a:lnTo>
                  <a:lnTo>
                    <a:pt x="6275" y="31169"/>
                  </a:lnTo>
                  <a:lnTo>
                    <a:pt x="15938" y="1"/>
                  </a:ln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6"/>
            <p:cNvSpPr/>
            <p:nvPr/>
          </p:nvSpPr>
          <p:spPr>
            <a:xfrm>
              <a:off x="-2550677" y="1577409"/>
              <a:ext cx="1026364" cy="3414497"/>
            </a:xfrm>
            <a:custGeom>
              <a:rect b="b" l="l" r="r" t="t"/>
              <a:pathLst>
                <a:path extrusionOk="0" h="32872" w="9881">
                  <a:moveTo>
                    <a:pt x="9880" y="0"/>
                  </a:moveTo>
                  <a:lnTo>
                    <a:pt x="9663" y="401"/>
                  </a:lnTo>
                  <a:lnTo>
                    <a:pt x="0" y="31569"/>
                  </a:lnTo>
                  <a:lnTo>
                    <a:pt x="3078" y="32242"/>
                  </a:lnTo>
                  <a:lnTo>
                    <a:pt x="6074" y="32872"/>
                  </a:lnTo>
                  <a:lnTo>
                    <a:pt x="9880" y="0"/>
                  </a:lnTo>
                  <a:close/>
                </a:path>
              </a:pathLst>
            </a:custGeom>
            <a:solidFill>
              <a:srgbClr val="FBFF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6"/>
            <p:cNvSpPr/>
            <p:nvPr/>
          </p:nvSpPr>
          <p:spPr>
            <a:xfrm>
              <a:off x="-2550677" y="1577409"/>
              <a:ext cx="1026364" cy="3414497"/>
            </a:xfrm>
            <a:custGeom>
              <a:rect b="b" l="l" r="r" t="t"/>
              <a:pathLst>
                <a:path extrusionOk="0" h="32872" w="9881">
                  <a:moveTo>
                    <a:pt x="9880" y="0"/>
                  </a:moveTo>
                  <a:lnTo>
                    <a:pt x="9663" y="401"/>
                  </a:lnTo>
                  <a:lnTo>
                    <a:pt x="0" y="31569"/>
                  </a:lnTo>
                  <a:lnTo>
                    <a:pt x="3078" y="32242"/>
                  </a:lnTo>
                  <a:lnTo>
                    <a:pt x="6074" y="32872"/>
                  </a:lnTo>
                  <a:lnTo>
                    <a:pt x="9880" y="0"/>
                  </a:lnTo>
                  <a:close/>
                </a:path>
              </a:pathLst>
            </a:custGeom>
            <a:solidFill>
              <a:srgbClr val="FBFF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6"/>
            <p:cNvSpPr/>
            <p:nvPr/>
          </p:nvSpPr>
          <p:spPr>
            <a:xfrm>
              <a:off x="-2550677" y="1577409"/>
              <a:ext cx="1026364" cy="3414497"/>
            </a:xfrm>
            <a:custGeom>
              <a:rect b="b" l="l" r="r" t="t"/>
              <a:pathLst>
                <a:path extrusionOk="0" h="32872" w="9881">
                  <a:moveTo>
                    <a:pt x="9880" y="0"/>
                  </a:moveTo>
                  <a:lnTo>
                    <a:pt x="9663" y="401"/>
                  </a:lnTo>
                  <a:lnTo>
                    <a:pt x="0" y="31569"/>
                  </a:lnTo>
                  <a:lnTo>
                    <a:pt x="3078" y="32242"/>
                  </a:lnTo>
                  <a:lnTo>
                    <a:pt x="6074" y="32872"/>
                  </a:lnTo>
                  <a:lnTo>
                    <a:pt x="9880" y="0"/>
                  </a:lnTo>
                  <a:close/>
                </a:path>
              </a:pathLst>
            </a:custGeom>
            <a:gradFill>
              <a:gsLst>
                <a:gs pos="0">
                  <a:srgbClr val="DFE9FB"/>
                </a:gs>
                <a:gs pos="100000">
                  <a:srgbClr val="6E9BE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6"/>
            <p:cNvSpPr/>
            <p:nvPr/>
          </p:nvSpPr>
          <p:spPr>
            <a:xfrm>
              <a:off x="-1616458" y="392445"/>
              <a:ext cx="486019" cy="259577"/>
            </a:xfrm>
            <a:custGeom>
              <a:rect b="b" l="l" r="r" t="t"/>
              <a:pathLst>
                <a:path extrusionOk="0" h="2499" w="4679">
                  <a:moveTo>
                    <a:pt x="3423" y="64"/>
                  </a:moveTo>
                  <a:cubicBezTo>
                    <a:pt x="2461" y="0"/>
                    <a:pt x="1550" y="124"/>
                    <a:pt x="775" y="771"/>
                  </a:cubicBezTo>
                  <a:cubicBezTo>
                    <a:pt x="1" y="1413"/>
                    <a:pt x="537" y="2499"/>
                    <a:pt x="1593" y="1848"/>
                  </a:cubicBezTo>
                  <a:cubicBezTo>
                    <a:pt x="2644" y="1196"/>
                    <a:pt x="2721" y="873"/>
                    <a:pt x="3700" y="924"/>
                  </a:cubicBezTo>
                  <a:cubicBezTo>
                    <a:pt x="4679" y="975"/>
                    <a:pt x="4240" y="119"/>
                    <a:pt x="3423" y="64"/>
                  </a:cubicBezTo>
                  <a:close/>
                </a:path>
              </a:pathLst>
            </a:custGeom>
            <a:solidFill>
              <a:srgbClr val="FFFFFF">
                <a:alpha val="167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6"/>
            <p:cNvSpPr/>
            <p:nvPr/>
          </p:nvSpPr>
          <p:spPr>
            <a:xfrm>
              <a:off x="-1502823" y="927383"/>
              <a:ext cx="262278" cy="262382"/>
            </a:xfrm>
            <a:custGeom>
              <a:rect b="b" l="l" r="r" t="t"/>
              <a:pathLst>
                <a:path extrusionOk="0" h="2526" w="2525">
                  <a:moveTo>
                    <a:pt x="2525" y="1265"/>
                  </a:moveTo>
                  <a:cubicBezTo>
                    <a:pt x="2525" y="1959"/>
                    <a:pt x="1959" y="2525"/>
                    <a:pt x="1265" y="2525"/>
                  </a:cubicBezTo>
                  <a:cubicBezTo>
                    <a:pt x="567" y="2525"/>
                    <a:pt x="1" y="1959"/>
                    <a:pt x="1" y="1265"/>
                  </a:cubicBezTo>
                  <a:cubicBezTo>
                    <a:pt x="1" y="567"/>
                    <a:pt x="567" y="1"/>
                    <a:pt x="1265" y="1"/>
                  </a:cubicBezTo>
                  <a:cubicBezTo>
                    <a:pt x="1959" y="1"/>
                    <a:pt x="2525" y="567"/>
                    <a:pt x="2525" y="1265"/>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6"/>
            <p:cNvSpPr/>
            <p:nvPr/>
          </p:nvSpPr>
          <p:spPr>
            <a:xfrm>
              <a:off x="-2265550" y="747477"/>
              <a:ext cx="342364" cy="272458"/>
            </a:xfrm>
            <a:custGeom>
              <a:rect b="b" l="l" r="r" t="t"/>
              <a:pathLst>
                <a:path extrusionOk="0" h="2623" w="3296">
                  <a:moveTo>
                    <a:pt x="2010" y="2231"/>
                  </a:moveTo>
                  <a:cubicBezTo>
                    <a:pt x="920" y="2623"/>
                    <a:pt x="333" y="1771"/>
                    <a:pt x="111" y="1324"/>
                  </a:cubicBezTo>
                  <a:cubicBezTo>
                    <a:pt x="69" y="1243"/>
                    <a:pt x="30" y="1158"/>
                    <a:pt x="1" y="1073"/>
                  </a:cubicBezTo>
                  <a:lnTo>
                    <a:pt x="90" y="1031"/>
                  </a:lnTo>
                  <a:lnTo>
                    <a:pt x="124" y="1018"/>
                  </a:lnTo>
                  <a:lnTo>
                    <a:pt x="269" y="950"/>
                  </a:lnTo>
                  <a:lnTo>
                    <a:pt x="303" y="937"/>
                  </a:lnTo>
                  <a:lnTo>
                    <a:pt x="324" y="928"/>
                  </a:lnTo>
                  <a:lnTo>
                    <a:pt x="2223" y="73"/>
                  </a:lnTo>
                  <a:lnTo>
                    <a:pt x="2248" y="60"/>
                  </a:lnTo>
                  <a:lnTo>
                    <a:pt x="2261" y="56"/>
                  </a:lnTo>
                  <a:lnTo>
                    <a:pt x="2282" y="43"/>
                  </a:lnTo>
                  <a:lnTo>
                    <a:pt x="2299" y="39"/>
                  </a:lnTo>
                  <a:lnTo>
                    <a:pt x="2304" y="39"/>
                  </a:lnTo>
                  <a:cubicBezTo>
                    <a:pt x="2363" y="26"/>
                    <a:pt x="2427" y="13"/>
                    <a:pt x="2491" y="0"/>
                  </a:cubicBezTo>
                  <a:lnTo>
                    <a:pt x="2521" y="34"/>
                  </a:lnTo>
                  <a:lnTo>
                    <a:pt x="2589" y="22"/>
                  </a:lnTo>
                  <a:cubicBezTo>
                    <a:pt x="2627" y="64"/>
                    <a:pt x="2661" y="111"/>
                    <a:pt x="2691" y="158"/>
                  </a:cubicBezTo>
                  <a:lnTo>
                    <a:pt x="2729" y="149"/>
                  </a:lnTo>
                  <a:cubicBezTo>
                    <a:pt x="3100" y="750"/>
                    <a:pt x="3295" y="1767"/>
                    <a:pt x="2010" y="2231"/>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6"/>
            <p:cNvSpPr/>
            <p:nvPr/>
          </p:nvSpPr>
          <p:spPr>
            <a:xfrm>
              <a:off x="-862975" y="1008818"/>
              <a:ext cx="335716" cy="333950"/>
            </a:xfrm>
            <a:custGeom>
              <a:rect b="b" l="l" r="r" t="t"/>
              <a:pathLst>
                <a:path extrusionOk="0" h="3215" w="3232">
                  <a:moveTo>
                    <a:pt x="1265" y="0"/>
                  </a:moveTo>
                  <a:cubicBezTo>
                    <a:pt x="1265" y="0"/>
                    <a:pt x="0" y="869"/>
                    <a:pt x="613" y="2039"/>
                  </a:cubicBezTo>
                  <a:cubicBezTo>
                    <a:pt x="1230" y="3214"/>
                    <a:pt x="2525" y="3120"/>
                    <a:pt x="3231" y="2286"/>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6"/>
            <p:cNvSpPr/>
            <p:nvPr/>
          </p:nvSpPr>
          <p:spPr>
            <a:xfrm>
              <a:off x="-810417" y="1024294"/>
              <a:ext cx="291570" cy="288350"/>
            </a:xfrm>
            <a:custGeom>
              <a:rect b="b" l="l" r="r" t="t"/>
              <a:pathLst>
                <a:path extrusionOk="0" h="2776" w="2807">
                  <a:moveTo>
                    <a:pt x="180" y="911"/>
                  </a:moveTo>
                  <a:cubicBezTo>
                    <a:pt x="1" y="1673"/>
                    <a:pt x="490" y="2444"/>
                    <a:pt x="1282" y="2635"/>
                  </a:cubicBezTo>
                  <a:cubicBezTo>
                    <a:pt x="1853" y="2776"/>
                    <a:pt x="2448" y="2567"/>
                    <a:pt x="2806" y="2103"/>
                  </a:cubicBezTo>
                  <a:cubicBezTo>
                    <a:pt x="2763" y="2026"/>
                    <a:pt x="2721" y="1954"/>
                    <a:pt x="2674" y="1877"/>
                  </a:cubicBezTo>
                  <a:cubicBezTo>
                    <a:pt x="2389" y="2324"/>
                    <a:pt x="1848" y="2541"/>
                    <a:pt x="1337" y="2410"/>
                  </a:cubicBezTo>
                  <a:cubicBezTo>
                    <a:pt x="673" y="2252"/>
                    <a:pt x="260" y="1605"/>
                    <a:pt x="414" y="971"/>
                  </a:cubicBezTo>
                  <a:cubicBezTo>
                    <a:pt x="503" y="605"/>
                    <a:pt x="759" y="307"/>
                    <a:pt x="1103" y="166"/>
                  </a:cubicBezTo>
                  <a:cubicBezTo>
                    <a:pt x="1039" y="111"/>
                    <a:pt x="971" y="60"/>
                    <a:pt x="903" y="0"/>
                  </a:cubicBezTo>
                  <a:cubicBezTo>
                    <a:pt x="541" y="183"/>
                    <a:pt x="277" y="519"/>
                    <a:pt x="180" y="911"/>
                  </a:cubicBez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6"/>
            <p:cNvSpPr/>
            <p:nvPr/>
          </p:nvSpPr>
          <p:spPr>
            <a:xfrm>
              <a:off x="-783410" y="1041018"/>
              <a:ext cx="250852" cy="246905"/>
            </a:xfrm>
            <a:custGeom>
              <a:rect b="b" l="l" r="r" t="t"/>
              <a:pathLst>
                <a:path extrusionOk="0" h="2377" w="2415">
                  <a:moveTo>
                    <a:pt x="154" y="805"/>
                  </a:moveTo>
                  <a:cubicBezTo>
                    <a:pt x="0" y="1444"/>
                    <a:pt x="413" y="2091"/>
                    <a:pt x="1077" y="2249"/>
                  </a:cubicBezTo>
                  <a:cubicBezTo>
                    <a:pt x="1588" y="2376"/>
                    <a:pt x="2129" y="2163"/>
                    <a:pt x="2414" y="1716"/>
                  </a:cubicBezTo>
                  <a:cubicBezTo>
                    <a:pt x="2048" y="1155"/>
                    <a:pt x="1516" y="559"/>
                    <a:pt x="848" y="1"/>
                  </a:cubicBezTo>
                  <a:cubicBezTo>
                    <a:pt x="499" y="146"/>
                    <a:pt x="243" y="444"/>
                    <a:pt x="154" y="805"/>
                  </a:cubicBezTo>
                  <a:close/>
                </a:path>
              </a:pathLst>
            </a:custGeom>
            <a:gradFill>
              <a:gsLst>
                <a:gs pos="0">
                  <a:srgbClr val="FFFEFF"/>
                </a:gs>
                <a:gs pos="100000">
                  <a:srgbClr val="D8A3C2"/>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6"/>
            <p:cNvSpPr/>
            <p:nvPr/>
          </p:nvSpPr>
          <p:spPr>
            <a:xfrm>
              <a:off x="-2254955" y="747477"/>
              <a:ext cx="281391" cy="213666"/>
            </a:xfrm>
            <a:custGeom>
              <a:rect b="b" l="l" r="r" t="t"/>
              <a:pathLst>
                <a:path extrusionOk="0" h="2057" w="2709">
                  <a:moveTo>
                    <a:pt x="2636" y="1009"/>
                  </a:moveTo>
                  <a:cubicBezTo>
                    <a:pt x="2466" y="1661"/>
                    <a:pt x="1742" y="2056"/>
                    <a:pt x="1018" y="1895"/>
                  </a:cubicBezTo>
                  <a:cubicBezTo>
                    <a:pt x="639" y="1814"/>
                    <a:pt x="316" y="1580"/>
                    <a:pt x="120" y="1248"/>
                  </a:cubicBezTo>
                  <a:cubicBezTo>
                    <a:pt x="82" y="1175"/>
                    <a:pt x="48" y="1094"/>
                    <a:pt x="22" y="1018"/>
                  </a:cubicBezTo>
                  <a:cubicBezTo>
                    <a:pt x="18" y="1005"/>
                    <a:pt x="18" y="992"/>
                    <a:pt x="14" y="979"/>
                  </a:cubicBezTo>
                  <a:cubicBezTo>
                    <a:pt x="9" y="971"/>
                    <a:pt x="5" y="950"/>
                    <a:pt x="1" y="933"/>
                  </a:cubicBezTo>
                  <a:cubicBezTo>
                    <a:pt x="65" y="890"/>
                    <a:pt x="129" y="848"/>
                    <a:pt x="201" y="805"/>
                  </a:cubicBezTo>
                  <a:lnTo>
                    <a:pt x="201" y="809"/>
                  </a:lnTo>
                  <a:cubicBezTo>
                    <a:pt x="205" y="848"/>
                    <a:pt x="214" y="890"/>
                    <a:pt x="222" y="928"/>
                  </a:cubicBezTo>
                  <a:cubicBezTo>
                    <a:pt x="239" y="996"/>
                    <a:pt x="265" y="1065"/>
                    <a:pt x="299" y="1128"/>
                  </a:cubicBezTo>
                  <a:cubicBezTo>
                    <a:pt x="456" y="1426"/>
                    <a:pt x="737" y="1635"/>
                    <a:pt x="1069" y="1703"/>
                  </a:cubicBezTo>
                  <a:cubicBezTo>
                    <a:pt x="1674" y="1839"/>
                    <a:pt x="2282" y="1507"/>
                    <a:pt x="2419" y="962"/>
                  </a:cubicBezTo>
                  <a:cubicBezTo>
                    <a:pt x="2483" y="720"/>
                    <a:pt x="2444" y="464"/>
                    <a:pt x="2312" y="252"/>
                  </a:cubicBezTo>
                  <a:lnTo>
                    <a:pt x="2308" y="243"/>
                  </a:lnTo>
                  <a:cubicBezTo>
                    <a:pt x="2270" y="175"/>
                    <a:pt x="2223" y="115"/>
                    <a:pt x="2168" y="60"/>
                  </a:cubicBezTo>
                  <a:lnTo>
                    <a:pt x="2163" y="56"/>
                  </a:lnTo>
                  <a:lnTo>
                    <a:pt x="2159" y="51"/>
                  </a:lnTo>
                  <a:lnTo>
                    <a:pt x="2185" y="43"/>
                  </a:lnTo>
                  <a:lnTo>
                    <a:pt x="2206" y="39"/>
                  </a:lnTo>
                  <a:cubicBezTo>
                    <a:pt x="2265" y="26"/>
                    <a:pt x="2329" y="13"/>
                    <a:pt x="2393" y="0"/>
                  </a:cubicBezTo>
                  <a:lnTo>
                    <a:pt x="2423" y="34"/>
                  </a:lnTo>
                  <a:cubicBezTo>
                    <a:pt x="2457" y="81"/>
                    <a:pt x="2491" y="128"/>
                    <a:pt x="2517" y="179"/>
                  </a:cubicBezTo>
                  <a:cubicBezTo>
                    <a:pt x="2666" y="430"/>
                    <a:pt x="2708" y="728"/>
                    <a:pt x="2636" y="1009"/>
                  </a:cubicBez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6"/>
            <p:cNvSpPr/>
            <p:nvPr/>
          </p:nvSpPr>
          <p:spPr>
            <a:xfrm>
              <a:off x="-2239878" y="745556"/>
              <a:ext cx="245555" cy="195488"/>
            </a:xfrm>
            <a:custGeom>
              <a:rect b="b" l="l" r="r" t="t"/>
              <a:pathLst>
                <a:path extrusionOk="0" h="1882" w="2364">
                  <a:moveTo>
                    <a:pt x="2329" y="958"/>
                  </a:moveTo>
                  <a:cubicBezTo>
                    <a:pt x="2185" y="1528"/>
                    <a:pt x="1555" y="1882"/>
                    <a:pt x="916" y="1745"/>
                  </a:cubicBezTo>
                  <a:cubicBezTo>
                    <a:pt x="733" y="1707"/>
                    <a:pt x="563" y="1631"/>
                    <a:pt x="418" y="1516"/>
                  </a:cubicBezTo>
                  <a:lnTo>
                    <a:pt x="414" y="1511"/>
                  </a:lnTo>
                  <a:cubicBezTo>
                    <a:pt x="282" y="1413"/>
                    <a:pt x="171" y="1281"/>
                    <a:pt x="99" y="1133"/>
                  </a:cubicBezTo>
                  <a:cubicBezTo>
                    <a:pt x="65" y="1064"/>
                    <a:pt x="35" y="992"/>
                    <a:pt x="18" y="920"/>
                  </a:cubicBezTo>
                  <a:cubicBezTo>
                    <a:pt x="14" y="898"/>
                    <a:pt x="9" y="881"/>
                    <a:pt x="5" y="860"/>
                  </a:cubicBezTo>
                  <a:cubicBezTo>
                    <a:pt x="5" y="843"/>
                    <a:pt x="1" y="826"/>
                    <a:pt x="1" y="809"/>
                  </a:cubicBezTo>
                  <a:cubicBezTo>
                    <a:pt x="18" y="800"/>
                    <a:pt x="35" y="788"/>
                    <a:pt x="52" y="779"/>
                  </a:cubicBezTo>
                  <a:cubicBezTo>
                    <a:pt x="575" y="468"/>
                    <a:pt x="1261" y="196"/>
                    <a:pt x="2048" y="0"/>
                  </a:cubicBezTo>
                  <a:lnTo>
                    <a:pt x="2053" y="4"/>
                  </a:lnTo>
                  <a:lnTo>
                    <a:pt x="2057" y="9"/>
                  </a:lnTo>
                  <a:lnTo>
                    <a:pt x="2074" y="30"/>
                  </a:lnTo>
                  <a:cubicBezTo>
                    <a:pt x="2125" y="81"/>
                    <a:pt x="2168" y="136"/>
                    <a:pt x="2206" y="196"/>
                  </a:cubicBezTo>
                  <a:cubicBezTo>
                    <a:pt x="2291" y="332"/>
                    <a:pt x="2342" y="485"/>
                    <a:pt x="2355" y="647"/>
                  </a:cubicBezTo>
                  <a:cubicBezTo>
                    <a:pt x="2363" y="749"/>
                    <a:pt x="2355" y="856"/>
                    <a:pt x="2329" y="958"/>
                  </a:cubicBezTo>
                  <a:close/>
                </a:path>
              </a:pathLst>
            </a:custGeom>
            <a:gradFill>
              <a:gsLst>
                <a:gs pos="0">
                  <a:srgbClr val="FFFEFF"/>
                </a:gs>
                <a:gs pos="100000">
                  <a:srgbClr val="D8A3C2"/>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6"/>
            <p:cNvSpPr/>
            <p:nvPr/>
          </p:nvSpPr>
          <p:spPr>
            <a:xfrm>
              <a:off x="-1505420" y="892897"/>
              <a:ext cx="275989" cy="276093"/>
            </a:xfrm>
            <a:custGeom>
              <a:rect b="b" l="l" r="r" t="t"/>
              <a:pathLst>
                <a:path extrusionOk="0" h="2658" w="2657">
                  <a:moveTo>
                    <a:pt x="2656" y="1329"/>
                  </a:moveTo>
                  <a:cubicBezTo>
                    <a:pt x="2656" y="2061"/>
                    <a:pt x="2060" y="2657"/>
                    <a:pt x="1328" y="2657"/>
                  </a:cubicBezTo>
                  <a:cubicBezTo>
                    <a:pt x="596" y="2657"/>
                    <a:pt x="0" y="2061"/>
                    <a:pt x="0" y="1329"/>
                  </a:cubicBezTo>
                  <a:cubicBezTo>
                    <a:pt x="0" y="597"/>
                    <a:pt x="596" y="1"/>
                    <a:pt x="1328" y="1"/>
                  </a:cubicBezTo>
                  <a:cubicBezTo>
                    <a:pt x="2060" y="1"/>
                    <a:pt x="2656" y="597"/>
                    <a:pt x="2656" y="1329"/>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6"/>
            <p:cNvSpPr/>
            <p:nvPr/>
          </p:nvSpPr>
          <p:spPr>
            <a:xfrm>
              <a:off x="-1548318" y="859347"/>
              <a:ext cx="332600" cy="315357"/>
            </a:xfrm>
            <a:custGeom>
              <a:rect b="b" l="l" r="r" t="t"/>
              <a:pathLst>
                <a:path extrusionOk="0" h="3036" w="3202">
                  <a:moveTo>
                    <a:pt x="2052" y="358"/>
                  </a:moveTo>
                  <a:cubicBezTo>
                    <a:pt x="907" y="86"/>
                    <a:pt x="0" y="1333"/>
                    <a:pt x="617" y="2337"/>
                  </a:cubicBezTo>
                  <a:cubicBezTo>
                    <a:pt x="894" y="2793"/>
                    <a:pt x="1422" y="3035"/>
                    <a:pt x="1950" y="2955"/>
                  </a:cubicBezTo>
                  <a:cubicBezTo>
                    <a:pt x="2478" y="2869"/>
                    <a:pt x="2903" y="2474"/>
                    <a:pt x="3031" y="1954"/>
                  </a:cubicBezTo>
                  <a:cubicBezTo>
                    <a:pt x="3201" y="1243"/>
                    <a:pt x="2763" y="528"/>
                    <a:pt x="2052" y="358"/>
                  </a:cubicBezTo>
                  <a:close/>
                  <a:moveTo>
                    <a:pt x="1741" y="2835"/>
                  </a:moveTo>
                  <a:cubicBezTo>
                    <a:pt x="660" y="2835"/>
                    <a:pt x="119" y="1529"/>
                    <a:pt x="886" y="767"/>
                  </a:cubicBezTo>
                  <a:cubicBezTo>
                    <a:pt x="1648" y="0"/>
                    <a:pt x="2954" y="541"/>
                    <a:pt x="2954" y="1622"/>
                  </a:cubicBezTo>
                  <a:cubicBezTo>
                    <a:pt x="2950" y="2291"/>
                    <a:pt x="2410" y="2831"/>
                    <a:pt x="1741" y="2835"/>
                  </a:cubicBez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6"/>
            <p:cNvSpPr/>
            <p:nvPr/>
          </p:nvSpPr>
          <p:spPr>
            <a:xfrm>
              <a:off x="-1481382" y="914095"/>
              <a:ext cx="230493" cy="230493"/>
            </a:xfrm>
            <a:custGeom>
              <a:rect b="b" l="l" r="r" t="t"/>
              <a:pathLst>
                <a:path extrusionOk="0" h="2219" w="2219">
                  <a:moveTo>
                    <a:pt x="2218" y="1112"/>
                  </a:moveTo>
                  <a:cubicBezTo>
                    <a:pt x="2218" y="1725"/>
                    <a:pt x="1720" y="2218"/>
                    <a:pt x="1107" y="2218"/>
                  </a:cubicBezTo>
                  <a:cubicBezTo>
                    <a:pt x="499" y="2218"/>
                    <a:pt x="0" y="1725"/>
                    <a:pt x="0" y="1112"/>
                  </a:cubicBezTo>
                  <a:cubicBezTo>
                    <a:pt x="0" y="499"/>
                    <a:pt x="499" y="1"/>
                    <a:pt x="1107" y="1"/>
                  </a:cubicBezTo>
                  <a:cubicBezTo>
                    <a:pt x="1720" y="1"/>
                    <a:pt x="2218" y="499"/>
                    <a:pt x="2218" y="1112"/>
                  </a:cubicBezTo>
                  <a:close/>
                </a:path>
              </a:pathLst>
            </a:custGeom>
            <a:gradFill>
              <a:gsLst>
                <a:gs pos="0">
                  <a:srgbClr val="FFFEFF"/>
                </a:gs>
                <a:gs pos="100000">
                  <a:srgbClr val="D8A3C2"/>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6"/>
            <p:cNvSpPr/>
            <p:nvPr/>
          </p:nvSpPr>
          <p:spPr>
            <a:xfrm>
              <a:off x="-2411489" y="1080904"/>
              <a:ext cx="1924030" cy="766371"/>
            </a:xfrm>
            <a:custGeom>
              <a:rect b="b" l="l" r="r" t="t"/>
              <a:pathLst>
                <a:path extrusionOk="0" h="7378" w="18523">
                  <a:moveTo>
                    <a:pt x="307" y="0"/>
                  </a:moveTo>
                  <a:cubicBezTo>
                    <a:pt x="307" y="4"/>
                    <a:pt x="307" y="4"/>
                    <a:pt x="307" y="9"/>
                  </a:cubicBezTo>
                  <a:cubicBezTo>
                    <a:pt x="1" y="1294"/>
                    <a:pt x="1461" y="3563"/>
                    <a:pt x="4019" y="5257"/>
                  </a:cubicBezTo>
                  <a:lnTo>
                    <a:pt x="6974" y="5968"/>
                  </a:lnTo>
                  <a:lnTo>
                    <a:pt x="9728" y="6632"/>
                  </a:lnTo>
                  <a:lnTo>
                    <a:pt x="12831" y="7377"/>
                  </a:lnTo>
                  <a:cubicBezTo>
                    <a:pt x="15879" y="7024"/>
                    <a:pt x="18216" y="5666"/>
                    <a:pt x="18522" y="4380"/>
                  </a:cubicBezTo>
                  <a:lnTo>
                    <a:pt x="18522" y="4372"/>
                  </a:lnTo>
                  <a:lnTo>
                    <a:pt x="16398" y="3861"/>
                  </a:lnTo>
                  <a:lnTo>
                    <a:pt x="1465" y="277"/>
                  </a:lnTo>
                  <a:lnTo>
                    <a:pt x="307" y="0"/>
                  </a:lnTo>
                  <a:close/>
                </a:path>
              </a:pathLst>
            </a:custGeom>
            <a:gradFill>
              <a:gsLst>
                <a:gs pos="0">
                  <a:srgbClr val="DDDDDD"/>
                </a:gs>
                <a:gs pos="100000">
                  <a:srgbClr val="919191"/>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6"/>
            <p:cNvSpPr/>
            <p:nvPr/>
          </p:nvSpPr>
          <p:spPr>
            <a:xfrm>
              <a:off x="-1822539" y="651500"/>
              <a:ext cx="1026884" cy="314007"/>
            </a:xfrm>
            <a:custGeom>
              <a:rect b="b" l="l" r="r" t="t"/>
              <a:pathLst>
                <a:path extrusionOk="0" h="3023" w="9886">
                  <a:moveTo>
                    <a:pt x="9860" y="2657"/>
                  </a:moveTo>
                  <a:lnTo>
                    <a:pt x="9851" y="2678"/>
                  </a:lnTo>
                  <a:cubicBezTo>
                    <a:pt x="9783" y="2895"/>
                    <a:pt x="9558" y="3023"/>
                    <a:pt x="9332" y="2972"/>
                  </a:cubicBezTo>
                  <a:lnTo>
                    <a:pt x="384" y="852"/>
                  </a:lnTo>
                  <a:cubicBezTo>
                    <a:pt x="146" y="792"/>
                    <a:pt x="1" y="554"/>
                    <a:pt x="65" y="320"/>
                  </a:cubicBezTo>
                  <a:cubicBezTo>
                    <a:pt x="86" y="226"/>
                    <a:pt x="141" y="145"/>
                    <a:pt x="218" y="86"/>
                  </a:cubicBezTo>
                  <a:cubicBezTo>
                    <a:pt x="286" y="35"/>
                    <a:pt x="367" y="5"/>
                    <a:pt x="452" y="1"/>
                  </a:cubicBezTo>
                  <a:lnTo>
                    <a:pt x="465" y="1"/>
                  </a:lnTo>
                  <a:lnTo>
                    <a:pt x="482" y="1"/>
                  </a:lnTo>
                  <a:lnTo>
                    <a:pt x="495" y="1"/>
                  </a:lnTo>
                  <a:cubicBezTo>
                    <a:pt x="525" y="1"/>
                    <a:pt x="554" y="5"/>
                    <a:pt x="584" y="13"/>
                  </a:cubicBezTo>
                  <a:lnTo>
                    <a:pt x="9362" y="2069"/>
                  </a:lnTo>
                  <a:lnTo>
                    <a:pt x="9540" y="2108"/>
                  </a:lnTo>
                  <a:cubicBezTo>
                    <a:pt x="9638" y="2133"/>
                    <a:pt x="9728" y="2193"/>
                    <a:pt x="9792" y="2274"/>
                  </a:cubicBezTo>
                  <a:cubicBezTo>
                    <a:pt x="9813" y="2304"/>
                    <a:pt x="9830" y="2338"/>
                    <a:pt x="9843" y="2376"/>
                  </a:cubicBezTo>
                  <a:cubicBezTo>
                    <a:pt x="9843" y="2380"/>
                    <a:pt x="9847" y="2389"/>
                    <a:pt x="9851" y="2397"/>
                  </a:cubicBezTo>
                  <a:cubicBezTo>
                    <a:pt x="9881" y="2478"/>
                    <a:pt x="9885" y="2572"/>
                    <a:pt x="9860" y="2657"/>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6"/>
            <p:cNvSpPr/>
            <p:nvPr/>
          </p:nvSpPr>
          <p:spPr>
            <a:xfrm rot="-42446">
              <a:off x="-2411497" y="966365"/>
              <a:ext cx="1981064" cy="599595"/>
            </a:xfrm>
            <a:custGeom>
              <a:rect b="b" l="l" r="r" t="t"/>
              <a:pathLst>
                <a:path extrusionOk="0" h="5279" w="19072">
                  <a:moveTo>
                    <a:pt x="601" y="60"/>
                  </a:moveTo>
                  <a:lnTo>
                    <a:pt x="18680" y="4347"/>
                  </a:lnTo>
                  <a:cubicBezTo>
                    <a:pt x="18922" y="4402"/>
                    <a:pt x="19071" y="4645"/>
                    <a:pt x="19016" y="4887"/>
                  </a:cubicBezTo>
                  <a:cubicBezTo>
                    <a:pt x="18956" y="5130"/>
                    <a:pt x="18714" y="5279"/>
                    <a:pt x="18471" y="5224"/>
                  </a:cubicBezTo>
                  <a:lnTo>
                    <a:pt x="392" y="937"/>
                  </a:lnTo>
                  <a:cubicBezTo>
                    <a:pt x="150" y="877"/>
                    <a:pt x="1" y="635"/>
                    <a:pt x="56" y="392"/>
                  </a:cubicBezTo>
                  <a:cubicBezTo>
                    <a:pt x="116" y="149"/>
                    <a:pt x="358" y="0"/>
                    <a:pt x="601" y="60"/>
                  </a:cubicBez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6"/>
            <p:cNvSpPr/>
            <p:nvPr/>
          </p:nvSpPr>
          <p:spPr>
            <a:xfrm>
              <a:off x="-1407546" y="1501950"/>
              <a:ext cx="913641" cy="345327"/>
            </a:xfrm>
            <a:custGeom>
              <a:rect b="b" l="l" r="r" t="t"/>
              <a:pathLst>
                <a:path extrusionOk="0" h="3518" w="8796">
                  <a:moveTo>
                    <a:pt x="6671" y="1"/>
                  </a:moveTo>
                  <a:cubicBezTo>
                    <a:pt x="6175" y="777"/>
                    <a:pt x="4480" y="3114"/>
                    <a:pt x="2047" y="3114"/>
                  </a:cubicBezTo>
                  <a:cubicBezTo>
                    <a:pt x="1785" y="3114"/>
                    <a:pt x="1514" y="3087"/>
                    <a:pt x="1235" y="3028"/>
                  </a:cubicBezTo>
                  <a:cubicBezTo>
                    <a:pt x="822" y="2938"/>
                    <a:pt x="409" y="2853"/>
                    <a:pt x="1" y="2772"/>
                  </a:cubicBezTo>
                  <a:lnTo>
                    <a:pt x="1" y="2772"/>
                  </a:lnTo>
                  <a:lnTo>
                    <a:pt x="3104" y="3517"/>
                  </a:lnTo>
                  <a:cubicBezTo>
                    <a:pt x="6152" y="3164"/>
                    <a:pt x="8489" y="1806"/>
                    <a:pt x="8795" y="520"/>
                  </a:cubicBezTo>
                  <a:lnTo>
                    <a:pt x="8795" y="512"/>
                  </a:lnTo>
                  <a:lnTo>
                    <a:pt x="6671" y="1"/>
                  </a:lnTo>
                  <a:close/>
                </a:path>
              </a:pathLst>
            </a:custGeom>
            <a:solidFill>
              <a:srgbClr val="C9C7DA">
                <a:alpha val="24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6"/>
            <p:cNvSpPr/>
            <p:nvPr/>
          </p:nvSpPr>
          <p:spPr>
            <a:xfrm>
              <a:off x="-2411500" y="1085087"/>
              <a:ext cx="724424" cy="615837"/>
            </a:xfrm>
            <a:custGeom>
              <a:rect b="b" l="l" r="r" t="t"/>
              <a:pathLst>
                <a:path extrusionOk="0" h="5969" w="6974">
                  <a:moveTo>
                    <a:pt x="307" y="0"/>
                  </a:moveTo>
                  <a:cubicBezTo>
                    <a:pt x="307" y="4"/>
                    <a:pt x="307" y="4"/>
                    <a:pt x="307" y="9"/>
                  </a:cubicBezTo>
                  <a:cubicBezTo>
                    <a:pt x="1" y="1294"/>
                    <a:pt x="1461" y="3563"/>
                    <a:pt x="4019" y="5257"/>
                  </a:cubicBezTo>
                  <a:lnTo>
                    <a:pt x="6974" y="5968"/>
                  </a:lnTo>
                  <a:cubicBezTo>
                    <a:pt x="5233" y="5449"/>
                    <a:pt x="3768" y="4695"/>
                    <a:pt x="2870" y="3256"/>
                  </a:cubicBezTo>
                  <a:cubicBezTo>
                    <a:pt x="1763" y="1481"/>
                    <a:pt x="1516" y="617"/>
                    <a:pt x="1465" y="277"/>
                  </a:cubicBezTo>
                  <a:lnTo>
                    <a:pt x="307" y="0"/>
                  </a:lnTo>
                  <a:close/>
                </a:path>
              </a:pathLst>
            </a:custGeom>
            <a:solidFill>
              <a:srgbClr val="C9C7DA">
                <a:alpha val="24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6"/>
            <p:cNvSpPr/>
            <p:nvPr/>
          </p:nvSpPr>
          <p:spPr>
            <a:xfrm>
              <a:off x="-1799895" y="651085"/>
              <a:ext cx="1000708" cy="249502"/>
            </a:xfrm>
            <a:custGeom>
              <a:rect b="b" l="l" r="r" t="t"/>
              <a:pathLst>
                <a:path extrusionOk="0" h="2402" w="9634">
                  <a:moveTo>
                    <a:pt x="277" y="0"/>
                  </a:moveTo>
                  <a:cubicBezTo>
                    <a:pt x="175" y="0"/>
                    <a:pt x="81" y="34"/>
                    <a:pt x="0" y="94"/>
                  </a:cubicBezTo>
                  <a:cubicBezTo>
                    <a:pt x="617" y="252"/>
                    <a:pt x="2844" y="826"/>
                    <a:pt x="4610" y="1273"/>
                  </a:cubicBezTo>
                  <a:cubicBezTo>
                    <a:pt x="6070" y="1644"/>
                    <a:pt x="8394" y="2142"/>
                    <a:pt x="9633" y="2401"/>
                  </a:cubicBezTo>
                  <a:cubicBezTo>
                    <a:pt x="9633" y="2393"/>
                    <a:pt x="9629" y="2384"/>
                    <a:pt x="9625" y="2380"/>
                  </a:cubicBezTo>
                  <a:cubicBezTo>
                    <a:pt x="9612" y="2342"/>
                    <a:pt x="9595" y="2308"/>
                    <a:pt x="9574" y="2278"/>
                  </a:cubicBezTo>
                  <a:cubicBezTo>
                    <a:pt x="9510" y="2197"/>
                    <a:pt x="9420" y="2137"/>
                    <a:pt x="9322" y="2112"/>
                  </a:cubicBezTo>
                  <a:lnTo>
                    <a:pt x="9144" y="2073"/>
                  </a:lnTo>
                  <a:lnTo>
                    <a:pt x="366" y="13"/>
                  </a:lnTo>
                  <a:cubicBezTo>
                    <a:pt x="336" y="5"/>
                    <a:pt x="307" y="0"/>
                    <a:pt x="277" y="0"/>
                  </a:cubicBez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6"/>
            <p:cNvSpPr/>
            <p:nvPr/>
          </p:nvSpPr>
          <p:spPr>
            <a:xfrm>
              <a:off x="-1809243" y="724003"/>
              <a:ext cx="1003824" cy="238595"/>
            </a:xfrm>
            <a:custGeom>
              <a:rect b="b" l="l" r="r" t="t"/>
              <a:pathLst>
                <a:path extrusionOk="0" h="2297" w="9664">
                  <a:moveTo>
                    <a:pt x="1" y="1"/>
                  </a:moveTo>
                  <a:cubicBezTo>
                    <a:pt x="56" y="120"/>
                    <a:pt x="162" y="205"/>
                    <a:pt x="290" y="235"/>
                  </a:cubicBezTo>
                  <a:lnTo>
                    <a:pt x="9076" y="2244"/>
                  </a:lnTo>
                  <a:lnTo>
                    <a:pt x="9259" y="2287"/>
                  </a:lnTo>
                  <a:cubicBezTo>
                    <a:pt x="9290" y="2293"/>
                    <a:pt x="9321" y="2297"/>
                    <a:pt x="9353" y="2297"/>
                  </a:cubicBezTo>
                  <a:cubicBezTo>
                    <a:pt x="9422" y="2297"/>
                    <a:pt x="9493" y="2281"/>
                    <a:pt x="9557" y="2248"/>
                  </a:cubicBezTo>
                  <a:cubicBezTo>
                    <a:pt x="9587" y="2231"/>
                    <a:pt x="9621" y="2210"/>
                    <a:pt x="9647" y="2185"/>
                  </a:cubicBezTo>
                  <a:cubicBezTo>
                    <a:pt x="9651" y="2176"/>
                    <a:pt x="9659" y="2172"/>
                    <a:pt x="9664" y="2168"/>
                  </a:cubicBezTo>
                  <a:cubicBezTo>
                    <a:pt x="8438" y="1857"/>
                    <a:pt x="6135" y="1278"/>
                    <a:pt x="4658" y="967"/>
                  </a:cubicBezTo>
                  <a:cubicBezTo>
                    <a:pt x="2874" y="597"/>
                    <a:pt x="626" y="128"/>
                    <a:pt x="1" y="1"/>
                  </a:cubicBez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 name="Google Shape;991;p46"/>
          <p:cNvSpPr/>
          <p:nvPr/>
        </p:nvSpPr>
        <p:spPr>
          <a:xfrm>
            <a:off x="7493438" y="1241088"/>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6"/>
          <p:cNvSpPr/>
          <p:nvPr/>
        </p:nvSpPr>
        <p:spPr>
          <a:xfrm>
            <a:off x="3441550" y="2408663"/>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a:off x="5520888" y="840525"/>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 name="Shape 997"/>
        <p:cNvGrpSpPr/>
        <p:nvPr/>
      </p:nvGrpSpPr>
      <p:grpSpPr>
        <a:xfrm>
          <a:off x="0" y="0"/>
          <a:ext cx="0" cy="0"/>
          <a:chOff x="0" y="0"/>
          <a:chExt cx="0" cy="0"/>
        </a:xfrm>
      </p:grpSpPr>
      <p:sp>
        <p:nvSpPr>
          <p:cNvPr id="998" name="Google Shape;998;p47"/>
          <p:cNvSpPr txBox="1"/>
          <p:nvPr>
            <p:ph type="title"/>
          </p:nvPr>
        </p:nvSpPr>
        <p:spPr>
          <a:xfrm>
            <a:off x="3121950" y="3199050"/>
            <a:ext cx="4563900" cy="485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999" name="Google Shape;999;p47"/>
          <p:cNvSpPr txBox="1"/>
          <p:nvPr>
            <p:ph idx="1" type="subTitle"/>
          </p:nvPr>
        </p:nvSpPr>
        <p:spPr>
          <a:xfrm>
            <a:off x="1458150" y="1458750"/>
            <a:ext cx="6227700" cy="174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1000" name="Google Shape;1000;p47"/>
          <p:cNvSpPr/>
          <p:nvPr/>
        </p:nvSpPr>
        <p:spPr>
          <a:xfrm>
            <a:off x="-351025" y="359752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7"/>
          <p:cNvSpPr/>
          <p:nvPr/>
        </p:nvSpPr>
        <p:spPr>
          <a:xfrm flipH="1">
            <a:off x="7649810" y="228490"/>
            <a:ext cx="2336377" cy="1091578"/>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7"/>
          <p:cNvSpPr/>
          <p:nvPr/>
        </p:nvSpPr>
        <p:spPr>
          <a:xfrm>
            <a:off x="8108375" y="2244113"/>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7"/>
          <p:cNvSpPr/>
          <p:nvPr/>
        </p:nvSpPr>
        <p:spPr>
          <a:xfrm>
            <a:off x="818375" y="14299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7"/>
          <p:cNvSpPr/>
          <p:nvPr/>
        </p:nvSpPr>
        <p:spPr>
          <a:xfrm>
            <a:off x="1653938" y="368475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08" name="Shape 1008"/>
        <p:cNvGrpSpPr/>
        <p:nvPr/>
      </p:nvGrpSpPr>
      <p:grpSpPr>
        <a:xfrm>
          <a:off x="0" y="0"/>
          <a:ext cx="0" cy="0"/>
          <a:chOff x="0" y="0"/>
          <a:chExt cx="0" cy="0"/>
        </a:xfrm>
      </p:grpSpPr>
      <p:sp>
        <p:nvSpPr>
          <p:cNvPr id="1009" name="Google Shape;1009;p48"/>
          <p:cNvSpPr/>
          <p:nvPr/>
        </p:nvSpPr>
        <p:spPr>
          <a:xfrm rot="10800000">
            <a:off x="-1854478" y="-958467"/>
            <a:ext cx="12158877" cy="1992267"/>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7819"/>
                </a:srgbClr>
              </a:gs>
              <a:gs pos="100000">
                <a:srgbClr val="EDF2F6">
                  <a:alpha val="63921"/>
                  <a:alpha val="78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010" name="Google Shape;1010;p48"/>
          <p:cNvSpPr/>
          <p:nvPr/>
        </p:nvSpPr>
        <p:spPr>
          <a:xfrm>
            <a:off x="4439275" y="166750"/>
            <a:ext cx="3983100" cy="19944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8"/>
          <p:cNvSpPr txBox="1"/>
          <p:nvPr>
            <p:ph type="title"/>
          </p:nvPr>
        </p:nvSpPr>
        <p:spPr>
          <a:xfrm>
            <a:off x="4564350" y="537700"/>
            <a:ext cx="3732900" cy="125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A PICTURE IS WORTH A THOUSAND WORDS</a:t>
            </a:r>
            <a:endParaRPr>
              <a:solidFill>
                <a:schemeClr val="lt1"/>
              </a:solidFill>
            </a:endParaRPr>
          </a:p>
        </p:txBody>
      </p:sp>
      <p:sp>
        <p:nvSpPr>
          <p:cNvPr id="1012" name="Google Shape;1012;p48"/>
          <p:cNvSpPr/>
          <p:nvPr/>
        </p:nvSpPr>
        <p:spPr>
          <a:xfrm>
            <a:off x="-369278" y="2566450"/>
            <a:ext cx="10403046" cy="2514716"/>
          </a:xfrm>
          <a:custGeom>
            <a:rect b="b" l="l" r="r" t="t"/>
            <a:pathLst>
              <a:path extrusionOk="0" h="13184" w="40722">
                <a:moveTo>
                  <a:pt x="10088" y="0"/>
                </a:moveTo>
                <a:cubicBezTo>
                  <a:pt x="6807" y="0"/>
                  <a:pt x="3578" y="1146"/>
                  <a:pt x="1" y="3729"/>
                </a:cubicBezTo>
                <a:lnTo>
                  <a:pt x="1172" y="12349"/>
                </a:lnTo>
                <a:cubicBezTo>
                  <a:pt x="1172" y="12349"/>
                  <a:pt x="8735" y="6033"/>
                  <a:pt x="15782" y="6033"/>
                </a:cubicBezTo>
                <a:cubicBezTo>
                  <a:pt x="16709" y="6033"/>
                  <a:pt x="17627" y="6142"/>
                  <a:pt x="18518" y="6390"/>
                </a:cubicBezTo>
                <a:cubicBezTo>
                  <a:pt x="26180" y="8518"/>
                  <a:pt x="27777" y="12775"/>
                  <a:pt x="35226" y="13094"/>
                </a:cubicBezTo>
                <a:cubicBezTo>
                  <a:pt x="36716" y="13158"/>
                  <a:pt x="37691" y="13183"/>
                  <a:pt x="38297" y="13183"/>
                </a:cubicBezTo>
                <a:cubicBezTo>
                  <a:pt x="40721" y="13183"/>
                  <a:pt x="37248" y="12775"/>
                  <a:pt x="37248" y="12775"/>
                </a:cubicBezTo>
                <a:lnTo>
                  <a:pt x="37780" y="2771"/>
                </a:lnTo>
                <a:lnTo>
                  <a:pt x="37780" y="2771"/>
                </a:lnTo>
                <a:cubicBezTo>
                  <a:pt x="37780" y="2772"/>
                  <a:pt x="34060" y="5890"/>
                  <a:pt x="28856" y="5890"/>
                </a:cubicBezTo>
                <a:cubicBezTo>
                  <a:pt x="26801" y="5890"/>
                  <a:pt x="24516" y="5404"/>
                  <a:pt x="22136" y="4048"/>
                </a:cubicBezTo>
                <a:cubicBezTo>
                  <a:pt x="17654" y="1495"/>
                  <a:pt x="13837" y="0"/>
                  <a:pt x="10088" y="0"/>
                </a:cubicBezTo>
                <a:close/>
              </a:path>
            </a:pathLst>
          </a:custGeom>
          <a:gradFill>
            <a:gsLst>
              <a:gs pos="0">
                <a:srgbClr val="FAFAFA">
                  <a:alpha val="2352"/>
                  <a:alpha val="16760"/>
                </a:srgbClr>
              </a:gs>
              <a:gs pos="100000">
                <a:srgbClr val="EDF2F6">
                  <a:alpha val="63921"/>
                  <a:alpha val="1676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8"/>
          <p:cNvSpPr/>
          <p:nvPr/>
        </p:nvSpPr>
        <p:spPr>
          <a:xfrm>
            <a:off x="-369266" y="3303613"/>
            <a:ext cx="1854958" cy="1992277"/>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8"/>
          <p:cNvSpPr/>
          <p:nvPr/>
        </p:nvSpPr>
        <p:spPr>
          <a:xfrm flipH="1">
            <a:off x="7133790" y="3814548"/>
            <a:ext cx="3170611" cy="1481355"/>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8"/>
          <p:cNvSpPr/>
          <p:nvPr/>
        </p:nvSpPr>
        <p:spPr>
          <a:xfrm>
            <a:off x="-1684910" y="-816327"/>
            <a:ext cx="3170611" cy="1481355"/>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8"/>
          <p:cNvSpPr/>
          <p:nvPr/>
        </p:nvSpPr>
        <p:spPr>
          <a:xfrm>
            <a:off x="-351025" y="359752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8"/>
          <p:cNvSpPr/>
          <p:nvPr/>
        </p:nvSpPr>
        <p:spPr>
          <a:xfrm>
            <a:off x="8295025" y="325498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8"/>
          <p:cNvSpPr/>
          <p:nvPr/>
        </p:nvSpPr>
        <p:spPr>
          <a:xfrm>
            <a:off x="8667788" y="1108313"/>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8"/>
          <p:cNvSpPr/>
          <p:nvPr/>
        </p:nvSpPr>
        <p:spPr>
          <a:xfrm>
            <a:off x="312163" y="3093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8"/>
          <p:cNvSpPr/>
          <p:nvPr/>
        </p:nvSpPr>
        <p:spPr>
          <a:xfrm rot="-4303035">
            <a:off x="4016277" y="850982"/>
            <a:ext cx="158972" cy="158972"/>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8"/>
          <p:cNvSpPr/>
          <p:nvPr/>
        </p:nvSpPr>
        <p:spPr>
          <a:xfrm>
            <a:off x="6389738" y="259487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8"/>
          <p:cNvSpPr/>
          <p:nvPr/>
        </p:nvSpPr>
        <p:spPr>
          <a:xfrm>
            <a:off x="6582825" y="4898388"/>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8"/>
          <p:cNvSpPr/>
          <p:nvPr/>
        </p:nvSpPr>
        <p:spPr>
          <a:xfrm>
            <a:off x="2033650" y="447675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8"/>
          <p:cNvSpPr/>
          <p:nvPr/>
        </p:nvSpPr>
        <p:spPr>
          <a:xfrm>
            <a:off x="6262500" y="2231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8"/>
          <p:cNvSpPr/>
          <p:nvPr/>
        </p:nvSpPr>
        <p:spPr>
          <a:xfrm>
            <a:off x="85563" y="1356988"/>
            <a:ext cx="158950" cy="158950"/>
          </a:xfrm>
          <a:custGeom>
            <a:rect b="b" l="l" r="r" t="t"/>
            <a:pathLst>
              <a:path extrusionOk="0" h="6358" w="6358">
                <a:moveTo>
                  <a:pt x="3991" y="0"/>
                </a:moveTo>
                <a:lnTo>
                  <a:pt x="2351" y="1764"/>
                </a:lnTo>
                <a:lnTo>
                  <a:pt x="0" y="2367"/>
                </a:lnTo>
                <a:lnTo>
                  <a:pt x="1764" y="4022"/>
                </a:lnTo>
                <a:lnTo>
                  <a:pt x="2367" y="6358"/>
                </a:lnTo>
                <a:lnTo>
                  <a:pt x="4022" y="4594"/>
                </a:lnTo>
                <a:lnTo>
                  <a:pt x="6358" y="3991"/>
                </a:lnTo>
                <a:lnTo>
                  <a:pt x="4594" y="2351"/>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8"/>
          <p:cNvSpPr/>
          <p:nvPr/>
        </p:nvSpPr>
        <p:spPr>
          <a:xfrm>
            <a:off x="145100" y="32550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8"/>
          <p:cNvSpPr/>
          <p:nvPr/>
        </p:nvSpPr>
        <p:spPr>
          <a:xfrm>
            <a:off x="8772175" y="24042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8"/>
          <p:cNvSpPr/>
          <p:nvPr/>
        </p:nvSpPr>
        <p:spPr>
          <a:xfrm>
            <a:off x="3505913" y="4168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8"/>
          <p:cNvSpPr/>
          <p:nvPr/>
        </p:nvSpPr>
        <p:spPr>
          <a:xfrm>
            <a:off x="1697625" y="4168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8"/>
          <p:cNvSpPr/>
          <p:nvPr/>
        </p:nvSpPr>
        <p:spPr>
          <a:xfrm>
            <a:off x="3836100" y="23300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8"/>
          <p:cNvSpPr/>
          <p:nvPr/>
        </p:nvSpPr>
        <p:spPr>
          <a:xfrm>
            <a:off x="5588925" y="484883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8"/>
          <p:cNvSpPr/>
          <p:nvPr/>
        </p:nvSpPr>
        <p:spPr>
          <a:xfrm>
            <a:off x="3020150" y="49592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8"/>
          <p:cNvSpPr/>
          <p:nvPr/>
        </p:nvSpPr>
        <p:spPr>
          <a:xfrm>
            <a:off x="5157325" y="28533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8"/>
          <p:cNvSpPr/>
          <p:nvPr/>
        </p:nvSpPr>
        <p:spPr>
          <a:xfrm>
            <a:off x="7770625" y="2967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8"/>
          <p:cNvSpPr/>
          <p:nvPr/>
        </p:nvSpPr>
        <p:spPr>
          <a:xfrm>
            <a:off x="8068025" y="188210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 name="Shape 1039"/>
        <p:cNvGrpSpPr/>
        <p:nvPr/>
      </p:nvGrpSpPr>
      <p:grpSpPr>
        <a:xfrm>
          <a:off x="0" y="0"/>
          <a:ext cx="0" cy="0"/>
          <a:chOff x="0" y="0"/>
          <a:chExt cx="0" cy="0"/>
        </a:xfrm>
      </p:grpSpPr>
      <p:sp>
        <p:nvSpPr>
          <p:cNvPr id="1040" name="Google Shape;1040;p49"/>
          <p:cNvSpPr/>
          <p:nvPr/>
        </p:nvSpPr>
        <p:spPr>
          <a:xfrm>
            <a:off x="911642" y="2048369"/>
            <a:ext cx="3574200" cy="23214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9"/>
          <p:cNvSpPr/>
          <p:nvPr/>
        </p:nvSpPr>
        <p:spPr>
          <a:xfrm>
            <a:off x="4669942" y="2048544"/>
            <a:ext cx="3574200" cy="23214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9"/>
          <p:cNvSpPr txBox="1"/>
          <p:nvPr>
            <p:ph type="title"/>
          </p:nvPr>
        </p:nvSpPr>
        <p:spPr>
          <a:xfrm>
            <a:off x="720000" y="449188"/>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RULES</a:t>
            </a:r>
            <a:endParaRPr/>
          </a:p>
        </p:txBody>
      </p:sp>
      <p:sp>
        <p:nvSpPr>
          <p:cNvPr id="1043" name="Google Shape;1043;p49"/>
          <p:cNvSpPr txBox="1"/>
          <p:nvPr>
            <p:ph idx="1" type="subTitle"/>
          </p:nvPr>
        </p:nvSpPr>
        <p:spPr>
          <a:xfrm>
            <a:off x="1511650" y="2425444"/>
            <a:ext cx="2569200" cy="6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RULE 01</a:t>
            </a:r>
            <a:endParaRPr/>
          </a:p>
        </p:txBody>
      </p:sp>
      <p:sp>
        <p:nvSpPr>
          <p:cNvPr id="1044" name="Google Shape;1044;p49"/>
          <p:cNvSpPr txBox="1"/>
          <p:nvPr>
            <p:ph idx="2" type="subTitle"/>
          </p:nvPr>
        </p:nvSpPr>
        <p:spPr>
          <a:xfrm>
            <a:off x="5166550" y="2425444"/>
            <a:ext cx="2569200" cy="6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RULE 02</a:t>
            </a:r>
            <a:endParaRPr/>
          </a:p>
        </p:txBody>
      </p:sp>
      <p:sp>
        <p:nvSpPr>
          <p:cNvPr id="1045" name="Google Shape;1045;p49"/>
          <p:cNvSpPr txBox="1"/>
          <p:nvPr>
            <p:ph idx="3" type="subTitle"/>
          </p:nvPr>
        </p:nvSpPr>
        <p:spPr>
          <a:xfrm>
            <a:off x="1511650" y="3039469"/>
            <a:ext cx="25692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in the Solar System</a:t>
            </a:r>
            <a:endParaRPr/>
          </a:p>
        </p:txBody>
      </p:sp>
      <p:sp>
        <p:nvSpPr>
          <p:cNvPr id="1046" name="Google Shape;1046;p49"/>
          <p:cNvSpPr txBox="1"/>
          <p:nvPr>
            <p:ph idx="4" type="subTitle"/>
          </p:nvPr>
        </p:nvSpPr>
        <p:spPr>
          <a:xfrm>
            <a:off x="5166550" y="3039469"/>
            <a:ext cx="25692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047" name="Google Shape;1047;p49"/>
          <p:cNvSpPr/>
          <p:nvPr/>
        </p:nvSpPr>
        <p:spPr>
          <a:xfrm flipH="1">
            <a:off x="8062730" y="3607863"/>
            <a:ext cx="1854958" cy="1992277"/>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9"/>
          <p:cNvSpPr/>
          <p:nvPr/>
        </p:nvSpPr>
        <p:spPr>
          <a:xfrm rot="929245">
            <a:off x="-1807211" y="4015501"/>
            <a:ext cx="3652737" cy="1706618"/>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9"/>
          <p:cNvSpPr/>
          <p:nvPr/>
        </p:nvSpPr>
        <p:spPr>
          <a:xfrm flipH="1">
            <a:off x="2671922" y="1162175"/>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9"/>
          <p:cNvSpPr/>
          <p:nvPr/>
        </p:nvSpPr>
        <p:spPr>
          <a:xfrm flipH="1">
            <a:off x="6034110" y="14067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9"/>
          <p:cNvSpPr/>
          <p:nvPr/>
        </p:nvSpPr>
        <p:spPr>
          <a:xfrm flipH="1" rot="4303035">
            <a:off x="4274674" y="850982"/>
            <a:ext cx="158972" cy="158972"/>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9"/>
          <p:cNvSpPr/>
          <p:nvPr/>
        </p:nvSpPr>
        <p:spPr>
          <a:xfrm flipH="1">
            <a:off x="1085710" y="141085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9"/>
          <p:cNvSpPr/>
          <p:nvPr/>
        </p:nvSpPr>
        <p:spPr>
          <a:xfrm flipH="1">
            <a:off x="8205410" y="1356988"/>
            <a:ext cx="158950" cy="158950"/>
          </a:xfrm>
          <a:custGeom>
            <a:rect b="b" l="l" r="r" t="t"/>
            <a:pathLst>
              <a:path extrusionOk="0" h="6358" w="6358">
                <a:moveTo>
                  <a:pt x="3991" y="0"/>
                </a:moveTo>
                <a:lnTo>
                  <a:pt x="2351" y="1764"/>
                </a:lnTo>
                <a:lnTo>
                  <a:pt x="0" y="2367"/>
                </a:lnTo>
                <a:lnTo>
                  <a:pt x="1764" y="4022"/>
                </a:lnTo>
                <a:lnTo>
                  <a:pt x="2367" y="6358"/>
                </a:lnTo>
                <a:lnTo>
                  <a:pt x="4022" y="4594"/>
                </a:lnTo>
                <a:lnTo>
                  <a:pt x="6358" y="3991"/>
                </a:lnTo>
                <a:lnTo>
                  <a:pt x="4594" y="2351"/>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9"/>
          <p:cNvSpPr/>
          <p:nvPr/>
        </p:nvSpPr>
        <p:spPr>
          <a:xfrm flipH="1">
            <a:off x="4552047" y="14703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9"/>
          <p:cNvSpPr/>
          <p:nvPr/>
        </p:nvSpPr>
        <p:spPr>
          <a:xfrm flipH="1">
            <a:off x="3252697" y="28533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9"/>
          <p:cNvSpPr/>
          <p:nvPr/>
        </p:nvSpPr>
        <p:spPr>
          <a:xfrm>
            <a:off x="3706675" y="2329988"/>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9"/>
          <p:cNvSpPr/>
          <p:nvPr/>
        </p:nvSpPr>
        <p:spPr>
          <a:xfrm>
            <a:off x="1154675" y="383117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9"/>
          <p:cNvSpPr/>
          <p:nvPr/>
        </p:nvSpPr>
        <p:spPr>
          <a:xfrm>
            <a:off x="5166550" y="2427538"/>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9"/>
          <p:cNvSpPr/>
          <p:nvPr/>
        </p:nvSpPr>
        <p:spPr>
          <a:xfrm>
            <a:off x="7735750" y="3885913"/>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3" name="Shape 1063"/>
        <p:cNvGrpSpPr/>
        <p:nvPr/>
      </p:nvGrpSpPr>
      <p:grpSpPr>
        <a:xfrm>
          <a:off x="0" y="0"/>
          <a:ext cx="0" cy="0"/>
          <a:chOff x="0" y="0"/>
          <a:chExt cx="0" cy="0"/>
        </a:xfrm>
      </p:grpSpPr>
      <p:sp>
        <p:nvSpPr>
          <p:cNvPr id="1064" name="Google Shape;1064;p50"/>
          <p:cNvSpPr/>
          <p:nvPr/>
        </p:nvSpPr>
        <p:spPr>
          <a:xfrm>
            <a:off x="-351025" y="359752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0"/>
          <p:cNvSpPr/>
          <p:nvPr/>
        </p:nvSpPr>
        <p:spPr>
          <a:xfrm rot="-4303035">
            <a:off x="5218152" y="488819"/>
            <a:ext cx="158972" cy="158972"/>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0"/>
          <p:cNvSpPr/>
          <p:nvPr/>
        </p:nvSpPr>
        <p:spPr>
          <a:xfrm>
            <a:off x="5588925" y="484883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0"/>
          <p:cNvSpPr/>
          <p:nvPr/>
        </p:nvSpPr>
        <p:spPr>
          <a:xfrm>
            <a:off x="7626000" y="450207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0"/>
          <p:cNvSpPr/>
          <p:nvPr/>
        </p:nvSpPr>
        <p:spPr>
          <a:xfrm flipH="1">
            <a:off x="7649810" y="228490"/>
            <a:ext cx="2336377" cy="1091578"/>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0"/>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STEPS TO PLAY</a:t>
            </a:r>
            <a:endParaRPr/>
          </a:p>
        </p:txBody>
      </p:sp>
      <p:cxnSp>
        <p:nvCxnSpPr>
          <p:cNvPr id="1070" name="Google Shape;1070;p50"/>
          <p:cNvCxnSpPr>
            <a:endCxn id="1071" idx="1"/>
          </p:cNvCxnSpPr>
          <p:nvPr/>
        </p:nvCxnSpPr>
        <p:spPr>
          <a:xfrm>
            <a:off x="702725" y="2956463"/>
            <a:ext cx="804000" cy="0"/>
          </a:xfrm>
          <a:prstGeom prst="straightConnector1">
            <a:avLst/>
          </a:prstGeom>
          <a:noFill/>
          <a:ln cap="flat" cmpd="sng" w="19050">
            <a:solidFill>
              <a:srgbClr val="FFFFFF"/>
            </a:solidFill>
            <a:prstDash val="solid"/>
            <a:round/>
            <a:headEnd len="med" w="med" type="none"/>
            <a:tailEnd len="med" w="med" type="none"/>
          </a:ln>
        </p:spPr>
      </p:cxnSp>
      <p:sp>
        <p:nvSpPr>
          <p:cNvPr id="1072" name="Google Shape;1072;p50"/>
          <p:cNvSpPr/>
          <p:nvPr/>
        </p:nvSpPr>
        <p:spPr>
          <a:xfrm>
            <a:off x="4272600" y="2670113"/>
            <a:ext cx="598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0"/>
          <p:cNvSpPr/>
          <p:nvPr/>
        </p:nvSpPr>
        <p:spPr>
          <a:xfrm>
            <a:off x="3506100" y="1537989"/>
            <a:ext cx="2131800" cy="9051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0"/>
          <p:cNvSpPr txBox="1"/>
          <p:nvPr/>
        </p:nvSpPr>
        <p:spPr>
          <a:xfrm>
            <a:off x="3571200" y="1606573"/>
            <a:ext cx="2001600" cy="30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lt1"/>
                </a:solidFill>
                <a:latin typeface="Unica One"/>
                <a:ea typeface="Unica One"/>
                <a:cs typeface="Unica One"/>
                <a:sym typeface="Unica One"/>
              </a:rPr>
              <a:t>STEP 3</a:t>
            </a:r>
            <a:endParaRPr b="1" sz="2500">
              <a:solidFill>
                <a:schemeClr val="lt1"/>
              </a:solidFill>
              <a:latin typeface="Unica One"/>
              <a:ea typeface="Unica One"/>
              <a:cs typeface="Unica One"/>
              <a:sym typeface="Unica One"/>
            </a:endParaRPr>
          </a:p>
        </p:txBody>
      </p:sp>
      <p:sp>
        <p:nvSpPr>
          <p:cNvPr id="1075" name="Google Shape;1075;p50"/>
          <p:cNvSpPr txBox="1"/>
          <p:nvPr/>
        </p:nvSpPr>
        <p:spPr>
          <a:xfrm>
            <a:off x="3571200" y="1911298"/>
            <a:ext cx="2001600" cy="48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Venus is the second planet from the Sun</a:t>
            </a:r>
            <a:endParaRPr>
              <a:solidFill>
                <a:schemeClr val="dk1"/>
              </a:solidFill>
              <a:latin typeface="Nunito"/>
              <a:ea typeface="Nunito"/>
              <a:cs typeface="Nunito"/>
              <a:sym typeface="Nunito"/>
            </a:endParaRPr>
          </a:p>
        </p:txBody>
      </p:sp>
      <p:grpSp>
        <p:nvGrpSpPr>
          <p:cNvPr id="1076" name="Google Shape;1076;p50"/>
          <p:cNvGrpSpPr/>
          <p:nvPr/>
        </p:nvGrpSpPr>
        <p:grpSpPr>
          <a:xfrm>
            <a:off x="4397906" y="2785817"/>
            <a:ext cx="348188" cy="341292"/>
            <a:chOff x="-60988625" y="3740800"/>
            <a:chExt cx="316650" cy="310350"/>
          </a:xfrm>
        </p:grpSpPr>
        <p:sp>
          <p:nvSpPr>
            <p:cNvPr id="1077" name="Google Shape;1077;p50"/>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0"/>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0"/>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 name="Google Shape;1080;p50"/>
          <p:cNvSpPr/>
          <p:nvPr/>
        </p:nvSpPr>
        <p:spPr>
          <a:xfrm>
            <a:off x="2889663" y="2670113"/>
            <a:ext cx="598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0"/>
          <p:cNvSpPr/>
          <p:nvPr/>
        </p:nvSpPr>
        <p:spPr>
          <a:xfrm>
            <a:off x="2123163" y="3475302"/>
            <a:ext cx="2131800" cy="9051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0"/>
          <p:cNvSpPr txBox="1"/>
          <p:nvPr/>
        </p:nvSpPr>
        <p:spPr>
          <a:xfrm>
            <a:off x="2188263" y="3531771"/>
            <a:ext cx="2001600" cy="30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lt1"/>
                </a:solidFill>
                <a:latin typeface="Unica One"/>
                <a:ea typeface="Unica One"/>
                <a:cs typeface="Unica One"/>
                <a:sym typeface="Unica One"/>
              </a:rPr>
              <a:t>STEP 2</a:t>
            </a:r>
            <a:endParaRPr b="1" sz="2500">
              <a:solidFill>
                <a:schemeClr val="lt1"/>
              </a:solidFill>
              <a:latin typeface="Unica One"/>
              <a:ea typeface="Unica One"/>
              <a:cs typeface="Unica One"/>
              <a:sym typeface="Unica One"/>
            </a:endParaRPr>
          </a:p>
        </p:txBody>
      </p:sp>
      <p:sp>
        <p:nvSpPr>
          <p:cNvPr id="1083" name="Google Shape;1083;p50"/>
          <p:cNvSpPr txBox="1"/>
          <p:nvPr/>
        </p:nvSpPr>
        <p:spPr>
          <a:xfrm>
            <a:off x="2188263" y="3840207"/>
            <a:ext cx="2001600" cy="48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Jupiter is the biggest planet of them all</a:t>
            </a:r>
            <a:endParaRPr>
              <a:solidFill>
                <a:schemeClr val="dk1"/>
              </a:solidFill>
              <a:latin typeface="Nunito"/>
              <a:ea typeface="Nunito"/>
              <a:cs typeface="Nunito"/>
              <a:sym typeface="Nunito"/>
            </a:endParaRPr>
          </a:p>
        </p:txBody>
      </p:sp>
      <p:grpSp>
        <p:nvGrpSpPr>
          <p:cNvPr id="1084" name="Google Shape;1084;p50"/>
          <p:cNvGrpSpPr/>
          <p:nvPr/>
        </p:nvGrpSpPr>
        <p:grpSpPr>
          <a:xfrm>
            <a:off x="3014968" y="2784682"/>
            <a:ext cx="348188" cy="343561"/>
            <a:chOff x="-1951475" y="3597450"/>
            <a:chExt cx="295375" cy="291450"/>
          </a:xfrm>
        </p:grpSpPr>
        <p:sp>
          <p:nvSpPr>
            <p:cNvPr id="1085" name="Google Shape;1085;p50"/>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0"/>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0"/>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0"/>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 name="Google Shape;1071;p50"/>
          <p:cNvSpPr/>
          <p:nvPr/>
        </p:nvSpPr>
        <p:spPr>
          <a:xfrm>
            <a:off x="1506725" y="2670113"/>
            <a:ext cx="598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0"/>
          <p:cNvSpPr/>
          <p:nvPr/>
        </p:nvSpPr>
        <p:spPr>
          <a:xfrm>
            <a:off x="740225" y="1537989"/>
            <a:ext cx="2131800" cy="9051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0"/>
          <p:cNvSpPr txBox="1"/>
          <p:nvPr/>
        </p:nvSpPr>
        <p:spPr>
          <a:xfrm>
            <a:off x="805325" y="1606573"/>
            <a:ext cx="2001600" cy="30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lt1"/>
                </a:solidFill>
                <a:latin typeface="Unica One"/>
                <a:ea typeface="Unica One"/>
                <a:cs typeface="Unica One"/>
                <a:sym typeface="Unica One"/>
              </a:rPr>
              <a:t>STEP 1</a:t>
            </a:r>
            <a:endParaRPr b="1" sz="2500">
              <a:solidFill>
                <a:schemeClr val="lt1"/>
              </a:solidFill>
              <a:latin typeface="Unica One"/>
              <a:ea typeface="Unica One"/>
              <a:cs typeface="Unica One"/>
              <a:sym typeface="Unica One"/>
            </a:endParaRPr>
          </a:p>
        </p:txBody>
      </p:sp>
      <p:sp>
        <p:nvSpPr>
          <p:cNvPr id="1091" name="Google Shape;1091;p50"/>
          <p:cNvSpPr txBox="1"/>
          <p:nvPr/>
        </p:nvSpPr>
        <p:spPr>
          <a:xfrm>
            <a:off x="805325" y="1911298"/>
            <a:ext cx="2001600" cy="48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Despite being red, Mars is a cold place</a:t>
            </a:r>
            <a:endParaRPr>
              <a:solidFill>
                <a:schemeClr val="dk1"/>
              </a:solidFill>
              <a:latin typeface="Nunito"/>
              <a:ea typeface="Nunito"/>
              <a:cs typeface="Nunito"/>
              <a:sym typeface="Nunito"/>
            </a:endParaRPr>
          </a:p>
        </p:txBody>
      </p:sp>
      <p:grpSp>
        <p:nvGrpSpPr>
          <p:cNvPr id="1092" name="Google Shape;1092;p50"/>
          <p:cNvGrpSpPr/>
          <p:nvPr/>
        </p:nvGrpSpPr>
        <p:grpSpPr>
          <a:xfrm>
            <a:off x="1669335" y="2828202"/>
            <a:ext cx="273580" cy="256520"/>
            <a:chOff x="5049725" y="2635825"/>
            <a:chExt cx="481825" cy="451700"/>
          </a:xfrm>
        </p:grpSpPr>
        <p:sp>
          <p:nvSpPr>
            <p:cNvPr id="1093" name="Google Shape;1093;p50"/>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 name="Google Shape;1094;p50"/>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 name="Google Shape;1095;p50"/>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6" name="Google Shape;1096;p50"/>
          <p:cNvSpPr/>
          <p:nvPr/>
        </p:nvSpPr>
        <p:spPr>
          <a:xfrm>
            <a:off x="7038475" y="2670113"/>
            <a:ext cx="598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0"/>
          <p:cNvSpPr/>
          <p:nvPr/>
        </p:nvSpPr>
        <p:spPr>
          <a:xfrm>
            <a:off x="6271975" y="1537989"/>
            <a:ext cx="2131800" cy="9051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0"/>
          <p:cNvSpPr txBox="1"/>
          <p:nvPr/>
        </p:nvSpPr>
        <p:spPr>
          <a:xfrm>
            <a:off x="6337075" y="1606573"/>
            <a:ext cx="2001600" cy="30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lt1"/>
                </a:solidFill>
                <a:latin typeface="Unica One"/>
                <a:ea typeface="Unica One"/>
                <a:cs typeface="Unica One"/>
                <a:sym typeface="Unica One"/>
              </a:rPr>
              <a:t>STEP 5</a:t>
            </a:r>
            <a:endParaRPr b="1" sz="2500">
              <a:solidFill>
                <a:schemeClr val="lt1"/>
              </a:solidFill>
              <a:latin typeface="Unica One"/>
              <a:ea typeface="Unica One"/>
              <a:cs typeface="Unica One"/>
              <a:sym typeface="Unica One"/>
            </a:endParaRPr>
          </a:p>
        </p:txBody>
      </p:sp>
      <p:sp>
        <p:nvSpPr>
          <p:cNvPr id="1099" name="Google Shape;1099;p50"/>
          <p:cNvSpPr txBox="1"/>
          <p:nvPr/>
        </p:nvSpPr>
        <p:spPr>
          <a:xfrm>
            <a:off x="6337075" y="1911298"/>
            <a:ext cx="2001600" cy="48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Saturn is the only planet with rings</a:t>
            </a:r>
            <a:endParaRPr>
              <a:solidFill>
                <a:schemeClr val="dk1"/>
              </a:solidFill>
              <a:latin typeface="Nunito"/>
              <a:ea typeface="Nunito"/>
              <a:cs typeface="Nunito"/>
              <a:sym typeface="Nunito"/>
            </a:endParaRPr>
          </a:p>
        </p:txBody>
      </p:sp>
      <p:grpSp>
        <p:nvGrpSpPr>
          <p:cNvPr id="1100" name="Google Shape;1100;p50"/>
          <p:cNvGrpSpPr/>
          <p:nvPr/>
        </p:nvGrpSpPr>
        <p:grpSpPr>
          <a:xfrm>
            <a:off x="7163769" y="2781754"/>
            <a:ext cx="348213" cy="349418"/>
            <a:chOff x="4991425" y="3234750"/>
            <a:chExt cx="296175" cy="297225"/>
          </a:xfrm>
        </p:grpSpPr>
        <p:sp>
          <p:nvSpPr>
            <p:cNvPr id="1101" name="Google Shape;1101;p50"/>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0"/>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0"/>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0"/>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0"/>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0"/>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 name="Google Shape;1107;p50"/>
          <p:cNvSpPr/>
          <p:nvPr/>
        </p:nvSpPr>
        <p:spPr>
          <a:xfrm>
            <a:off x="5655538" y="2670113"/>
            <a:ext cx="598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0"/>
          <p:cNvSpPr/>
          <p:nvPr/>
        </p:nvSpPr>
        <p:spPr>
          <a:xfrm>
            <a:off x="4889038" y="3475302"/>
            <a:ext cx="2131800" cy="9051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0"/>
          <p:cNvSpPr txBox="1"/>
          <p:nvPr/>
        </p:nvSpPr>
        <p:spPr>
          <a:xfrm>
            <a:off x="4954138" y="3531771"/>
            <a:ext cx="2001600" cy="30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lt1"/>
                </a:solidFill>
                <a:latin typeface="Unica One"/>
                <a:ea typeface="Unica One"/>
                <a:cs typeface="Unica One"/>
                <a:sym typeface="Unica One"/>
              </a:rPr>
              <a:t>STEP 4</a:t>
            </a:r>
            <a:endParaRPr b="1" sz="2500">
              <a:solidFill>
                <a:schemeClr val="lt1"/>
              </a:solidFill>
              <a:latin typeface="Unica One"/>
              <a:ea typeface="Unica One"/>
              <a:cs typeface="Unica One"/>
              <a:sym typeface="Unica One"/>
            </a:endParaRPr>
          </a:p>
        </p:txBody>
      </p:sp>
      <p:sp>
        <p:nvSpPr>
          <p:cNvPr id="1110" name="Google Shape;1110;p50"/>
          <p:cNvSpPr txBox="1"/>
          <p:nvPr/>
        </p:nvSpPr>
        <p:spPr>
          <a:xfrm>
            <a:off x="4954138" y="3840207"/>
            <a:ext cx="2001600" cy="480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Saturn is a gas giant and has several rings</a:t>
            </a:r>
            <a:endParaRPr>
              <a:solidFill>
                <a:schemeClr val="dk1"/>
              </a:solidFill>
              <a:latin typeface="Nunito"/>
              <a:ea typeface="Nunito"/>
              <a:cs typeface="Nunito"/>
              <a:sym typeface="Nunito"/>
            </a:endParaRPr>
          </a:p>
        </p:txBody>
      </p:sp>
      <p:grpSp>
        <p:nvGrpSpPr>
          <p:cNvPr id="1111" name="Google Shape;1111;p50"/>
          <p:cNvGrpSpPr/>
          <p:nvPr/>
        </p:nvGrpSpPr>
        <p:grpSpPr>
          <a:xfrm>
            <a:off x="5780850" y="2771278"/>
            <a:ext cx="348174" cy="370369"/>
            <a:chOff x="5364750" y="3235150"/>
            <a:chExt cx="277275" cy="294950"/>
          </a:xfrm>
        </p:grpSpPr>
        <p:sp>
          <p:nvSpPr>
            <p:cNvPr id="1112" name="Google Shape;1112;p50"/>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0"/>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0"/>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0"/>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0"/>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0"/>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0"/>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0"/>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120" name="Google Shape;1120;p50"/>
          <p:cNvCxnSpPr>
            <a:stCxn id="1071" idx="3"/>
            <a:endCxn id="1080" idx="1"/>
          </p:cNvCxnSpPr>
          <p:nvPr/>
        </p:nvCxnSpPr>
        <p:spPr>
          <a:xfrm>
            <a:off x="2105525" y="2956463"/>
            <a:ext cx="784200" cy="0"/>
          </a:xfrm>
          <a:prstGeom prst="straightConnector1">
            <a:avLst/>
          </a:prstGeom>
          <a:noFill/>
          <a:ln cap="flat" cmpd="sng" w="19050">
            <a:solidFill>
              <a:srgbClr val="FFFFFF"/>
            </a:solidFill>
            <a:prstDash val="solid"/>
            <a:round/>
            <a:headEnd len="med" w="med" type="none"/>
            <a:tailEnd len="med" w="med" type="none"/>
          </a:ln>
        </p:spPr>
      </p:cxnSp>
      <p:cxnSp>
        <p:nvCxnSpPr>
          <p:cNvPr id="1121" name="Google Shape;1121;p50"/>
          <p:cNvCxnSpPr>
            <a:stCxn id="1080" idx="3"/>
            <a:endCxn id="1072" idx="1"/>
          </p:cNvCxnSpPr>
          <p:nvPr/>
        </p:nvCxnSpPr>
        <p:spPr>
          <a:xfrm>
            <a:off x="3488463" y="2956463"/>
            <a:ext cx="784200" cy="0"/>
          </a:xfrm>
          <a:prstGeom prst="straightConnector1">
            <a:avLst/>
          </a:prstGeom>
          <a:noFill/>
          <a:ln cap="flat" cmpd="sng" w="19050">
            <a:solidFill>
              <a:srgbClr val="FFFFFF"/>
            </a:solidFill>
            <a:prstDash val="solid"/>
            <a:round/>
            <a:headEnd len="med" w="med" type="none"/>
            <a:tailEnd len="med" w="med" type="none"/>
          </a:ln>
        </p:spPr>
      </p:cxnSp>
      <p:cxnSp>
        <p:nvCxnSpPr>
          <p:cNvPr id="1122" name="Google Shape;1122;p50"/>
          <p:cNvCxnSpPr>
            <a:stCxn id="1107" idx="1"/>
            <a:endCxn id="1072" idx="3"/>
          </p:cNvCxnSpPr>
          <p:nvPr/>
        </p:nvCxnSpPr>
        <p:spPr>
          <a:xfrm rot="10800000">
            <a:off x="4871338" y="2956463"/>
            <a:ext cx="784200" cy="0"/>
          </a:xfrm>
          <a:prstGeom prst="straightConnector1">
            <a:avLst/>
          </a:prstGeom>
          <a:noFill/>
          <a:ln cap="flat" cmpd="sng" w="19050">
            <a:solidFill>
              <a:srgbClr val="FFFFFF"/>
            </a:solidFill>
            <a:prstDash val="solid"/>
            <a:round/>
            <a:headEnd len="med" w="med" type="none"/>
            <a:tailEnd len="med" w="med" type="none"/>
          </a:ln>
        </p:spPr>
      </p:cxnSp>
      <p:cxnSp>
        <p:nvCxnSpPr>
          <p:cNvPr id="1123" name="Google Shape;1123;p50"/>
          <p:cNvCxnSpPr>
            <a:stCxn id="1096" idx="1"/>
            <a:endCxn id="1107" idx="3"/>
          </p:cNvCxnSpPr>
          <p:nvPr/>
        </p:nvCxnSpPr>
        <p:spPr>
          <a:xfrm rot="10800000">
            <a:off x="6254275" y="2956463"/>
            <a:ext cx="784200" cy="0"/>
          </a:xfrm>
          <a:prstGeom prst="straightConnector1">
            <a:avLst/>
          </a:prstGeom>
          <a:noFill/>
          <a:ln cap="flat" cmpd="sng" w="19050">
            <a:solidFill>
              <a:srgbClr val="FFFFFF"/>
            </a:solidFill>
            <a:prstDash val="solid"/>
            <a:round/>
            <a:headEnd len="med" w="med" type="none"/>
            <a:tailEnd len="med" w="med" type="none"/>
          </a:ln>
        </p:spPr>
      </p:cxnSp>
      <p:cxnSp>
        <p:nvCxnSpPr>
          <p:cNvPr id="1124" name="Google Shape;1124;p50"/>
          <p:cNvCxnSpPr>
            <a:endCxn id="1096" idx="3"/>
          </p:cNvCxnSpPr>
          <p:nvPr/>
        </p:nvCxnSpPr>
        <p:spPr>
          <a:xfrm rot="10800000">
            <a:off x="7637275" y="2956463"/>
            <a:ext cx="804000" cy="0"/>
          </a:xfrm>
          <a:prstGeom prst="straightConnector1">
            <a:avLst/>
          </a:prstGeom>
          <a:noFill/>
          <a:ln cap="flat" cmpd="sng" w="19050">
            <a:solidFill>
              <a:srgbClr val="FFFFFF"/>
            </a:solidFill>
            <a:prstDash val="solid"/>
            <a:round/>
            <a:headEnd len="med" w="med" type="none"/>
            <a:tailEnd len="med" w="med" type="none"/>
          </a:ln>
        </p:spPr>
      </p:cxnSp>
      <p:cxnSp>
        <p:nvCxnSpPr>
          <p:cNvPr id="1125" name="Google Shape;1125;p50"/>
          <p:cNvCxnSpPr>
            <a:stCxn id="1091" idx="2"/>
            <a:endCxn id="1071" idx="0"/>
          </p:cNvCxnSpPr>
          <p:nvPr/>
        </p:nvCxnSpPr>
        <p:spPr>
          <a:xfrm>
            <a:off x="1806125" y="2391298"/>
            <a:ext cx="0" cy="278700"/>
          </a:xfrm>
          <a:prstGeom prst="straightConnector1">
            <a:avLst/>
          </a:prstGeom>
          <a:noFill/>
          <a:ln cap="flat" cmpd="sng" w="19050">
            <a:solidFill>
              <a:srgbClr val="FFFFFF"/>
            </a:solidFill>
            <a:prstDash val="solid"/>
            <a:round/>
            <a:headEnd len="med" w="med" type="none"/>
            <a:tailEnd len="med" w="med" type="none"/>
          </a:ln>
        </p:spPr>
      </p:cxnSp>
      <p:cxnSp>
        <p:nvCxnSpPr>
          <p:cNvPr id="1126" name="Google Shape;1126;p50"/>
          <p:cNvCxnSpPr>
            <a:stCxn id="1080" idx="2"/>
            <a:endCxn id="1082" idx="0"/>
          </p:cNvCxnSpPr>
          <p:nvPr/>
        </p:nvCxnSpPr>
        <p:spPr>
          <a:xfrm>
            <a:off x="3189063" y="3242813"/>
            <a:ext cx="0" cy="288900"/>
          </a:xfrm>
          <a:prstGeom prst="straightConnector1">
            <a:avLst/>
          </a:prstGeom>
          <a:noFill/>
          <a:ln cap="flat" cmpd="sng" w="19050">
            <a:solidFill>
              <a:srgbClr val="FFFFFF"/>
            </a:solidFill>
            <a:prstDash val="solid"/>
            <a:round/>
            <a:headEnd len="med" w="med" type="none"/>
            <a:tailEnd len="med" w="med" type="none"/>
          </a:ln>
        </p:spPr>
      </p:cxnSp>
      <p:cxnSp>
        <p:nvCxnSpPr>
          <p:cNvPr id="1127" name="Google Shape;1127;p50"/>
          <p:cNvCxnSpPr>
            <a:stCxn id="1072" idx="0"/>
            <a:endCxn id="1075" idx="2"/>
          </p:cNvCxnSpPr>
          <p:nvPr/>
        </p:nvCxnSpPr>
        <p:spPr>
          <a:xfrm rot="10800000">
            <a:off x="4572000" y="2391413"/>
            <a:ext cx="0" cy="278700"/>
          </a:xfrm>
          <a:prstGeom prst="straightConnector1">
            <a:avLst/>
          </a:prstGeom>
          <a:noFill/>
          <a:ln cap="flat" cmpd="sng" w="19050">
            <a:solidFill>
              <a:srgbClr val="FFFFFF"/>
            </a:solidFill>
            <a:prstDash val="solid"/>
            <a:round/>
            <a:headEnd len="med" w="med" type="none"/>
            <a:tailEnd len="med" w="med" type="none"/>
          </a:ln>
        </p:spPr>
      </p:cxnSp>
      <p:cxnSp>
        <p:nvCxnSpPr>
          <p:cNvPr id="1128" name="Google Shape;1128;p50"/>
          <p:cNvCxnSpPr>
            <a:stCxn id="1109" idx="0"/>
            <a:endCxn id="1107" idx="2"/>
          </p:cNvCxnSpPr>
          <p:nvPr/>
        </p:nvCxnSpPr>
        <p:spPr>
          <a:xfrm rot="10800000">
            <a:off x="5954938" y="3242871"/>
            <a:ext cx="0" cy="288900"/>
          </a:xfrm>
          <a:prstGeom prst="straightConnector1">
            <a:avLst/>
          </a:prstGeom>
          <a:noFill/>
          <a:ln cap="flat" cmpd="sng" w="19050">
            <a:solidFill>
              <a:srgbClr val="FFFFFF"/>
            </a:solidFill>
            <a:prstDash val="solid"/>
            <a:round/>
            <a:headEnd len="med" w="med" type="none"/>
            <a:tailEnd len="med" w="med" type="none"/>
          </a:ln>
        </p:spPr>
      </p:cxnSp>
      <p:cxnSp>
        <p:nvCxnSpPr>
          <p:cNvPr id="1129" name="Google Shape;1129;p50"/>
          <p:cNvCxnSpPr>
            <a:stCxn id="1099" idx="2"/>
            <a:endCxn id="1096" idx="0"/>
          </p:cNvCxnSpPr>
          <p:nvPr/>
        </p:nvCxnSpPr>
        <p:spPr>
          <a:xfrm>
            <a:off x="7337875" y="2391298"/>
            <a:ext cx="0" cy="27870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3" name="Shape 1133"/>
        <p:cNvGrpSpPr/>
        <p:nvPr/>
      </p:nvGrpSpPr>
      <p:grpSpPr>
        <a:xfrm>
          <a:off x="0" y="0"/>
          <a:ext cx="0" cy="0"/>
          <a:chOff x="0" y="0"/>
          <a:chExt cx="0" cy="0"/>
        </a:xfrm>
      </p:grpSpPr>
      <p:sp>
        <p:nvSpPr>
          <p:cNvPr id="1134" name="Google Shape;1134;p51"/>
          <p:cNvSpPr txBox="1"/>
          <p:nvPr>
            <p:ph idx="6" type="title"/>
          </p:nvPr>
        </p:nvSpPr>
        <p:spPr>
          <a:xfrm>
            <a:off x="1419497" y="3736650"/>
            <a:ext cx="4183800" cy="43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TEAM B WINS</a:t>
            </a:r>
            <a:endParaRPr/>
          </a:p>
        </p:txBody>
      </p:sp>
      <p:sp>
        <p:nvSpPr>
          <p:cNvPr id="1135" name="Google Shape;1135;p51"/>
          <p:cNvSpPr txBox="1"/>
          <p:nvPr>
            <p:ph idx="4" type="title"/>
          </p:nvPr>
        </p:nvSpPr>
        <p:spPr>
          <a:xfrm>
            <a:off x="1419497" y="2986056"/>
            <a:ext cx="4183800" cy="43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TEAM B WINS</a:t>
            </a:r>
            <a:endParaRPr/>
          </a:p>
        </p:txBody>
      </p:sp>
      <p:sp>
        <p:nvSpPr>
          <p:cNvPr id="1136" name="Google Shape;1136;p51"/>
          <p:cNvSpPr txBox="1"/>
          <p:nvPr>
            <p:ph idx="2" type="title"/>
          </p:nvPr>
        </p:nvSpPr>
        <p:spPr>
          <a:xfrm>
            <a:off x="1419497" y="2235462"/>
            <a:ext cx="4183800" cy="43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TEAM A WINS</a:t>
            </a:r>
            <a:endParaRPr/>
          </a:p>
        </p:txBody>
      </p:sp>
      <p:sp>
        <p:nvSpPr>
          <p:cNvPr id="1137" name="Google Shape;1137;p51"/>
          <p:cNvSpPr txBox="1"/>
          <p:nvPr>
            <p:ph idx="3" type="subTitle"/>
          </p:nvPr>
        </p:nvSpPr>
        <p:spPr>
          <a:xfrm>
            <a:off x="1419497" y="2667176"/>
            <a:ext cx="4183800" cy="323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All tasks are completed</a:t>
            </a:r>
            <a:endParaRPr/>
          </a:p>
        </p:txBody>
      </p:sp>
      <p:sp>
        <p:nvSpPr>
          <p:cNvPr id="1138" name="Google Shape;1138;p51"/>
          <p:cNvSpPr txBox="1"/>
          <p:nvPr>
            <p:ph type="title"/>
          </p:nvPr>
        </p:nvSpPr>
        <p:spPr>
          <a:xfrm>
            <a:off x="1419497" y="1484868"/>
            <a:ext cx="4183800" cy="43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TEAM A WINS</a:t>
            </a:r>
            <a:endParaRPr/>
          </a:p>
        </p:txBody>
      </p:sp>
      <p:sp>
        <p:nvSpPr>
          <p:cNvPr id="1139" name="Google Shape;1139;p51"/>
          <p:cNvSpPr txBox="1"/>
          <p:nvPr>
            <p:ph idx="1" type="subTitle"/>
          </p:nvPr>
        </p:nvSpPr>
        <p:spPr>
          <a:xfrm>
            <a:off x="1419497" y="1916565"/>
            <a:ext cx="4183800" cy="323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All bad guys are eliminated</a:t>
            </a:r>
            <a:endParaRPr/>
          </a:p>
        </p:txBody>
      </p:sp>
      <p:sp>
        <p:nvSpPr>
          <p:cNvPr id="1140" name="Google Shape;1140;p51"/>
          <p:cNvSpPr txBox="1"/>
          <p:nvPr>
            <p:ph idx="8" type="title"/>
          </p:nvPr>
        </p:nvSpPr>
        <p:spPr>
          <a:xfrm>
            <a:off x="462975" y="449064"/>
            <a:ext cx="8239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HOW DOES THE GAME END?</a:t>
            </a:r>
            <a:endParaRPr/>
          </a:p>
        </p:txBody>
      </p:sp>
      <p:sp>
        <p:nvSpPr>
          <p:cNvPr id="1141" name="Google Shape;1141;p51"/>
          <p:cNvSpPr txBox="1"/>
          <p:nvPr>
            <p:ph idx="5" type="subTitle"/>
          </p:nvPr>
        </p:nvSpPr>
        <p:spPr>
          <a:xfrm>
            <a:off x="1419497" y="3417788"/>
            <a:ext cx="4183800" cy="323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There is an equal number of good and bad guys</a:t>
            </a:r>
            <a:endParaRPr/>
          </a:p>
        </p:txBody>
      </p:sp>
      <p:sp>
        <p:nvSpPr>
          <p:cNvPr id="1142" name="Google Shape;1142;p51"/>
          <p:cNvSpPr txBox="1"/>
          <p:nvPr>
            <p:ph idx="7" type="subTitle"/>
          </p:nvPr>
        </p:nvSpPr>
        <p:spPr>
          <a:xfrm>
            <a:off x="1419497" y="4168399"/>
            <a:ext cx="4183800" cy="323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good guys weren’t able to fix the mischief</a:t>
            </a:r>
            <a:endParaRPr/>
          </a:p>
        </p:txBody>
      </p:sp>
      <p:sp>
        <p:nvSpPr>
          <p:cNvPr id="1143" name="Google Shape;1143;p51"/>
          <p:cNvSpPr txBox="1"/>
          <p:nvPr>
            <p:ph idx="9" type="title"/>
          </p:nvPr>
        </p:nvSpPr>
        <p:spPr>
          <a:xfrm>
            <a:off x="718525" y="1484877"/>
            <a:ext cx="706500" cy="431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144" name="Google Shape;1144;p51"/>
          <p:cNvSpPr txBox="1"/>
          <p:nvPr>
            <p:ph idx="13" type="title"/>
          </p:nvPr>
        </p:nvSpPr>
        <p:spPr>
          <a:xfrm>
            <a:off x="718525" y="2978077"/>
            <a:ext cx="706500" cy="431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145" name="Google Shape;1145;p51"/>
          <p:cNvSpPr txBox="1"/>
          <p:nvPr>
            <p:ph idx="14" type="title"/>
          </p:nvPr>
        </p:nvSpPr>
        <p:spPr>
          <a:xfrm>
            <a:off x="718525" y="2231475"/>
            <a:ext cx="706500" cy="431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146" name="Google Shape;1146;p51"/>
          <p:cNvSpPr txBox="1"/>
          <p:nvPr>
            <p:ph idx="15" type="title"/>
          </p:nvPr>
        </p:nvSpPr>
        <p:spPr>
          <a:xfrm>
            <a:off x="718525" y="3736650"/>
            <a:ext cx="706500" cy="431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1147" name="Google Shape;1147;p51"/>
          <p:cNvSpPr/>
          <p:nvPr/>
        </p:nvSpPr>
        <p:spPr>
          <a:xfrm>
            <a:off x="-595600" y="373287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1"/>
          <p:cNvSpPr/>
          <p:nvPr/>
        </p:nvSpPr>
        <p:spPr>
          <a:xfrm flipH="1">
            <a:off x="7997897" y="3824874"/>
            <a:ext cx="3335251" cy="1558240"/>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 name="Google Shape;1149;p51"/>
          <p:cNvGrpSpPr/>
          <p:nvPr/>
        </p:nvGrpSpPr>
        <p:grpSpPr>
          <a:xfrm>
            <a:off x="5858727" y="1780177"/>
            <a:ext cx="2300633" cy="2420771"/>
            <a:chOff x="4167975" y="5365925"/>
            <a:chExt cx="3033135" cy="3191524"/>
          </a:xfrm>
        </p:grpSpPr>
        <p:sp>
          <p:nvSpPr>
            <p:cNvPr id="1150" name="Google Shape;1150;p51"/>
            <p:cNvSpPr/>
            <p:nvPr/>
          </p:nvSpPr>
          <p:spPr>
            <a:xfrm>
              <a:off x="4167975" y="5365925"/>
              <a:ext cx="3009600" cy="3009600"/>
            </a:xfrm>
            <a:prstGeom prst="ellipse">
              <a:avLst/>
            </a:prstGeom>
            <a:gradFill>
              <a:gsLst>
                <a:gs pos="0">
                  <a:srgbClr val="D4E5F5"/>
                </a:gs>
                <a:gs pos="100000">
                  <a:srgbClr val="70A4D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 name="Google Shape;1151;p51"/>
            <p:cNvGrpSpPr/>
            <p:nvPr/>
          </p:nvGrpSpPr>
          <p:grpSpPr>
            <a:xfrm>
              <a:off x="4569883" y="5678996"/>
              <a:ext cx="2411697" cy="2039521"/>
              <a:chOff x="789550" y="1220012"/>
              <a:chExt cx="3096286" cy="2618463"/>
            </a:xfrm>
          </p:grpSpPr>
          <p:sp>
            <p:nvSpPr>
              <p:cNvPr id="1152" name="Google Shape;1152;p51"/>
              <p:cNvSpPr/>
              <p:nvPr/>
            </p:nvSpPr>
            <p:spPr>
              <a:xfrm>
                <a:off x="789550" y="3602675"/>
                <a:ext cx="235825" cy="235800"/>
              </a:xfrm>
              <a:custGeom>
                <a:rect b="b" l="l" r="r" t="t"/>
                <a:pathLst>
                  <a:path extrusionOk="0" h="9432" w="9433">
                    <a:moveTo>
                      <a:pt x="9433" y="4726"/>
                    </a:moveTo>
                    <a:cubicBezTo>
                      <a:pt x="9433" y="7315"/>
                      <a:pt x="7316" y="9432"/>
                      <a:pt x="4726" y="9432"/>
                    </a:cubicBezTo>
                    <a:cubicBezTo>
                      <a:pt x="2118" y="9432"/>
                      <a:pt x="1" y="7315"/>
                      <a:pt x="1" y="4726"/>
                    </a:cubicBezTo>
                    <a:cubicBezTo>
                      <a:pt x="1" y="2117"/>
                      <a:pt x="2118" y="0"/>
                      <a:pt x="4726" y="0"/>
                    </a:cubicBezTo>
                    <a:cubicBezTo>
                      <a:pt x="7316" y="0"/>
                      <a:pt x="9433" y="2117"/>
                      <a:pt x="9433" y="4726"/>
                    </a:cubicBezTo>
                    <a:close/>
                  </a:path>
                </a:pathLst>
              </a:custGeom>
              <a:solidFill>
                <a:srgbClr val="182444">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1"/>
              <p:cNvSpPr/>
              <p:nvPr/>
            </p:nvSpPr>
            <p:spPr>
              <a:xfrm>
                <a:off x="3542761" y="2306584"/>
                <a:ext cx="343075" cy="352075"/>
              </a:xfrm>
              <a:custGeom>
                <a:rect b="b" l="l" r="r" t="t"/>
                <a:pathLst>
                  <a:path extrusionOk="0" h="14083" w="13723">
                    <a:moveTo>
                      <a:pt x="10812" y="3328"/>
                    </a:moveTo>
                    <a:cubicBezTo>
                      <a:pt x="13401" y="6106"/>
                      <a:pt x="13723" y="10000"/>
                      <a:pt x="11549" y="12041"/>
                    </a:cubicBezTo>
                    <a:cubicBezTo>
                      <a:pt x="9356" y="14082"/>
                      <a:pt x="5482" y="13515"/>
                      <a:pt x="2911" y="10756"/>
                    </a:cubicBezTo>
                    <a:cubicBezTo>
                      <a:pt x="322" y="7996"/>
                      <a:pt x="0" y="4084"/>
                      <a:pt x="2174" y="2042"/>
                    </a:cubicBezTo>
                    <a:cubicBezTo>
                      <a:pt x="4367" y="1"/>
                      <a:pt x="8222" y="568"/>
                      <a:pt x="10812" y="3328"/>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1"/>
              <p:cNvSpPr/>
              <p:nvPr/>
            </p:nvSpPr>
            <p:spPr>
              <a:xfrm>
                <a:off x="3565911" y="2374034"/>
                <a:ext cx="280225" cy="254175"/>
              </a:xfrm>
              <a:custGeom>
                <a:rect b="b" l="l" r="r" t="t"/>
                <a:pathLst>
                  <a:path extrusionOk="0" h="10167" w="11209">
                    <a:moveTo>
                      <a:pt x="4460" y="0"/>
                    </a:moveTo>
                    <a:cubicBezTo>
                      <a:pt x="3450" y="0"/>
                      <a:pt x="2503" y="328"/>
                      <a:pt x="1777" y="1008"/>
                    </a:cubicBezTo>
                    <a:cubicBezTo>
                      <a:pt x="0" y="2671"/>
                      <a:pt x="265" y="5865"/>
                      <a:pt x="2382" y="8114"/>
                    </a:cubicBezTo>
                    <a:cubicBezTo>
                      <a:pt x="3635" y="9457"/>
                      <a:pt x="5264" y="10167"/>
                      <a:pt x="6756" y="10167"/>
                    </a:cubicBezTo>
                    <a:cubicBezTo>
                      <a:pt x="7764" y="10167"/>
                      <a:pt x="8709" y="9843"/>
                      <a:pt x="9432" y="9173"/>
                    </a:cubicBezTo>
                    <a:cubicBezTo>
                      <a:pt x="11209" y="7491"/>
                      <a:pt x="10944" y="4315"/>
                      <a:pt x="8827" y="2066"/>
                    </a:cubicBezTo>
                    <a:cubicBezTo>
                      <a:pt x="7577" y="714"/>
                      <a:pt x="5950" y="0"/>
                      <a:pt x="4460" y="0"/>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1"/>
              <p:cNvSpPr/>
              <p:nvPr/>
            </p:nvSpPr>
            <p:spPr>
              <a:xfrm>
                <a:off x="789559" y="2161125"/>
                <a:ext cx="1100550" cy="1100550"/>
              </a:xfrm>
              <a:custGeom>
                <a:rect b="b" l="l" r="r" t="t"/>
                <a:pathLst>
                  <a:path extrusionOk="0" h="44022" w="44022">
                    <a:moveTo>
                      <a:pt x="29675" y="4234"/>
                    </a:moveTo>
                    <a:cubicBezTo>
                      <a:pt x="39504" y="8468"/>
                      <a:pt x="44021" y="19865"/>
                      <a:pt x="39787" y="29675"/>
                    </a:cubicBezTo>
                    <a:cubicBezTo>
                      <a:pt x="35554" y="39504"/>
                      <a:pt x="24156" y="44021"/>
                      <a:pt x="14346" y="39787"/>
                    </a:cubicBezTo>
                    <a:cubicBezTo>
                      <a:pt x="4518" y="35553"/>
                      <a:pt x="0" y="24156"/>
                      <a:pt x="4234" y="14346"/>
                    </a:cubicBezTo>
                    <a:cubicBezTo>
                      <a:pt x="8468" y="4518"/>
                      <a:pt x="19865" y="0"/>
                      <a:pt x="29675" y="4234"/>
                    </a:cubicBezTo>
                    <a:close/>
                  </a:path>
                </a:pathLst>
              </a:custGeom>
              <a:solidFill>
                <a:srgbClr val="182444">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1"/>
              <p:cNvSpPr/>
              <p:nvPr/>
            </p:nvSpPr>
            <p:spPr>
              <a:xfrm>
                <a:off x="836809" y="2307425"/>
                <a:ext cx="994700" cy="875500"/>
              </a:xfrm>
              <a:custGeom>
                <a:rect b="b" l="l" r="r" t="t"/>
                <a:pathLst>
                  <a:path extrusionOk="0" h="35020" w="39788">
                    <a:moveTo>
                      <a:pt x="19891" y="0"/>
                    </a:moveTo>
                    <a:cubicBezTo>
                      <a:pt x="13105" y="0"/>
                      <a:pt x="6650" y="3978"/>
                      <a:pt x="3800" y="10611"/>
                    </a:cubicBezTo>
                    <a:cubicBezTo>
                      <a:pt x="0" y="19495"/>
                      <a:pt x="4102" y="29796"/>
                      <a:pt x="12986" y="33595"/>
                    </a:cubicBezTo>
                    <a:cubicBezTo>
                      <a:pt x="15236" y="34562"/>
                      <a:pt x="17577" y="35020"/>
                      <a:pt x="19881" y="35020"/>
                    </a:cubicBezTo>
                    <a:cubicBezTo>
                      <a:pt x="26671" y="35020"/>
                      <a:pt x="33133" y="31042"/>
                      <a:pt x="35970" y="24409"/>
                    </a:cubicBezTo>
                    <a:cubicBezTo>
                      <a:pt x="39788" y="15525"/>
                      <a:pt x="35667" y="5243"/>
                      <a:pt x="26784" y="1425"/>
                    </a:cubicBezTo>
                    <a:cubicBezTo>
                      <a:pt x="24533" y="458"/>
                      <a:pt x="22193" y="0"/>
                      <a:pt x="19891" y="0"/>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1"/>
              <p:cNvSpPr/>
              <p:nvPr/>
            </p:nvSpPr>
            <p:spPr>
              <a:xfrm>
                <a:off x="2523256" y="2924300"/>
                <a:ext cx="353950" cy="348750"/>
              </a:xfrm>
              <a:custGeom>
                <a:rect b="b" l="l" r="r" t="t"/>
                <a:pathLst>
                  <a:path extrusionOk="0" h="13950" w="14158">
                    <a:moveTo>
                      <a:pt x="10982" y="2250"/>
                    </a:moveTo>
                    <a:cubicBezTo>
                      <a:pt x="13704" y="4499"/>
                      <a:pt x="14157" y="8449"/>
                      <a:pt x="12003" y="11058"/>
                    </a:cubicBezTo>
                    <a:cubicBezTo>
                      <a:pt x="9848" y="13666"/>
                      <a:pt x="5879" y="13950"/>
                      <a:pt x="3176" y="11700"/>
                    </a:cubicBezTo>
                    <a:cubicBezTo>
                      <a:pt x="454" y="9432"/>
                      <a:pt x="0" y="5501"/>
                      <a:pt x="2155" y="2893"/>
                    </a:cubicBezTo>
                    <a:cubicBezTo>
                      <a:pt x="4310" y="284"/>
                      <a:pt x="8260" y="1"/>
                      <a:pt x="10982" y="2250"/>
                    </a:cubicBezTo>
                    <a:close/>
                  </a:path>
                </a:pathLst>
              </a:custGeom>
              <a:solidFill>
                <a:srgbClr val="182444">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1"/>
              <p:cNvSpPr/>
              <p:nvPr/>
            </p:nvSpPr>
            <p:spPr>
              <a:xfrm>
                <a:off x="2536481" y="2982275"/>
                <a:ext cx="291100" cy="256625"/>
              </a:xfrm>
              <a:custGeom>
                <a:rect b="b" l="l" r="r" t="t"/>
                <a:pathLst>
                  <a:path extrusionOk="0" h="10265" w="11644">
                    <a:moveTo>
                      <a:pt x="5604" y="1"/>
                    </a:moveTo>
                    <a:cubicBezTo>
                      <a:pt x="4158" y="1"/>
                      <a:pt x="2748" y="598"/>
                      <a:pt x="1777" y="1764"/>
                    </a:cubicBezTo>
                    <a:cubicBezTo>
                      <a:pt x="1" y="3919"/>
                      <a:pt x="379" y="7151"/>
                      <a:pt x="2609" y="9003"/>
                    </a:cubicBezTo>
                    <a:cubicBezTo>
                      <a:pt x="3619" y="9851"/>
                      <a:pt x="4839" y="10264"/>
                      <a:pt x="6036" y="10264"/>
                    </a:cubicBezTo>
                    <a:cubicBezTo>
                      <a:pt x="7482" y="10264"/>
                      <a:pt x="8895" y="9662"/>
                      <a:pt x="9867" y="8493"/>
                    </a:cubicBezTo>
                    <a:cubicBezTo>
                      <a:pt x="11644" y="6357"/>
                      <a:pt x="11285" y="3106"/>
                      <a:pt x="9054" y="1254"/>
                    </a:cubicBezTo>
                    <a:cubicBezTo>
                      <a:pt x="8033" y="413"/>
                      <a:pt x="6806" y="1"/>
                      <a:pt x="5604" y="1"/>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1"/>
              <p:cNvSpPr/>
              <p:nvPr/>
            </p:nvSpPr>
            <p:spPr>
              <a:xfrm>
                <a:off x="839312" y="1220012"/>
                <a:ext cx="747100" cy="610050"/>
              </a:xfrm>
              <a:custGeom>
                <a:rect b="b" l="l" r="r" t="t"/>
                <a:pathLst>
                  <a:path extrusionOk="0" h="24402" w="29884">
                    <a:moveTo>
                      <a:pt x="29260" y="10793"/>
                    </a:moveTo>
                    <a:cubicBezTo>
                      <a:pt x="29884" y="17106"/>
                      <a:pt x="23968" y="22852"/>
                      <a:pt x="16067" y="23627"/>
                    </a:cubicBezTo>
                    <a:cubicBezTo>
                      <a:pt x="8147" y="24401"/>
                      <a:pt x="1230" y="19922"/>
                      <a:pt x="625" y="13609"/>
                    </a:cubicBezTo>
                    <a:cubicBezTo>
                      <a:pt x="1" y="7296"/>
                      <a:pt x="5898" y="1550"/>
                      <a:pt x="13818" y="775"/>
                    </a:cubicBezTo>
                    <a:cubicBezTo>
                      <a:pt x="21719" y="0"/>
                      <a:pt x="28636" y="4499"/>
                      <a:pt x="29260" y="10793"/>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1"/>
              <p:cNvSpPr/>
              <p:nvPr/>
            </p:nvSpPr>
            <p:spPr>
              <a:xfrm>
                <a:off x="948012" y="1336787"/>
                <a:ext cx="613375" cy="472400"/>
              </a:xfrm>
              <a:custGeom>
                <a:rect b="b" l="l" r="r" t="t"/>
                <a:pathLst>
                  <a:path extrusionOk="0" h="18896" w="24535">
                    <a:moveTo>
                      <a:pt x="12810" y="0"/>
                    </a:moveTo>
                    <a:cubicBezTo>
                      <a:pt x="12326" y="0"/>
                      <a:pt x="11836" y="24"/>
                      <a:pt x="11341" y="73"/>
                    </a:cubicBezTo>
                    <a:cubicBezTo>
                      <a:pt x="4858" y="697"/>
                      <a:pt x="0" y="5422"/>
                      <a:pt x="511" y="10601"/>
                    </a:cubicBezTo>
                    <a:cubicBezTo>
                      <a:pt x="982" y="15386"/>
                      <a:pt x="5858" y="18896"/>
                      <a:pt x="11725" y="18896"/>
                    </a:cubicBezTo>
                    <a:cubicBezTo>
                      <a:pt x="12208" y="18896"/>
                      <a:pt x="12698" y="18872"/>
                      <a:pt x="13193" y="18823"/>
                    </a:cubicBezTo>
                    <a:cubicBezTo>
                      <a:pt x="19695" y="18199"/>
                      <a:pt x="24534" y="13474"/>
                      <a:pt x="24024" y="8295"/>
                    </a:cubicBezTo>
                    <a:cubicBezTo>
                      <a:pt x="23552" y="3511"/>
                      <a:pt x="18677" y="0"/>
                      <a:pt x="12810" y="0"/>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1"/>
              <p:cNvSpPr/>
              <p:nvPr/>
            </p:nvSpPr>
            <p:spPr>
              <a:xfrm>
                <a:off x="2862407" y="1289690"/>
                <a:ext cx="297725" cy="285450"/>
              </a:xfrm>
              <a:custGeom>
                <a:rect b="b" l="l" r="r" t="t"/>
                <a:pathLst>
                  <a:path extrusionOk="0" h="11418" w="11909">
                    <a:moveTo>
                      <a:pt x="2855" y="1910"/>
                    </a:moveTo>
                    <a:cubicBezTo>
                      <a:pt x="5199" y="1"/>
                      <a:pt x="8487" y="152"/>
                      <a:pt x="10189" y="2250"/>
                    </a:cubicBezTo>
                    <a:cubicBezTo>
                      <a:pt x="11909" y="4348"/>
                      <a:pt x="11379" y="7599"/>
                      <a:pt x="9036" y="9508"/>
                    </a:cubicBezTo>
                    <a:cubicBezTo>
                      <a:pt x="6692" y="11417"/>
                      <a:pt x="3403" y="11266"/>
                      <a:pt x="1702" y="9168"/>
                    </a:cubicBezTo>
                    <a:cubicBezTo>
                      <a:pt x="1" y="7070"/>
                      <a:pt x="511" y="3819"/>
                      <a:pt x="2855" y="1910"/>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1"/>
              <p:cNvSpPr/>
              <p:nvPr/>
            </p:nvSpPr>
            <p:spPr>
              <a:xfrm>
                <a:off x="2908684" y="1315630"/>
                <a:ext cx="271275" cy="233575"/>
              </a:xfrm>
              <a:custGeom>
                <a:rect b="b" l="l" r="r" t="t"/>
                <a:pathLst>
                  <a:path extrusionOk="0" h="9343" w="10851">
                    <a:moveTo>
                      <a:pt x="5957" y="0"/>
                    </a:moveTo>
                    <a:cubicBezTo>
                      <a:pt x="4810" y="0"/>
                      <a:pt x="3613" y="404"/>
                      <a:pt x="2609" y="1222"/>
                    </a:cubicBezTo>
                    <a:cubicBezTo>
                      <a:pt x="473" y="2942"/>
                      <a:pt x="1" y="5909"/>
                      <a:pt x="1569" y="7818"/>
                    </a:cubicBezTo>
                    <a:cubicBezTo>
                      <a:pt x="2391" y="8830"/>
                      <a:pt x="3615" y="9342"/>
                      <a:pt x="4902" y="9342"/>
                    </a:cubicBezTo>
                    <a:cubicBezTo>
                      <a:pt x="6045" y="9342"/>
                      <a:pt x="7237" y="8939"/>
                      <a:pt x="8242" y="8121"/>
                    </a:cubicBezTo>
                    <a:cubicBezTo>
                      <a:pt x="10377" y="6382"/>
                      <a:pt x="10850" y="3433"/>
                      <a:pt x="9300" y="1524"/>
                    </a:cubicBezTo>
                    <a:cubicBezTo>
                      <a:pt x="8479" y="513"/>
                      <a:pt x="7249" y="0"/>
                      <a:pt x="5957" y="0"/>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1"/>
              <p:cNvSpPr/>
              <p:nvPr/>
            </p:nvSpPr>
            <p:spPr>
              <a:xfrm>
                <a:off x="792200" y="3648500"/>
                <a:ext cx="234125" cy="185700"/>
              </a:xfrm>
              <a:custGeom>
                <a:rect b="b" l="l" r="r" t="t"/>
                <a:pathLst>
                  <a:path extrusionOk="0" h="7428" w="9365">
                    <a:moveTo>
                      <a:pt x="4674" y="1"/>
                    </a:moveTo>
                    <a:cubicBezTo>
                      <a:pt x="3374" y="1"/>
                      <a:pt x="2107" y="688"/>
                      <a:pt x="1426" y="1910"/>
                    </a:cubicBezTo>
                    <a:cubicBezTo>
                      <a:pt x="0" y="4475"/>
                      <a:pt x="1967" y="7428"/>
                      <a:pt x="4646" y="7428"/>
                    </a:cubicBezTo>
                    <a:cubicBezTo>
                      <a:pt x="4987" y="7428"/>
                      <a:pt x="5339" y="7380"/>
                      <a:pt x="5698" y="7278"/>
                    </a:cubicBezTo>
                    <a:cubicBezTo>
                      <a:pt x="8873" y="6370"/>
                      <a:pt x="9364" y="2080"/>
                      <a:pt x="6472" y="473"/>
                    </a:cubicBezTo>
                    <a:cubicBezTo>
                      <a:pt x="5904" y="153"/>
                      <a:pt x="5285" y="1"/>
                      <a:pt x="4674" y="1"/>
                    </a:cubicBezTo>
                    <a:close/>
                  </a:path>
                </a:pathLst>
              </a:custGeom>
              <a:solidFill>
                <a:srgbClr val="182444">
                  <a:alpha val="78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1"/>
              <p:cNvSpPr/>
              <p:nvPr/>
            </p:nvSpPr>
            <p:spPr>
              <a:xfrm>
                <a:off x="2068540" y="1533627"/>
                <a:ext cx="793875" cy="731025"/>
              </a:xfrm>
              <a:custGeom>
                <a:rect b="b" l="l" r="r" t="t"/>
                <a:pathLst>
                  <a:path extrusionOk="0" h="29241" w="31755">
                    <a:moveTo>
                      <a:pt x="19318" y="2136"/>
                    </a:moveTo>
                    <a:cubicBezTo>
                      <a:pt x="27030" y="4253"/>
                      <a:pt x="31755" y="11568"/>
                      <a:pt x="29846" y="18467"/>
                    </a:cubicBezTo>
                    <a:cubicBezTo>
                      <a:pt x="27956" y="25366"/>
                      <a:pt x="20149" y="29241"/>
                      <a:pt x="12438" y="27105"/>
                    </a:cubicBezTo>
                    <a:cubicBezTo>
                      <a:pt x="4707" y="24988"/>
                      <a:pt x="1" y="17673"/>
                      <a:pt x="1891" y="10774"/>
                    </a:cubicBezTo>
                    <a:cubicBezTo>
                      <a:pt x="3800" y="3875"/>
                      <a:pt x="11587" y="1"/>
                      <a:pt x="19318" y="2136"/>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1"/>
              <p:cNvSpPr/>
              <p:nvPr/>
            </p:nvSpPr>
            <p:spPr>
              <a:xfrm>
                <a:off x="2146990" y="1666377"/>
                <a:ext cx="671025" cy="552475"/>
              </a:xfrm>
              <a:custGeom>
                <a:rect b="b" l="l" r="r" t="t"/>
                <a:pathLst>
                  <a:path extrusionOk="0" h="22099" w="26841">
                    <a:moveTo>
                      <a:pt x="12715" y="1"/>
                    </a:moveTo>
                    <a:cubicBezTo>
                      <a:pt x="7519" y="1"/>
                      <a:pt x="2915" y="3052"/>
                      <a:pt x="1607" y="7808"/>
                    </a:cubicBezTo>
                    <a:cubicBezTo>
                      <a:pt x="0" y="13630"/>
                      <a:pt x="3988" y="19810"/>
                      <a:pt x="10509" y="21606"/>
                    </a:cubicBezTo>
                    <a:cubicBezTo>
                      <a:pt x="11725" y="21940"/>
                      <a:pt x="12941" y="22098"/>
                      <a:pt x="14127" y="22098"/>
                    </a:cubicBezTo>
                    <a:cubicBezTo>
                      <a:pt x="19322" y="22098"/>
                      <a:pt x="23925" y="19050"/>
                      <a:pt x="25234" y="14310"/>
                    </a:cubicBezTo>
                    <a:cubicBezTo>
                      <a:pt x="26840" y="8488"/>
                      <a:pt x="22852" y="2289"/>
                      <a:pt x="16331" y="493"/>
                    </a:cubicBezTo>
                    <a:cubicBezTo>
                      <a:pt x="15116" y="160"/>
                      <a:pt x="13900" y="1"/>
                      <a:pt x="12715" y="1"/>
                    </a:cubicBezTo>
                    <a:close/>
                  </a:path>
                </a:pathLst>
              </a:custGeom>
              <a:solidFill>
                <a:srgbClr val="182444">
                  <a:alpha val="20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 name="Google Shape;1166;p51"/>
            <p:cNvSpPr/>
            <p:nvPr/>
          </p:nvSpPr>
          <p:spPr>
            <a:xfrm>
              <a:off x="4208500" y="6759475"/>
              <a:ext cx="2992610" cy="1797974"/>
            </a:xfrm>
            <a:custGeom>
              <a:rect b="b" l="l" r="r" t="t"/>
              <a:pathLst>
                <a:path extrusionOk="0" h="92334" w="154557">
                  <a:moveTo>
                    <a:pt x="134086" y="56856"/>
                  </a:moveTo>
                  <a:cubicBezTo>
                    <a:pt x="106018" y="89025"/>
                    <a:pt x="57215" y="92333"/>
                    <a:pt x="25045" y="64284"/>
                  </a:cubicBezTo>
                  <a:cubicBezTo>
                    <a:pt x="12060" y="52981"/>
                    <a:pt x="3252" y="37652"/>
                    <a:pt x="1" y="20754"/>
                  </a:cubicBezTo>
                  <a:cubicBezTo>
                    <a:pt x="6049" y="33399"/>
                    <a:pt x="15292" y="44230"/>
                    <a:pt x="26822" y="52225"/>
                  </a:cubicBezTo>
                  <a:cubicBezTo>
                    <a:pt x="63585" y="77760"/>
                    <a:pt x="114108" y="68669"/>
                    <a:pt x="139662" y="31906"/>
                  </a:cubicBezTo>
                  <a:cubicBezTo>
                    <a:pt x="146316" y="22342"/>
                    <a:pt x="150833" y="11455"/>
                    <a:pt x="152893" y="1"/>
                  </a:cubicBezTo>
                  <a:cubicBezTo>
                    <a:pt x="154557" y="20716"/>
                    <a:pt x="147771" y="41224"/>
                    <a:pt x="134086" y="56856"/>
                  </a:cubicBezTo>
                  <a:close/>
                </a:path>
              </a:pathLst>
            </a:custGeom>
            <a:solidFill>
              <a:srgbClr val="FFFFFF">
                <a:alpha val="167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 name="Google Shape;1167;p51"/>
          <p:cNvSpPr/>
          <p:nvPr/>
        </p:nvSpPr>
        <p:spPr>
          <a:xfrm>
            <a:off x="4322238" y="2209975"/>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1"/>
          <p:cNvSpPr/>
          <p:nvPr/>
        </p:nvSpPr>
        <p:spPr>
          <a:xfrm>
            <a:off x="5770975" y="3974250"/>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1"/>
          <p:cNvSpPr/>
          <p:nvPr/>
        </p:nvSpPr>
        <p:spPr>
          <a:xfrm>
            <a:off x="8115713" y="1794588"/>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3" name="Shape 1173"/>
        <p:cNvGrpSpPr/>
        <p:nvPr/>
      </p:nvGrpSpPr>
      <p:grpSpPr>
        <a:xfrm>
          <a:off x="0" y="0"/>
          <a:ext cx="0" cy="0"/>
          <a:chOff x="0" y="0"/>
          <a:chExt cx="0" cy="0"/>
        </a:xfrm>
      </p:grpSpPr>
      <p:sp>
        <p:nvSpPr>
          <p:cNvPr id="1174" name="Google Shape;1174;p52"/>
          <p:cNvSpPr/>
          <p:nvPr/>
        </p:nvSpPr>
        <p:spPr>
          <a:xfrm>
            <a:off x="6147009" y="227888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2"/>
          <p:cNvSpPr/>
          <p:nvPr/>
        </p:nvSpPr>
        <p:spPr>
          <a:xfrm>
            <a:off x="-517866" y="715949"/>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2"/>
          <p:cNvSpPr txBox="1"/>
          <p:nvPr>
            <p:ph type="title"/>
          </p:nvPr>
        </p:nvSpPr>
        <p:spPr>
          <a:xfrm>
            <a:off x="1114200" y="2298163"/>
            <a:ext cx="489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Missions</a:t>
            </a:r>
            <a:endParaRPr/>
          </a:p>
        </p:txBody>
      </p:sp>
      <p:sp>
        <p:nvSpPr>
          <p:cNvPr id="1177" name="Google Shape;1177;p52"/>
          <p:cNvSpPr txBox="1"/>
          <p:nvPr>
            <p:ph idx="1" type="subTitle"/>
          </p:nvPr>
        </p:nvSpPr>
        <p:spPr>
          <a:xfrm>
            <a:off x="1114200" y="3139963"/>
            <a:ext cx="4890600" cy="41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178" name="Google Shape;1178;p52"/>
          <p:cNvSpPr txBox="1"/>
          <p:nvPr>
            <p:ph idx="2" type="title"/>
          </p:nvPr>
        </p:nvSpPr>
        <p:spPr>
          <a:xfrm>
            <a:off x="1114200" y="1456363"/>
            <a:ext cx="489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79" name="Google Shape;1179;p52"/>
          <p:cNvSpPr/>
          <p:nvPr/>
        </p:nvSpPr>
        <p:spPr>
          <a:xfrm flipH="1">
            <a:off x="6652189" y="-870837"/>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2"/>
          <p:cNvSpPr/>
          <p:nvPr/>
        </p:nvSpPr>
        <p:spPr>
          <a:xfrm>
            <a:off x="6977613" y="14930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2"/>
          <p:cNvSpPr/>
          <p:nvPr/>
        </p:nvSpPr>
        <p:spPr>
          <a:xfrm>
            <a:off x="2059338" y="2918038"/>
            <a:ext cx="158950" cy="158950"/>
          </a:xfrm>
          <a:custGeom>
            <a:rect b="b" l="l" r="r" t="t"/>
            <a:pathLst>
              <a:path extrusionOk="0" h="6358" w="6358">
                <a:moveTo>
                  <a:pt x="3991" y="0"/>
                </a:moveTo>
                <a:lnTo>
                  <a:pt x="2351" y="1764"/>
                </a:lnTo>
                <a:lnTo>
                  <a:pt x="0" y="2367"/>
                </a:lnTo>
                <a:lnTo>
                  <a:pt x="1764" y="4022"/>
                </a:lnTo>
                <a:lnTo>
                  <a:pt x="2367" y="6358"/>
                </a:lnTo>
                <a:lnTo>
                  <a:pt x="4022" y="4594"/>
                </a:lnTo>
                <a:lnTo>
                  <a:pt x="6358" y="3991"/>
                </a:lnTo>
                <a:lnTo>
                  <a:pt x="4594" y="2351"/>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2"/>
          <p:cNvSpPr/>
          <p:nvPr/>
        </p:nvSpPr>
        <p:spPr>
          <a:xfrm>
            <a:off x="1486750" y="48854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2"/>
          <p:cNvSpPr/>
          <p:nvPr/>
        </p:nvSpPr>
        <p:spPr>
          <a:xfrm>
            <a:off x="1311150" y="1152263"/>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2"/>
          <p:cNvSpPr/>
          <p:nvPr/>
        </p:nvSpPr>
        <p:spPr>
          <a:xfrm>
            <a:off x="3423750" y="370367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2"/>
          <p:cNvSpPr/>
          <p:nvPr/>
        </p:nvSpPr>
        <p:spPr>
          <a:xfrm>
            <a:off x="5572338" y="2508113"/>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2"/>
          <p:cNvSpPr/>
          <p:nvPr/>
        </p:nvSpPr>
        <p:spPr>
          <a:xfrm>
            <a:off x="5474775" y="1152250"/>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 name="Google Shape;1187;p52"/>
          <p:cNvGrpSpPr/>
          <p:nvPr/>
        </p:nvGrpSpPr>
        <p:grpSpPr>
          <a:xfrm>
            <a:off x="-633237" y="3963558"/>
            <a:ext cx="3061558" cy="3038403"/>
            <a:chOff x="7815825" y="4374225"/>
            <a:chExt cx="827582" cy="821323"/>
          </a:xfrm>
        </p:grpSpPr>
        <p:sp>
          <p:nvSpPr>
            <p:cNvPr id="1188" name="Google Shape;1188;p52"/>
            <p:cNvSpPr/>
            <p:nvPr/>
          </p:nvSpPr>
          <p:spPr>
            <a:xfrm>
              <a:off x="7815825" y="4375873"/>
              <a:ext cx="813075" cy="793213"/>
            </a:xfrm>
            <a:custGeom>
              <a:rect b="b" l="l" r="r" t="t"/>
              <a:pathLst>
                <a:path extrusionOk="0" h="17812" w="18257">
                  <a:moveTo>
                    <a:pt x="8460" y="1"/>
                  </a:moveTo>
                  <a:cubicBezTo>
                    <a:pt x="5173" y="268"/>
                    <a:pt x="2286" y="2272"/>
                    <a:pt x="883" y="5248"/>
                  </a:cubicBezTo>
                  <a:cubicBezTo>
                    <a:pt x="1438" y="6201"/>
                    <a:pt x="2091" y="7762"/>
                    <a:pt x="3173" y="7762"/>
                  </a:cubicBezTo>
                  <a:cubicBezTo>
                    <a:pt x="3481" y="7762"/>
                    <a:pt x="3823" y="7635"/>
                    <a:pt x="4208" y="7333"/>
                  </a:cubicBezTo>
                  <a:cubicBezTo>
                    <a:pt x="6371" y="5637"/>
                    <a:pt x="7859" y="3439"/>
                    <a:pt x="9177" y="3439"/>
                  </a:cubicBezTo>
                  <a:cubicBezTo>
                    <a:pt x="9428" y="3439"/>
                    <a:pt x="9673" y="3519"/>
                    <a:pt x="9915" y="3697"/>
                  </a:cubicBezTo>
                  <a:cubicBezTo>
                    <a:pt x="11436" y="4810"/>
                    <a:pt x="9818" y="5715"/>
                    <a:pt x="8097" y="6680"/>
                  </a:cubicBezTo>
                  <a:cubicBezTo>
                    <a:pt x="6538" y="7550"/>
                    <a:pt x="7900" y="11556"/>
                    <a:pt x="5348" y="11556"/>
                  </a:cubicBezTo>
                  <a:cubicBezTo>
                    <a:pt x="5093" y="11556"/>
                    <a:pt x="4800" y="11516"/>
                    <a:pt x="4460" y="11430"/>
                  </a:cubicBezTo>
                  <a:cubicBezTo>
                    <a:pt x="2597" y="10947"/>
                    <a:pt x="950" y="9819"/>
                    <a:pt x="22" y="8543"/>
                  </a:cubicBezTo>
                  <a:cubicBezTo>
                    <a:pt x="7" y="8750"/>
                    <a:pt x="0" y="8966"/>
                    <a:pt x="0" y="9188"/>
                  </a:cubicBezTo>
                  <a:cubicBezTo>
                    <a:pt x="0" y="13025"/>
                    <a:pt x="2375" y="16454"/>
                    <a:pt x="5967" y="17812"/>
                  </a:cubicBezTo>
                  <a:cubicBezTo>
                    <a:pt x="5841" y="16342"/>
                    <a:pt x="6071" y="14665"/>
                    <a:pt x="7592" y="14101"/>
                  </a:cubicBezTo>
                  <a:cubicBezTo>
                    <a:pt x="8137" y="13897"/>
                    <a:pt x="8796" y="13809"/>
                    <a:pt x="9508" y="13809"/>
                  </a:cubicBezTo>
                  <a:cubicBezTo>
                    <a:pt x="11775" y="13809"/>
                    <a:pt x="14573" y="14699"/>
                    <a:pt x="15889" y="15563"/>
                  </a:cubicBezTo>
                  <a:cubicBezTo>
                    <a:pt x="17084" y="14309"/>
                    <a:pt x="17908" y="12751"/>
                    <a:pt x="18256" y="11059"/>
                  </a:cubicBezTo>
                  <a:cubicBezTo>
                    <a:pt x="17709" y="11007"/>
                    <a:pt x="16987" y="10831"/>
                    <a:pt x="16176" y="10831"/>
                  </a:cubicBezTo>
                  <a:cubicBezTo>
                    <a:pt x="15228" y="10831"/>
                    <a:pt x="14158" y="11071"/>
                    <a:pt x="13099" y="12031"/>
                  </a:cubicBezTo>
                  <a:cubicBezTo>
                    <a:pt x="12765" y="12334"/>
                    <a:pt x="12513" y="12467"/>
                    <a:pt x="12328" y="12467"/>
                  </a:cubicBezTo>
                  <a:cubicBezTo>
                    <a:pt x="11310" y="12467"/>
                    <a:pt x="12324" y="8447"/>
                    <a:pt x="13047" y="6776"/>
                  </a:cubicBezTo>
                  <a:cubicBezTo>
                    <a:pt x="13387" y="6003"/>
                    <a:pt x="14056" y="5746"/>
                    <a:pt x="14911" y="5746"/>
                  </a:cubicBezTo>
                  <a:cubicBezTo>
                    <a:pt x="15787" y="5746"/>
                    <a:pt x="16859" y="6016"/>
                    <a:pt x="17974" y="6279"/>
                  </a:cubicBezTo>
                  <a:cubicBezTo>
                    <a:pt x="17522" y="4921"/>
                    <a:pt x="16765" y="3682"/>
                    <a:pt x="15748" y="2672"/>
                  </a:cubicBezTo>
                  <a:lnTo>
                    <a:pt x="15748" y="2672"/>
                  </a:lnTo>
                  <a:cubicBezTo>
                    <a:pt x="15807" y="2851"/>
                    <a:pt x="15830" y="3044"/>
                    <a:pt x="15837" y="3229"/>
                  </a:cubicBezTo>
                  <a:cubicBezTo>
                    <a:pt x="15841" y="3843"/>
                    <a:pt x="15052" y="4313"/>
                    <a:pt x="14219" y="4313"/>
                  </a:cubicBezTo>
                  <a:cubicBezTo>
                    <a:pt x="13432" y="4313"/>
                    <a:pt x="12606" y="3894"/>
                    <a:pt x="12371" y="2784"/>
                  </a:cubicBezTo>
                  <a:cubicBezTo>
                    <a:pt x="11896" y="535"/>
                    <a:pt x="9945" y="53"/>
                    <a:pt x="8460" y="1"/>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2"/>
            <p:cNvSpPr/>
            <p:nvPr/>
          </p:nvSpPr>
          <p:spPr>
            <a:xfrm>
              <a:off x="8198194" y="5070367"/>
              <a:ext cx="278344" cy="125181"/>
            </a:xfrm>
            <a:custGeom>
              <a:rect b="b" l="l" r="r" t="t"/>
              <a:pathLst>
                <a:path extrusionOk="0" h="2811" w="6250">
                  <a:moveTo>
                    <a:pt x="2145" y="1"/>
                  </a:moveTo>
                  <a:cubicBezTo>
                    <a:pt x="1745" y="1"/>
                    <a:pt x="1426" y="78"/>
                    <a:pt x="1240" y="273"/>
                  </a:cubicBezTo>
                  <a:cubicBezTo>
                    <a:pt x="757" y="777"/>
                    <a:pt x="401" y="1831"/>
                    <a:pt x="0" y="2788"/>
                  </a:cubicBezTo>
                  <a:cubicBezTo>
                    <a:pt x="208" y="2803"/>
                    <a:pt x="423" y="2811"/>
                    <a:pt x="639" y="2811"/>
                  </a:cubicBezTo>
                  <a:cubicBezTo>
                    <a:pt x="650" y="2811"/>
                    <a:pt x="661" y="2811"/>
                    <a:pt x="672" y="2811"/>
                  </a:cubicBezTo>
                  <a:cubicBezTo>
                    <a:pt x="2686" y="2811"/>
                    <a:pt x="4648" y="2136"/>
                    <a:pt x="6249" y="911"/>
                  </a:cubicBezTo>
                  <a:cubicBezTo>
                    <a:pt x="4950" y="579"/>
                    <a:pt x="3241" y="1"/>
                    <a:pt x="2145" y="1"/>
                  </a:cubicBezTo>
                  <a:close/>
                </a:path>
              </a:pathLst>
            </a:custGeom>
            <a:gradFill>
              <a:gsLst>
                <a:gs pos="0">
                  <a:srgbClr val="FFF2CC"/>
                </a:gs>
                <a:gs pos="100000">
                  <a:srgbClr val="FFD966"/>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2"/>
            <p:cNvSpPr/>
            <p:nvPr/>
          </p:nvSpPr>
          <p:spPr>
            <a:xfrm>
              <a:off x="7816805" y="4528978"/>
              <a:ext cx="508367" cy="361559"/>
            </a:xfrm>
            <a:custGeom>
              <a:rect b="b" l="l" r="r" t="t"/>
              <a:pathLst>
                <a:path extrusionOk="0" h="8119" w="11415">
                  <a:moveTo>
                    <a:pt x="9155" y="1"/>
                  </a:moveTo>
                  <a:cubicBezTo>
                    <a:pt x="7837" y="1"/>
                    <a:pt x="6349" y="2199"/>
                    <a:pt x="4186" y="3895"/>
                  </a:cubicBezTo>
                  <a:cubicBezTo>
                    <a:pt x="3801" y="4197"/>
                    <a:pt x="3459" y="4324"/>
                    <a:pt x="3151" y="4324"/>
                  </a:cubicBezTo>
                  <a:cubicBezTo>
                    <a:pt x="2069" y="4324"/>
                    <a:pt x="1416" y="2763"/>
                    <a:pt x="861" y="1810"/>
                  </a:cubicBezTo>
                  <a:cubicBezTo>
                    <a:pt x="371" y="2849"/>
                    <a:pt x="82" y="3962"/>
                    <a:pt x="0" y="5105"/>
                  </a:cubicBezTo>
                  <a:cubicBezTo>
                    <a:pt x="928" y="6381"/>
                    <a:pt x="2575" y="7509"/>
                    <a:pt x="4438" y="7992"/>
                  </a:cubicBezTo>
                  <a:cubicBezTo>
                    <a:pt x="4778" y="8078"/>
                    <a:pt x="5071" y="8118"/>
                    <a:pt x="5326" y="8118"/>
                  </a:cubicBezTo>
                  <a:cubicBezTo>
                    <a:pt x="7878" y="8118"/>
                    <a:pt x="6516" y="4112"/>
                    <a:pt x="8075" y="3242"/>
                  </a:cubicBezTo>
                  <a:cubicBezTo>
                    <a:pt x="9796" y="2277"/>
                    <a:pt x="11414" y="1372"/>
                    <a:pt x="9893" y="259"/>
                  </a:cubicBezTo>
                  <a:cubicBezTo>
                    <a:pt x="9651" y="81"/>
                    <a:pt x="9406" y="1"/>
                    <a:pt x="9155" y="1"/>
                  </a:cubicBezTo>
                  <a:close/>
                </a:path>
              </a:pathLst>
            </a:custGeom>
            <a:gradFill>
              <a:gsLst>
                <a:gs pos="0">
                  <a:srgbClr val="FFF2CC"/>
                </a:gs>
                <a:gs pos="100000">
                  <a:srgbClr val="FFD966"/>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2"/>
            <p:cNvSpPr/>
            <p:nvPr/>
          </p:nvSpPr>
          <p:spPr>
            <a:xfrm>
              <a:off x="8319237" y="4631716"/>
              <a:ext cx="324170" cy="299347"/>
            </a:xfrm>
            <a:custGeom>
              <a:rect b="b" l="l" r="r" t="t"/>
              <a:pathLst>
                <a:path extrusionOk="0" h="6722" w="7279">
                  <a:moveTo>
                    <a:pt x="3607" y="1"/>
                  </a:moveTo>
                  <a:cubicBezTo>
                    <a:pt x="2752" y="1"/>
                    <a:pt x="2083" y="258"/>
                    <a:pt x="1743" y="1031"/>
                  </a:cubicBezTo>
                  <a:cubicBezTo>
                    <a:pt x="1020" y="2702"/>
                    <a:pt x="1" y="6722"/>
                    <a:pt x="1022" y="6722"/>
                  </a:cubicBezTo>
                  <a:cubicBezTo>
                    <a:pt x="1207" y="6722"/>
                    <a:pt x="1460" y="6589"/>
                    <a:pt x="1795" y="6286"/>
                  </a:cubicBezTo>
                  <a:cubicBezTo>
                    <a:pt x="2854" y="5326"/>
                    <a:pt x="3924" y="5086"/>
                    <a:pt x="4872" y="5086"/>
                  </a:cubicBezTo>
                  <a:cubicBezTo>
                    <a:pt x="5683" y="5086"/>
                    <a:pt x="6405" y="5262"/>
                    <a:pt x="6952" y="5314"/>
                  </a:cubicBezTo>
                  <a:cubicBezTo>
                    <a:pt x="7279" y="3725"/>
                    <a:pt x="7182" y="2070"/>
                    <a:pt x="6670" y="534"/>
                  </a:cubicBezTo>
                  <a:cubicBezTo>
                    <a:pt x="5555" y="271"/>
                    <a:pt x="4483" y="1"/>
                    <a:pt x="3607" y="1"/>
                  </a:cubicBezTo>
                  <a:close/>
                </a:path>
              </a:pathLst>
            </a:custGeom>
            <a:gradFill>
              <a:gsLst>
                <a:gs pos="0">
                  <a:srgbClr val="FFF2CC"/>
                </a:gs>
                <a:gs pos="100000">
                  <a:srgbClr val="FFD966"/>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2"/>
            <p:cNvSpPr/>
            <p:nvPr/>
          </p:nvSpPr>
          <p:spPr>
            <a:xfrm>
              <a:off x="8075903" y="4990831"/>
              <a:ext cx="447577" cy="203736"/>
            </a:xfrm>
            <a:custGeom>
              <a:rect b="b" l="l" r="r" t="t"/>
              <a:pathLst>
                <a:path extrusionOk="0" h="4575" w="10050">
                  <a:moveTo>
                    <a:pt x="3670" y="0"/>
                  </a:moveTo>
                  <a:cubicBezTo>
                    <a:pt x="2957" y="0"/>
                    <a:pt x="2297" y="88"/>
                    <a:pt x="1752" y="292"/>
                  </a:cubicBezTo>
                  <a:cubicBezTo>
                    <a:pt x="231" y="864"/>
                    <a:pt x="1" y="2533"/>
                    <a:pt x="127" y="4003"/>
                  </a:cubicBezTo>
                  <a:cubicBezTo>
                    <a:pt x="965" y="4322"/>
                    <a:pt x="1848" y="4508"/>
                    <a:pt x="2746" y="4574"/>
                  </a:cubicBezTo>
                  <a:cubicBezTo>
                    <a:pt x="3147" y="3610"/>
                    <a:pt x="3503" y="2556"/>
                    <a:pt x="3986" y="2059"/>
                  </a:cubicBezTo>
                  <a:cubicBezTo>
                    <a:pt x="4173" y="1864"/>
                    <a:pt x="4491" y="1787"/>
                    <a:pt x="4892" y="1787"/>
                  </a:cubicBezTo>
                  <a:cubicBezTo>
                    <a:pt x="5988" y="1787"/>
                    <a:pt x="7696" y="2363"/>
                    <a:pt x="8995" y="2689"/>
                  </a:cubicBezTo>
                  <a:cubicBezTo>
                    <a:pt x="9374" y="2400"/>
                    <a:pt x="9722" y="2088"/>
                    <a:pt x="10049" y="1747"/>
                  </a:cubicBezTo>
                  <a:cubicBezTo>
                    <a:pt x="8733" y="889"/>
                    <a:pt x="5936" y="0"/>
                    <a:pt x="3670" y="0"/>
                  </a:cubicBezTo>
                  <a:close/>
                </a:path>
              </a:pathLst>
            </a:custGeom>
            <a:gradFill>
              <a:gsLst>
                <a:gs pos="0">
                  <a:srgbClr val="FFF2CC"/>
                </a:gs>
                <a:gs pos="100000">
                  <a:srgbClr val="FFD966"/>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2"/>
            <p:cNvSpPr/>
            <p:nvPr/>
          </p:nvSpPr>
          <p:spPr>
            <a:xfrm>
              <a:off x="8192582" y="4374225"/>
              <a:ext cx="328713" cy="193672"/>
            </a:xfrm>
            <a:custGeom>
              <a:rect b="b" l="l" r="r" t="t"/>
              <a:pathLst>
                <a:path extrusionOk="0" h="4349" w="7381">
                  <a:moveTo>
                    <a:pt x="792" y="1"/>
                  </a:moveTo>
                  <a:cubicBezTo>
                    <a:pt x="783" y="1"/>
                    <a:pt x="774" y="1"/>
                    <a:pt x="765" y="1"/>
                  </a:cubicBezTo>
                  <a:cubicBezTo>
                    <a:pt x="505" y="1"/>
                    <a:pt x="253" y="8"/>
                    <a:pt x="0" y="30"/>
                  </a:cubicBezTo>
                  <a:cubicBezTo>
                    <a:pt x="1485" y="90"/>
                    <a:pt x="3436" y="572"/>
                    <a:pt x="3911" y="2813"/>
                  </a:cubicBezTo>
                  <a:cubicBezTo>
                    <a:pt x="4150" y="3929"/>
                    <a:pt x="4977" y="4349"/>
                    <a:pt x="5764" y="4349"/>
                  </a:cubicBezTo>
                  <a:cubicBezTo>
                    <a:pt x="6595" y="4349"/>
                    <a:pt x="7381" y="3880"/>
                    <a:pt x="7377" y="3266"/>
                  </a:cubicBezTo>
                  <a:cubicBezTo>
                    <a:pt x="7377" y="3073"/>
                    <a:pt x="7347" y="2888"/>
                    <a:pt x="7295" y="2709"/>
                  </a:cubicBezTo>
                  <a:cubicBezTo>
                    <a:pt x="5573" y="979"/>
                    <a:pt x="3231" y="1"/>
                    <a:pt x="792" y="1"/>
                  </a:cubicBezTo>
                  <a:close/>
                </a:path>
              </a:pathLst>
            </a:custGeom>
            <a:gradFill>
              <a:gsLst>
                <a:gs pos="0">
                  <a:srgbClr val="FFF2CC"/>
                </a:gs>
                <a:gs pos="100000">
                  <a:srgbClr val="FFD966"/>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 name="Google Shape;1194;p52"/>
          <p:cNvSpPr/>
          <p:nvPr/>
        </p:nvSpPr>
        <p:spPr>
          <a:xfrm>
            <a:off x="316176" y="4548504"/>
            <a:ext cx="7941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 name="Google Shape;1195;p52"/>
          <p:cNvGrpSpPr/>
          <p:nvPr/>
        </p:nvGrpSpPr>
        <p:grpSpPr>
          <a:xfrm flipH="1">
            <a:off x="347893" y="3252553"/>
            <a:ext cx="963266" cy="1396668"/>
            <a:chOff x="4231825" y="2743331"/>
            <a:chExt cx="1334164" cy="1934443"/>
          </a:xfrm>
        </p:grpSpPr>
        <p:sp>
          <p:nvSpPr>
            <p:cNvPr id="1196" name="Google Shape;1196;p52"/>
            <p:cNvSpPr/>
            <p:nvPr/>
          </p:nvSpPr>
          <p:spPr>
            <a:xfrm>
              <a:off x="4231825" y="3493095"/>
              <a:ext cx="640005" cy="632109"/>
            </a:xfrm>
            <a:custGeom>
              <a:rect b="b" l="l" r="r" t="t"/>
              <a:pathLst>
                <a:path extrusionOk="0" h="42509" w="43040">
                  <a:moveTo>
                    <a:pt x="39427" y="4788"/>
                  </a:moveTo>
                  <a:cubicBezTo>
                    <a:pt x="35804" y="413"/>
                    <a:pt x="29099" y="0"/>
                    <a:pt x="24449" y="3856"/>
                  </a:cubicBezTo>
                  <a:cubicBezTo>
                    <a:pt x="23676" y="4492"/>
                    <a:pt x="22998" y="5222"/>
                    <a:pt x="22415" y="6028"/>
                  </a:cubicBezTo>
                  <a:cubicBezTo>
                    <a:pt x="15996" y="10858"/>
                    <a:pt x="6420" y="20921"/>
                    <a:pt x="795" y="32064"/>
                  </a:cubicBezTo>
                  <a:cubicBezTo>
                    <a:pt x="1" y="33653"/>
                    <a:pt x="181" y="35475"/>
                    <a:pt x="1346" y="36619"/>
                  </a:cubicBezTo>
                  <a:lnTo>
                    <a:pt x="5445" y="41185"/>
                  </a:lnTo>
                  <a:cubicBezTo>
                    <a:pt x="6801" y="42509"/>
                    <a:pt x="9036" y="42509"/>
                    <a:pt x="10636" y="41185"/>
                  </a:cubicBezTo>
                  <a:lnTo>
                    <a:pt x="34046" y="21684"/>
                  </a:lnTo>
                  <a:cubicBezTo>
                    <a:pt x="35328" y="21228"/>
                    <a:pt x="36514" y="20550"/>
                    <a:pt x="37563" y="19682"/>
                  </a:cubicBezTo>
                  <a:cubicBezTo>
                    <a:pt x="42213" y="15826"/>
                    <a:pt x="43039" y="9152"/>
                    <a:pt x="39427" y="4788"/>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2"/>
            <p:cNvSpPr/>
            <p:nvPr/>
          </p:nvSpPr>
          <p:spPr>
            <a:xfrm>
              <a:off x="4546695" y="3444888"/>
              <a:ext cx="1019294" cy="1232887"/>
            </a:xfrm>
            <a:custGeom>
              <a:rect b="b" l="l" r="r" t="t"/>
              <a:pathLst>
                <a:path extrusionOk="0" h="82911" w="68547">
                  <a:moveTo>
                    <a:pt x="65220" y="1"/>
                  </a:moveTo>
                  <a:cubicBezTo>
                    <a:pt x="68546" y="40719"/>
                    <a:pt x="67074" y="53367"/>
                    <a:pt x="64309" y="69436"/>
                  </a:cubicBezTo>
                  <a:cubicBezTo>
                    <a:pt x="64097" y="70644"/>
                    <a:pt x="63186" y="72307"/>
                    <a:pt x="62138" y="73885"/>
                  </a:cubicBezTo>
                  <a:cubicBezTo>
                    <a:pt x="60189" y="76841"/>
                    <a:pt x="56873" y="78620"/>
                    <a:pt x="53325" y="78631"/>
                  </a:cubicBezTo>
                  <a:lnTo>
                    <a:pt x="47488" y="78631"/>
                  </a:lnTo>
                  <a:cubicBezTo>
                    <a:pt x="42001" y="78620"/>
                    <a:pt x="37425" y="74426"/>
                    <a:pt x="36969" y="68949"/>
                  </a:cubicBezTo>
                  <a:lnTo>
                    <a:pt x="36133" y="59151"/>
                  </a:lnTo>
                  <a:lnTo>
                    <a:pt x="34141" y="59108"/>
                  </a:lnTo>
                  <a:lnTo>
                    <a:pt x="32711" y="70443"/>
                  </a:lnTo>
                  <a:cubicBezTo>
                    <a:pt x="30338" y="82910"/>
                    <a:pt x="7786" y="79425"/>
                    <a:pt x="5647" y="71269"/>
                  </a:cubicBezTo>
                  <a:cubicBezTo>
                    <a:pt x="1" y="49776"/>
                    <a:pt x="848" y="1600"/>
                    <a:pt x="2691" y="3857"/>
                  </a:cubicBezTo>
                  <a:cubicBezTo>
                    <a:pt x="8358" y="10805"/>
                    <a:pt x="17320" y="22002"/>
                    <a:pt x="40889" y="18157"/>
                  </a:cubicBezTo>
                  <a:cubicBezTo>
                    <a:pt x="50390" y="16610"/>
                    <a:pt x="55825" y="14937"/>
                    <a:pt x="65220" y="1"/>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2"/>
            <p:cNvSpPr/>
            <p:nvPr/>
          </p:nvSpPr>
          <p:spPr>
            <a:xfrm>
              <a:off x="4662472" y="3846238"/>
              <a:ext cx="540911" cy="325430"/>
            </a:xfrm>
            <a:custGeom>
              <a:rect b="b" l="l" r="r" t="t"/>
              <a:pathLst>
                <a:path extrusionOk="0" h="21885" w="36376">
                  <a:moveTo>
                    <a:pt x="0" y="0"/>
                  </a:moveTo>
                  <a:lnTo>
                    <a:pt x="36376" y="0"/>
                  </a:lnTo>
                  <a:lnTo>
                    <a:pt x="36376" y="11557"/>
                  </a:lnTo>
                  <a:cubicBezTo>
                    <a:pt x="36376" y="17256"/>
                    <a:pt x="31853" y="21885"/>
                    <a:pt x="26270" y="21885"/>
                  </a:cubicBezTo>
                  <a:lnTo>
                    <a:pt x="9491" y="21885"/>
                  </a:lnTo>
                  <a:cubicBezTo>
                    <a:pt x="4248" y="21885"/>
                    <a:pt x="0" y="17542"/>
                    <a:pt x="0"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2"/>
            <p:cNvSpPr/>
            <p:nvPr/>
          </p:nvSpPr>
          <p:spPr>
            <a:xfrm>
              <a:off x="4468093" y="2743331"/>
              <a:ext cx="1079473" cy="1008260"/>
            </a:xfrm>
            <a:custGeom>
              <a:rect b="b" l="l" r="r" t="t"/>
              <a:pathLst>
                <a:path extrusionOk="0" h="67805" w="72594">
                  <a:moveTo>
                    <a:pt x="43993" y="2448"/>
                  </a:moveTo>
                  <a:cubicBezTo>
                    <a:pt x="63642" y="4450"/>
                    <a:pt x="72593" y="25794"/>
                    <a:pt x="71926" y="39152"/>
                  </a:cubicBezTo>
                  <a:cubicBezTo>
                    <a:pt x="71099" y="55899"/>
                    <a:pt x="59289" y="64818"/>
                    <a:pt x="38177" y="66375"/>
                  </a:cubicBezTo>
                  <a:cubicBezTo>
                    <a:pt x="18930" y="67805"/>
                    <a:pt x="1" y="50338"/>
                    <a:pt x="3264" y="29766"/>
                  </a:cubicBezTo>
                  <a:cubicBezTo>
                    <a:pt x="6187" y="11314"/>
                    <a:pt x="19894" y="1"/>
                    <a:pt x="43993" y="2448"/>
                  </a:cubicBez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2"/>
            <p:cNvSpPr/>
            <p:nvPr/>
          </p:nvSpPr>
          <p:spPr>
            <a:xfrm>
              <a:off x="4504480" y="2872966"/>
              <a:ext cx="920527" cy="701269"/>
            </a:xfrm>
            <a:custGeom>
              <a:rect b="b" l="l" r="r" t="t"/>
              <a:pathLst>
                <a:path extrusionOk="0" h="47160" w="61905">
                  <a:moveTo>
                    <a:pt x="33241" y="2034"/>
                  </a:moveTo>
                  <a:cubicBezTo>
                    <a:pt x="47245" y="2956"/>
                    <a:pt x="61905" y="13697"/>
                    <a:pt x="58039" y="29184"/>
                  </a:cubicBezTo>
                  <a:cubicBezTo>
                    <a:pt x="54172" y="44670"/>
                    <a:pt x="37563" y="47160"/>
                    <a:pt x="24587" y="47043"/>
                  </a:cubicBezTo>
                  <a:cubicBezTo>
                    <a:pt x="11621" y="46926"/>
                    <a:pt x="1" y="36800"/>
                    <a:pt x="3189" y="18400"/>
                  </a:cubicBezTo>
                  <a:cubicBezTo>
                    <a:pt x="6378" y="1"/>
                    <a:pt x="23633" y="1409"/>
                    <a:pt x="33241" y="2034"/>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2"/>
            <p:cNvSpPr/>
            <p:nvPr/>
          </p:nvSpPr>
          <p:spPr>
            <a:xfrm>
              <a:off x="4533937" y="2895970"/>
              <a:ext cx="861151" cy="656050"/>
            </a:xfrm>
            <a:custGeom>
              <a:rect b="b" l="l" r="r" t="t"/>
              <a:pathLst>
                <a:path extrusionOk="0" h="44119" w="57912">
                  <a:moveTo>
                    <a:pt x="31090" y="1907"/>
                  </a:moveTo>
                  <a:cubicBezTo>
                    <a:pt x="44194" y="2754"/>
                    <a:pt x="57911" y="12817"/>
                    <a:pt x="54289" y="27308"/>
                  </a:cubicBezTo>
                  <a:cubicBezTo>
                    <a:pt x="50666" y="41799"/>
                    <a:pt x="35137" y="44119"/>
                    <a:pt x="22998" y="44002"/>
                  </a:cubicBezTo>
                  <a:cubicBezTo>
                    <a:pt x="10858" y="43886"/>
                    <a:pt x="1" y="34416"/>
                    <a:pt x="2977" y="17213"/>
                  </a:cubicBezTo>
                  <a:cubicBezTo>
                    <a:pt x="5954" y="0"/>
                    <a:pt x="22097" y="1324"/>
                    <a:pt x="31090" y="1907"/>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2"/>
            <p:cNvSpPr/>
            <p:nvPr/>
          </p:nvSpPr>
          <p:spPr>
            <a:xfrm>
              <a:off x="4558820" y="2960070"/>
              <a:ext cx="323854" cy="417564"/>
            </a:xfrm>
            <a:custGeom>
              <a:rect b="b" l="l" r="r" t="t"/>
              <a:pathLst>
                <a:path extrusionOk="0" h="28081" w="21779">
                  <a:moveTo>
                    <a:pt x="16079" y="0"/>
                  </a:moveTo>
                  <a:cubicBezTo>
                    <a:pt x="15245" y="0"/>
                    <a:pt x="14386" y="128"/>
                    <a:pt x="13527" y="475"/>
                  </a:cubicBezTo>
                  <a:cubicBezTo>
                    <a:pt x="0" y="5920"/>
                    <a:pt x="3136" y="24118"/>
                    <a:pt x="3136" y="24118"/>
                  </a:cubicBezTo>
                  <a:lnTo>
                    <a:pt x="9269" y="28080"/>
                  </a:lnTo>
                  <a:lnTo>
                    <a:pt x="9396" y="27995"/>
                  </a:lnTo>
                  <a:cubicBezTo>
                    <a:pt x="9396" y="27995"/>
                    <a:pt x="5222" y="21417"/>
                    <a:pt x="11589" y="13589"/>
                  </a:cubicBezTo>
                  <a:cubicBezTo>
                    <a:pt x="13379" y="11396"/>
                    <a:pt x="17118" y="9606"/>
                    <a:pt x="19035" y="8240"/>
                  </a:cubicBezTo>
                  <a:cubicBezTo>
                    <a:pt x="21779" y="6301"/>
                    <a:pt x="21599" y="973"/>
                    <a:pt x="18506" y="295"/>
                  </a:cubicBezTo>
                  <a:cubicBezTo>
                    <a:pt x="17739" y="130"/>
                    <a:pt x="16922" y="0"/>
                    <a:pt x="16079" y="0"/>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2"/>
            <p:cNvSpPr/>
            <p:nvPr/>
          </p:nvSpPr>
          <p:spPr>
            <a:xfrm>
              <a:off x="4954502" y="2772952"/>
              <a:ext cx="595737" cy="932646"/>
            </a:xfrm>
            <a:custGeom>
              <a:rect b="b" l="l" r="r" t="t"/>
              <a:pathLst>
                <a:path extrusionOk="0" h="62720" w="40063">
                  <a:moveTo>
                    <a:pt x="39395" y="36100"/>
                  </a:moveTo>
                  <a:cubicBezTo>
                    <a:pt x="38569" y="52381"/>
                    <a:pt x="26758" y="61067"/>
                    <a:pt x="5646" y="62582"/>
                  </a:cubicBezTo>
                  <a:cubicBezTo>
                    <a:pt x="3771" y="62720"/>
                    <a:pt x="1875" y="62677"/>
                    <a:pt x="0" y="62466"/>
                  </a:cubicBezTo>
                  <a:cubicBezTo>
                    <a:pt x="20243" y="60675"/>
                    <a:pt x="31556" y="52021"/>
                    <a:pt x="32372" y="36090"/>
                  </a:cubicBezTo>
                  <a:cubicBezTo>
                    <a:pt x="33029" y="23103"/>
                    <a:pt x="24078" y="2341"/>
                    <a:pt x="4428" y="403"/>
                  </a:cubicBezTo>
                  <a:cubicBezTo>
                    <a:pt x="3507" y="307"/>
                    <a:pt x="2574" y="233"/>
                    <a:pt x="1685" y="180"/>
                  </a:cubicBezTo>
                  <a:cubicBezTo>
                    <a:pt x="4947" y="0"/>
                    <a:pt x="8210" y="74"/>
                    <a:pt x="11462" y="413"/>
                  </a:cubicBezTo>
                  <a:cubicBezTo>
                    <a:pt x="31111" y="2352"/>
                    <a:pt x="40062" y="23103"/>
                    <a:pt x="39395" y="3610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2"/>
            <p:cNvSpPr/>
            <p:nvPr/>
          </p:nvSpPr>
          <p:spPr>
            <a:xfrm>
              <a:off x="4563731" y="3444584"/>
              <a:ext cx="957227" cy="288106"/>
            </a:xfrm>
            <a:custGeom>
              <a:rect b="b" l="l" r="r" t="t"/>
              <a:pathLst>
                <a:path extrusionOk="0" h="19375" w="64373">
                  <a:moveTo>
                    <a:pt x="64373" y="6674"/>
                  </a:moveTo>
                  <a:cubicBezTo>
                    <a:pt x="58684" y="12924"/>
                    <a:pt x="47763" y="17118"/>
                    <a:pt x="34141" y="18209"/>
                  </a:cubicBezTo>
                  <a:cubicBezTo>
                    <a:pt x="19629" y="19375"/>
                    <a:pt x="6250" y="15763"/>
                    <a:pt x="1" y="9841"/>
                  </a:cubicBezTo>
                  <a:lnTo>
                    <a:pt x="901" y="4502"/>
                  </a:lnTo>
                  <a:cubicBezTo>
                    <a:pt x="901" y="4502"/>
                    <a:pt x="10371" y="12998"/>
                    <a:pt x="32722" y="11134"/>
                  </a:cubicBezTo>
                  <a:cubicBezTo>
                    <a:pt x="55083" y="9280"/>
                    <a:pt x="64150" y="1"/>
                    <a:pt x="64150"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2"/>
            <p:cNvSpPr/>
            <p:nvPr/>
          </p:nvSpPr>
          <p:spPr>
            <a:xfrm>
              <a:off x="5077357" y="3562403"/>
              <a:ext cx="424524" cy="745998"/>
            </a:xfrm>
            <a:custGeom>
              <a:rect b="b" l="l" r="r" t="t"/>
              <a:pathLst>
                <a:path extrusionOk="0" h="50168" w="28549">
                  <a:moveTo>
                    <a:pt x="19544" y="1208"/>
                  </a:moveTo>
                  <a:cubicBezTo>
                    <a:pt x="25084" y="2415"/>
                    <a:pt x="28548" y="8178"/>
                    <a:pt x="27256" y="14078"/>
                  </a:cubicBezTo>
                  <a:cubicBezTo>
                    <a:pt x="27033" y="15084"/>
                    <a:pt x="20392" y="37933"/>
                    <a:pt x="13072" y="48059"/>
                  </a:cubicBezTo>
                  <a:cubicBezTo>
                    <a:pt x="12034" y="49489"/>
                    <a:pt x="10318" y="50167"/>
                    <a:pt x="8771" y="49648"/>
                  </a:cubicBezTo>
                  <a:lnTo>
                    <a:pt x="2829" y="48112"/>
                  </a:lnTo>
                  <a:cubicBezTo>
                    <a:pt x="1028" y="47519"/>
                    <a:pt x="1" y="45538"/>
                    <a:pt x="446" y="43504"/>
                  </a:cubicBezTo>
                  <a:cubicBezTo>
                    <a:pt x="446" y="43504"/>
                    <a:pt x="6875" y="11069"/>
                    <a:pt x="7172" y="9703"/>
                  </a:cubicBezTo>
                  <a:cubicBezTo>
                    <a:pt x="8464" y="3803"/>
                    <a:pt x="14004" y="0"/>
                    <a:pt x="19544" y="1208"/>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2"/>
            <p:cNvSpPr/>
            <p:nvPr/>
          </p:nvSpPr>
          <p:spPr>
            <a:xfrm flipH="1">
              <a:off x="4628536" y="3307046"/>
              <a:ext cx="97916" cy="164328"/>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52"/>
          <p:cNvGrpSpPr/>
          <p:nvPr/>
        </p:nvGrpSpPr>
        <p:grpSpPr>
          <a:xfrm>
            <a:off x="6055563" y="1147375"/>
            <a:ext cx="2919000" cy="3411450"/>
            <a:chOff x="5537625" y="1461175"/>
            <a:chExt cx="2919000" cy="3411450"/>
          </a:xfrm>
        </p:grpSpPr>
        <p:sp>
          <p:nvSpPr>
            <p:cNvPr id="1208" name="Google Shape;1208;p52"/>
            <p:cNvSpPr/>
            <p:nvPr/>
          </p:nvSpPr>
          <p:spPr>
            <a:xfrm>
              <a:off x="6680200" y="3531075"/>
              <a:ext cx="258500" cy="301500"/>
            </a:xfrm>
            <a:custGeom>
              <a:rect b="b" l="l" r="r" t="t"/>
              <a:pathLst>
                <a:path extrusionOk="0" h="12060" w="10340">
                  <a:moveTo>
                    <a:pt x="10264" y="2042"/>
                  </a:moveTo>
                  <a:lnTo>
                    <a:pt x="9980" y="2401"/>
                  </a:lnTo>
                  <a:lnTo>
                    <a:pt x="2590" y="11852"/>
                  </a:lnTo>
                  <a:lnTo>
                    <a:pt x="2533" y="11927"/>
                  </a:lnTo>
                  <a:cubicBezTo>
                    <a:pt x="2439" y="12041"/>
                    <a:pt x="2269" y="12060"/>
                    <a:pt x="2136" y="11965"/>
                  </a:cubicBezTo>
                  <a:lnTo>
                    <a:pt x="700" y="10831"/>
                  </a:lnTo>
                  <a:lnTo>
                    <a:pt x="133" y="10378"/>
                  </a:lnTo>
                  <a:cubicBezTo>
                    <a:pt x="19" y="10283"/>
                    <a:pt x="0" y="10113"/>
                    <a:pt x="76" y="10000"/>
                  </a:cubicBezTo>
                  <a:lnTo>
                    <a:pt x="983" y="8847"/>
                  </a:lnTo>
                  <a:lnTo>
                    <a:pt x="6918" y="1286"/>
                  </a:lnTo>
                  <a:lnTo>
                    <a:pt x="7561" y="436"/>
                  </a:lnTo>
                  <a:lnTo>
                    <a:pt x="7807" y="133"/>
                  </a:lnTo>
                  <a:cubicBezTo>
                    <a:pt x="7901" y="20"/>
                    <a:pt x="8071" y="1"/>
                    <a:pt x="8185" y="95"/>
                  </a:cubicBezTo>
                  <a:lnTo>
                    <a:pt x="10207" y="1683"/>
                  </a:lnTo>
                  <a:cubicBezTo>
                    <a:pt x="10321" y="1759"/>
                    <a:pt x="10340" y="1929"/>
                    <a:pt x="10264" y="20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2"/>
            <p:cNvSpPr/>
            <p:nvPr/>
          </p:nvSpPr>
          <p:spPr>
            <a:xfrm>
              <a:off x="6368800" y="3314675"/>
              <a:ext cx="258500" cy="301475"/>
            </a:xfrm>
            <a:custGeom>
              <a:rect b="b" l="l" r="r" t="t"/>
              <a:pathLst>
                <a:path extrusionOk="0" h="12059" w="10340">
                  <a:moveTo>
                    <a:pt x="10264" y="2041"/>
                  </a:moveTo>
                  <a:lnTo>
                    <a:pt x="9980" y="2400"/>
                  </a:lnTo>
                  <a:lnTo>
                    <a:pt x="2609" y="11851"/>
                  </a:lnTo>
                  <a:lnTo>
                    <a:pt x="2533" y="11927"/>
                  </a:lnTo>
                  <a:cubicBezTo>
                    <a:pt x="2439" y="12040"/>
                    <a:pt x="2269" y="12059"/>
                    <a:pt x="2155" y="11964"/>
                  </a:cubicBezTo>
                  <a:lnTo>
                    <a:pt x="700" y="10830"/>
                  </a:lnTo>
                  <a:lnTo>
                    <a:pt x="133" y="10377"/>
                  </a:lnTo>
                  <a:cubicBezTo>
                    <a:pt x="19" y="10282"/>
                    <a:pt x="1" y="10112"/>
                    <a:pt x="95" y="9999"/>
                  </a:cubicBezTo>
                  <a:lnTo>
                    <a:pt x="1002" y="8846"/>
                  </a:lnTo>
                  <a:lnTo>
                    <a:pt x="6918" y="1285"/>
                  </a:lnTo>
                  <a:lnTo>
                    <a:pt x="7580" y="435"/>
                  </a:lnTo>
                  <a:lnTo>
                    <a:pt x="7807" y="132"/>
                  </a:lnTo>
                  <a:cubicBezTo>
                    <a:pt x="7901" y="19"/>
                    <a:pt x="8071" y="0"/>
                    <a:pt x="8204" y="95"/>
                  </a:cubicBezTo>
                  <a:lnTo>
                    <a:pt x="10207" y="1682"/>
                  </a:lnTo>
                  <a:cubicBezTo>
                    <a:pt x="10321" y="1758"/>
                    <a:pt x="10340" y="1928"/>
                    <a:pt x="10264" y="20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2"/>
            <p:cNvSpPr/>
            <p:nvPr/>
          </p:nvSpPr>
          <p:spPr>
            <a:xfrm>
              <a:off x="6368800" y="3319775"/>
              <a:ext cx="258975" cy="300225"/>
            </a:xfrm>
            <a:custGeom>
              <a:rect b="b" l="l" r="r" t="t"/>
              <a:pathLst>
                <a:path extrusionOk="0" h="12009" w="10359">
                  <a:moveTo>
                    <a:pt x="8036" y="0"/>
                  </a:moveTo>
                  <a:cubicBezTo>
                    <a:pt x="7957" y="0"/>
                    <a:pt x="7879" y="34"/>
                    <a:pt x="7826" y="98"/>
                  </a:cubicBezTo>
                  <a:lnTo>
                    <a:pt x="7580" y="401"/>
                  </a:lnTo>
                  <a:lnTo>
                    <a:pt x="7467" y="552"/>
                  </a:lnTo>
                  <a:lnTo>
                    <a:pt x="9149" y="1875"/>
                  </a:lnTo>
                  <a:cubicBezTo>
                    <a:pt x="9262" y="1951"/>
                    <a:pt x="9281" y="2102"/>
                    <a:pt x="9205" y="2215"/>
                  </a:cubicBezTo>
                  <a:lnTo>
                    <a:pt x="8960" y="2518"/>
                  </a:lnTo>
                  <a:lnTo>
                    <a:pt x="2590" y="10664"/>
                  </a:lnTo>
                  <a:lnTo>
                    <a:pt x="2533" y="10740"/>
                  </a:lnTo>
                  <a:cubicBezTo>
                    <a:pt x="2478" y="10795"/>
                    <a:pt x="2404" y="10824"/>
                    <a:pt x="2333" y="10824"/>
                  </a:cubicBezTo>
                  <a:cubicBezTo>
                    <a:pt x="2282" y="10824"/>
                    <a:pt x="2233" y="10809"/>
                    <a:pt x="2193" y="10778"/>
                  </a:cubicBezTo>
                  <a:lnTo>
                    <a:pt x="946" y="9795"/>
                  </a:lnTo>
                  <a:lnTo>
                    <a:pt x="511" y="9436"/>
                  </a:lnTo>
                  <a:lnTo>
                    <a:pt x="95" y="9965"/>
                  </a:lnTo>
                  <a:cubicBezTo>
                    <a:pt x="1" y="10097"/>
                    <a:pt x="19" y="10267"/>
                    <a:pt x="133" y="10362"/>
                  </a:cubicBezTo>
                  <a:lnTo>
                    <a:pt x="700" y="10797"/>
                  </a:lnTo>
                  <a:lnTo>
                    <a:pt x="2155" y="11950"/>
                  </a:lnTo>
                  <a:cubicBezTo>
                    <a:pt x="2203" y="11989"/>
                    <a:pt x="2260" y="12009"/>
                    <a:pt x="2317" y="12009"/>
                  </a:cubicBezTo>
                  <a:cubicBezTo>
                    <a:pt x="2397" y="12009"/>
                    <a:pt x="2478" y="11970"/>
                    <a:pt x="2533" y="11893"/>
                  </a:cubicBezTo>
                  <a:lnTo>
                    <a:pt x="2609" y="11817"/>
                  </a:lnTo>
                  <a:lnTo>
                    <a:pt x="9980" y="2385"/>
                  </a:lnTo>
                  <a:lnTo>
                    <a:pt x="10264" y="2026"/>
                  </a:lnTo>
                  <a:cubicBezTo>
                    <a:pt x="10358" y="1913"/>
                    <a:pt x="10340" y="1743"/>
                    <a:pt x="10226" y="1629"/>
                  </a:cubicBezTo>
                  <a:lnTo>
                    <a:pt x="8204" y="61"/>
                  </a:lnTo>
                  <a:cubicBezTo>
                    <a:pt x="8155" y="20"/>
                    <a:pt x="8095" y="0"/>
                    <a:pt x="8036" y="0"/>
                  </a:cubicBezTo>
                  <a:close/>
                </a:path>
              </a:pathLst>
            </a:custGeom>
            <a:solidFill>
              <a:srgbClr val="C9C7DA">
                <a:alpha val="24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2"/>
            <p:cNvSpPr/>
            <p:nvPr/>
          </p:nvSpPr>
          <p:spPr>
            <a:xfrm>
              <a:off x="6680200" y="3536175"/>
              <a:ext cx="258500" cy="300250"/>
            </a:xfrm>
            <a:custGeom>
              <a:rect b="b" l="l" r="r" t="t"/>
              <a:pathLst>
                <a:path extrusionOk="0" h="12010" w="10340">
                  <a:moveTo>
                    <a:pt x="8020" y="1"/>
                  </a:moveTo>
                  <a:cubicBezTo>
                    <a:pt x="7938" y="1"/>
                    <a:pt x="7860" y="35"/>
                    <a:pt x="7807" y="99"/>
                  </a:cubicBezTo>
                  <a:lnTo>
                    <a:pt x="7580" y="402"/>
                  </a:lnTo>
                  <a:lnTo>
                    <a:pt x="7467" y="553"/>
                  </a:lnTo>
                  <a:lnTo>
                    <a:pt x="9149" y="1876"/>
                  </a:lnTo>
                  <a:cubicBezTo>
                    <a:pt x="9243" y="1952"/>
                    <a:pt x="9262" y="2103"/>
                    <a:pt x="9187" y="2216"/>
                  </a:cubicBezTo>
                  <a:lnTo>
                    <a:pt x="8960" y="2519"/>
                  </a:lnTo>
                  <a:lnTo>
                    <a:pt x="2571" y="10665"/>
                  </a:lnTo>
                  <a:lnTo>
                    <a:pt x="2514" y="10741"/>
                  </a:lnTo>
                  <a:cubicBezTo>
                    <a:pt x="2470" y="10796"/>
                    <a:pt x="2401" y="10825"/>
                    <a:pt x="2331" y="10825"/>
                  </a:cubicBezTo>
                  <a:cubicBezTo>
                    <a:pt x="2282" y="10825"/>
                    <a:pt x="2232" y="10810"/>
                    <a:pt x="2193" y="10778"/>
                  </a:cubicBezTo>
                  <a:lnTo>
                    <a:pt x="927" y="9796"/>
                  </a:lnTo>
                  <a:lnTo>
                    <a:pt x="492" y="9436"/>
                  </a:lnTo>
                  <a:lnTo>
                    <a:pt x="76" y="9966"/>
                  </a:lnTo>
                  <a:cubicBezTo>
                    <a:pt x="0" y="10098"/>
                    <a:pt x="19" y="10268"/>
                    <a:pt x="133" y="10363"/>
                  </a:cubicBezTo>
                  <a:lnTo>
                    <a:pt x="700" y="10816"/>
                  </a:lnTo>
                  <a:lnTo>
                    <a:pt x="2136" y="11950"/>
                  </a:lnTo>
                  <a:cubicBezTo>
                    <a:pt x="2191" y="11990"/>
                    <a:pt x="2253" y="12009"/>
                    <a:pt x="2313" y="12009"/>
                  </a:cubicBezTo>
                  <a:cubicBezTo>
                    <a:pt x="2397" y="12009"/>
                    <a:pt x="2478" y="11971"/>
                    <a:pt x="2533" y="11894"/>
                  </a:cubicBezTo>
                  <a:lnTo>
                    <a:pt x="2590" y="11818"/>
                  </a:lnTo>
                  <a:lnTo>
                    <a:pt x="9980" y="2367"/>
                  </a:lnTo>
                  <a:lnTo>
                    <a:pt x="10264" y="2008"/>
                  </a:lnTo>
                  <a:cubicBezTo>
                    <a:pt x="10340" y="1895"/>
                    <a:pt x="10321" y="1725"/>
                    <a:pt x="10207" y="1649"/>
                  </a:cubicBezTo>
                  <a:lnTo>
                    <a:pt x="8204" y="61"/>
                  </a:lnTo>
                  <a:cubicBezTo>
                    <a:pt x="8146" y="21"/>
                    <a:pt x="8082" y="1"/>
                    <a:pt x="8020" y="1"/>
                  </a:cubicBezTo>
                  <a:close/>
                </a:path>
              </a:pathLst>
            </a:custGeom>
            <a:solidFill>
              <a:srgbClr val="C9C7DA">
                <a:alpha val="24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2"/>
            <p:cNvSpPr/>
            <p:nvPr/>
          </p:nvSpPr>
          <p:spPr>
            <a:xfrm rot="10800000">
              <a:off x="7045857" y="2514148"/>
              <a:ext cx="258500" cy="301500"/>
            </a:xfrm>
            <a:custGeom>
              <a:rect b="b" l="l" r="r" t="t"/>
              <a:pathLst>
                <a:path extrusionOk="0" h="12060" w="10340">
                  <a:moveTo>
                    <a:pt x="10264" y="2042"/>
                  </a:moveTo>
                  <a:lnTo>
                    <a:pt x="9980" y="2401"/>
                  </a:lnTo>
                  <a:lnTo>
                    <a:pt x="2590" y="11852"/>
                  </a:lnTo>
                  <a:lnTo>
                    <a:pt x="2533" y="11927"/>
                  </a:lnTo>
                  <a:cubicBezTo>
                    <a:pt x="2439" y="12041"/>
                    <a:pt x="2269" y="12060"/>
                    <a:pt x="2136" y="11965"/>
                  </a:cubicBezTo>
                  <a:lnTo>
                    <a:pt x="700" y="10831"/>
                  </a:lnTo>
                  <a:lnTo>
                    <a:pt x="133" y="10378"/>
                  </a:lnTo>
                  <a:cubicBezTo>
                    <a:pt x="19" y="10283"/>
                    <a:pt x="0" y="10113"/>
                    <a:pt x="76" y="10000"/>
                  </a:cubicBezTo>
                  <a:lnTo>
                    <a:pt x="983" y="8847"/>
                  </a:lnTo>
                  <a:lnTo>
                    <a:pt x="6918" y="1286"/>
                  </a:lnTo>
                  <a:lnTo>
                    <a:pt x="7561" y="436"/>
                  </a:lnTo>
                  <a:lnTo>
                    <a:pt x="7807" y="133"/>
                  </a:lnTo>
                  <a:cubicBezTo>
                    <a:pt x="7901" y="20"/>
                    <a:pt x="8071" y="1"/>
                    <a:pt x="8185" y="95"/>
                  </a:cubicBezTo>
                  <a:lnTo>
                    <a:pt x="10207" y="1683"/>
                  </a:lnTo>
                  <a:cubicBezTo>
                    <a:pt x="10321" y="1759"/>
                    <a:pt x="10340" y="1929"/>
                    <a:pt x="10264" y="20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2"/>
            <p:cNvSpPr/>
            <p:nvPr/>
          </p:nvSpPr>
          <p:spPr>
            <a:xfrm rot="10800000">
              <a:off x="7342052" y="2755751"/>
              <a:ext cx="258500" cy="301475"/>
            </a:xfrm>
            <a:custGeom>
              <a:rect b="b" l="l" r="r" t="t"/>
              <a:pathLst>
                <a:path extrusionOk="0" h="12059" w="10340">
                  <a:moveTo>
                    <a:pt x="10264" y="2041"/>
                  </a:moveTo>
                  <a:lnTo>
                    <a:pt x="9980" y="2400"/>
                  </a:lnTo>
                  <a:lnTo>
                    <a:pt x="2609" y="11851"/>
                  </a:lnTo>
                  <a:lnTo>
                    <a:pt x="2533" y="11927"/>
                  </a:lnTo>
                  <a:cubicBezTo>
                    <a:pt x="2439" y="12040"/>
                    <a:pt x="2269" y="12059"/>
                    <a:pt x="2155" y="11964"/>
                  </a:cubicBezTo>
                  <a:lnTo>
                    <a:pt x="700" y="10830"/>
                  </a:lnTo>
                  <a:lnTo>
                    <a:pt x="133" y="10377"/>
                  </a:lnTo>
                  <a:cubicBezTo>
                    <a:pt x="19" y="10282"/>
                    <a:pt x="1" y="10112"/>
                    <a:pt x="95" y="9999"/>
                  </a:cubicBezTo>
                  <a:lnTo>
                    <a:pt x="1002" y="8846"/>
                  </a:lnTo>
                  <a:lnTo>
                    <a:pt x="6918" y="1285"/>
                  </a:lnTo>
                  <a:lnTo>
                    <a:pt x="7580" y="435"/>
                  </a:lnTo>
                  <a:lnTo>
                    <a:pt x="7807" y="132"/>
                  </a:lnTo>
                  <a:cubicBezTo>
                    <a:pt x="7901" y="19"/>
                    <a:pt x="8071" y="0"/>
                    <a:pt x="8204" y="95"/>
                  </a:cubicBezTo>
                  <a:lnTo>
                    <a:pt x="10207" y="1682"/>
                  </a:lnTo>
                  <a:cubicBezTo>
                    <a:pt x="10321" y="1758"/>
                    <a:pt x="10340" y="1928"/>
                    <a:pt x="10264" y="20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2"/>
            <p:cNvSpPr/>
            <p:nvPr/>
          </p:nvSpPr>
          <p:spPr>
            <a:xfrm rot="10800000">
              <a:off x="7341577" y="2751901"/>
              <a:ext cx="258975" cy="300225"/>
            </a:xfrm>
            <a:custGeom>
              <a:rect b="b" l="l" r="r" t="t"/>
              <a:pathLst>
                <a:path extrusionOk="0" h="12009" w="10359">
                  <a:moveTo>
                    <a:pt x="8036" y="0"/>
                  </a:moveTo>
                  <a:cubicBezTo>
                    <a:pt x="7957" y="0"/>
                    <a:pt x="7879" y="34"/>
                    <a:pt x="7826" y="98"/>
                  </a:cubicBezTo>
                  <a:lnTo>
                    <a:pt x="7580" y="401"/>
                  </a:lnTo>
                  <a:lnTo>
                    <a:pt x="7467" y="552"/>
                  </a:lnTo>
                  <a:lnTo>
                    <a:pt x="9149" y="1875"/>
                  </a:lnTo>
                  <a:cubicBezTo>
                    <a:pt x="9262" y="1951"/>
                    <a:pt x="9281" y="2102"/>
                    <a:pt x="9205" y="2215"/>
                  </a:cubicBezTo>
                  <a:lnTo>
                    <a:pt x="8960" y="2518"/>
                  </a:lnTo>
                  <a:lnTo>
                    <a:pt x="2590" y="10664"/>
                  </a:lnTo>
                  <a:lnTo>
                    <a:pt x="2533" y="10740"/>
                  </a:lnTo>
                  <a:cubicBezTo>
                    <a:pt x="2478" y="10795"/>
                    <a:pt x="2404" y="10824"/>
                    <a:pt x="2333" y="10824"/>
                  </a:cubicBezTo>
                  <a:cubicBezTo>
                    <a:pt x="2282" y="10824"/>
                    <a:pt x="2233" y="10809"/>
                    <a:pt x="2193" y="10778"/>
                  </a:cubicBezTo>
                  <a:lnTo>
                    <a:pt x="946" y="9795"/>
                  </a:lnTo>
                  <a:lnTo>
                    <a:pt x="511" y="9436"/>
                  </a:lnTo>
                  <a:lnTo>
                    <a:pt x="95" y="9965"/>
                  </a:lnTo>
                  <a:cubicBezTo>
                    <a:pt x="1" y="10097"/>
                    <a:pt x="19" y="10267"/>
                    <a:pt x="133" y="10362"/>
                  </a:cubicBezTo>
                  <a:lnTo>
                    <a:pt x="700" y="10797"/>
                  </a:lnTo>
                  <a:lnTo>
                    <a:pt x="2155" y="11950"/>
                  </a:lnTo>
                  <a:cubicBezTo>
                    <a:pt x="2203" y="11989"/>
                    <a:pt x="2260" y="12009"/>
                    <a:pt x="2317" y="12009"/>
                  </a:cubicBezTo>
                  <a:cubicBezTo>
                    <a:pt x="2397" y="12009"/>
                    <a:pt x="2478" y="11970"/>
                    <a:pt x="2533" y="11893"/>
                  </a:cubicBezTo>
                  <a:lnTo>
                    <a:pt x="2609" y="11817"/>
                  </a:lnTo>
                  <a:lnTo>
                    <a:pt x="9980" y="2385"/>
                  </a:lnTo>
                  <a:lnTo>
                    <a:pt x="10264" y="2026"/>
                  </a:lnTo>
                  <a:cubicBezTo>
                    <a:pt x="10358" y="1913"/>
                    <a:pt x="10340" y="1743"/>
                    <a:pt x="10226" y="1629"/>
                  </a:cubicBezTo>
                  <a:lnTo>
                    <a:pt x="8204" y="61"/>
                  </a:lnTo>
                  <a:cubicBezTo>
                    <a:pt x="8155" y="20"/>
                    <a:pt x="8095" y="0"/>
                    <a:pt x="8036" y="0"/>
                  </a:cubicBezTo>
                  <a:close/>
                </a:path>
              </a:pathLst>
            </a:custGeom>
            <a:solidFill>
              <a:srgbClr val="C9C7DA">
                <a:alpha val="24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2"/>
            <p:cNvSpPr/>
            <p:nvPr/>
          </p:nvSpPr>
          <p:spPr>
            <a:xfrm rot="10800000">
              <a:off x="7045857" y="2510298"/>
              <a:ext cx="258500" cy="300250"/>
            </a:xfrm>
            <a:custGeom>
              <a:rect b="b" l="l" r="r" t="t"/>
              <a:pathLst>
                <a:path extrusionOk="0" h="12010" w="10340">
                  <a:moveTo>
                    <a:pt x="8020" y="1"/>
                  </a:moveTo>
                  <a:cubicBezTo>
                    <a:pt x="7938" y="1"/>
                    <a:pt x="7860" y="35"/>
                    <a:pt x="7807" y="99"/>
                  </a:cubicBezTo>
                  <a:lnTo>
                    <a:pt x="7580" y="402"/>
                  </a:lnTo>
                  <a:lnTo>
                    <a:pt x="7467" y="553"/>
                  </a:lnTo>
                  <a:lnTo>
                    <a:pt x="9149" y="1876"/>
                  </a:lnTo>
                  <a:cubicBezTo>
                    <a:pt x="9243" y="1952"/>
                    <a:pt x="9262" y="2103"/>
                    <a:pt x="9187" y="2216"/>
                  </a:cubicBezTo>
                  <a:lnTo>
                    <a:pt x="8960" y="2519"/>
                  </a:lnTo>
                  <a:lnTo>
                    <a:pt x="2571" y="10665"/>
                  </a:lnTo>
                  <a:lnTo>
                    <a:pt x="2514" y="10741"/>
                  </a:lnTo>
                  <a:cubicBezTo>
                    <a:pt x="2470" y="10796"/>
                    <a:pt x="2401" y="10825"/>
                    <a:pt x="2331" y="10825"/>
                  </a:cubicBezTo>
                  <a:cubicBezTo>
                    <a:pt x="2282" y="10825"/>
                    <a:pt x="2232" y="10810"/>
                    <a:pt x="2193" y="10778"/>
                  </a:cubicBezTo>
                  <a:lnTo>
                    <a:pt x="927" y="9796"/>
                  </a:lnTo>
                  <a:lnTo>
                    <a:pt x="492" y="9436"/>
                  </a:lnTo>
                  <a:lnTo>
                    <a:pt x="76" y="9966"/>
                  </a:lnTo>
                  <a:cubicBezTo>
                    <a:pt x="0" y="10098"/>
                    <a:pt x="19" y="10268"/>
                    <a:pt x="133" y="10363"/>
                  </a:cubicBezTo>
                  <a:lnTo>
                    <a:pt x="700" y="10816"/>
                  </a:lnTo>
                  <a:lnTo>
                    <a:pt x="2136" y="11950"/>
                  </a:lnTo>
                  <a:cubicBezTo>
                    <a:pt x="2191" y="11990"/>
                    <a:pt x="2253" y="12009"/>
                    <a:pt x="2313" y="12009"/>
                  </a:cubicBezTo>
                  <a:cubicBezTo>
                    <a:pt x="2397" y="12009"/>
                    <a:pt x="2478" y="11971"/>
                    <a:pt x="2533" y="11894"/>
                  </a:cubicBezTo>
                  <a:lnTo>
                    <a:pt x="2590" y="11818"/>
                  </a:lnTo>
                  <a:lnTo>
                    <a:pt x="9980" y="2367"/>
                  </a:lnTo>
                  <a:lnTo>
                    <a:pt x="10264" y="2008"/>
                  </a:lnTo>
                  <a:cubicBezTo>
                    <a:pt x="10340" y="1895"/>
                    <a:pt x="10321" y="1725"/>
                    <a:pt x="10207" y="1649"/>
                  </a:cubicBezTo>
                  <a:lnTo>
                    <a:pt x="8204" y="61"/>
                  </a:lnTo>
                  <a:cubicBezTo>
                    <a:pt x="8146" y="21"/>
                    <a:pt x="8082" y="1"/>
                    <a:pt x="8020" y="1"/>
                  </a:cubicBezTo>
                  <a:close/>
                </a:path>
              </a:pathLst>
            </a:custGeom>
            <a:solidFill>
              <a:srgbClr val="C9C7DA">
                <a:alpha val="24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2"/>
            <p:cNvSpPr/>
            <p:nvPr/>
          </p:nvSpPr>
          <p:spPr>
            <a:xfrm>
              <a:off x="7203300" y="3261275"/>
              <a:ext cx="619500" cy="717325"/>
            </a:xfrm>
            <a:custGeom>
              <a:rect b="b" l="l" r="r" t="t"/>
              <a:pathLst>
                <a:path extrusionOk="0" h="28693" w="24780">
                  <a:moveTo>
                    <a:pt x="23778" y="2571"/>
                  </a:moveTo>
                  <a:lnTo>
                    <a:pt x="4707" y="26934"/>
                  </a:lnTo>
                  <a:cubicBezTo>
                    <a:pt x="3667" y="28276"/>
                    <a:pt x="2401" y="28692"/>
                    <a:pt x="2363" y="27709"/>
                  </a:cubicBezTo>
                  <a:lnTo>
                    <a:pt x="2060" y="26122"/>
                  </a:lnTo>
                  <a:lnTo>
                    <a:pt x="0" y="15253"/>
                  </a:lnTo>
                  <a:lnTo>
                    <a:pt x="11341" y="737"/>
                  </a:lnTo>
                  <a:lnTo>
                    <a:pt x="23892" y="95"/>
                  </a:lnTo>
                  <a:lnTo>
                    <a:pt x="23948" y="95"/>
                  </a:lnTo>
                  <a:cubicBezTo>
                    <a:pt x="24175" y="0"/>
                    <a:pt x="24402" y="76"/>
                    <a:pt x="24534" y="265"/>
                  </a:cubicBezTo>
                  <a:cubicBezTo>
                    <a:pt x="24780" y="681"/>
                    <a:pt x="24515" y="1626"/>
                    <a:pt x="23778" y="2571"/>
                  </a:cubicBezTo>
                  <a:close/>
                </a:path>
              </a:pathLst>
            </a:custGeom>
            <a:gradFill>
              <a:gsLst>
                <a:gs pos="0">
                  <a:srgbClr val="BFBFBF"/>
                </a:gs>
                <a:gs pos="100000">
                  <a:srgbClr val="737373"/>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2"/>
            <p:cNvSpPr/>
            <p:nvPr/>
          </p:nvSpPr>
          <p:spPr>
            <a:xfrm>
              <a:off x="7203300" y="3263150"/>
              <a:ext cx="613850" cy="690875"/>
            </a:xfrm>
            <a:custGeom>
              <a:rect b="b" l="l" r="r" t="t"/>
              <a:pathLst>
                <a:path extrusionOk="0" h="27635" w="24554">
                  <a:moveTo>
                    <a:pt x="23892" y="1"/>
                  </a:moveTo>
                  <a:lnTo>
                    <a:pt x="11341" y="662"/>
                  </a:lnTo>
                  <a:lnTo>
                    <a:pt x="0" y="15178"/>
                  </a:lnTo>
                  <a:lnTo>
                    <a:pt x="2060" y="26047"/>
                  </a:lnTo>
                  <a:lnTo>
                    <a:pt x="2363" y="27634"/>
                  </a:lnTo>
                  <a:lnTo>
                    <a:pt x="2495" y="18259"/>
                  </a:lnTo>
                  <a:cubicBezTo>
                    <a:pt x="2495" y="16010"/>
                    <a:pt x="3157" y="13818"/>
                    <a:pt x="4404" y="11946"/>
                  </a:cubicBezTo>
                  <a:cubicBezTo>
                    <a:pt x="6200" y="9281"/>
                    <a:pt x="8222" y="6805"/>
                    <a:pt x="10472" y="4518"/>
                  </a:cubicBezTo>
                  <a:cubicBezTo>
                    <a:pt x="11303" y="3649"/>
                    <a:pt x="12381" y="3044"/>
                    <a:pt x="13552" y="2779"/>
                  </a:cubicBezTo>
                  <a:lnTo>
                    <a:pt x="24553" y="209"/>
                  </a:lnTo>
                  <a:lnTo>
                    <a:pt x="23892" y="1"/>
                  </a:lnTo>
                  <a:close/>
                </a:path>
              </a:pathLst>
            </a:custGeom>
            <a:solidFill>
              <a:srgbClr val="C9C7DA">
                <a:alpha val="24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2"/>
            <p:cNvSpPr/>
            <p:nvPr/>
          </p:nvSpPr>
          <p:spPr>
            <a:xfrm>
              <a:off x="6398100" y="2608225"/>
              <a:ext cx="1179475" cy="1168125"/>
            </a:xfrm>
            <a:custGeom>
              <a:rect b="b" l="l" r="r" t="t"/>
              <a:pathLst>
                <a:path extrusionOk="0" h="46725" w="47179">
                  <a:moveTo>
                    <a:pt x="46611" y="23041"/>
                  </a:moveTo>
                  <a:lnTo>
                    <a:pt x="44967" y="25158"/>
                  </a:lnTo>
                  <a:lnTo>
                    <a:pt x="33248" y="40128"/>
                  </a:lnTo>
                  <a:lnTo>
                    <a:pt x="28749" y="45874"/>
                  </a:lnTo>
                  <a:cubicBezTo>
                    <a:pt x="28182" y="46592"/>
                    <a:pt x="27124" y="46725"/>
                    <a:pt x="26387" y="46139"/>
                  </a:cubicBezTo>
                  <a:lnTo>
                    <a:pt x="870" y="26047"/>
                  </a:lnTo>
                  <a:cubicBezTo>
                    <a:pt x="152" y="25480"/>
                    <a:pt x="0" y="24440"/>
                    <a:pt x="567" y="23684"/>
                  </a:cubicBezTo>
                  <a:lnTo>
                    <a:pt x="5822" y="16993"/>
                  </a:lnTo>
                  <a:lnTo>
                    <a:pt x="15329" y="4821"/>
                  </a:lnTo>
                  <a:lnTo>
                    <a:pt x="18429" y="851"/>
                  </a:lnTo>
                  <a:cubicBezTo>
                    <a:pt x="19015" y="133"/>
                    <a:pt x="20074" y="1"/>
                    <a:pt x="20792" y="587"/>
                  </a:cubicBezTo>
                  <a:lnTo>
                    <a:pt x="46309" y="20679"/>
                  </a:lnTo>
                  <a:cubicBezTo>
                    <a:pt x="47046" y="21246"/>
                    <a:pt x="47178" y="22304"/>
                    <a:pt x="46611" y="23041"/>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2"/>
            <p:cNvSpPr/>
            <p:nvPr/>
          </p:nvSpPr>
          <p:spPr>
            <a:xfrm>
              <a:off x="6781325" y="2608225"/>
              <a:ext cx="796250" cy="628975"/>
            </a:xfrm>
            <a:custGeom>
              <a:rect b="b" l="l" r="r" t="t"/>
              <a:pathLst>
                <a:path extrusionOk="0" h="25159" w="31850">
                  <a:moveTo>
                    <a:pt x="31282" y="23041"/>
                  </a:moveTo>
                  <a:lnTo>
                    <a:pt x="29638" y="25158"/>
                  </a:lnTo>
                  <a:lnTo>
                    <a:pt x="0" y="4821"/>
                  </a:lnTo>
                  <a:lnTo>
                    <a:pt x="3100" y="851"/>
                  </a:lnTo>
                  <a:cubicBezTo>
                    <a:pt x="3686" y="133"/>
                    <a:pt x="4745" y="1"/>
                    <a:pt x="5463" y="587"/>
                  </a:cubicBezTo>
                  <a:lnTo>
                    <a:pt x="30980" y="20679"/>
                  </a:lnTo>
                  <a:cubicBezTo>
                    <a:pt x="31717" y="21246"/>
                    <a:pt x="31849" y="22304"/>
                    <a:pt x="31282" y="23041"/>
                  </a:cubicBezTo>
                  <a:close/>
                </a:path>
              </a:pathLst>
            </a:custGeom>
            <a:solidFill>
              <a:srgbClr val="C9C7DA">
                <a:alpha val="24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2"/>
            <p:cNvSpPr/>
            <p:nvPr/>
          </p:nvSpPr>
          <p:spPr>
            <a:xfrm>
              <a:off x="5537625" y="3453125"/>
              <a:ext cx="1336800" cy="1419500"/>
            </a:xfrm>
            <a:custGeom>
              <a:rect b="b" l="l" r="r" t="t"/>
              <a:pathLst>
                <a:path extrusionOk="0" h="56780" w="53472">
                  <a:moveTo>
                    <a:pt x="53132" y="18656"/>
                  </a:moveTo>
                  <a:lnTo>
                    <a:pt x="49748" y="22965"/>
                  </a:lnTo>
                  <a:lnTo>
                    <a:pt x="49030" y="23891"/>
                  </a:lnTo>
                  <a:lnTo>
                    <a:pt x="45136" y="28824"/>
                  </a:lnTo>
                  <a:lnTo>
                    <a:pt x="44418" y="29769"/>
                  </a:lnTo>
                  <a:lnTo>
                    <a:pt x="40543" y="34703"/>
                  </a:lnTo>
                  <a:lnTo>
                    <a:pt x="39806" y="35629"/>
                  </a:lnTo>
                  <a:lnTo>
                    <a:pt x="35932" y="40562"/>
                  </a:lnTo>
                  <a:lnTo>
                    <a:pt x="35194" y="41488"/>
                  </a:lnTo>
                  <a:lnTo>
                    <a:pt x="31187" y="46592"/>
                  </a:lnTo>
                  <a:lnTo>
                    <a:pt x="30450" y="47518"/>
                  </a:lnTo>
                  <a:lnTo>
                    <a:pt x="26084" y="53094"/>
                  </a:lnTo>
                  <a:lnTo>
                    <a:pt x="25347" y="54039"/>
                  </a:lnTo>
                  <a:lnTo>
                    <a:pt x="23589" y="56288"/>
                  </a:lnTo>
                  <a:cubicBezTo>
                    <a:pt x="23249" y="56704"/>
                    <a:pt x="22644" y="56779"/>
                    <a:pt x="22209" y="56458"/>
                  </a:cubicBezTo>
                  <a:lnTo>
                    <a:pt x="17333" y="52640"/>
                  </a:lnTo>
                  <a:lnTo>
                    <a:pt x="16425" y="51922"/>
                  </a:lnTo>
                  <a:lnTo>
                    <a:pt x="11303" y="47934"/>
                  </a:lnTo>
                  <a:lnTo>
                    <a:pt x="10396" y="47215"/>
                  </a:lnTo>
                  <a:lnTo>
                    <a:pt x="5274" y="43227"/>
                  </a:lnTo>
                  <a:lnTo>
                    <a:pt x="4366" y="42509"/>
                  </a:lnTo>
                  <a:lnTo>
                    <a:pt x="492" y="39504"/>
                  </a:lnTo>
                  <a:cubicBezTo>
                    <a:pt x="76" y="39163"/>
                    <a:pt x="0" y="38559"/>
                    <a:pt x="340" y="38124"/>
                  </a:cubicBezTo>
                  <a:lnTo>
                    <a:pt x="2174" y="35780"/>
                  </a:lnTo>
                  <a:lnTo>
                    <a:pt x="2892" y="34854"/>
                  </a:lnTo>
                  <a:lnTo>
                    <a:pt x="7277" y="29297"/>
                  </a:lnTo>
                  <a:lnTo>
                    <a:pt x="7995" y="28371"/>
                  </a:lnTo>
                  <a:lnTo>
                    <a:pt x="12021" y="23249"/>
                  </a:lnTo>
                  <a:lnTo>
                    <a:pt x="12759" y="22322"/>
                  </a:lnTo>
                  <a:lnTo>
                    <a:pt x="16633" y="17389"/>
                  </a:lnTo>
                  <a:lnTo>
                    <a:pt x="17352" y="16463"/>
                  </a:lnTo>
                  <a:lnTo>
                    <a:pt x="21245" y="11530"/>
                  </a:lnTo>
                  <a:lnTo>
                    <a:pt x="21963" y="10585"/>
                  </a:lnTo>
                  <a:lnTo>
                    <a:pt x="25857" y="5652"/>
                  </a:lnTo>
                  <a:lnTo>
                    <a:pt x="26575" y="4725"/>
                  </a:lnTo>
                  <a:lnTo>
                    <a:pt x="29902" y="510"/>
                  </a:lnTo>
                  <a:cubicBezTo>
                    <a:pt x="30242" y="76"/>
                    <a:pt x="30847" y="0"/>
                    <a:pt x="31282" y="340"/>
                  </a:cubicBezTo>
                  <a:lnTo>
                    <a:pt x="35157" y="3383"/>
                  </a:lnTo>
                  <a:lnTo>
                    <a:pt x="36064" y="4083"/>
                  </a:lnTo>
                  <a:lnTo>
                    <a:pt x="41186" y="8090"/>
                  </a:lnTo>
                  <a:lnTo>
                    <a:pt x="42074" y="8789"/>
                  </a:lnTo>
                  <a:lnTo>
                    <a:pt x="47216" y="12796"/>
                  </a:lnTo>
                  <a:lnTo>
                    <a:pt x="48104" y="13496"/>
                  </a:lnTo>
                  <a:lnTo>
                    <a:pt x="52962" y="17295"/>
                  </a:lnTo>
                  <a:cubicBezTo>
                    <a:pt x="53396" y="17616"/>
                    <a:pt x="53472" y="18240"/>
                    <a:pt x="53132" y="18656"/>
                  </a:cubicBezTo>
                  <a:close/>
                </a:path>
              </a:pathLst>
            </a:custGeom>
            <a:gradFill>
              <a:gsLst>
                <a:gs pos="0">
                  <a:srgbClr val="F2F2F2"/>
                </a:gs>
                <a:gs pos="100000">
                  <a:srgbClr val="A6A6A6"/>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2"/>
            <p:cNvSpPr/>
            <p:nvPr/>
          </p:nvSpPr>
          <p:spPr>
            <a:xfrm>
              <a:off x="6238850" y="2548225"/>
              <a:ext cx="331275" cy="387025"/>
            </a:xfrm>
            <a:custGeom>
              <a:rect b="b" l="l" r="r" t="t"/>
              <a:pathLst>
                <a:path extrusionOk="0" h="15481" w="13251">
                  <a:moveTo>
                    <a:pt x="606" y="15480"/>
                  </a:moveTo>
                  <a:lnTo>
                    <a:pt x="1" y="15461"/>
                  </a:lnTo>
                  <a:lnTo>
                    <a:pt x="322" y="3610"/>
                  </a:lnTo>
                  <a:lnTo>
                    <a:pt x="13080" y="0"/>
                  </a:lnTo>
                  <a:lnTo>
                    <a:pt x="13250" y="586"/>
                  </a:lnTo>
                  <a:lnTo>
                    <a:pt x="908" y="4064"/>
                  </a:lnTo>
                  <a:close/>
                </a:path>
              </a:pathLst>
            </a:custGeom>
            <a:gradFill>
              <a:gsLst>
                <a:gs pos="0">
                  <a:srgbClr val="DDDDDD"/>
                </a:gs>
                <a:gs pos="100000">
                  <a:srgbClr val="919191"/>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2"/>
            <p:cNvSpPr/>
            <p:nvPr/>
          </p:nvSpPr>
          <p:spPr>
            <a:xfrm>
              <a:off x="6211450" y="2600675"/>
              <a:ext cx="85075" cy="86500"/>
            </a:xfrm>
            <a:custGeom>
              <a:rect b="b" l="l" r="r" t="t"/>
              <a:pathLst>
                <a:path extrusionOk="0" h="3460" w="3403">
                  <a:moveTo>
                    <a:pt x="2609" y="492"/>
                  </a:moveTo>
                  <a:cubicBezTo>
                    <a:pt x="3270" y="964"/>
                    <a:pt x="3403" y="1909"/>
                    <a:pt x="2911" y="2590"/>
                  </a:cubicBezTo>
                  <a:cubicBezTo>
                    <a:pt x="2420" y="3289"/>
                    <a:pt x="1475" y="3459"/>
                    <a:pt x="813" y="2968"/>
                  </a:cubicBezTo>
                  <a:cubicBezTo>
                    <a:pt x="133" y="2495"/>
                    <a:pt x="0" y="1550"/>
                    <a:pt x="511" y="870"/>
                  </a:cubicBezTo>
                  <a:cubicBezTo>
                    <a:pt x="1002" y="170"/>
                    <a:pt x="1947" y="0"/>
                    <a:pt x="2609" y="49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2"/>
            <p:cNvSpPr/>
            <p:nvPr/>
          </p:nvSpPr>
          <p:spPr>
            <a:xfrm>
              <a:off x="6207200" y="2487275"/>
              <a:ext cx="545800" cy="615250"/>
            </a:xfrm>
            <a:custGeom>
              <a:rect b="b" l="l" r="r" t="t"/>
              <a:pathLst>
                <a:path extrusionOk="0" h="24610" w="21832">
                  <a:moveTo>
                    <a:pt x="17768" y="17918"/>
                  </a:moveTo>
                  <a:cubicBezTo>
                    <a:pt x="13685" y="23135"/>
                    <a:pt x="6672" y="24609"/>
                    <a:pt x="1229" y="21699"/>
                  </a:cubicBezTo>
                  <a:cubicBezTo>
                    <a:pt x="1134" y="21642"/>
                    <a:pt x="1059" y="21585"/>
                    <a:pt x="964" y="21528"/>
                  </a:cubicBezTo>
                  <a:cubicBezTo>
                    <a:pt x="133" y="20867"/>
                    <a:pt x="0" y="19638"/>
                    <a:pt x="681" y="18807"/>
                  </a:cubicBezTo>
                  <a:lnTo>
                    <a:pt x="14573" y="1040"/>
                  </a:lnTo>
                  <a:cubicBezTo>
                    <a:pt x="15273" y="76"/>
                    <a:pt x="16690" y="0"/>
                    <a:pt x="17503" y="907"/>
                  </a:cubicBezTo>
                  <a:cubicBezTo>
                    <a:pt x="21586" y="5519"/>
                    <a:pt x="21831" y="12702"/>
                    <a:pt x="17768" y="17918"/>
                  </a:cubicBezTo>
                  <a:close/>
                </a:path>
              </a:pathLst>
            </a:custGeom>
            <a:gradFill>
              <a:gsLst>
                <a:gs pos="0">
                  <a:srgbClr val="BFBFBF"/>
                </a:gs>
                <a:gs pos="100000">
                  <a:srgbClr val="737373"/>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2"/>
            <p:cNvSpPr/>
            <p:nvPr/>
          </p:nvSpPr>
          <p:spPr>
            <a:xfrm>
              <a:off x="6398575" y="3033025"/>
              <a:ext cx="830725" cy="743325"/>
            </a:xfrm>
            <a:custGeom>
              <a:rect b="b" l="l" r="r" t="t"/>
              <a:pathLst>
                <a:path extrusionOk="0" h="29733" w="33229">
                  <a:moveTo>
                    <a:pt x="33229" y="23136"/>
                  </a:moveTo>
                  <a:lnTo>
                    <a:pt x="28749" y="28882"/>
                  </a:lnTo>
                  <a:cubicBezTo>
                    <a:pt x="28163" y="29600"/>
                    <a:pt x="27105" y="29733"/>
                    <a:pt x="26387" y="29147"/>
                  </a:cubicBezTo>
                  <a:lnTo>
                    <a:pt x="870" y="9055"/>
                  </a:lnTo>
                  <a:cubicBezTo>
                    <a:pt x="133" y="8488"/>
                    <a:pt x="0" y="7448"/>
                    <a:pt x="548" y="6692"/>
                  </a:cubicBezTo>
                  <a:lnTo>
                    <a:pt x="5803" y="1"/>
                  </a:lnTo>
                  <a:close/>
                </a:path>
              </a:pathLst>
            </a:custGeom>
            <a:solidFill>
              <a:srgbClr val="C9C7DA">
                <a:alpha val="24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2"/>
            <p:cNvSpPr/>
            <p:nvPr/>
          </p:nvSpPr>
          <p:spPr>
            <a:xfrm>
              <a:off x="6183575" y="3571250"/>
              <a:ext cx="597775" cy="479175"/>
            </a:xfrm>
            <a:custGeom>
              <a:rect b="b" l="l" r="r" t="t"/>
              <a:pathLst>
                <a:path extrusionOk="0" h="19167" w="23911">
                  <a:moveTo>
                    <a:pt x="23910" y="18240"/>
                  </a:moveTo>
                  <a:lnTo>
                    <a:pt x="23192" y="19166"/>
                  </a:lnTo>
                  <a:lnTo>
                    <a:pt x="17578" y="14743"/>
                  </a:lnTo>
                  <a:lnTo>
                    <a:pt x="16671" y="14044"/>
                  </a:lnTo>
                  <a:lnTo>
                    <a:pt x="11549" y="10018"/>
                  </a:lnTo>
                  <a:lnTo>
                    <a:pt x="10661" y="9319"/>
                  </a:lnTo>
                  <a:lnTo>
                    <a:pt x="5538" y="5293"/>
                  </a:lnTo>
                  <a:lnTo>
                    <a:pt x="4650" y="4574"/>
                  </a:lnTo>
                  <a:lnTo>
                    <a:pt x="0" y="927"/>
                  </a:lnTo>
                  <a:lnTo>
                    <a:pt x="737" y="0"/>
                  </a:lnTo>
                  <a:lnTo>
                    <a:pt x="5368" y="3648"/>
                  </a:lnTo>
                  <a:lnTo>
                    <a:pt x="6275" y="4367"/>
                  </a:lnTo>
                  <a:lnTo>
                    <a:pt x="11379" y="8374"/>
                  </a:lnTo>
                  <a:lnTo>
                    <a:pt x="12286" y="9092"/>
                  </a:lnTo>
                  <a:lnTo>
                    <a:pt x="17389" y="13118"/>
                  </a:lnTo>
                  <a:lnTo>
                    <a:pt x="18297" y="13817"/>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2"/>
            <p:cNvSpPr/>
            <p:nvPr/>
          </p:nvSpPr>
          <p:spPr>
            <a:xfrm>
              <a:off x="6068275" y="3718200"/>
              <a:ext cx="597775" cy="479175"/>
            </a:xfrm>
            <a:custGeom>
              <a:rect b="b" l="l" r="r" t="t"/>
              <a:pathLst>
                <a:path extrusionOk="0" h="19167" w="23911">
                  <a:moveTo>
                    <a:pt x="23910" y="18221"/>
                  </a:moveTo>
                  <a:lnTo>
                    <a:pt x="23192" y="19166"/>
                  </a:lnTo>
                  <a:lnTo>
                    <a:pt x="17560" y="14744"/>
                  </a:lnTo>
                  <a:lnTo>
                    <a:pt x="16671" y="14025"/>
                  </a:lnTo>
                  <a:lnTo>
                    <a:pt x="11549" y="9999"/>
                  </a:lnTo>
                  <a:lnTo>
                    <a:pt x="10661" y="9300"/>
                  </a:lnTo>
                  <a:lnTo>
                    <a:pt x="5538" y="5274"/>
                  </a:lnTo>
                  <a:lnTo>
                    <a:pt x="4650" y="4575"/>
                  </a:lnTo>
                  <a:lnTo>
                    <a:pt x="0" y="927"/>
                  </a:lnTo>
                  <a:lnTo>
                    <a:pt x="737" y="1"/>
                  </a:lnTo>
                  <a:lnTo>
                    <a:pt x="5368" y="3649"/>
                  </a:lnTo>
                  <a:lnTo>
                    <a:pt x="6276" y="4348"/>
                  </a:lnTo>
                  <a:lnTo>
                    <a:pt x="11379" y="8374"/>
                  </a:lnTo>
                  <a:lnTo>
                    <a:pt x="12286" y="9073"/>
                  </a:lnTo>
                  <a:lnTo>
                    <a:pt x="17389" y="13099"/>
                  </a:lnTo>
                  <a:lnTo>
                    <a:pt x="18297" y="13817"/>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2"/>
            <p:cNvSpPr/>
            <p:nvPr/>
          </p:nvSpPr>
          <p:spPr>
            <a:xfrm>
              <a:off x="5953450" y="3864700"/>
              <a:ext cx="597775" cy="479150"/>
            </a:xfrm>
            <a:custGeom>
              <a:rect b="b" l="l" r="r" t="t"/>
              <a:pathLst>
                <a:path extrusionOk="0" h="19166" w="23911">
                  <a:moveTo>
                    <a:pt x="23910" y="18240"/>
                  </a:moveTo>
                  <a:lnTo>
                    <a:pt x="23173" y="19166"/>
                  </a:lnTo>
                  <a:lnTo>
                    <a:pt x="17541" y="14743"/>
                  </a:lnTo>
                  <a:lnTo>
                    <a:pt x="16652" y="14025"/>
                  </a:lnTo>
                  <a:lnTo>
                    <a:pt x="11530" y="10018"/>
                  </a:lnTo>
                  <a:lnTo>
                    <a:pt x="10642" y="9299"/>
                  </a:lnTo>
                  <a:lnTo>
                    <a:pt x="5519" y="5292"/>
                  </a:lnTo>
                  <a:lnTo>
                    <a:pt x="4631" y="4574"/>
                  </a:lnTo>
                  <a:lnTo>
                    <a:pt x="0" y="926"/>
                  </a:lnTo>
                  <a:lnTo>
                    <a:pt x="719" y="0"/>
                  </a:lnTo>
                  <a:lnTo>
                    <a:pt x="5349" y="3648"/>
                  </a:lnTo>
                  <a:lnTo>
                    <a:pt x="6257" y="4366"/>
                  </a:lnTo>
                  <a:lnTo>
                    <a:pt x="11360" y="8373"/>
                  </a:lnTo>
                  <a:lnTo>
                    <a:pt x="12267" y="9092"/>
                  </a:lnTo>
                  <a:lnTo>
                    <a:pt x="17371" y="13099"/>
                  </a:lnTo>
                  <a:lnTo>
                    <a:pt x="18278" y="13817"/>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2"/>
            <p:cNvSpPr/>
            <p:nvPr/>
          </p:nvSpPr>
          <p:spPr>
            <a:xfrm>
              <a:off x="5838150" y="4011650"/>
              <a:ext cx="597775" cy="478700"/>
            </a:xfrm>
            <a:custGeom>
              <a:rect b="b" l="l" r="r" t="t"/>
              <a:pathLst>
                <a:path extrusionOk="0" h="19148" w="23911">
                  <a:moveTo>
                    <a:pt x="23911" y="18221"/>
                  </a:moveTo>
                  <a:lnTo>
                    <a:pt x="23173" y="19147"/>
                  </a:lnTo>
                  <a:lnTo>
                    <a:pt x="17541" y="14724"/>
                  </a:lnTo>
                  <a:lnTo>
                    <a:pt x="16652" y="14025"/>
                  </a:lnTo>
                  <a:lnTo>
                    <a:pt x="11530" y="9999"/>
                  </a:lnTo>
                  <a:lnTo>
                    <a:pt x="10642" y="9300"/>
                  </a:lnTo>
                  <a:lnTo>
                    <a:pt x="5520" y="5274"/>
                  </a:lnTo>
                  <a:lnTo>
                    <a:pt x="4631" y="4555"/>
                  </a:lnTo>
                  <a:lnTo>
                    <a:pt x="0" y="926"/>
                  </a:lnTo>
                  <a:lnTo>
                    <a:pt x="719" y="0"/>
                  </a:lnTo>
                  <a:lnTo>
                    <a:pt x="5349" y="3629"/>
                  </a:lnTo>
                  <a:lnTo>
                    <a:pt x="6257" y="4348"/>
                  </a:lnTo>
                  <a:lnTo>
                    <a:pt x="11360" y="8355"/>
                  </a:lnTo>
                  <a:lnTo>
                    <a:pt x="12267" y="9073"/>
                  </a:lnTo>
                  <a:lnTo>
                    <a:pt x="17371" y="13099"/>
                  </a:lnTo>
                  <a:lnTo>
                    <a:pt x="18278" y="13798"/>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2"/>
            <p:cNvSpPr/>
            <p:nvPr/>
          </p:nvSpPr>
          <p:spPr>
            <a:xfrm>
              <a:off x="5719550" y="4162375"/>
              <a:ext cx="597775" cy="479175"/>
            </a:xfrm>
            <a:custGeom>
              <a:rect b="b" l="l" r="r" t="t"/>
              <a:pathLst>
                <a:path extrusionOk="0" h="19167" w="23911">
                  <a:moveTo>
                    <a:pt x="23910" y="18240"/>
                  </a:moveTo>
                  <a:lnTo>
                    <a:pt x="23173" y="19167"/>
                  </a:lnTo>
                  <a:lnTo>
                    <a:pt x="17541" y="14725"/>
                  </a:lnTo>
                  <a:lnTo>
                    <a:pt x="16652" y="14025"/>
                  </a:lnTo>
                  <a:lnTo>
                    <a:pt x="11530" y="10000"/>
                  </a:lnTo>
                  <a:lnTo>
                    <a:pt x="10642" y="9300"/>
                  </a:lnTo>
                  <a:lnTo>
                    <a:pt x="5519" y="5274"/>
                  </a:lnTo>
                  <a:lnTo>
                    <a:pt x="4612" y="4575"/>
                  </a:lnTo>
                  <a:lnTo>
                    <a:pt x="0" y="927"/>
                  </a:lnTo>
                  <a:lnTo>
                    <a:pt x="737" y="1"/>
                  </a:lnTo>
                  <a:lnTo>
                    <a:pt x="5349" y="3630"/>
                  </a:lnTo>
                  <a:lnTo>
                    <a:pt x="6256" y="4348"/>
                  </a:lnTo>
                  <a:lnTo>
                    <a:pt x="11360" y="8355"/>
                  </a:lnTo>
                  <a:lnTo>
                    <a:pt x="12267" y="9073"/>
                  </a:lnTo>
                  <a:lnTo>
                    <a:pt x="17370" y="13099"/>
                  </a:lnTo>
                  <a:lnTo>
                    <a:pt x="18278" y="13799"/>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2"/>
            <p:cNvSpPr/>
            <p:nvPr/>
          </p:nvSpPr>
          <p:spPr>
            <a:xfrm>
              <a:off x="5646775" y="3537700"/>
              <a:ext cx="792450" cy="996125"/>
            </a:xfrm>
            <a:custGeom>
              <a:rect b="b" l="l" r="r" t="t"/>
              <a:pathLst>
                <a:path extrusionOk="0" h="39845" w="31698">
                  <a:moveTo>
                    <a:pt x="31698" y="700"/>
                  </a:moveTo>
                  <a:lnTo>
                    <a:pt x="27747" y="5709"/>
                  </a:lnTo>
                  <a:lnTo>
                    <a:pt x="27010" y="6635"/>
                  </a:lnTo>
                  <a:lnTo>
                    <a:pt x="23136" y="11568"/>
                  </a:lnTo>
                  <a:lnTo>
                    <a:pt x="22398" y="12494"/>
                  </a:lnTo>
                  <a:lnTo>
                    <a:pt x="18524" y="17446"/>
                  </a:lnTo>
                  <a:lnTo>
                    <a:pt x="17786" y="18372"/>
                  </a:lnTo>
                  <a:lnTo>
                    <a:pt x="13912" y="23306"/>
                  </a:lnTo>
                  <a:lnTo>
                    <a:pt x="13175" y="24232"/>
                  </a:lnTo>
                  <a:lnTo>
                    <a:pt x="9167" y="29335"/>
                  </a:lnTo>
                  <a:lnTo>
                    <a:pt x="8430" y="30261"/>
                  </a:lnTo>
                  <a:lnTo>
                    <a:pt x="4064" y="35818"/>
                  </a:lnTo>
                  <a:lnTo>
                    <a:pt x="3327" y="36763"/>
                  </a:lnTo>
                  <a:lnTo>
                    <a:pt x="908" y="39844"/>
                  </a:lnTo>
                  <a:lnTo>
                    <a:pt x="0" y="39126"/>
                  </a:lnTo>
                  <a:lnTo>
                    <a:pt x="2420" y="36045"/>
                  </a:lnTo>
                  <a:lnTo>
                    <a:pt x="3157" y="35119"/>
                  </a:lnTo>
                  <a:lnTo>
                    <a:pt x="7523" y="29562"/>
                  </a:lnTo>
                  <a:lnTo>
                    <a:pt x="8260" y="28617"/>
                  </a:lnTo>
                  <a:lnTo>
                    <a:pt x="12286" y="23513"/>
                  </a:lnTo>
                  <a:lnTo>
                    <a:pt x="13004" y="22587"/>
                  </a:lnTo>
                  <a:lnTo>
                    <a:pt x="16898" y="17654"/>
                  </a:lnTo>
                  <a:lnTo>
                    <a:pt x="17616" y="16728"/>
                  </a:lnTo>
                  <a:lnTo>
                    <a:pt x="21510" y="11795"/>
                  </a:lnTo>
                  <a:lnTo>
                    <a:pt x="22228" y="10869"/>
                  </a:lnTo>
                  <a:lnTo>
                    <a:pt x="26122" y="5916"/>
                  </a:lnTo>
                  <a:lnTo>
                    <a:pt x="26840" y="4990"/>
                  </a:lnTo>
                  <a:lnTo>
                    <a:pt x="30791" y="0"/>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2"/>
            <p:cNvSpPr/>
            <p:nvPr/>
          </p:nvSpPr>
          <p:spPr>
            <a:xfrm>
              <a:off x="5797500" y="3655350"/>
              <a:ext cx="792000" cy="996125"/>
            </a:xfrm>
            <a:custGeom>
              <a:rect b="b" l="l" r="r" t="t"/>
              <a:pathLst>
                <a:path extrusionOk="0" h="39845" w="31680">
                  <a:moveTo>
                    <a:pt x="31679" y="700"/>
                  </a:moveTo>
                  <a:lnTo>
                    <a:pt x="27729" y="5728"/>
                  </a:lnTo>
                  <a:lnTo>
                    <a:pt x="26992" y="6654"/>
                  </a:lnTo>
                  <a:lnTo>
                    <a:pt x="23117" y="11587"/>
                  </a:lnTo>
                  <a:lnTo>
                    <a:pt x="22380" y="12513"/>
                  </a:lnTo>
                  <a:lnTo>
                    <a:pt x="18505" y="17466"/>
                  </a:lnTo>
                  <a:lnTo>
                    <a:pt x="17768" y="18392"/>
                  </a:lnTo>
                  <a:lnTo>
                    <a:pt x="13893" y="23325"/>
                  </a:lnTo>
                  <a:lnTo>
                    <a:pt x="13156" y="24251"/>
                  </a:lnTo>
                  <a:lnTo>
                    <a:pt x="9149" y="29354"/>
                  </a:lnTo>
                  <a:lnTo>
                    <a:pt x="8412" y="30281"/>
                  </a:lnTo>
                  <a:lnTo>
                    <a:pt x="4046" y="35856"/>
                  </a:lnTo>
                  <a:lnTo>
                    <a:pt x="3309" y="36783"/>
                  </a:lnTo>
                  <a:lnTo>
                    <a:pt x="908" y="39845"/>
                  </a:lnTo>
                  <a:lnTo>
                    <a:pt x="1" y="39126"/>
                  </a:lnTo>
                  <a:lnTo>
                    <a:pt x="2401" y="36064"/>
                  </a:lnTo>
                  <a:lnTo>
                    <a:pt x="3138" y="35138"/>
                  </a:lnTo>
                  <a:lnTo>
                    <a:pt x="7524" y="29581"/>
                  </a:lnTo>
                  <a:lnTo>
                    <a:pt x="8242" y="28636"/>
                  </a:lnTo>
                  <a:lnTo>
                    <a:pt x="12268" y="23552"/>
                  </a:lnTo>
                  <a:lnTo>
                    <a:pt x="12986" y="22607"/>
                  </a:lnTo>
                  <a:lnTo>
                    <a:pt x="16880" y="17673"/>
                  </a:lnTo>
                  <a:lnTo>
                    <a:pt x="17598" y="16747"/>
                  </a:lnTo>
                  <a:lnTo>
                    <a:pt x="21492" y="11814"/>
                  </a:lnTo>
                  <a:lnTo>
                    <a:pt x="22210" y="10888"/>
                  </a:lnTo>
                  <a:lnTo>
                    <a:pt x="26104" y="5955"/>
                  </a:lnTo>
                  <a:lnTo>
                    <a:pt x="26822" y="5010"/>
                  </a:lnTo>
                  <a:lnTo>
                    <a:pt x="30791" y="1"/>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2"/>
            <p:cNvSpPr/>
            <p:nvPr/>
          </p:nvSpPr>
          <p:spPr>
            <a:xfrm>
              <a:off x="5948250" y="3773025"/>
              <a:ext cx="791975" cy="996100"/>
            </a:xfrm>
            <a:custGeom>
              <a:rect b="b" l="l" r="r" t="t"/>
              <a:pathLst>
                <a:path extrusionOk="0" h="39844" w="31679">
                  <a:moveTo>
                    <a:pt x="31679" y="700"/>
                  </a:moveTo>
                  <a:lnTo>
                    <a:pt x="27710" y="5746"/>
                  </a:lnTo>
                  <a:lnTo>
                    <a:pt x="26991" y="6672"/>
                  </a:lnTo>
                  <a:lnTo>
                    <a:pt x="23098" y="11624"/>
                  </a:lnTo>
                  <a:lnTo>
                    <a:pt x="22361" y="12551"/>
                  </a:lnTo>
                  <a:lnTo>
                    <a:pt x="18486" y="17484"/>
                  </a:lnTo>
                  <a:lnTo>
                    <a:pt x="17749" y="18410"/>
                  </a:lnTo>
                  <a:lnTo>
                    <a:pt x="13874" y="23343"/>
                  </a:lnTo>
                  <a:lnTo>
                    <a:pt x="13137" y="24269"/>
                  </a:lnTo>
                  <a:lnTo>
                    <a:pt x="9130" y="29373"/>
                  </a:lnTo>
                  <a:lnTo>
                    <a:pt x="8393" y="30299"/>
                  </a:lnTo>
                  <a:lnTo>
                    <a:pt x="4026" y="35875"/>
                  </a:lnTo>
                  <a:lnTo>
                    <a:pt x="3289" y="36801"/>
                  </a:lnTo>
                  <a:lnTo>
                    <a:pt x="908" y="39844"/>
                  </a:lnTo>
                  <a:lnTo>
                    <a:pt x="0" y="39126"/>
                  </a:lnTo>
                  <a:lnTo>
                    <a:pt x="2401" y="36083"/>
                  </a:lnTo>
                  <a:lnTo>
                    <a:pt x="3119" y="35156"/>
                  </a:lnTo>
                  <a:lnTo>
                    <a:pt x="7504" y="29599"/>
                  </a:lnTo>
                  <a:lnTo>
                    <a:pt x="8222" y="28673"/>
                  </a:lnTo>
                  <a:lnTo>
                    <a:pt x="12248" y="23570"/>
                  </a:lnTo>
                  <a:lnTo>
                    <a:pt x="12967" y="22644"/>
                  </a:lnTo>
                  <a:lnTo>
                    <a:pt x="16860" y="17692"/>
                  </a:lnTo>
                  <a:lnTo>
                    <a:pt x="17579" y="16766"/>
                  </a:lnTo>
                  <a:lnTo>
                    <a:pt x="21472" y="11832"/>
                  </a:lnTo>
                  <a:lnTo>
                    <a:pt x="22190" y="10906"/>
                  </a:lnTo>
                  <a:lnTo>
                    <a:pt x="26084" y="5973"/>
                  </a:lnTo>
                  <a:lnTo>
                    <a:pt x="26802" y="5047"/>
                  </a:lnTo>
                  <a:lnTo>
                    <a:pt x="30791" y="0"/>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2"/>
            <p:cNvSpPr/>
            <p:nvPr/>
          </p:nvSpPr>
          <p:spPr>
            <a:xfrm>
              <a:off x="5537625" y="3463500"/>
              <a:ext cx="747100" cy="1398725"/>
            </a:xfrm>
            <a:custGeom>
              <a:rect b="b" l="l" r="r" t="t"/>
              <a:pathLst>
                <a:path extrusionOk="0" h="55949" w="29884">
                  <a:moveTo>
                    <a:pt x="29883" y="1"/>
                  </a:moveTo>
                  <a:lnTo>
                    <a:pt x="22209" y="55948"/>
                  </a:lnTo>
                  <a:lnTo>
                    <a:pt x="17333" y="52130"/>
                  </a:lnTo>
                  <a:lnTo>
                    <a:pt x="16425" y="51431"/>
                  </a:lnTo>
                  <a:lnTo>
                    <a:pt x="11303" y="47424"/>
                  </a:lnTo>
                  <a:lnTo>
                    <a:pt x="10396" y="46725"/>
                  </a:lnTo>
                  <a:lnTo>
                    <a:pt x="5274" y="42718"/>
                  </a:lnTo>
                  <a:lnTo>
                    <a:pt x="4366" y="41999"/>
                  </a:lnTo>
                  <a:lnTo>
                    <a:pt x="492" y="38994"/>
                  </a:lnTo>
                  <a:cubicBezTo>
                    <a:pt x="76" y="38654"/>
                    <a:pt x="0" y="38049"/>
                    <a:pt x="340" y="37633"/>
                  </a:cubicBezTo>
                  <a:lnTo>
                    <a:pt x="2174" y="35289"/>
                  </a:lnTo>
                  <a:lnTo>
                    <a:pt x="2892" y="34363"/>
                  </a:lnTo>
                  <a:lnTo>
                    <a:pt x="7277" y="28806"/>
                  </a:lnTo>
                  <a:lnTo>
                    <a:pt x="8014" y="27880"/>
                  </a:lnTo>
                  <a:lnTo>
                    <a:pt x="12021" y="22777"/>
                  </a:lnTo>
                  <a:lnTo>
                    <a:pt x="12759" y="21851"/>
                  </a:lnTo>
                  <a:lnTo>
                    <a:pt x="16633" y="16899"/>
                  </a:lnTo>
                  <a:lnTo>
                    <a:pt x="17370" y="15972"/>
                  </a:lnTo>
                  <a:lnTo>
                    <a:pt x="21245" y="11039"/>
                  </a:lnTo>
                  <a:lnTo>
                    <a:pt x="21963" y="10113"/>
                  </a:lnTo>
                  <a:lnTo>
                    <a:pt x="25857" y="5161"/>
                  </a:lnTo>
                  <a:lnTo>
                    <a:pt x="26575" y="4235"/>
                  </a:lnTo>
                  <a:close/>
                </a:path>
              </a:pathLst>
            </a:custGeom>
            <a:solidFill>
              <a:srgbClr val="C9C7DA">
                <a:alpha val="24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2"/>
            <p:cNvSpPr/>
            <p:nvPr/>
          </p:nvSpPr>
          <p:spPr>
            <a:xfrm>
              <a:off x="6207200" y="2494225"/>
              <a:ext cx="436650" cy="531275"/>
            </a:xfrm>
            <a:custGeom>
              <a:rect b="b" l="l" r="r" t="t"/>
              <a:pathLst>
                <a:path extrusionOk="0" h="21251" w="17466">
                  <a:moveTo>
                    <a:pt x="16092" y="0"/>
                  </a:moveTo>
                  <a:cubicBezTo>
                    <a:pt x="15514" y="0"/>
                    <a:pt x="14938" y="261"/>
                    <a:pt x="14554" y="762"/>
                  </a:cubicBezTo>
                  <a:lnTo>
                    <a:pt x="662" y="18529"/>
                  </a:lnTo>
                  <a:cubicBezTo>
                    <a:pt x="0" y="19360"/>
                    <a:pt x="133" y="20570"/>
                    <a:pt x="964" y="21250"/>
                  </a:cubicBezTo>
                  <a:cubicBezTo>
                    <a:pt x="1002" y="20948"/>
                    <a:pt x="1021" y="20627"/>
                    <a:pt x="1002" y="20324"/>
                  </a:cubicBezTo>
                  <a:cubicBezTo>
                    <a:pt x="926" y="19379"/>
                    <a:pt x="9432" y="9607"/>
                    <a:pt x="12740" y="5279"/>
                  </a:cubicBezTo>
                  <a:cubicBezTo>
                    <a:pt x="16047" y="951"/>
                    <a:pt x="17465" y="951"/>
                    <a:pt x="17465" y="951"/>
                  </a:cubicBezTo>
                  <a:cubicBezTo>
                    <a:pt x="17446" y="799"/>
                    <a:pt x="17408" y="629"/>
                    <a:pt x="17352" y="478"/>
                  </a:cubicBezTo>
                  <a:cubicBezTo>
                    <a:pt x="16989" y="156"/>
                    <a:pt x="16540" y="0"/>
                    <a:pt x="16092" y="0"/>
                  </a:cubicBez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2"/>
            <p:cNvSpPr/>
            <p:nvPr/>
          </p:nvSpPr>
          <p:spPr>
            <a:xfrm rot="10800000">
              <a:off x="7119825" y="1461175"/>
              <a:ext cx="1336800" cy="1419500"/>
            </a:xfrm>
            <a:custGeom>
              <a:rect b="b" l="l" r="r" t="t"/>
              <a:pathLst>
                <a:path extrusionOk="0" h="56780" w="53472">
                  <a:moveTo>
                    <a:pt x="53132" y="18656"/>
                  </a:moveTo>
                  <a:lnTo>
                    <a:pt x="49748" y="22965"/>
                  </a:lnTo>
                  <a:lnTo>
                    <a:pt x="49030" y="23891"/>
                  </a:lnTo>
                  <a:lnTo>
                    <a:pt x="45136" y="28824"/>
                  </a:lnTo>
                  <a:lnTo>
                    <a:pt x="44418" y="29769"/>
                  </a:lnTo>
                  <a:lnTo>
                    <a:pt x="40543" y="34703"/>
                  </a:lnTo>
                  <a:lnTo>
                    <a:pt x="39806" y="35629"/>
                  </a:lnTo>
                  <a:lnTo>
                    <a:pt x="35932" y="40562"/>
                  </a:lnTo>
                  <a:lnTo>
                    <a:pt x="35194" y="41488"/>
                  </a:lnTo>
                  <a:lnTo>
                    <a:pt x="31187" y="46592"/>
                  </a:lnTo>
                  <a:lnTo>
                    <a:pt x="30450" y="47518"/>
                  </a:lnTo>
                  <a:lnTo>
                    <a:pt x="26084" y="53094"/>
                  </a:lnTo>
                  <a:lnTo>
                    <a:pt x="25347" y="54039"/>
                  </a:lnTo>
                  <a:lnTo>
                    <a:pt x="23589" y="56288"/>
                  </a:lnTo>
                  <a:cubicBezTo>
                    <a:pt x="23249" y="56704"/>
                    <a:pt x="22644" y="56779"/>
                    <a:pt x="22209" y="56458"/>
                  </a:cubicBezTo>
                  <a:lnTo>
                    <a:pt x="17333" y="52640"/>
                  </a:lnTo>
                  <a:lnTo>
                    <a:pt x="16425" y="51922"/>
                  </a:lnTo>
                  <a:lnTo>
                    <a:pt x="11303" y="47934"/>
                  </a:lnTo>
                  <a:lnTo>
                    <a:pt x="10396" y="47215"/>
                  </a:lnTo>
                  <a:lnTo>
                    <a:pt x="5274" y="43227"/>
                  </a:lnTo>
                  <a:lnTo>
                    <a:pt x="4366" y="42509"/>
                  </a:lnTo>
                  <a:lnTo>
                    <a:pt x="492" y="39504"/>
                  </a:lnTo>
                  <a:cubicBezTo>
                    <a:pt x="76" y="39163"/>
                    <a:pt x="0" y="38559"/>
                    <a:pt x="340" y="38124"/>
                  </a:cubicBezTo>
                  <a:lnTo>
                    <a:pt x="2174" y="35780"/>
                  </a:lnTo>
                  <a:lnTo>
                    <a:pt x="2892" y="34854"/>
                  </a:lnTo>
                  <a:lnTo>
                    <a:pt x="7277" y="29297"/>
                  </a:lnTo>
                  <a:lnTo>
                    <a:pt x="7995" y="28371"/>
                  </a:lnTo>
                  <a:lnTo>
                    <a:pt x="12021" y="23249"/>
                  </a:lnTo>
                  <a:lnTo>
                    <a:pt x="12759" y="22322"/>
                  </a:lnTo>
                  <a:lnTo>
                    <a:pt x="16633" y="17389"/>
                  </a:lnTo>
                  <a:lnTo>
                    <a:pt x="17352" y="16463"/>
                  </a:lnTo>
                  <a:lnTo>
                    <a:pt x="21245" y="11530"/>
                  </a:lnTo>
                  <a:lnTo>
                    <a:pt x="21963" y="10585"/>
                  </a:lnTo>
                  <a:lnTo>
                    <a:pt x="25857" y="5652"/>
                  </a:lnTo>
                  <a:lnTo>
                    <a:pt x="26575" y="4725"/>
                  </a:lnTo>
                  <a:lnTo>
                    <a:pt x="29902" y="510"/>
                  </a:lnTo>
                  <a:cubicBezTo>
                    <a:pt x="30242" y="76"/>
                    <a:pt x="30847" y="0"/>
                    <a:pt x="31282" y="340"/>
                  </a:cubicBezTo>
                  <a:lnTo>
                    <a:pt x="35157" y="3383"/>
                  </a:lnTo>
                  <a:lnTo>
                    <a:pt x="36064" y="4083"/>
                  </a:lnTo>
                  <a:lnTo>
                    <a:pt x="41186" y="8090"/>
                  </a:lnTo>
                  <a:lnTo>
                    <a:pt x="42074" y="8789"/>
                  </a:lnTo>
                  <a:lnTo>
                    <a:pt x="47216" y="12796"/>
                  </a:lnTo>
                  <a:lnTo>
                    <a:pt x="48104" y="13496"/>
                  </a:lnTo>
                  <a:lnTo>
                    <a:pt x="52962" y="17295"/>
                  </a:lnTo>
                  <a:cubicBezTo>
                    <a:pt x="53396" y="17616"/>
                    <a:pt x="53472" y="18240"/>
                    <a:pt x="53132" y="18656"/>
                  </a:cubicBezTo>
                  <a:close/>
                </a:path>
              </a:pathLst>
            </a:custGeom>
            <a:gradFill>
              <a:gsLst>
                <a:gs pos="0">
                  <a:srgbClr val="F2F2F2"/>
                </a:gs>
                <a:gs pos="100000">
                  <a:srgbClr val="A6A6A6"/>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2"/>
            <p:cNvSpPr/>
            <p:nvPr/>
          </p:nvSpPr>
          <p:spPr>
            <a:xfrm rot="10800000">
              <a:off x="7212900" y="2283375"/>
              <a:ext cx="597775" cy="479175"/>
            </a:xfrm>
            <a:custGeom>
              <a:rect b="b" l="l" r="r" t="t"/>
              <a:pathLst>
                <a:path extrusionOk="0" h="19167" w="23911">
                  <a:moveTo>
                    <a:pt x="23910" y="18240"/>
                  </a:moveTo>
                  <a:lnTo>
                    <a:pt x="23192" y="19166"/>
                  </a:lnTo>
                  <a:lnTo>
                    <a:pt x="17578" y="14743"/>
                  </a:lnTo>
                  <a:lnTo>
                    <a:pt x="16671" y="14044"/>
                  </a:lnTo>
                  <a:lnTo>
                    <a:pt x="11549" y="10018"/>
                  </a:lnTo>
                  <a:lnTo>
                    <a:pt x="10661" y="9319"/>
                  </a:lnTo>
                  <a:lnTo>
                    <a:pt x="5538" y="5293"/>
                  </a:lnTo>
                  <a:lnTo>
                    <a:pt x="4650" y="4574"/>
                  </a:lnTo>
                  <a:lnTo>
                    <a:pt x="0" y="927"/>
                  </a:lnTo>
                  <a:lnTo>
                    <a:pt x="737" y="0"/>
                  </a:lnTo>
                  <a:lnTo>
                    <a:pt x="5368" y="3648"/>
                  </a:lnTo>
                  <a:lnTo>
                    <a:pt x="6275" y="4367"/>
                  </a:lnTo>
                  <a:lnTo>
                    <a:pt x="11379" y="8374"/>
                  </a:lnTo>
                  <a:lnTo>
                    <a:pt x="12286" y="9092"/>
                  </a:lnTo>
                  <a:lnTo>
                    <a:pt x="17389" y="13118"/>
                  </a:lnTo>
                  <a:lnTo>
                    <a:pt x="18297" y="13817"/>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2"/>
            <p:cNvSpPr/>
            <p:nvPr/>
          </p:nvSpPr>
          <p:spPr>
            <a:xfrm rot="10800000">
              <a:off x="7328200" y="2136425"/>
              <a:ext cx="597775" cy="479175"/>
            </a:xfrm>
            <a:custGeom>
              <a:rect b="b" l="l" r="r" t="t"/>
              <a:pathLst>
                <a:path extrusionOk="0" h="19167" w="23911">
                  <a:moveTo>
                    <a:pt x="23910" y="18221"/>
                  </a:moveTo>
                  <a:lnTo>
                    <a:pt x="23192" y="19166"/>
                  </a:lnTo>
                  <a:lnTo>
                    <a:pt x="17560" y="14744"/>
                  </a:lnTo>
                  <a:lnTo>
                    <a:pt x="16671" y="14025"/>
                  </a:lnTo>
                  <a:lnTo>
                    <a:pt x="11549" y="9999"/>
                  </a:lnTo>
                  <a:lnTo>
                    <a:pt x="10661" y="9300"/>
                  </a:lnTo>
                  <a:lnTo>
                    <a:pt x="5538" y="5274"/>
                  </a:lnTo>
                  <a:lnTo>
                    <a:pt x="4650" y="4575"/>
                  </a:lnTo>
                  <a:lnTo>
                    <a:pt x="0" y="927"/>
                  </a:lnTo>
                  <a:lnTo>
                    <a:pt x="737" y="1"/>
                  </a:lnTo>
                  <a:lnTo>
                    <a:pt x="5368" y="3649"/>
                  </a:lnTo>
                  <a:lnTo>
                    <a:pt x="6276" y="4348"/>
                  </a:lnTo>
                  <a:lnTo>
                    <a:pt x="11379" y="8374"/>
                  </a:lnTo>
                  <a:lnTo>
                    <a:pt x="12286" y="9073"/>
                  </a:lnTo>
                  <a:lnTo>
                    <a:pt x="17389" y="13099"/>
                  </a:lnTo>
                  <a:lnTo>
                    <a:pt x="18297" y="13817"/>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2"/>
            <p:cNvSpPr/>
            <p:nvPr/>
          </p:nvSpPr>
          <p:spPr>
            <a:xfrm rot="10800000">
              <a:off x="7443025" y="1989950"/>
              <a:ext cx="597775" cy="479150"/>
            </a:xfrm>
            <a:custGeom>
              <a:rect b="b" l="l" r="r" t="t"/>
              <a:pathLst>
                <a:path extrusionOk="0" h="19166" w="23911">
                  <a:moveTo>
                    <a:pt x="23910" y="18240"/>
                  </a:moveTo>
                  <a:lnTo>
                    <a:pt x="23173" y="19166"/>
                  </a:lnTo>
                  <a:lnTo>
                    <a:pt x="17541" y="14743"/>
                  </a:lnTo>
                  <a:lnTo>
                    <a:pt x="16652" y="14025"/>
                  </a:lnTo>
                  <a:lnTo>
                    <a:pt x="11530" y="10018"/>
                  </a:lnTo>
                  <a:lnTo>
                    <a:pt x="10642" y="9299"/>
                  </a:lnTo>
                  <a:lnTo>
                    <a:pt x="5519" y="5292"/>
                  </a:lnTo>
                  <a:lnTo>
                    <a:pt x="4631" y="4574"/>
                  </a:lnTo>
                  <a:lnTo>
                    <a:pt x="0" y="926"/>
                  </a:lnTo>
                  <a:lnTo>
                    <a:pt x="719" y="0"/>
                  </a:lnTo>
                  <a:lnTo>
                    <a:pt x="5349" y="3648"/>
                  </a:lnTo>
                  <a:lnTo>
                    <a:pt x="6257" y="4366"/>
                  </a:lnTo>
                  <a:lnTo>
                    <a:pt x="11360" y="8373"/>
                  </a:lnTo>
                  <a:lnTo>
                    <a:pt x="12267" y="9092"/>
                  </a:lnTo>
                  <a:lnTo>
                    <a:pt x="17371" y="13099"/>
                  </a:lnTo>
                  <a:lnTo>
                    <a:pt x="18278" y="13817"/>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2"/>
            <p:cNvSpPr/>
            <p:nvPr/>
          </p:nvSpPr>
          <p:spPr>
            <a:xfrm rot="10800000">
              <a:off x="7558325" y="1843450"/>
              <a:ext cx="597775" cy="478700"/>
            </a:xfrm>
            <a:custGeom>
              <a:rect b="b" l="l" r="r" t="t"/>
              <a:pathLst>
                <a:path extrusionOk="0" h="19148" w="23911">
                  <a:moveTo>
                    <a:pt x="23911" y="18221"/>
                  </a:moveTo>
                  <a:lnTo>
                    <a:pt x="23173" y="19147"/>
                  </a:lnTo>
                  <a:lnTo>
                    <a:pt x="17541" y="14724"/>
                  </a:lnTo>
                  <a:lnTo>
                    <a:pt x="16652" y="14025"/>
                  </a:lnTo>
                  <a:lnTo>
                    <a:pt x="11530" y="9999"/>
                  </a:lnTo>
                  <a:lnTo>
                    <a:pt x="10642" y="9300"/>
                  </a:lnTo>
                  <a:lnTo>
                    <a:pt x="5520" y="5274"/>
                  </a:lnTo>
                  <a:lnTo>
                    <a:pt x="4631" y="4555"/>
                  </a:lnTo>
                  <a:lnTo>
                    <a:pt x="0" y="926"/>
                  </a:lnTo>
                  <a:lnTo>
                    <a:pt x="719" y="0"/>
                  </a:lnTo>
                  <a:lnTo>
                    <a:pt x="5349" y="3629"/>
                  </a:lnTo>
                  <a:lnTo>
                    <a:pt x="6257" y="4348"/>
                  </a:lnTo>
                  <a:lnTo>
                    <a:pt x="11360" y="8355"/>
                  </a:lnTo>
                  <a:lnTo>
                    <a:pt x="12267" y="9073"/>
                  </a:lnTo>
                  <a:lnTo>
                    <a:pt x="17371" y="13099"/>
                  </a:lnTo>
                  <a:lnTo>
                    <a:pt x="18278" y="13798"/>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2"/>
            <p:cNvSpPr/>
            <p:nvPr/>
          </p:nvSpPr>
          <p:spPr>
            <a:xfrm rot="10800000">
              <a:off x="7676925" y="1692250"/>
              <a:ext cx="597775" cy="479175"/>
            </a:xfrm>
            <a:custGeom>
              <a:rect b="b" l="l" r="r" t="t"/>
              <a:pathLst>
                <a:path extrusionOk="0" h="19167" w="23911">
                  <a:moveTo>
                    <a:pt x="23910" y="18240"/>
                  </a:moveTo>
                  <a:lnTo>
                    <a:pt x="23173" y="19167"/>
                  </a:lnTo>
                  <a:lnTo>
                    <a:pt x="17541" y="14725"/>
                  </a:lnTo>
                  <a:lnTo>
                    <a:pt x="16652" y="14025"/>
                  </a:lnTo>
                  <a:lnTo>
                    <a:pt x="11530" y="10000"/>
                  </a:lnTo>
                  <a:lnTo>
                    <a:pt x="10642" y="9300"/>
                  </a:lnTo>
                  <a:lnTo>
                    <a:pt x="5519" y="5274"/>
                  </a:lnTo>
                  <a:lnTo>
                    <a:pt x="4612" y="4575"/>
                  </a:lnTo>
                  <a:lnTo>
                    <a:pt x="0" y="927"/>
                  </a:lnTo>
                  <a:lnTo>
                    <a:pt x="737" y="1"/>
                  </a:lnTo>
                  <a:lnTo>
                    <a:pt x="5349" y="3630"/>
                  </a:lnTo>
                  <a:lnTo>
                    <a:pt x="6256" y="4348"/>
                  </a:lnTo>
                  <a:lnTo>
                    <a:pt x="11360" y="8355"/>
                  </a:lnTo>
                  <a:lnTo>
                    <a:pt x="12267" y="9073"/>
                  </a:lnTo>
                  <a:lnTo>
                    <a:pt x="17370" y="13099"/>
                  </a:lnTo>
                  <a:lnTo>
                    <a:pt x="18278" y="13799"/>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2"/>
            <p:cNvSpPr/>
            <p:nvPr/>
          </p:nvSpPr>
          <p:spPr>
            <a:xfrm rot="10800000">
              <a:off x="7555025" y="1799975"/>
              <a:ext cx="792450" cy="996125"/>
            </a:xfrm>
            <a:custGeom>
              <a:rect b="b" l="l" r="r" t="t"/>
              <a:pathLst>
                <a:path extrusionOk="0" h="39845" w="31698">
                  <a:moveTo>
                    <a:pt x="31698" y="700"/>
                  </a:moveTo>
                  <a:lnTo>
                    <a:pt x="27747" y="5709"/>
                  </a:lnTo>
                  <a:lnTo>
                    <a:pt x="27010" y="6635"/>
                  </a:lnTo>
                  <a:lnTo>
                    <a:pt x="23136" y="11568"/>
                  </a:lnTo>
                  <a:lnTo>
                    <a:pt x="22398" y="12494"/>
                  </a:lnTo>
                  <a:lnTo>
                    <a:pt x="18524" y="17446"/>
                  </a:lnTo>
                  <a:lnTo>
                    <a:pt x="17786" y="18372"/>
                  </a:lnTo>
                  <a:lnTo>
                    <a:pt x="13912" y="23306"/>
                  </a:lnTo>
                  <a:lnTo>
                    <a:pt x="13175" y="24232"/>
                  </a:lnTo>
                  <a:lnTo>
                    <a:pt x="9167" y="29335"/>
                  </a:lnTo>
                  <a:lnTo>
                    <a:pt x="8430" y="30261"/>
                  </a:lnTo>
                  <a:lnTo>
                    <a:pt x="4064" y="35818"/>
                  </a:lnTo>
                  <a:lnTo>
                    <a:pt x="3327" y="36763"/>
                  </a:lnTo>
                  <a:lnTo>
                    <a:pt x="908" y="39844"/>
                  </a:lnTo>
                  <a:lnTo>
                    <a:pt x="0" y="39126"/>
                  </a:lnTo>
                  <a:lnTo>
                    <a:pt x="2420" y="36045"/>
                  </a:lnTo>
                  <a:lnTo>
                    <a:pt x="3157" y="35119"/>
                  </a:lnTo>
                  <a:lnTo>
                    <a:pt x="7523" y="29562"/>
                  </a:lnTo>
                  <a:lnTo>
                    <a:pt x="8260" y="28617"/>
                  </a:lnTo>
                  <a:lnTo>
                    <a:pt x="12286" y="23513"/>
                  </a:lnTo>
                  <a:lnTo>
                    <a:pt x="13004" y="22587"/>
                  </a:lnTo>
                  <a:lnTo>
                    <a:pt x="16898" y="17654"/>
                  </a:lnTo>
                  <a:lnTo>
                    <a:pt x="17616" y="16728"/>
                  </a:lnTo>
                  <a:lnTo>
                    <a:pt x="21510" y="11795"/>
                  </a:lnTo>
                  <a:lnTo>
                    <a:pt x="22228" y="10869"/>
                  </a:lnTo>
                  <a:lnTo>
                    <a:pt x="26122" y="5916"/>
                  </a:lnTo>
                  <a:lnTo>
                    <a:pt x="26840" y="4990"/>
                  </a:lnTo>
                  <a:lnTo>
                    <a:pt x="30791" y="0"/>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2"/>
            <p:cNvSpPr/>
            <p:nvPr/>
          </p:nvSpPr>
          <p:spPr>
            <a:xfrm rot="10800000">
              <a:off x="7404750" y="1682325"/>
              <a:ext cx="792000" cy="996125"/>
            </a:xfrm>
            <a:custGeom>
              <a:rect b="b" l="l" r="r" t="t"/>
              <a:pathLst>
                <a:path extrusionOk="0" h="39845" w="31680">
                  <a:moveTo>
                    <a:pt x="31679" y="700"/>
                  </a:moveTo>
                  <a:lnTo>
                    <a:pt x="27729" y="5728"/>
                  </a:lnTo>
                  <a:lnTo>
                    <a:pt x="26992" y="6654"/>
                  </a:lnTo>
                  <a:lnTo>
                    <a:pt x="23117" y="11587"/>
                  </a:lnTo>
                  <a:lnTo>
                    <a:pt x="22380" y="12513"/>
                  </a:lnTo>
                  <a:lnTo>
                    <a:pt x="18505" y="17466"/>
                  </a:lnTo>
                  <a:lnTo>
                    <a:pt x="17768" y="18392"/>
                  </a:lnTo>
                  <a:lnTo>
                    <a:pt x="13893" y="23325"/>
                  </a:lnTo>
                  <a:lnTo>
                    <a:pt x="13156" y="24251"/>
                  </a:lnTo>
                  <a:lnTo>
                    <a:pt x="9149" y="29354"/>
                  </a:lnTo>
                  <a:lnTo>
                    <a:pt x="8412" y="30281"/>
                  </a:lnTo>
                  <a:lnTo>
                    <a:pt x="4046" y="35856"/>
                  </a:lnTo>
                  <a:lnTo>
                    <a:pt x="3309" y="36783"/>
                  </a:lnTo>
                  <a:lnTo>
                    <a:pt x="908" y="39845"/>
                  </a:lnTo>
                  <a:lnTo>
                    <a:pt x="1" y="39126"/>
                  </a:lnTo>
                  <a:lnTo>
                    <a:pt x="2401" y="36064"/>
                  </a:lnTo>
                  <a:lnTo>
                    <a:pt x="3138" y="35138"/>
                  </a:lnTo>
                  <a:lnTo>
                    <a:pt x="7524" y="29581"/>
                  </a:lnTo>
                  <a:lnTo>
                    <a:pt x="8242" y="28636"/>
                  </a:lnTo>
                  <a:lnTo>
                    <a:pt x="12268" y="23552"/>
                  </a:lnTo>
                  <a:lnTo>
                    <a:pt x="12986" y="22607"/>
                  </a:lnTo>
                  <a:lnTo>
                    <a:pt x="16880" y="17673"/>
                  </a:lnTo>
                  <a:lnTo>
                    <a:pt x="17598" y="16747"/>
                  </a:lnTo>
                  <a:lnTo>
                    <a:pt x="21492" y="11814"/>
                  </a:lnTo>
                  <a:lnTo>
                    <a:pt x="22210" y="10888"/>
                  </a:lnTo>
                  <a:lnTo>
                    <a:pt x="26104" y="5955"/>
                  </a:lnTo>
                  <a:lnTo>
                    <a:pt x="26822" y="5010"/>
                  </a:lnTo>
                  <a:lnTo>
                    <a:pt x="30791" y="1"/>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2"/>
            <p:cNvSpPr/>
            <p:nvPr/>
          </p:nvSpPr>
          <p:spPr>
            <a:xfrm rot="10800000">
              <a:off x="7254025" y="1564675"/>
              <a:ext cx="791975" cy="996100"/>
            </a:xfrm>
            <a:custGeom>
              <a:rect b="b" l="l" r="r" t="t"/>
              <a:pathLst>
                <a:path extrusionOk="0" h="39844" w="31679">
                  <a:moveTo>
                    <a:pt x="31679" y="700"/>
                  </a:moveTo>
                  <a:lnTo>
                    <a:pt x="27710" y="5746"/>
                  </a:lnTo>
                  <a:lnTo>
                    <a:pt x="26991" y="6672"/>
                  </a:lnTo>
                  <a:lnTo>
                    <a:pt x="23098" y="11624"/>
                  </a:lnTo>
                  <a:lnTo>
                    <a:pt x="22361" y="12551"/>
                  </a:lnTo>
                  <a:lnTo>
                    <a:pt x="18486" y="17484"/>
                  </a:lnTo>
                  <a:lnTo>
                    <a:pt x="17749" y="18410"/>
                  </a:lnTo>
                  <a:lnTo>
                    <a:pt x="13874" y="23343"/>
                  </a:lnTo>
                  <a:lnTo>
                    <a:pt x="13137" y="24269"/>
                  </a:lnTo>
                  <a:lnTo>
                    <a:pt x="9130" y="29373"/>
                  </a:lnTo>
                  <a:lnTo>
                    <a:pt x="8393" y="30299"/>
                  </a:lnTo>
                  <a:lnTo>
                    <a:pt x="4026" y="35875"/>
                  </a:lnTo>
                  <a:lnTo>
                    <a:pt x="3289" y="36801"/>
                  </a:lnTo>
                  <a:lnTo>
                    <a:pt x="908" y="39844"/>
                  </a:lnTo>
                  <a:lnTo>
                    <a:pt x="0" y="39126"/>
                  </a:lnTo>
                  <a:lnTo>
                    <a:pt x="2401" y="36083"/>
                  </a:lnTo>
                  <a:lnTo>
                    <a:pt x="3119" y="35156"/>
                  </a:lnTo>
                  <a:lnTo>
                    <a:pt x="7504" y="29599"/>
                  </a:lnTo>
                  <a:lnTo>
                    <a:pt x="8222" y="28673"/>
                  </a:lnTo>
                  <a:lnTo>
                    <a:pt x="12248" y="23570"/>
                  </a:lnTo>
                  <a:lnTo>
                    <a:pt x="12967" y="22644"/>
                  </a:lnTo>
                  <a:lnTo>
                    <a:pt x="16860" y="17692"/>
                  </a:lnTo>
                  <a:lnTo>
                    <a:pt x="17579" y="16766"/>
                  </a:lnTo>
                  <a:lnTo>
                    <a:pt x="21472" y="11832"/>
                  </a:lnTo>
                  <a:lnTo>
                    <a:pt x="22190" y="10906"/>
                  </a:lnTo>
                  <a:lnTo>
                    <a:pt x="26084" y="5973"/>
                  </a:lnTo>
                  <a:lnTo>
                    <a:pt x="26802" y="5047"/>
                  </a:lnTo>
                  <a:lnTo>
                    <a:pt x="30791" y="0"/>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2"/>
            <p:cNvSpPr/>
            <p:nvPr/>
          </p:nvSpPr>
          <p:spPr>
            <a:xfrm rot="10800000">
              <a:off x="7709525" y="1471575"/>
              <a:ext cx="747100" cy="1398725"/>
            </a:xfrm>
            <a:custGeom>
              <a:rect b="b" l="l" r="r" t="t"/>
              <a:pathLst>
                <a:path extrusionOk="0" h="55949" w="29884">
                  <a:moveTo>
                    <a:pt x="29883" y="1"/>
                  </a:moveTo>
                  <a:lnTo>
                    <a:pt x="22209" y="55948"/>
                  </a:lnTo>
                  <a:lnTo>
                    <a:pt x="17333" y="52130"/>
                  </a:lnTo>
                  <a:lnTo>
                    <a:pt x="16425" y="51431"/>
                  </a:lnTo>
                  <a:lnTo>
                    <a:pt x="11303" y="47424"/>
                  </a:lnTo>
                  <a:lnTo>
                    <a:pt x="10396" y="46725"/>
                  </a:lnTo>
                  <a:lnTo>
                    <a:pt x="5274" y="42718"/>
                  </a:lnTo>
                  <a:lnTo>
                    <a:pt x="4366" y="41999"/>
                  </a:lnTo>
                  <a:lnTo>
                    <a:pt x="492" y="38994"/>
                  </a:lnTo>
                  <a:cubicBezTo>
                    <a:pt x="76" y="38654"/>
                    <a:pt x="0" y="38049"/>
                    <a:pt x="340" y="37633"/>
                  </a:cubicBezTo>
                  <a:lnTo>
                    <a:pt x="2174" y="35289"/>
                  </a:lnTo>
                  <a:lnTo>
                    <a:pt x="2892" y="34363"/>
                  </a:lnTo>
                  <a:lnTo>
                    <a:pt x="7277" y="28806"/>
                  </a:lnTo>
                  <a:lnTo>
                    <a:pt x="8014" y="27880"/>
                  </a:lnTo>
                  <a:lnTo>
                    <a:pt x="12021" y="22777"/>
                  </a:lnTo>
                  <a:lnTo>
                    <a:pt x="12759" y="21851"/>
                  </a:lnTo>
                  <a:lnTo>
                    <a:pt x="16633" y="16899"/>
                  </a:lnTo>
                  <a:lnTo>
                    <a:pt x="17370" y="15972"/>
                  </a:lnTo>
                  <a:lnTo>
                    <a:pt x="21245" y="11039"/>
                  </a:lnTo>
                  <a:lnTo>
                    <a:pt x="21963" y="10113"/>
                  </a:lnTo>
                  <a:lnTo>
                    <a:pt x="25857" y="5161"/>
                  </a:lnTo>
                  <a:lnTo>
                    <a:pt x="26575" y="4235"/>
                  </a:lnTo>
                  <a:close/>
                </a:path>
              </a:pathLst>
            </a:custGeom>
            <a:solidFill>
              <a:srgbClr val="C9C7DA">
                <a:alpha val="24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8" name="Shape 1248"/>
        <p:cNvGrpSpPr/>
        <p:nvPr/>
      </p:nvGrpSpPr>
      <p:grpSpPr>
        <a:xfrm>
          <a:off x="0" y="0"/>
          <a:ext cx="0" cy="0"/>
          <a:chOff x="0" y="0"/>
          <a:chExt cx="0" cy="0"/>
        </a:xfrm>
      </p:grpSpPr>
      <p:sp>
        <p:nvSpPr>
          <p:cNvPr id="1249" name="Google Shape;1249;p53"/>
          <p:cNvSpPr/>
          <p:nvPr/>
        </p:nvSpPr>
        <p:spPr>
          <a:xfrm>
            <a:off x="4641536" y="3033165"/>
            <a:ext cx="857700" cy="15765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3"/>
          <p:cNvSpPr/>
          <p:nvPr/>
        </p:nvSpPr>
        <p:spPr>
          <a:xfrm>
            <a:off x="4641536" y="1313183"/>
            <a:ext cx="857700" cy="15765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3"/>
          <p:cNvSpPr/>
          <p:nvPr/>
        </p:nvSpPr>
        <p:spPr>
          <a:xfrm>
            <a:off x="729093" y="3033165"/>
            <a:ext cx="857700" cy="15765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3"/>
          <p:cNvSpPr/>
          <p:nvPr/>
        </p:nvSpPr>
        <p:spPr>
          <a:xfrm>
            <a:off x="729093" y="1313183"/>
            <a:ext cx="857700" cy="15765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3"/>
          <p:cNvSpPr/>
          <p:nvPr/>
        </p:nvSpPr>
        <p:spPr>
          <a:xfrm>
            <a:off x="1710272" y="3033015"/>
            <a:ext cx="2784600" cy="15768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3"/>
          <p:cNvSpPr/>
          <p:nvPr/>
        </p:nvSpPr>
        <p:spPr>
          <a:xfrm>
            <a:off x="5645007" y="1313033"/>
            <a:ext cx="2769900" cy="15768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3"/>
          <p:cNvSpPr/>
          <p:nvPr/>
        </p:nvSpPr>
        <p:spPr>
          <a:xfrm>
            <a:off x="5645007" y="3033015"/>
            <a:ext cx="2769900" cy="15768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3"/>
          <p:cNvSpPr/>
          <p:nvPr/>
        </p:nvSpPr>
        <p:spPr>
          <a:xfrm>
            <a:off x="1710272" y="1313033"/>
            <a:ext cx="2784600" cy="15768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3"/>
          <p:cNvSpPr txBox="1"/>
          <p:nvPr>
            <p:ph idx="4" type="title"/>
          </p:nvPr>
        </p:nvSpPr>
        <p:spPr>
          <a:xfrm>
            <a:off x="1810772" y="3208936"/>
            <a:ext cx="2583600" cy="42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kANOPUS MAP</a:t>
            </a:r>
            <a:endParaRPr/>
          </a:p>
        </p:txBody>
      </p:sp>
      <p:sp>
        <p:nvSpPr>
          <p:cNvPr id="1258" name="Google Shape;1258;p53"/>
          <p:cNvSpPr txBox="1"/>
          <p:nvPr>
            <p:ph idx="2" type="title"/>
          </p:nvPr>
        </p:nvSpPr>
        <p:spPr>
          <a:xfrm>
            <a:off x="5738157" y="1483898"/>
            <a:ext cx="2583600" cy="42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LOOKING MAP</a:t>
            </a:r>
            <a:endParaRPr/>
          </a:p>
        </p:txBody>
      </p:sp>
      <p:sp>
        <p:nvSpPr>
          <p:cNvPr id="1259" name="Google Shape;1259;p53"/>
          <p:cNvSpPr txBox="1"/>
          <p:nvPr>
            <p:ph type="title"/>
          </p:nvPr>
        </p:nvSpPr>
        <p:spPr>
          <a:xfrm>
            <a:off x="1810772" y="1483293"/>
            <a:ext cx="2583600" cy="42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SKULL MAP</a:t>
            </a:r>
            <a:endParaRPr/>
          </a:p>
        </p:txBody>
      </p:sp>
      <p:sp>
        <p:nvSpPr>
          <p:cNvPr id="1260" name="Google Shape;1260;p53"/>
          <p:cNvSpPr txBox="1"/>
          <p:nvPr>
            <p:ph idx="5" type="subTitle"/>
          </p:nvPr>
        </p:nvSpPr>
        <p:spPr>
          <a:xfrm>
            <a:off x="1810772" y="3631310"/>
            <a:ext cx="2583600" cy="81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map is larger than the others, and Mars is actually a very cold place</a:t>
            </a:r>
            <a:endParaRPr/>
          </a:p>
        </p:txBody>
      </p:sp>
      <p:sp>
        <p:nvSpPr>
          <p:cNvPr id="1261" name="Google Shape;1261;p53"/>
          <p:cNvSpPr txBox="1"/>
          <p:nvPr>
            <p:ph idx="8" type="title"/>
          </p:nvPr>
        </p:nvSpPr>
        <p:spPr>
          <a:xfrm>
            <a:off x="720000" y="449064"/>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SPACE MAPS</a:t>
            </a:r>
            <a:endParaRPr/>
          </a:p>
        </p:txBody>
      </p:sp>
      <p:sp>
        <p:nvSpPr>
          <p:cNvPr id="1262" name="Google Shape;1262;p53"/>
          <p:cNvSpPr txBox="1"/>
          <p:nvPr>
            <p:ph idx="1" type="subTitle"/>
          </p:nvPr>
        </p:nvSpPr>
        <p:spPr>
          <a:xfrm>
            <a:off x="1810772" y="1907155"/>
            <a:ext cx="2583600" cy="81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map is perfect for beginners because Earth is where we all live</a:t>
            </a:r>
            <a:endParaRPr/>
          </a:p>
        </p:txBody>
      </p:sp>
      <p:sp>
        <p:nvSpPr>
          <p:cNvPr id="1263" name="Google Shape;1263;p53"/>
          <p:cNvSpPr txBox="1"/>
          <p:nvPr>
            <p:ph idx="3" type="subTitle"/>
          </p:nvPr>
        </p:nvSpPr>
        <p:spPr>
          <a:xfrm>
            <a:off x="5738157" y="1914950"/>
            <a:ext cx="2583600" cy="81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map is smaller, but Jupiter is known to be the biggest planet of them all</a:t>
            </a:r>
            <a:endParaRPr/>
          </a:p>
        </p:txBody>
      </p:sp>
      <p:sp>
        <p:nvSpPr>
          <p:cNvPr id="1264" name="Google Shape;1264;p53"/>
          <p:cNvSpPr txBox="1"/>
          <p:nvPr>
            <p:ph idx="6" type="title"/>
          </p:nvPr>
        </p:nvSpPr>
        <p:spPr>
          <a:xfrm>
            <a:off x="5738157" y="3208295"/>
            <a:ext cx="2583600" cy="42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BLUE MAP</a:t>
            </a:r>
            <a:endParaRPr/>
          </a:p>
        </p:txBody>
      </p:sp>
      <p:sp>
        <p:nvSpPr>
          <p:cNvPr id="1265" name="Google Shape;1265;p53"/>
          <p:cNvSpPr txBox="1"/>
          <p:nvPr>
            <p:ph idx="7" type="subTitle"/>
          </p:nvPr>
        </p:nvSpPr>
        <p:spPr>
          <a:xfrm>
            <a:off x="5738157" y="3631959"/>
            <a:ext cx="2583600" cy="81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characters are aboard a train, and Saturn is a gas giant that has rings</a:t>
            </a:r>
            <a:endParaRPr/>
          </a:p>
        </p:txBody>
      </p:sp>
      <p:sp>
        <p:nvSpPr>
          <p:cNvPr id="1266" name="Google Shape;1266;p53"/>
          <p:cNvSpPr txBox="1"/>
          <p:nvPr>
            <p:ph idx="9" type="title"/>
          </p:nvPr>
        </p:nvSpPr>
        <p:spPr>
          <a:xfrm>
            <a:off x="780243" y="1433163"/>
            <a:ext cx="755400" cy="134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267" name="Google Shape;1267;p53"/>
          <p:cNvSpPr txBox="1"/>
          <p:nvPr>
            <p:ph idx="13" type="title"/>
          </p:nvPr>
        </p:nvSpPr>
        <p:spPr>
          <a:xfrm>
            <a:off x="780243" y="3147450"/>
            <a:ext cx="755400" cy="134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268" name="Google Shape;1268;p53"/>
          <p:cNvSpPr txBox="1"/>
          <p:nvPr>
            <p:ph idx="14" type="title"/>
          </p:nvPr>
        </p:nvSpPr>
        <p:spPr>
          <a:xfrm>
            <a:off x="4692686" y="1423526"/>
            <a:ext cx="755400" cy="134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269" name="Google Shape;1269;p53"/>
          <p:cNvSpPr txBox="1"/>
          <p:nvPr>
            <p:ph idx="15" type="title"/>
          </p:nvPr>
        </p:nvSpPr>
        <p:spPr>
          <a:xfrm>
            <a:off x="4692686" y="3153875"/>
            <a:ext cx="755400" cy="134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270" name="Google Shape;1270;p53"/>
          <p:cNvSpPr/>
          <p:nvPr/>
        </p:nvSpPr>
        <p:spPr>
          <a:xfrm>
            <a:off x="-582166" y="3768599"/>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3"/>
          <p:cNvSpPr/>
          <p:nvPr/>
        </p:nvSpPr>
        <p:spPr>
          <a:xfrm flipH="1">
            <a:off x="8139264" y="-773699"/>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5" name="Shape 1275"/>
        <p:cNvGrpSpPr/>
        <p:nvPr/>
      </p:nvGrpSpPr>
      <p:grpSpPr>
        <a:xfrm>
          <a:off x="0" y="0"/>
          <a:ext cx="0" cy="0"/>
          <a:chOff x="0" y="0"/>
          <a:chExt cx="0" cy="0"/>
        </a:xfrm>
      </p:grpSpPr>
      <p:sp>
        <p:nvSpPr>
          <p:cNvPr id="1276" name="Google Shape;1276;p54"/>
          <p:cNvSpPr/>
          <p:nvPr/>
        </p:nvSpPr>
        <p:spPr>
          <a:xfrm>
            <a:off x="721725" y="1292325"/>
            <a:ext cx="3843000" cy="2558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4"/>
          <p:cNvSpPr txBox="1"/>
          <p:nvPr>
            <p:ph type="title"/>
          </p:nvPr>
        </p:nvSpPr>
        <p:spPr>
          <a:xfrm>
            <a:off x="842475" y="1616038"/>
            <a:ext cx="3601500" cy="61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WELCOME FRIEND</a:t>
            </a:r>
            <a:endParaRPr/>
          </a:p>
        </p:txBody>
      </p:sp>
      <p:sp>
        <p:nvSpPr>
          <p:cNvPr id="1278" name="Google Shape;1278;p54"/>
          <p:cNvSpPr txBox="1"/>
          <p:nvPr>
            <p:ph idx="1" type="subTitle"/>
          </p:nvPr>
        </p:nvSpPr>
        <p:spPr>
          <a:xfrm>
            <a:off x="842475" y="2228313"/>
            <a:ext cx="3601500" cy="129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Congratulations, you’re a member of the team in this game. That means you’re out there to help complete certain tasks. If your character is a good guy, you’ll be assigned tasks all across the map!</a:t>
            </a:r>
            <a:endParaRPr/>
          </a:p>
        </p:txBody>
      </p:sp>
      <p:sp>
        <p:nvSpPr>
          <p:cNvPr id="1279" name="Google Shape;1279;p54"/>
          <p:cNvSpPr/>
          <p:nvPr/>
        </p:nvSpPr>
        <p:spPr>
          <a:xfrm>
            <a:off x="5298575" y="539500"/>
            <a:ext cx="3132300" cy="40644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80" name="Google Shape;1280;p54"/>
          <p:cNvPicPr preferRelativeResize="0"/>
          <p:nvPr/>
        </p:nvPicPr>
        <p:blipFill rotWithShape="1">
          <a:blip r:embed="rId3">
            <a:alphaModFix/>
          </a:blip>
          <a:srcRect b="3671" l="32461" r="18921" t="4987"/>
          <a:stretch/>
        </p:blipFill>
        <p:spPr>
          <a:xfrm>
            <a:off x="5525525" y="774700"/>
            <a:ext cx="2678400" cy="3594000"/>
          </a:xfrm>
          <a:prstGeom prst="roundRect">
            <a:avLst>
              <a:gd fmla="val 10509" name="adj"/>
            </a:avLst>
          </a:prstGeom>
          <a:noFill/>
          <a:ln>
            <a:noFill/>
          </a:ln>
        </p:spPr>
      </p:pic>
      <p:sp>
        <p:nvSpPr>
          <p:cNvPr id="1281" name="Google Shape;1281;p54"/>
          <p:cNvSpPr/>
          <p:nvPr/>
        </p:nvSpPr>
        <p:spPr>
          <a:xfrm flipH="1">
            <a:off x="6891683" y="3026562"/>
            <a:ext cx="3412729" cy="1594518"/>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4"/>
          <p:cNvSpPr/>
          <p:nvPr/>
        </p:nvSpPr>
        <p:spPr>
          <a:xfrm>
            <a:off x="-452800" y="-715874"/>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4"/>
          <p:cNvSpPr/>
          <p:nvPr/>
        </p:nvSpPr>
        <p:spPr>
          <a:xfrm>
            <a:off x="3960000" y="4468238"/>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4"/>
          <p:cNvSpPr/>
          <p:nvPr/>
        </p:nvSpPr>
        <p:spPr>
          <a:xfrm>
            <a:off x="2411088" y="5751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4"/>
          <p:cNvSpPr/>
          <p:nvPr/>
        </p:nvSpPr>
        <p:spPr>
          <a:xfrm rot="-4303035">
            <a:off x="4016277" y="850982"/>
            <a:ext cx="158972" cy="158972"/>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4"/>
          <p:cNvSpPr/>
          <p:nvPr/>
        </p:nvSpPr>
        <p:spPr>
          <a:xfrm>
            <a:off x="2033650" y="447675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4"/>
          <p:cNvSpPr/>
          <p:nvPr/>
        </p:nvSpPr>
        <p:spPr>
          <a:xfrm>
            <a:off x="145100" y="32550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4"/>
          <p:cNvSpPr/>
          <p:nvPr/>
        </p:nvSpPr>
        <p:spPr>
          <a:xfrm>
            <a:off x="3505913" y="4168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4"/>
          <p:cNvSpPr/>
          <p:nvPr/>
        </p:nvSpPr>
        <p:spPr>
          <a:xfrm>
            <a:off x="1697625" y="4168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4"/>
          <p:cNvSpPr/>
          <p:nvPr/>
        </p:nvSpPr>
        <p:spPr>
          <a:xfrm>
            <a:off x="4851325" y="17545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4"/>
          <p:cNvSpPr/>
          <p:nvPr/>
        </p:nvSpPr>
        <p:spPr>
          <a:xfrm>
            <a:off x="4928725" y="28533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4"/>
          <p:cNvSpPr/>
          <p:nvPr/>
        </p:nvSpPr>
        <p:spPr>
          <a:xfrm>
            <a:off x="7770625" y="29679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6" name="Shape 1296"/>
        <p:cNvGrpSpPr/>
        <p:nvPr/>
      </p:nvGrpSpPr>
      <p:grpSpPr>
        <a:xfrm>
          <a:off x="0" y="0"/>
          <a:ext cx="0" cy="0"/>
          <a:chOff x="0" y="0"/>
          <a:chExt cx="0" cy="0"/>
        </a:xfrm>
      </p:grpSpPr>
      <p:sp>
        <p:nvSpPr>
          <p:cNvPr id="1297" name="Google Shape;1297;p55"/>
          <p:cNvSpPr/>
          <p:nvPr/>
        </p:nvSpPr>
        <p:spPr>
          <a:xfrm>
            <a:off x="1463100" y="547970"/>
            <a:ext cx="6217800" cy="21951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txBox="1"/>
          <p:nvPr>
            <p:ph type="title"/>
          </p:nvPr>
        </p:nvSpPr>
        <p:spPr>
          <a:xfrm>
            <a:off x="1940850" y="706800"/>
            <a:ext cx="5262300" cy="111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ARE FROM TEAM B, YOU HAVE TO BEHAVE BAD</a:t>
            </a:r>
            <a:endParaRPr/>
          </a:p>
        </p:txBody>
      </p:sp>
      <p:sp>
        <p:nvSpPr>
          <p:cNvPr id="1299" name="Google Shape;1299;p55"/>
          <p:cNvSpPr txBox="1"/>
          <p:nvPr>
            <p:ph idx="1" type="subTitle"/>
          </p:nvPr>
        </p:nvSpPr>
        <p:spPr>
          <a:xfrm>
            <a:off x="1940850" y="1818300"/>
            <a:ext cx="5262300" cy="76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Congratulations, you get to make mischief. That means you’ll be in charge of making things difficult for the good guys. You’ll try to stop them from completing all their tasks!</a:t>
            </a:r>
            <a:endParaRPr/>
          </a:p>
        </p:txBody>
      </p:sp>
      <p:sp>
        <p:nvSpPr>
          <p:cNvPr id="1300" name="Google Shape;1300;p55"/>
          <p:cNvSpPr/>
          <p:nvPr/>
        </p:nvSpPr>
        <p:spPr>
          <a:xfrm>
            <a:off x="713100" y="3014725"/>
            <a:ext cx="7717800" cy="15930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01" name="Google Shape;1301;p55"/>
          <p:cNvPicPr preferRelativeResize="0"/>
          <p:nvPr/>
        </p:nvPicPr>
        <p:blipFill rotWithShape="1">
          <a:blip r:embed="rId3">
            <a:alphaModFix/>
          </a:blip>
          <a:srcRect b="63881" l="0" r="0" t="10431"/>
          <a:stretch/>
        </p:blipFill>
        <p:spPr>
          <a:xfrm>
            <a:off x="943950" y="3189175"/>
            <a:ext cx="7256100" cy="1244100"/>
          </a:xfrm>
          <a:prstGeom prst="roundRect">
            <a:avLst>
              <a:gd fmla="val 11981" name="adj"/>
            </a:avLst>
          </a:prstGeom>
          <a:noFill/>
          <a:ln>
            <a:noFill/>
          </a:ln>
        </p:spPr>
      </p:pic>
      <p:sp>
        <p:nvSpPr>
          <p:cNvPr id="1302" name="Google Shape;1302;p55"/>
          <p:cNvSpPr/>
          <p:nvPr/>
        </p:nvSpPr>
        <p:spPr>
          <a:xfrm flipH="1">
            <a:off x="8200059" y="70678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5"/>
          <p:cNvSpPr/>
          <p:nvPr/>
        </p:nvSpPr>
        <p:spPr>
          <a:xfrm>
            <a:off x="-2378111" y="1142988"/>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5"/>
          <p:cNvSpPr/>
          <p:nvPr/>
        </p:nvSpPr>
        <p:spPr>
          <a:xfrm>
            <a:off x="904050" y="13803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5"/>
          <p:cNvSpPr/>
          <p:nvPr/>
        </p:nvSpPr>
        <p:spPr>
          <a:xfrm>
            <a:off x="8102138" y="142022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9" name="Shape 1309"/>
        <p:cNvGrpSpPr/>
        <p:nvPr/>
      </p:nvGrpSpPr>
      <p:grpSpPr>
        <a:xfrm>
          <a:off x="0" y="0"/>
          <a:ext cx="0" cy="0"/>
          <a:chOff x="0" y="0"/>
          <a:chExt cx="0" cy="0"/>
        </a:xfrm>
      </p:grpSpPr>
      <p:sp>
        <p:nvSpPr>
          <p:cNvPr id="1310" name="Google Shape;1310;p56"/>
          <p:cNvSpPr txBox="1"/>
          <p:nvPr>
            <p:ph type="title"/>
          </p:nvPr>
        </p:nvSpPr>
        <p:spPr>
          <a:xfrm>
            <a:off x="720000" y="449188"/>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CUSTOMIZATION</a:t>
            </a:r>
            <a:endParaRPr/>
          </a:p>
        </p:txBody>
      </p:sp>
      <p:sp>
        <p:nvSpPr>
          <p:cNvPr id="1311" name="Google Shape;1311;p56"/>
          <p:cNvSpPr txBox="1"/>
          <p:nvPr/>
        </p:nvSpPr>
        <p:spPr>
          <a:xfrm>
            <a:off x="720000" y="1462275"/>
            <a:ext cx="7704000" cy="4002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a:solidFill>
                  <a:schemeClr val="dk1"/>
                </a:solidFill>
                <a:latin typeface="Nunito"/>
                <a:ea typeface="Nunito"/>
                <a:cs typeface="Nunito"/>
                <a:sym typeface="Nunito"/>
              </a:rPr>
              <a:t>Customize your characters to your liking, you can put hats, new colors and make them unique</a:t>
            </a:r>
            <a:endParaRPr>
              <a:solidFill>
                <a:schemeClr val="dk1"/>
              </a:solidFill>
              <a:latin typeface="Nunito"/>
              <a:ea typeface="Nunito"/>
              <a:cs typeface="Nunito"/>
              <a:sym typeface="Nunito"/>
            </a:endParaRPr>
          </a:p>
        </p:txBody>
      </p:sp>
      <p:sp>
        <p:nvSpPr>
          <p:cNvPr id="1312" name="Google Shape;1312;p56"/>
          <p:cNvSpPr/>
          <p:nvPr/>
        </p:nvSpPr>
        <p:spPr>
          <a:xfrm>
            <a:off x="-425141" y="3860149"/>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6"/>
          <p:cNvSpPr/>
          <p:nvPr/>
        </p:nvSpPr>
        <p:spPr>
          <a:xfrm flipH="1">
            <a:off x="6957589" y="3596363"/>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6"/>
          <p:cNvSpPr/>
          <p:nvPr/>
        </p:nvSpPr>
        <p:spPr>
          <a:xfrm>
            <a:off x="1194467" y="3630320"/>
            <a:ext cx="8418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6"/>
          <p:cNvSpPr/>
          <p:nvPr/>
        </p:nvSpPr>
        <p:spPr>
          <a:xfrm>
            <a:off x="2624226" y="3630320"/>
            <a:ext cx="8418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6"/>
          <p:cNvSpPr/>
          <p:nvPr/>
        </p:nvSpPr>
        <p:spPr>
          <a:xfrm>
            <a:off x="4266387" y="3630320"/>
            <a:ext cx="8418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6"/>
          <p:cNvSpPr/>
          <p:nvPr/>
        </p:nvSpPr>
        <p:spPr>
          <a:xfrm>
            <a:off x="5670940" y="3630320"/>
            <a:ext cx="8418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6"/>
          <p:cNvSpPr/>
          <p:nvPr/>
        </p:nvSpPr>
        <p:spPr>
          <a:xfrm>
            <a:off x="7308351" y="3630320"/>
            <a:ext cx="8418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 name="Google Shape;1319;p56"/>
          <p:cNvGrpSpPr/>
          <p:nvPr/>
        </p:nvGrpSpPr>
        <p:grpSpPr>
          <a:xfrm>
            <a:off x="2563519" y="2373851"/>
            <a:ext cx="963237" cy="1338257"/>
            <a:chOff x="4576548" y="2732420"/>
            <a:chExt cx="1334123" cy="1853542"/>
          </a:xfrm>
        </p:grpSpPr>
        <p:grpSp>
          <p:nvGrpSpPr>
            <p:cNvPr id="1320" name="Google Shape;1320;p56"/>
            <p:cNvGrpSpPr/>
            <p:nvPr/>
          </p:nvGrpSpPr>
          <p:grpSpPr>
            <a:xfrm>
              <a:off x="4576548" y="2732420"/>
              <a:ext cx="1334123" cy="1853542"/>
              <a:chOff x="1022825" y="1037150"/>
              <a:chExt cx="2358775" cy="3159267"/>
            </a:xfrm>
          </p:grpSpPr>
          <p:sp>
            <p:nvSpPr>
              <p:cNvPr id="1321" name="Google Shape;1321;p56"/>
              <p:cNvSpPr/>
              <p:nvPr/>
            </p:nvSpPr>
            <p:spPr>
              <a:xfrm>
                <a:off x="1022825" y="2269600"/>
                <a:ext cx="738350" cy="1267175"/>
              </a:xfrm>
              <a:custGeom>
                <a:rect b="b" l="l" r="r" t="t"/>
                <a:pathLst>
                  <a:path extrusionOk="0" h="50687" w="29534">
                    <a:moveTo>
                      <a:pt x="22023" y="2236"/>
                    </a:moveTo>
                    <a:cubicBezTo>
                      <a:pt x="16812" y="1"/>
                      <a:pt x="10647" y="2681"/>
                      <a:pt x="8274" y="8231"/>
                    </a:cubicBezTo>
                    <a:cubicBezTo>
                      <a:pt x="7871" y="9174"/>
                      <a:pt x="1" y="31641"/>
                      <a:pt x="75" y="44130"/>
                    </a:cubicBezTo>
                    <a:cubicBezTo>
                      <a:pt x="86" y="45899"/>
                      <a:pt x="1081" y="47435"/>
                      <a:pt x="2649" y="47922"/>
                    </a:cubicBezTo>
                    <a:lnTo>
                      <a:pt x="8369" y="50126"/>
                    </a:lnTo>
                    <a:cubicBezTo>
                      <a:pt x="10191" y="50687"/>
                      <a:pt x="12172" y="49670"/>
                      <a:pt x="12988" y="47753"/>
                    </a:cubicBezTo>
                    <a:cubicBezTo>
                      <a:pt x="12988" y="47753"/>
                      <a:pt x="26599" y="17627"/>
                      <a:pt x="27161" y="16335"/>
                    </a:cubicBezTo>
                    <a:cubicBezTo>
                      <a:pt x="29533" y="10784"/>
                      <a:pt x="27235" y="4471"/>
                      <a:pt x="22023" y="2236"/>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322" name="Google Shape;1322;p56"/>
              <p:cNvSpPr/>
              <p:nvPr/>
            </p:nvSpPr>
            <p:spPr>
              <a:xfrm>
                <a:off x="2643525" y="2269600"/>
                <a:ext cx="738075" cy="1267175"/>
              </a:xfrm>
              <a:custGeom>
                <a:rect b="b" l="l" r="r" t="t"/>
                <a:pathLst>
                  <a:path extrusionOk="0" h="50687" w="29523">
                    <a:moveTo>
                      <a:pt x="7521" y="2236"/>
                    </a:moveTo>
                    <a:cubicBezTo>
                      <a:pt x="12733" y="1"/>
                      <a:pt x="18898" y="2691"/>
                      <a:pt x="21271" y="8242"/>
                    </a:cubicBezTo>
                    <a:cubicBezTo>
                      <a:pt x="21663" y="9185"/>
                      <a:pt x="29522" y="31652"/>
                      <a:pt x="29438" y="44141"/>
                    </a:cubicBezTo>
                    <a:cubicBezTo>
                      <a:pt x="29427" y="45910"/>
                      <a:pt x="28431" y="47446"/>
                      <a:pt x="26864" y="47933"/>
                    </a:cubicBezTo>
                    <a:lnTo>
                      <a:pt x="21133" y="50126"/>
                    </a:lnTo>
                    <a:cubicBezTo>
                      <a:pt x="19322" y="50687"/>
                      <a:pt x="17341" y="49670"/>
                      <a:pt x="16525" y="47763"/>
                    </a:cubicBezTo>
                    <a:cubicBezTo>
                      <a:pt x="16525" y="47763"/>
                      <a:pt x="2935" y="17627"/>
                      <a:pt x="2373" y="16335"/>
                    </a:cubicBezTo>
                    <a:cubicBezTo>
                      <a:pt x="0" y="10784"/>
                      <a:pt x="2299" y="4471"/>
                      <a:pt x="7521" y="2236"/>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6"/>
              <p:cNvSpPr/>
              <p:nvPr/>
            </p:nvSpPr>
            <p:spPr>
              <a:xfrm>
                <a:off x="1309914" y="2269603"/>
                <a:ext cx="1796025" cy="1926814"/>
              </a:xfrm>
              <a:custGeom>
                <a:rect b="b" l="l" r="r" t="t"/>
                <a:pathLst>
                  <a:path extrusionOk="0" h="75443" w="71841">
                    <a:moveTo>
                      <a:pt x="69828" y="61947"/>
                    </a:moveTo>
                    <a:cubicBezTo>
                      <a:pt x="69277" y="66100"/>
                      <a:pt x="65315" y="73748"/>
                      <a:pt x="59182" y="74627"/>
                    </a:cubicBezTo>
                    <a:cubicBezTo>
                      <a:pt x="54468" y="75294"/>
                      <a:pt x="48303" y="74934"/>
                      <a:pt x="44797" y="71216"/>
                    </a:cubicBezTo>
                    <a:cubicBezTo>
                      <a:pt x="43039" y="69341"/>
                      <a:pt x="44024" y="58219"/>
                      <a:pt x="39352" y="58229"/>
                    </a:cubicBezTo>
                    <a:cubicBezTo>
                      <a:pt x="37562" y="58240"/>
                      <a:pt x="35846" y="58261"/>
                      <a:pt x="33982" y="58272"/>
                    </a:cubicBezTo>
                    <a:cubicBezTo>
                      <a:pt x="30656" y="58293"/>
                      <a:pt x="28484" y="68292"/>
                      <a:pt x="26652" y="71142"/>
                    </a:cubicBezTo>
                    <a:cubicBezTo>
                      <a:pt x="23887" y="75442"/>
                      <a:pt x="16663" y="75400"/>
                      <a:pt x="11504" y="74394"/>
                    </a:cubicBezTo>
                    <a:cubicBezTo>
                      <a:pt x="5763" y="73271"/>
                      <a:pt x="2119" y="68070"/>
                      <a:pt x="1558" y="62085"/>
                    </a:cubicBezTo>
                    <a:cubicBezTo>
                      <a:pt x="0" y="45613"/>
                      <a:pt x="4693" y="1"/>
                      <a:pt x="4693" y="1"/>
                    </a:cubicBezTo>
                    <a:cubicBezTo>
                      <a:pt x="4693" y="1"/>
                      <a:pt x="14237" y="18125"/>
                      <a:pt x="34914" y="17998"/>
                    </a:cubicBezTo>
                    <a:cubicBezTo>
                      <a:pt x="55591" y="17882"/>
                      <a:pt x="67095" y="1"/>
                      <a:pt x="67095" y="1"/>
                    </a:cubicBezTo>
                    <a:cubicBezTo>
                      <a:pt x="67095" y="1"/>
                      <a:pt x="71840" y="46821"/>
                      <a:pt x="69828" y="61947"/>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6"/>
              <p:cNvSpPr/>
              <p:nvPr/>
            </p:nvSpPr>
            <p:spPr>
              <a:xfrm>
                <a:off x="1236800" y="1037150"/>
                <a:ext cx="1835750" cy="1714725"/>
              </a:xfrm>
              <a:custGeom>
                <a:rect b="b" l="l" r="r" t="t"/>
                <a:pathLst>
                  <a:path extrusionOk="0" h="68589" w="73430">
                    <a:moveTo>
                      <a:pt x="44490" y="2489"/>
                    </a:moveTo>
                    <a:cubicBezTo>
                      <a:pt x="64362" y="4513"/>
                      <a:pt x="73430" y="26090"/>
                      <a:pt x="72752" y="39606"/>
                    </a:cubicBezTo>
                    <a:cubicBezTo>
                      <a:pt x="71915" y="56544"/>
                      <a:pt x="59966" y="65569"/>
                      <a:pt x="38611" y="67147"/>
                    </a:cubicBezTo>
                    <a:cubicBezTo>
                      <a:pt x="19142" y="68588"/>
                      <a:pt x="1" y="50919"/>
                      <a:pt x="3295" y="30115"/>
                    </a:cubicBezTo>
                    <a:cubicBezTo>
                      <a:pt x="6251" y="11440"/>
                      <a:pt x="20116" y="0"/>
                      <a:pt x="44490" y="2489"/>
                    </a:cubicBez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6"/>
              <p:cNvSpPr/>
              <p:nvPr/>
            </p:nvSpPr>
            <p:spPr>
              <a:xfrm>
                <a:off x="2070675" y="1092450"/>
                <a:ext cx="1001877" cy="1612021"/>
              </a:xfrm>
              <a:custGeom>
                <a:rect b="b" l="l" r="r" t="t"/>
                <a:pathLst>
                  <a:path extrusionOk="0" h="65231" w="40529">
                    <a:moveTo>
                      <a:pt x="39850" y="37552"/>
                    </a:moveTo>
                    <a:cubicBezTo>
                      <a:pt x="39014" y="54479"/>
                      <a:pt x="27076" y="63515"/>
                      <a:pt x="5721" y="65093"/>
                    </a:cubicBezTo>
                    <a:cubicBezTo>
                      <a:pt x="3814" y="65231"/>
                      <a:pt x="1897" y="65188"/>
                      <a:pt x="0" y="64977"/>
                    </a:cubicBezTo>
                    <a:cubicBezTo>
                      <a:pt x="20476" y="63112"/>
                      <a:pt x="31916" y="54108"/>
                      <a:pt x="32743" y="37552"/>
                    </a:cubicBezTo>
                    <a:cubicBezTo>
                      <a:pt x="33421" y="24036"/>
                      <a:pt x="24364" y="2448"/>
                      <a:pt x="4481" y="424"/>
                    </a:cubicBezTo>
                    <a:cubicBezTo>
                      <a:pt x="3538" y="329"/>
                      <a:pt x="2617" y="255"/>
                      <a:pt x="1706" y="202"/>
                    </a:cubicBezTo>
                    <a:cubicBezTo>
                      <a:pt x="5000" y="1"/>
                      <a:pt x="8305" y="75"/>
                      <a:pt x="11600" y="424"/>
                    </a:cubicBezTo>
                    <a:cubicBezTo>
                      <a:pt x="31472" y="2448"/>
                      <a:pt x="40528" y="24036"/>
                      <a:pt x="39850" y="37552"/>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6"/>
              <p:cNvSpPr/>
              <p:nvPr/>
            </p:nvSpPr>
            <p:spPr>
              <a:xfrm>
                <a:off x="1748425" y="3037325"/>
                <a:ext cx="909150" cy="547125"/>
              </a:xfrm>
              <a:custGeom>
                <a:rect b="b" l="l" r="r" t="t"/>
                <a:pathLst>
                  <a:path extrusionOk="0" h="21885" w="36366">
                    <a:moveTo>
                      <a:pt x="1" y="0"/>
                    </a:moveTo>
                    <a:lnTo>
                      <a:pt x="36366" y="0"/>
                    </a:lnTo>
                    <a:lnTo>
                      <a:pt x="36366" y="11557"/>
                    </a:lnTo>
                    <a:cubicBezTo>
                      <a:pt x="36366" y="17256"/>
                      <a:pt x="31853" y="21885"/>
                      <a:pt x="26271" y="21885"/>
                    </a:cubicBezTo>
                    <a:lnTo>
                      <a:pt x="9481" y="21885"/>
                    </a:lnTo>
                    <a:cubicBezTo>
                      <a:pt x="4249" y="21885"/>
                      <a:pt x="1" y="17542"/>
                      <a:pt x="1"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6"/>
              <p:cNvSpPr/>
              <p:nvPr/>
            </p:nvSpPr>
            <p:spPr>
              <a:xfrm>
                <a:off x="1426950" y="1286600"/>
                <a:ext cx="1565375" cy="1192500"/>
              </a:xfrm>
              <a:custGeom>
                <a:rect b="b" l="l" r="r" t="t"/>
                <a:pathLst>
                  <a:path extrusionOk="0" h="47700" w="62615">
                    <a:moveTo>
                      <a:pt x="33622" y="2055"/>
                    </a:moveTo>
                    <a:cubicBezTo>
                      <a:pt x="47784" y="2977"/>
                      <a:pt x="62614" y="13856"/>
                      <a:pt x="58705" y="29522"/>
                    </a:cubicBezTo>
                    <a:cubicBezTo>
                      <a:pt x="54786" y="45189"/>
                      <a:pt x="37997" y="47700"/>
                      <a:pt x="24872" y="47572"/>
                    </a:cubicBezTo>
                    <a:cubicBezTo>
                      <a:pt x="11748" y="47456"/>
                      <a:pt x="0" y="37213"/>
                      <a:pt x="3221" y="18601"/>
                    </a:cubicBezTo>
                    <a:cubicBezTo>
                      <a:pt x="6441" y="0"/>
                      <a:pt x="23898" y="1420"/>
                      <a:pt x="33622" y="2055"/>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6"/>
              <p:cNvSpPr/>
              <p:nvPr/>
            </p:nvSpPr>
            <p:spPr>
              <a:xfrm>
                <a:off x="1476725" y="1325525"/>
                <a:ext cx="1464750" cy="1115975"/>
              </a:xfrm>
              <a:custGeom>
                <a:rect b="b" l="l" r="r" t="t"/>
                <a:pathLst>
                  <a:path extrusionOk="0" h="44639" w="58590">
                    <a:moveTo>
                      <a:pt x="31461" y="1939"/>
                    </a:moveTo>
                    <a:cubicBezTo>
                      <a:pt x="44702" y="2797"/>
                      <a:pt x="58589" y="12977"/>
                      <a:pt x="54924" y="27626"/>
                    </a:cubicBezTo>
                    <a:cubicBezTo>
                      <a:pt x="51259" y="42276"/>
                      <a:pt x="35550" y="44638"/>
                      <a:pt x="23273" y="44522"/>
                    </a:cubicBezTo>
                    <a:cubicBezTo>
                      <a:pt x="10996" y="44405"/>
                      <a:pt x="1" y="34819"/>
                      <a:pt x="3009" y="17415"/>
                    </a:cubicBezTo>
                    <a:cubicBezTo>
                      <a:pt x="6028" y="1"/>
                      <a:pt x="22362" y="1346"/>
                      <a:pt x="31461" y="1939"/>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6"/>
              <p:cNvSpPr/>
              <p:nvPr/>
            </p:nvSpPr>
            <p:spPr>
              <a:xfrm>
                <a:off x="1541625" y="1398425"/>
                <a:ext cx="749725" cy="639225"/>
              </a:xfrm>
              <a:custGeom>
                <a:rect b="b" l="l" r="r" t="t"/>
                <a:pathLst>
                  <a:path extrusionOk="0" h="25569" w="29989">
                    <a:moveTo>
                      <a:pt x="22162" y="0"/>
                    </a:moveTo>
                    <a:cubicBezTo>
                      <a:pt x="20523" y="0"/>
                      <a:pt x="18891" y="175"/>
                      <a:pt x="17287" y="517"/>
                    </a:cubicBezTo>
                    <a:cubicBezTo>
                      <a:pt x="0" y="4192"/>
                      <a:pt x="1028" y="22295"/>
                      <a:pt x="1028" y="22295"/>
                    </a:cubicBezTo>
                    <a:lnTo>
                      <a:pt x="9777" y="25568"/>
                    </a:lnTo>
                    <a:lnTo>
                      <a:pt x="9968" y="25484"/>
                    </a:lnTo>
                    <a:cubicBezTo>
                      <a:pt x="9968" y="25484"/>
                      <a:pt x="7616" y="20961"/>
                      <a:pt x="17277" y="13609"/>
                    </a:cubicBezTo>
                    <a:cubicBezTo>
                      <a:pt x="19978" y="11554"/>
                      <a:pt x="23039" y="9881"/>
                      <a:pt x="25899" y="8567"/>
                    </a:cubicBezTo>
                    <a:cubicBezTo>
                      <a:pt x="29988" y="6692"/>
                      <a:pt x="29014" y="601"/>
                      <a:pt x="24554" y="125"/>
                    </a:cubicBezTo>
                    <a:cubicBezTo>
                      <a:pt x="23757" y="41"/>
                      <a:pt x="22958" y="0"/>
                      <a:pt x="22162"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6"/>
              <p:cNvSpPr/>
              <p:nvPr/>
            </p:nvSpPr>
            <p:spPr>
              <a:xfrm>
                <a:off x="1649788" y="1904425"/>
                <a:ext cx="173096" cy="290509"/>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 name="Google Shape;1331;p56"/>
            <p:cNvSpPr/>
            <p:nvPr/>
          </p:nvSpPr>
          <p:spPr>
            <a:xfrm>
              <a:off x="4794725" y="3484000"/>
              <a:ext cx="900188" cy="303112"/>
            </a:xfrm>
            <a:custGeom>
              <a:rect b="b" l="l" r="r" t="t"/>
              <a:pathLst>
                <a:path extrusionOk="0" h="19958" w="64002">
                  <a:moveTo>
                    <a:pt x="64002" y="8560"/>
                  </a:moveTo>
                  <a:cubicBezTo>
                    <a:pt x="56947" y="14460"/>
                    <a:pt x="43537" y="19958"/>
                    <a:pt x="30931" y="19958"/>
                  </a:cubicBezTo>
                  <a:cubicBezTo>
                    <a:pt x="17510" y="19958"/>
                    <a:pt x="6843" y="13814"/>
                    <a:pt x="0" y="7119"/>
                  </a:cubicBezTo>
                  <a:lnTo>
                    <a:pt x="689" y="1"/>
                  </a:lnTo>
                  <a:cubicBezTo>
                    <a:pt x="689" y="1"/>
                    <a:pt x="10000" y="12013"/>
                    <a:pt x="30677" y="11939"/>
                  </a:cubicBezTo>
                  <a:cubicBezTo>
                    <a:pt x="51354" y="11854"/>
                    <a:pt x="63091" y="1"/>
                    <a:pt x="63091"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56"/>
          <p:cNvGrpSpPr/>
          <p:nvPr/>
        </p:nvGrpSpPr>
        <p:grpSpPr>
          <a:xfrm>
            <a:off x="5617244" y="2373851"/>
            <a:ext cx="963237" cy="1338257"/>
            <a:chOff x="4576548" y="2732420"/>
            <a:chExt cx="1334123" cy="1853542"/>
          </a:xfrm>
        </p:grpSpPr>
        <p:grpSp>
          <p:nvGrpSpPr>
            <p:cNvPr id="1333" name="Google Shape;1333;p56"/>
            <p:cNvGrpSpPr/>
            <p:nvPr/>
          </p:nvGrpSpPr>
          <p:grpSpPr>
            <a:xfrm>
              <a:off x="4576548" y="2732420"/>
              <a:ext cx="1334123" cy="1853542"/>
              <a:chOff x="1022825" y="1037150"/>
              <a:chExt cx="2358775" cy="3159267"/>
            </a:xfrm>
          </p:grpSpPr>
          <p:sp>
            <p:nvSpPr>
              <p:cNvPr id="1334" name="Google Shape;1334;p56"/>
              <p:cNvSpPr/>
              <p:nvPr/>
            </p:nvSpPr>
            <p:spPr>
              <a:xfrm>
                <a:off x="1022825" y="2269600"/>
                <a:ext cx="738350" cy="1267175"/>
              </a:xfrm>
              <a:custGeom>
                <a:rect b="b" l="l" r="r" t="t"/>
                <a:pathLst>
                  <a:path extrusionOk="0" h="50687" w="29534">
                    <a:moveTo>
                      <a:pt x="22023" y="2236"/>
                    </a:moveTo>
                    <a:cubicBezTo>
                      <a:pt x="16812" y="1"/>
                      <a:pt x="10647" y="2681"/>
                      <a:pt x="8274" y="8231"/>
                    </a:cubicBezTo>
                    <a:cubicBezTo>
                      <a:pt x="7871" y="9174"/>
                      <a:pt x="1" y="31641"/>
                      <a:pt x="75" y="44130"/>
                    </a:cubicBezTo>
                    <a:cubicBezTo>
                      <a:pt x="86" y="45899"/>
                      <a:pt x="1081" y="47435"/>
                      <a:pt x="2649" y="47922"/>
                    </a:cubicBezTo>
                    <a:lnTo>
                      <a:pt x="8369" y="50126"/>
                    </a:lnTo>
                    <a:cubicBezTo>
                      <a:pt x="10191" y="50687"/>
                      <a:pt x="12172" y="49670"/>
                      <a:pt x="12988" y="47753"/>
                    </a:cubicBezTo>
                    <a:cubicBezTo>
                      <a:pt x="12988" y="47753"/>
                      <a:pt x="26599" y="17627"/>
                      <a:pt x="27161" y="16335"/>
                    </a:cubicBezTo>
                    <a:cubicBezTo>
                      <a:pt x="29533" y="10784"/>
                      <a:pt x="27235" y="4471"/>
                      <a:pt x="22023" y="2236"/>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335" name="Google Shape;1335;p56"/>
              <p:cNvSpPr/>
              <p:nvPr/>
            </p:nvSpPr>
            <p:spPr>
              <a:xfrm>
                <a:off x="2643525" y="2269600"/>
                <a:ext cx="738075" cy="1267175"/>
              </a:xfrm>
              <a:custGeom>
                <a:rect b="b" l="l" r="r" t="t"/>
                <a:pathLst>
                  <a:path extrusionOk="0" h="50687" w="29523">
                    <a:moveTo>
                      <a:pt x="7521" y="2236"/>
                    </a:moveTo>
                    <a:cubicBezTo>
                      <a:pt x="12733" y="1"/>
                      <a:pt x="18898" y="2691"/>
                      <a:pt x="21271" y="8242"/>
                    </a:cubicBezTo>
                    <a:cubicBezTo>
                      <a:pt x="21663" y="9185"/>
                      <a:pt x="29522" y="31652"/>
                      <a:pt x="29438" y="44141"/>
                    </a:cubicBezTo>
                    <a:cubicBezTo>
                      <a:pt x="29427" y="45910"/>
                      <a:pt x="28431" y="47446"/>
                      <a:pt x="26864" y="47933"/>
                    </a:cubicBezTo>
                    <a:lnTo>
                      <a:pt x="21133" y="50126"/>
                    </a:lnTo>
                    <a:cubicBezTo>
                      <a:pt x="19322" y="50687"/>
                      <a:pt x="17341" y="49670"/>
                      <a:pt x="16525" y="47763"/>
                    </a:cubicBezTo>
                    <a:cubicBezTo>
                      <a:pt x="16525" y="47763"/>
                      <a:pt x="2935" y="17627"/>
                      <a:pt x="2373" y="16335"/>
                    </a:cubicBezTo>
                    <a:cubicBezTo>
                      <a:pt x="0" y="10784"/>
                      <a:pt x="2299" y="4471"/>
                      <a:pt x="7521" y="2236"/>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6"/>
              <p:cNvSpPr/>
              <p:nvPr/>
            </p:nvSpPr>
            <p:spPr>
              <a:xfrm>
                <a:off x="1309914" y="2269603"/>
                <a:ext cx="1796025" cy="1926814"/>
              </a:xfrm>
              <a:custGeom>
                <a:rect b="b" l="l" r="r" t="t"/>
                <a:pathLst>
                  <a:path extrusionOk="0" h="75443" w="71841">
                    <a:moveTo>
                      <a:pt x="69828" y="61947"/>
                    </a:moveTo>
                    <a:cubicBezTo>
                      <a:pt x="69277" y="66100"/>
                      <a:pt x="65315" y="73748"/>
                      <a:pt x="59182" y="74627"/>
                    </a:cubicBezTo>
                    <a:cubicBezTo>
                      <a:pt x="54468" y="75294"/>
                      <a:pt x="48303" y="74934"/>
                      <a:pt x="44797" y="71216"/>
                    </a:cubicBezTo>
                    <a:cubicBezTo>
                      <a:pt x="43039" y="69341"/>
                      <a:pt x="44024" y="58219"/>
                      <a:pt x="39352" y="58229"/>
                    </a:cubicBezTo>
                    <a:cubicBezTo>
                      <a:pt x="37562" y="58240"/>
                      <a:pt x="35846" y="58261"/>
                      <a:pt x="33982" y="58272"/>
                    </a:cubicBezTo>
                    <a:cubicBezTo>
                      <a:pt x="30656" y="58293"/>
                      <a:pt x="28484" y="68292"/>
                      <a:pt x="26652" y="71142"/>
                    </a:cubicBezTo>
                    <a:cubicBezTo>
                      <a:pt x="23887" y="75442"/>
                      <a:pt x="16663" y="75400"/>
                      <a:pt x="11504" y="74394"/>
                    </a:cubicBezTo>
                    <a:cubicBezTo>
                      <a:pt x="5763" y="73271"/>
                      <a:pt x="2119" y="68070"/>
                      <a:pt x="1558" y="62085"/>
                    </a:cubicBezTo>
                    <a:cubicBezTo>
                      <a:pt x="0" y="45613"/>
                      <a:pt x="4693" y="1"/>
                      <a:pt x="4693" y="1"/>
                    </a:cubicBezTo>
                    <a:cubicBezTo>
                      <a:pt x="4693" y="1"/>
                      <a:pt x="14237" y="18125"/>
                      <a:pt x="34914" y="17998"/>
                    </a:cubicBezTo>
                    <a:cubicBezTo>
                      <a:pt x="55591" y="17882"/>
                      <a:pt x="67095" y="1"/>
                      <a:pt x="67095" y="1"/>
                    </a:cubicBezTo>
                    <a:cubicBezTo>
                      <a:pt x="67095" y="1"/>
                      <a:pt x="71840" y="46821"/>
                      <a:pt x="69828" y="61947"/>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6"/>
              <p:cNvSpPr/>
              <p:nvPr/>
            </p:nvSpPr>
            <p:spPr>
              <a:xfrm>
                <a:off x="1236800" y="1037150"/>
                <a:ext cx="1835750" cy="1714725"/>
              </a:xfrm>
              <a:custGeom>
                <a:rect b="b" l="l" r="r" t="t"/>
                <a:pathLst>
                  <a:path extrusionOk="0" h="68589" w="73430">
                    <a:moveTo>
                      <a:pt x="44490" y="2489"/>
                    </a:moveTo>
                    <a:cubicBezTo>
                      <a:pt x="64362" y="4513"/>
                      <a:pt x="73430" y="26090"/>
                      <a:pt x="72752" y="39606"/>
                    </a:cubicBezTo>
                    <a:cubicBezTo>
                      <a:pt x="71915" y="56544"/>
                      <a:pt x="59966" y="65569"/>
                      <a:pt x="38611" y="67147"/>
                    </a:cubicBezTo>
                    <a:cubicBezTo>
                      <a:pt x="19142" y="68588"/>
                      <a:pt x="1" y="50919"/>
                      <a:pt x="3295" y="30115"/>
                    </a:cubicBezTo>
                    <a:cubicBezTo>
                      <a:pt x="6251" y="11440"/>
                      <a:pt x="20116" y="0"/>
                      <a:pt x="44490" y="2489"/>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6"/>
              <p:cNvSpPr/>
              <p:nvPr/>
            </p:nvSpPr>
            <p:spPr>
              <a:xfrm>
                <a:off x="2070675" y="1092450"/>
                <a:ext cx="1001877" cy="1612021"/>
              </a:xfrm>
              <a:custGeom>
                <a:rect b="b" l="l" r="r" t="t"/>
                <a:pathLst>
                  <a:path extrusionOk="0" h="65231" w="40529">
                    <a:moveTo>
                      <a:pt x="39850" y="37552"/>
                    </a:moveTo>
                    <a:cubicBezTo>
                      <a:pt x="39014" y="54479"/>
                      <a:pt x="27076" y="63515"/>
                      <a:pt x="5721" y="65093"/>
                    </a:cubicBezTo>
                    <a:cubicBezTo>
                      <a:pt x="3814" y="65231"/>
                      <a:pt x="1897" y="65188"/>
                      <a:pt x="0" y="64977"/>
                    </a:cubicBezTo>
                    <a:cubicBezTo>
                      <a:pt x="20476" y="63112"/>
                      <a:pt x="31916" y="54108"/>
                      <a:pt x="32743" y="37552"/>
                    </a:cubicBezTo>
                    <a:cubicBezTo>
                      <a:pt x="33421" y="24036"/>
                      <a:pt x="24364" y="2448"/>
                      <a:pt x="4481" y="424"/>
                    </a:cubicBezTo>
                    <a:cubicBezTo>
                      <a:pt x="3538" y="329"/>
                      <a:pt x="2617" y="255"/>
                      <a:pt x="1706" y="202"/>
                    </a:cubicBezTo>
                    <a:cubicBezTo>
                      <a:pt x="5000" y="1"/>
                      <a:pt x="8305" y="75"/>
                      <a:pt x="11600" y="424"/>
                    </a:cubicBezTo>
                    <a:cubicBezTo>
                      <a:pt x="31472" y="2448"/>
                      <a:pt x="40528" y="24036"/>
                      <a:pt x="39850" y="37552"/>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6"/>
              <p:cNvSpPr/>
              <p:nvPr/>
            </p:nvSpPr>
            <p:spPr>
              <a:xfrm>
                <a:off x="1748425" y="3037325"/>
                <a:ext cx="909150" cy="547125"/>
              </a:xfrm>
              <a:custGeom>
                <a:rect b="b" l="l" r="r" t="t"/>
                <a:pathLst>
                  <a:path extrusionOk="0" h="21885" w="36366">
                    <a:moveTo>
                      <a:pt x="1" y="0"/>
                    </a:moveTo>
                    <a:lnTo>
                      <a:pt x="36366" y="0"/>
                    </a:lnTo>
                    <a:lnTo>
                      <a:pt x="36366" y="11557"/>
                    </a:lnTo>
                    <a:cubicBezTo>
                      <a:pt x="36366" y="17256"/>
                      <a:pt x="31853" y="21885"/>
                      <a:pt x="26271" y="21885"/>
                    </a:cubicBezTo>
                    <a:lnTo>
                      <a:pt x="9481" y="21885"/>
                    </a:lnTo>
                    <a:cubicBezTo>
                      <a:pt x="4249" y="21885"/>
                      <a:pt x="1" y="17542"/>
                      <a:pt x="1"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6"/>
              <p:cNvSpPr/>
              <p:nvPr/>
            </p:nvSpPr>
            <p:spPr>
              <a:xfrm>
                <a:off x="1426950" y="1286600"/>
                <a:ext cx="1565375" cy="1192500"/>
              </a:xfrm>
              <a:custGeom>
                <a:rect b="b" l="l" r="r" t="t"/>
                <a:pathLst>
                  <a:path extrusionOk="0" h="47700" w="62615">
                    <a:moveTo>
                      <a:pt x="33622" y="2055"/>
                    </a:moveTo>
                    <a:cubicBezTo>
                      <a:pt x="47784" y="2977"/>
                      <a:pt x="62614" y="13856"/>
                      <a:pt x="58705" y="29522"/>
                    </a:cubicBezTo>
                    <a:cubicBezTo>
                      <a:pt x="54786" y="45189"/>
                      <a:pt x="37997" y="47700"/>
                      <a:pt x="24872" y="47572"/>
                    </a:cubicBezTo>
                    <a:cubicBezTo>
                      <a:pt x="11748" y="47456"/>
                      <a:pt x="0" y="37213"/>
                      <a:pt x="3221" y="18601"/>
                    </a:cubicBezTo>
                    <a:cubicBezTo>
                      <a:pt x="6441" y="0"/>
                      <a:pt x="23898" y="1420"/>
                      <a:pt x="33622" y="2055"/>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6"/>
              <p:cNvSpPr/>
              <p:nvPr/>
            </p:nvSpPr>
            <p:spPr>
              <a:xfrm>
                <a:off x="1476725" y="1325525"/>
                <a:ext cx="1464750" cy="1115975"/>
              </a:xfrm>
              <a:custGeom>
                <a:rect b="b" l="l" r="r" t="t"/>
                <a:pathLst>
                  <a:path extrusionOk="0" h="44639" w="58590">
                    <a:moveTo>
                      <a:pt x="31461" y="1939"/>
                    </a:moveTo>
                    <a:cubicBezTo>
                      <a:pt x="44702" y="2797"/>
                      <a:pt x="58589" y="12977"/>
                      <a:pt x="54924" y="27626"/>
                    </a:cubicBezTo>
                    <a:cubicBezTo>
                      <a:pt x="51259" y="42276"/>
                      <a:pt x="35550" y="44638"/>
                      <a:pt x="23273" y="44522"/>
                    </a:cubicBezTo>
                    <a:cubicBezTo>
                      <a:pt x="10996" y="44405"/>
                      <a:pt x="1" y="34819"/>
                      <a:pt x="3009" y="17415"/>
                    </a:cubicBezTo>
                    <a:cubicBezTo>
                      <a:pt x="6028" y="1"/>
                      <a:pt x="22362" y="1346"/>
                      <a:pt x="31461" y="1939"/>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6"/>
              <p:cNvSpPr/>
              <p:nvPr/>
            </p:nvSpPr>
            <p:spPr>
              <a:xfrm>
                <a:off x="1541625" y="1398425"/>
                <a:ext cx="749725" cy="639225"/>
              </a:xfrm>
              <a:custGeom>
                <a:rect b="b" l="l" r="r" t="t"/>
                <a:pathLst>
                  <a:path extrusionOk="0" h="25569" w="29989">
                    <a:moveTo>
                      <a:pt x="22162" y="0"/>
                    </a:moveTo>
                    <a:cubicBezTo>
                      <a:pt x="20523" y="0"/>
                      <a:pt x="18891" y="175"/>
                      <a:pt x="17287" y="517"/>
                    </a:cubicBezTo>
                    <a:cubicBezTo>
                      <a:pt x="0" y="4192"/>
                      <a:pt x="1028" y="22295"/>
                      <a:pt x="1028" y="22295"/>
                    </a:cubicBezTo>
                    <a:lnTo>
                      <a:pt x="9777" y="25568"/>
                    </a:lnTo>
                    <a:lnTo>
                      <a:pt x="9968" y="25484"/>
                    </a:lnTo>
                    <a:cubicBezTo>
                      <a:pt x="9968" y="25484"/>
                      <a:pt x="7616" y="20961"/>
                      <a:pt x="17277" y="13609"/>
                    </a:cubicBezTo>
                    <a:cubicBezTo>
                      <a:pt x="19978" y="11554"/>
                      <a:pt x="23039" y="9881"/>
                      <a:pt x="25899" y="8567"/>
                    </a:cubicBezTo>
                    <a:cubicBezTo>
                      <a:pt x="29988" y="6692"/>
                      <a:pt x="29014" y="601"/>
                      <a:pt x="24554" y="125"/>
                    </a:cubicBezTo>
                    <a:cubicBezTo>
                      <a:pt x="23757" y="41"/>
                      <a:pt x="22958" y="0"/>
                      <a:pt x="22162"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6"/>
              <p:cNvSpPr/>
              <p:nvPr/>
            </p:nvSpPr>
            <p:spPr>
              <a:xfrm>
                <a:off x="1649788" y="1904425"/>
                <a:ext cx="173096" cy="290509"/>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 name="Google Shape;1344;p56"/>
            <p:cNvSpPr/>
            <p:nvPr/>
          </p:nvSpPr>
          <p:spPr>
            <a:xfrm>
              <a:off x="4794725" y="3484000"/>
              <a:ext cx="900188" cy="303112"/>
            </a:xfrm>
            <a:custGeom>
              <a:rect b="b" l="l" r="r" t="t"/>
              <a:pathLst>
                <a:path extrusionOk="0" h="19958" w="64002">
                  <a:moveTo>
                    <a:pt x="64002" y="8560"/>
                  </a:moveTo>
                  <a:cubicBezTo>
                    <a:pt x="56947" y="14460"/>
                    <a:pt x="43537" y="19958"/>
                    <a:pt x="30931" y="19958"/>
                  </a:cubicBezTo>
                  <a:cubicBezTo>
                    <a:pt x="17510" y="19958"/>
                    <a:pt x="6843" y="13814"/>
                    <a:pt x="0" y="7119"/>
                  </a:cubicBezTo>
                  <a:lnTo>
                    <a:pt x="689" y="1"/>
                  </a:lnTo>
                  <a:cubicBezTo>
                    <a:pt x="689" y="1"/>
                    <a:pt x="10000" y="12013"/>
                    <a:pt x="30677" y="11939"/>
                  </a:cubicBezTo>
                  <a:cubicBezTo>
                    <a:pt x="51354" y="11854"/>
                    <a:pt x="63091" y="1"/>
                    <a:pt x="63091"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56"/>
          <p:cNvGrpSpPr/>
          <p:nvPr/>
        </p:nvGrpSpPr>
        <p:grpSpPr>
          <a:xfrm>
            <a:off x="4092530" y="2344648"/>
            <a:ext cx="958939" cy="1396665"/>
            <a:chOff x="4231825" y="2743331"/>
            <a:chExt cx="1328171" cy="1934439"/>
          </a:xfrm>
        </p:grpSpPr>
        <p:sp>
          <p:nvSpPr>
            <p:cNvPr id="1346" name="Google Shape;1346;p56"/>
            <p:cNvSpPr/>
            <p:nvPr/>
          </p:nvSpPr>
          <p:spPr>
            <a:xfrm>
              <a:off x="4231825" y="3493095"/>
              <a:ext cx="640005" cy="632109"/>
            </a:xfrm>
            <a:custGeom>
              <a:rect b="b" l="l" r="r" t="t"/>
              <a:pathLst>
                <a:path extrusionOk="0" h="42509" w="43040">
                  <a:moveTo>
                    <a:pt x="39427" y="4788"/>
                  </a:moveTo>
                  <a:cubicBezTo>
                    <a:pt x="35804" y="413"/>
                    <a:pt x="29099" y="0"/>
                    <a:pt x="24449" y="3856"/>
                  </a:cubicBezTo>
                  <a:cubicBezTo>
                    <a:pt x="23676" y="4492"/>
                    <a:pt x="22998" y="5222"/>
                    <a:pt x="22415" y="6028"/>
                  </a:cubicBezTo>
                  <a:cubicBezTo>
                    <a:pt x="15996" y="10858"/>
                    <a:pt x="6420" y="20921"/>
                    <a:pt x="795" y="32064"/>
                  </a:cubicBezTo>
                  <a:cubicBezTo>
                    <a:pt x="1" y="33653"/>
                    <a:pt x="181" y="35475"/>
                    <a:pt x="1346" y="36619"/>
                  </a:cubicBezTo>
                  <a:lnTo>
                    <a:pt x="5445" y="41185"/>
                  </a:lnTo>
                  <a:cubicBezTo>
                    <a:pt x="6801" y="42509"/>
                    <a:pt x="9036" y="42509"/>
                    <a:pt x="10636" y="41185"/>
                  </a:cubicBezTo>
                  <a:lnTo>
                    <a:pt x="34046" y="21684"/>
                  </a:lnTo>
                  <a:cubicBezTo>
                    <a:pt x="35328" y="21228"/>
                    <a:pt x="36514" y="20550"/>
                    <a:pt x="37563" y="19682"/>
                  </a:cubicBezTo>
                  <a:cubicBezTo>
                    <a:pt x="42213" y="15826"/>
                    <a:pt x="43039" y="9152"/>
                    <a:pt x="39427" y="4788"/>
                  </a:cubicBezTo>
                  <a:close/>
                </a:path>
              </a:pathLst>
            </a:custGeom>
            <a:gradFill>
              <a:gsLst>
                <a:gs pos="0">
                  <a:schemeClr val="dk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6"/>
            <p:cNvSpPr/>
            <p:nvPr/>
          </p:nvSpPr>
          <p:spPr>
            <a:xfrm>
              <a:off x="4546700" y="3431825"/>
              <a:ext cx="1013296" cy="1245945"/>
            </a:xfrm>
            <a:custGeom>
              <a:rect b="b" l="l" r="r" t="t"/>
              <a:pathLst>
                <a:path extrusionOk="0" h="82911" w="68547">
                  <a:moveTo>
                    <a:pt x="65220" y="1"/>
                  </a:moveTo>
                  <a:cubicBezTo>
                    <a:pt x="68546" y="40719"/>
                    <a:pt x="67074" y="53367"/>
                    <a:pt x="64309" y="69436"/>
                  </a:cubicBezTo>
                  <a:cubicBezTo>
                    <a:pt x="64097" y="70644"/>
                    <a:pt x="63186" y="72307"/>
                    <a:pt x="62138" y="73885"/>
                  </a:cubicBezTo>
                  <a:cubicBezTo>
                    <a:pt x="60189" y="76841"/>
                    <a:pt x="56873" y="78620"/>
                    <a:pt x="53325" y="78631"/>
                  </a:cubicBezTo>
                  <a:lnTo>
                    <a:pt x="47488" y="78631"/>
                  </a:lnTo>
                  <a:cubicBezTo>
                    <a:pt x="42001" y="78620"/>
                    <a:pt x="37425" y="74426"/>
                    <a:pt x="36969" y="68949"/>
                  </a:cubicBezTo>
                  <a:lnTo>
                    <a:pt x="36133" y="59151"/>
                  </a:lnTo>
                  <a:lnTo>
                    <a:pt x="34141" y="59108"/>
                  </a:lnTo>
                  <a:lnTo>
                    <a:pt x="32711" y="70443"/>
                  </a:lnTo>
                  <a:cubicBezTo>
                    <a:pt x="30338" y="82910"/>
                    <a:pt x="7786" y="79425"/>
                    <a:pt x="5647" y="71269"/>
                  </a:cubicBezTo>
                  <a:cubicBezTo>
                    <a:pt x="1" y="49776"/>
                    <a:pt x="848" y="1600"/>
                    <a:pt x="2691" y="3857"/>
                  </a:cubicBezTo>
                  <a:cubicBezTo>
                    <a:pt x="8358" y="10805"/>
                    <a:pt x="17320" y="22002"/>
                    <a:pt x="40889" y="18157"/>
                  </a:cubicBezTo>
                  <a:cubicBezTo>
                    <a:pt x="50390" y="16610"/>
                    <a:pt x="55825" y="14937"/>
                    <a:pt x="65220" y="1"/>
                  </a:cubicBezTo>
                  <a:close/>
                </a:path>
              </a:pathLst>
            </a:custGeom>
            <a:gradFill>
              <a:gsLst>
                <a:gs pos="0">
                  <a:schemeClr val="dk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6"/>
            <p:cNvSpPr/>
            <p:nvPr/>
          </p:nvSpPr>
          <p:spPr>
            <a:xfrm>
              <a:off x="4662472" y="3846238"/>
              <a:ext cx="540911" cy="325430"/>
            </a:xfrm>
            <a:custGeom>
              <a:rect b="b" l="l" r="r" t="t"/>
              <a:pathLst>
                <a:path extrusionOk="0" h="21885" w="36376">
                  <a:moveTo>
                    <a:pt x="0" y="0"/>
                  </a:moveTo>
                  <a:lnTo>
                    <a:pt x="36376" y="0"/>
                  </a:lnTo>
                  <a:lnTo>
                    <a:pt x="36376" y="11557"/>
                  </a:lnTo>
                  <a:cubicBezTo>
                    <a:pt x="36376" y="17256"/>
                    <a:pt x="31853" y="21885"/>
                    <a:pt x="26270" y="21885"/>
                  </a:cubicBezTo>
                  <a:lnTo>
                    <a:pt x="9491" y="21885"/>
                  </a:lnTo>
                  <a:cubicBezTo>
                    <a:pt x="4248" y="21885"/>
                    <a:pt x="0" y="17542"/>
                    <a:pt x="0"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6"/>
            <p:cNvSpPr/>
            <p:nvPr/>
          </p:nvSpPr>
          <p:spPr>
            <a:xfrm>
              <a:off x="4468093" y="2743331"/>
              <a:ext cx="1079473" cy="1008260"/>
            </a:xfrm>
            <a:custGeom>
              <a:rect b="b" l="l" r="r" t="t"/>
              <a:pathLst>
                <a:path extrusionOk="0" h="67805" w="72594">
                  <a:moveTo>
                    <a:pt x="43993" y="2448"/>
                  </a:moveTo>
                  <a:cubicBezTo>
                    <a:pt x="63642" y="4450"/>
                    <a:pt x="72593" y="25794"/>
                    <a:pt x="71926" y="39152"/>
                  </a:cubicBezTo>
                  <a:cubicBezTo>
                    <a:pt x="71099" y="55899"/>
                    <a:pt x="59289" y="64818"/>
                    <a:pt x="38177" y="66375"/>
                  </a:cubicBezTo>
                  <a:cubicBezTo>
                    <a:pt x="18930" y="67805"/>
                    <a:pt x="1" y="50338"/>
                    <a:pt x="3264" y="29766"/>
                  </a:cubicBezTo>
                  <a:cubicBezTo>
                    <a:pt x="6187" y="11314"/>
                    <a:pt x="19894" y="1"/>
                    <a:pt x="43993" y="2448"/>
                  </a:cubicBezTo>
                  <a:close/>
                </a:path>
              </a:pathLst>
            </a:custGeom>
            <a:gradFill>
              <a:gsLst>
                <a:gs pos="0">
                  <a:schemeClr val="dk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6"/>
            <p:cNvSpPr/>
            <p:nvPr/>
          </p:nvSpPr>
          <p:spPr>
            <a:xfrm>
              <a:off x="4504480" y="2872966"/>
              <a:ext cx="920527" cy="701269"/>
            </a:xfrm>
            <a:custGeom>
              <a:rect b="b" l="l" r="r" t="t"/>
              <a:pathLst>
                <a:path extrusionOk="0" h="47160" w="61905">
                  <a:moveTo>
                    <a:pt x="33241" y="2034"/>
                  </a:moveTo>
                  <a:cubicBezTo>
                    <a:pt x="47245" y="2956"/>
                    <a:pt x="61905" y="13697"/>
                    <a:pt x="58039" y="29184"/>
                  </a:cubicBezTo>
                  <a:cubicBezTo>
                    <a:pt x="54172" y="44670"/>
                    <a:pt x="37563" y="47160"/>
                    <a:pt x="24587" y="47043"/>
                  </a:cubicBezTo>
                  <a:cubicBezTo>
                    <a:pt x="11621" y="46926"/>
                    <a:pt x="1" y="36800"/>
                    <a:pt x="3189" y="18400"/>
                  </a:cubicBezTo>
                  <a:cubicBezTo>
                    <a:pt x="6378" y="1"/>
                    <a:pt x="23633" y="1409"/>
                    <a:pt x="33241" y="2034"/>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6"/>
            <p:cNvSpPr/>
            <p:nvPr/>
          </p:nvSpPr>
          <p:spPr>
            <a:xfrm>
              <a:off x="4533937" y="2895970"/>
              <a:ext cx="861151" cy="656050"/>
            </a:xfrm>
            <a:custGeom>
              <a:rect b="b" l="l" r="r" t="t"/>
              <a:pathLst>
                <a:path extrusionOk="0" h="44119" w="57912">
                  <a:moveTo>
                    <a:pt x="31090" y="1907"/>
                  </a:moveTo>
                  <a:cubicBezTo>
                    <a:pt x="44194" y="2754"/>
                    <a:pt x="57911" y="12817"/>
                    <a:pt x="54289" y="27308"/>
                  </a:cubicBezTo>
                  <a:cubicBezTo>
                    <a:pt x="50666" y="41799"/>
                    <a:pt x="35137" y="44119"/>
                    <a:pt x="22998" y="44002"/>
                  </a:cubicBezTo>
                  <a:cubicBezTo>
                    <a:pt x="10858" y="43886"/>
                    <a:pt x="1" y="34416"/>
                    <a:pt x="2977" y="17213"/>
                  </a:cubicBezTo>
                  <a:cubicBezTo>
                    <a:pt x="5954" y="0"/>
                    <a:pt x="22097" y="1324"/>
                    <a:pt x="31090" y="1907"/>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6"/>
            <p:cNvSpPr/>
            <p:nvPr/>
          </p:nvSpPr>
          <p:spPr>
            <a:xfrm>
              <a:off x="4558820" y="2960070"/>
              <a:ext cx="323854" cy="417564"/>
            </a:xfrm>
            <a:custGeom>
              <a:rect b="b" l="l" r="r" t="t"/>
              <a:pathLst>
                <a:path extrusionOk="0" h="28081" w="21779">
                  <a:moveTo>
                    <a:pt x="16079" y="0"/>
                  </a:moveTo>
                  <a:cubicBezTo>
                    <a:pt x="15245" y="0"/>
                    <a:pt x="14386" y="128"/>
                    <a:pt x="13527" y="475"/>
                  </a:cubicBezTo>
                  <a:cubicBezTo>
                    <a:pt x="0" y="5920"/>
                    <a:pt x="3136" y="24118"/>
                    <a:pt x="3136" y="24118"/>
                  </a:cubicBezTo>
                  <a:lnTo>
                    <a:pt x="9269" y="28080"/>
                  </a:lnTo>
                  <a:lnTo>
                    <a:pt x="9396" y="27995"/>
                  </a:lnTo>
                  <a:cubicBezTo>
                    <a:pt x="9396" y="27995"/>
                    <a:pt x="5222" y="21417"/>
                    <a:pt x="11589" y="13589"/>
                  </a:cubicBezTo>
                  <a:cubicBezTo>
                    <a:pt x="13379" y="11396"/>
                    <a:pt x="17118" y="9606"/>
                    <a:pt x="19035" y="8240"/>
                  </a:cubicBezTo>
                  <a:cubicBezTo>
                    <a:pt x="21779" y="6301"/>
                    <a:pt x="21599" y="973"/>
                    <a:pt x="18506" y="295"/>
                  </a:cubicBezTo>
                  <a:cubicBezTo>
                    <a:pt x="17739" y="130"/>
                    <a:pt x="16922" y="0"/>
                    <a:pt x="16079" y="0"/>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6"/>
            <p:cNvSpPr/>
            <p:nvPr/>
          </p:nvSpPr>
          <p:spPr>
            <a:xfrm>
              <a:off x="4954502" y="2772952"/>
              <a:ext cx="595737" cy="932646"/>
            </a:xfrm>
            <a:custGeom>
              <a:rect b="b" l="l" r="r" t="t"/>
              <a:pathLst>
                <a:path extrusionOk="0" h="62720" w="40063">
                  <a:moveTo>
                    <a:pt x="39395" y="36100"/>
                  </a:moveTo>
                  <a:cubicBezTo>
                    <a:pt x="38569" y="52381"/>
                    <a:pt x="26758" y="61067"/>
                    <a:pt x="5646" y="62582"/>
                  </a:cubicBezTo>
                  <a:cubicBezTo>
                    <a:pt x="3771" y="62720"/>
                    <a:pt x="1875" y="62677"/>
                    <a:pt x="0" y="62466"/>
                  </a:cubicBezTo>
                  <a:cubicBezTo>
                    <a:pt x="20243" y="60675"/>
                    <a:pt x="31556" y="52021"/>
                    <a:pt x="32372" y="36090"/>
                  </a:cubicBezTo>
                  <a:cubicBezTo>
                    <a:pt x="33029" y="23103"/>
                    <a:pt x="24078" y="2341"/>
                    <a:pt x="4428" y="403"/>
                  </a:cubicBezTo>
                  <a:cubicBezTo>
                    <a:pt x="3507" y="307"/>
                    <a:pt x="2574" y="233"/>
                    <a:pt x="1685" y="180"/>
                  </a:cubicBezTo>
                  <a:cubicBezTo>
                    <a:pt x="4947" y="0"/>
                    <a:pt x="8210" y="74"/>
                    <a:pt x="11462" y="413"/>
                  </a:cubicBezTo>
                  <a:cubicBezTo>
                    <a:pt x="31111" y="2352"/>
                    <a:pt x="40062" y="23103"/>
                    <a:pt x="39395" y="3610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6"/>
            <p:cNvSpPr/>
            <p:nvPr/>
          </p:nvSpPr>
          <p:spPr>
            <a:xfrm>
              <a:off x="4563731" y="3444584"/>
              <a:ext cx="957227" cy="288106"/>
            </a:xfrm>
            <a:custGeom>
              <a:rect b="b" l="l" r="r" t="t"/>
              <a:pathLst>
                <a:path extrusionOk="0" h="19375" w="64373">
                  <a:moveTo>
                    <a:pt x="64373" y="6674"/>
                  </a:moveTo>
                  <a:cubicBezTo>
                    <a:pt x="58684" y="12924"/>
                    <a:pt x="47763" y="17118"/>
                    <a:pt x="34141" y="18209"/>
                  </a:cubicBezTo>
                  <a:cubicBezTo>
                    <a:pt x="19629" y="19375"/>
                    <a:pt x="6250" y="15763"/>
                    <a:pt x="1" y="9841"/>
                  </a:cubicBezTo>
                  <a:lnTo>
                    <a:pt x="901" y="4502"/>
                  </a:lnTo>
                  <a:cubicBezTo>
                    <a:pt x="901" y="4502"/>
                    <a:pt x="10371" y="12998"/>
                    <a:pt x="32722" y="11134"/>
                  </a:cubicBezTo>
                  <a:cubicBezTo>
                    <a:pt x="55083" y="9280"/>
                    <a:pt x="64150" y="1"/>
                    <a:pt x="64150"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6"/>
            <p:cNvSpPr/>
            <p:nvPr/>
          </p:nvSpPr>
          <p:spPr>
            <a:xfrm>
              <a:off x="5077357" y="3562403"/>
              <a:ext cx="424524" cy="745998"/>
            </a:xfrm>
            <a:custGeom>
              <a:rect b="b" l="l" r="r" t="t"/>
              <a:pathLst>
                <a:path extrusionOk="0" h="50168" w="28549">
                  <a:moveTo>
                    <a:pt x="19544" y="1208"/>
                  </a:moveTo>
                  <a:cubicBezTo>
                    <a:pt x="25084" y="2415"/>
                    <a:pt x="28548" y="8178"/>
                    <a:pt x="27256" y="14078"/>
                  </a:cubicBezTo>
                  <a:cubicBezTo>
                    <a:pt x="27033" y="15084"/>
                    <a:pt x="20392" y="37933"/>
                    <a:pt x="13072" y="48059"/>
                  </a:cubicBezTo>
                  <a:cubicBezTo>
                    <a:pt x="12034" y="49489"/>
                    <a:pt x="10318" y="50167"/>
                    <a:pt x="8771" y="49648"/>
                  </a:cubicBezTo>
                  <a:lnTo>
                    <a:pt x="2829" y="48112"/>
                  </a:lnTo>
                  <a:cubicBezTo>
                    <a:pt x="1028" y="47519"/>
                    <a:pt x="1" y="45538"/>
                    <a:pt x="446" y="43504"/>
                  </a:cubicBezTo>
                  <a:cubicBezTo>
                    <a:pt x="446" y="43504"/>
                    <a:pt x="6875" y="11069"/>
                    <a:pt x="7172" y="9703"/>
                  </a:cubicBezTo>
                  <a:cubicBezTo>
                    <a:pt x="8464" y="3803"/>
                    <a:pt x="14004" y="0"/>
                    <a:pt x="19544" y="1208"/>
                  </a:cubicBezTo>
                  <a:close/>
                </a:path>
              </a:pathLst>
            </a:custGeom>
            <a:gradFill>
              <a:gsLst>
                <a:gs pos="0">
                  <a:schemeClr val="dk2"/>
                </a:gs>
                <a:gs pos="100000">
                  <a:schemeClr val="lt2"/>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6"/>
            <p:cNvSpPr/>
            <p:nvPr/>
          </p:nvSpPr>
          <p:spPr>
            <a:xfrm flipH="1">
              <a:off x="4628536" y="3307046"/>
              <a:ext cx="97916" cy="164328"/>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 name="Google Shape;1357;p56"/>
          <p:cNvGrpSpPr/>
          <p:nvPr/>
        </p:nvGrpSpPr>
        <p:grpSpPr>
          <a:xfrm>
            <a:off x="7146255" y="2344648"/>
            <a:ext cx="958939" cy="1396665"/>
            <a:chOff x="4231825" y="2743331"/>
            <a:chExt cx="1328171" cy="1934439"/>
          </a:xfrm>
        </p:grpSpPr>
        <p:sp>
          <p:nvSpPr>
            <p:cNvPr id="1358" name="Google Shape;1358;p56"/>
            <p:cNvSpPr/>
            <p:nvPr/>
          </p:nvSpPr>
          <p:spPr>
            <a:xfrm>
              <a:off x="4231825" y="3493095"/>
              <a:ext cx="640005" cy="632109"/>
            </a:xfrm>
            <a:custGeom>
              <a:rect b="b" l="l" r="r" t="t"/>
              <a:pathLst>
                <a:path extrusionOk="0" h="42509" w="43040">
                  <a:moveTo>
                    <a:pt x="39427" y="4788"/>
                  </a:moveTo>
                  <a:cubicBezTo>
                    <a:pt x="35804" y="413"/>
                    <a:pt x="29099" y="0"/>
                    <a:pt x="24449" y="3856"/>
                  </a:cubicBezTo>
                  <a:cubicBezTo>
                    <a:pt x="23676" y="4492"/>
                    <a:pt x="22998" y="5222"/>
                    <a:pt x="22415" y="6028"/>
                  </a:cubicBezTo>
                  <a:cubicBezTo>
                    <a:pt x="15996" y="10858"/>
                    <a:pt x="6420" y="20921"/>
                    <a:pt x="795" y="32064"/>
                  </a:cubicBezTo>
                  <a:cubicBezTo>
                    <a:pt x="1" y="33653"/>
                    <a:pt x="181" y="35475"/>
                    <a:pt x="1346" y="36619"/>
                  </a:cubicBezTo>
                  <a:lnTo>
                    <a:pt x="5445" y="41185"/>
                  </a:lnTo>
                  <a:cubicBezTo>
                    <a:pt x="6801" y="42509"/>
                    <a:pt x="9036" y="42509"/>
                    <a:pt x="10636" y="41185"/>
                  </a:cubicBezTo>
                  <a:lnTo>
                    <a:pt x="34046" y="21684"/>
                  </a:lnTo>
                  <a:cubicBezTo>
                    <a:pt x="35328" y="21228"/>
                    <a:pt x="36514" y="20550"/>
                    <a:pt x="37563" y="19682"/>
                  </a:cubicBezTo>
                  <a:cubicBezTo>
                    <a:pt x="42213" y="15826"/>
                    <a:pt x="43039" y="9152"/>
                    <a:pt x="39427" y="4788"/>
                  </a:cubicBezTo>
                  <a:close/>
                </a:path>
              </a:pathLst>
            </a:custGeom>
            <a:gradFill>
              <a:gsLst>
                <a:gs pos="0">
                  <a:srgbClr val="F5D0D0"/>
                </a:gs>
                <a:gs pos="100000">
                  <a:srgbClr val="D96868"/>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6"/>
            <p:cNvSpPr/>
            <p:nvPr/>
          </p:nvSpPr>
          <p:spPr>
            <a:xfrm>
              <a:off x="4546700" y="3431825"/>
              <a:ext cx="1013296" cy="1245945"/>
            </a:xfrm>
            <a:custGeom>
              <a:rect b="b" l="l" r="r" t="t"/>
              <a:pathLst>
                <a:path extrusionOk="0" h="82911" w="68547">
                  <a:moveTo>
                    <a:pt x="65220" y="1"/>
                  </a:moveTo>
                  <a:cubicBezTo>
                    <a:pt x="68546" y="40719"/>
                    <a:pt x="67074" y="53367"/>
                    <a:pt x="64309" y="69436"/>
                  </a:cubicBezTo>
                  <a:cubicBezTo>
                    <a:pt x="64097" y="70644"/>
                    <a:pt x="63186" y="72307"/>
                    <a:pt x="62138" y="73885"/>
                  </a:cubicBezTo>
                  <a:cubicBezTo>
                    <a:pt x="60189" y="76841"/>
                    <a:pt x="56873" y="78620"/>
                    <a:pt x="53325" y="78631"/>
                  </a:cubicBezTo>
                  <a:lnTo>
                    <a:pt x="47488" y="78631"/>
                  </a:lnTo>
                  <a:cubicBezTo>
                    <a:pt x="42001" y="78620"/>
                    <a:pt x="37425" y="74426"/>
                    <a:pt x="36969" y="68949"/>
                  </a:cubicBezTo>
                  <a:lnTo>
                    <a:pt x="36133" y="59151"/>
                  </a:lnTo>
                  <a:lnTo>
                    <a:pt x="34141" y="59108"/>
                  </a:lnTo>
                  <a:lnTo>
                    <a:pt x="32711" y="70443"/>
                  </a:lnTo>
                  <a:cubicBezTo>
                    <a:pt x="30338" y="82910"/>
                    <a:pt x="7786" y="79425"/>
                    <a:pt x="5647" y="71269"/>
                  </a:cubicBezTo>
                  <a:cubicBezTo>
                    <a:pt x="1" y="49776"/>
                    <a:pt x="848" y="1600"/>
                    <a:pt x="2691" y="3857"/>
                  </a:cubicBezTo>
                  <a:cubicBezTo>
                    <a:pt x="8358" y="10805"/>
                    <a:pt x="17320" y="22002"/>
                    <a:pt x="40889" y="18157"/>
                  </a:cubicBezTo>
                  <a:cubicBezTo>
                    <a:pt x="50390" y="16610"/>
                    <a:pt x="55825" y="14937"/>
                    <a:pt x="65220" y="1"/>
                  </a:cubicBezTo>
                  <a:close/>
                </a:path>
              </a:pathLst>
            </a:custGeom>
            <a:gradFill>
              <a:gsLst>
                <a:gs pos="0">
                  <a:srgbClr val="F5D0D0"/>
                </a:gs>
                <a:gs pos="100000">
                  <a:srgbClr val="D96868"/>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6"/>
            <p:cNvSpPr/>
            <p:nvPr/>
          </p:nvSpPr>
          <p:spPr>
            <a:xfrm>
              <a:off x="4662472" y="3846238"/>
              <a:ext cx="540911" cy="325430"/>
            </a:xfrm>
            <a:custGeom>
              <a:rect b="b" l="l" r="r" t="t"/>
              <a:pathLst>
                <a:path extrusionOk="0" h="21885" w="36376">
                  <a:moveTo>
                    <a:pt x="0" y="0"/>
                  </a:moveTo>
                  <a:lnTo>
                    <a:pt x="36376" y="0"/>
                  </a:lnTo>
                  <a:lnTo>
                    <a:pt x="36376" y="11557"/>
                  </a:lnTo>
                  <a:cubicBezTo>
                    <a:pt x="36376" y="17256"/>
                    <a:pt x="31853" y="21885"/>
                    <a:pt x="26270" y="21885"/>
                  </a:cubicBezTo>
                  <a:lnTo>
                    <a:pt x="9491" y="21885"/>
                  </a:lnTo>
                  <a:cubicBezTo>
                    <a:pt x="4248" y="21885"/>
                    <a:pt x="0" y="17542"/>
                    <a:pt x="0"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6"/>
            <p:cNvSpPr/>
            <p:nvPr/>
          </p:nvSpPr>
          <p:spPr>
            <a:xfrm>
              <a:off x="4468093" y="2743331"/>
              <a:ext cx="1079473" cy="1008260"/>
            </a:xfrm>
            <a:custGeom>
              <a:rect b="b" l="l" r="r" t="t"/>
              <a:pathLst>
                <a:path extrusionOk="0" h="67805" w="72594">
                  <a:moveTo>
                    <a:pt x="43993" y="2448"/>
                  </a:moveTo>
                  <a:cubicBezTo>
                    <a:pt x="63642" y="4450"/>
                    <a:pt x="72593" y="25794"/>
                    <a:pt x="71926" y="39152"/>
                  </a:cubicBezTo>
                  <a:cubicBezTo>
                    <a:pt x="71099" y="55899"/>
                    <a:pt x="59289" y="64818"/>
                    <a:pt x="38177" y="66375"/>
                  </a:cubicBezTo>
                  <a:cubicBezTo>
                    <a:pt x="18930" y="67805"/>
                    <a:pt x="1" y="50338"/>
                    <a:pt x="3264" y="29766"/>
                  </a:cubicBezTo>
                  <a:cubicBezTo>
                    <a:pt x="6187" y="11314"/>
                    <a:pt x="19894" y="1"/>
                    <a:pt x="43993" y="2448"/>
                  </a:cubicBezTo>
                  <a:close/>
                </a:path>
              </a:pathLst>
            </a:custGeom>
            <a:gradFill>
              <a:gsLst>
                <a:gs pos="0">
                  <a:srgbClr val="F5D0D0"/>
                </a:gs>
                <a:gs pos="100000">
                  <a:srgbClr val="D96868"/>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6"/>
            <p:cNvSpPr/>
            <p:nvPr/>
          </p:nvSpPr>
          <p:spPr>
            <a:xfrm>
              <a:off x="4504480" y="2872966"/>
              <a:ext cx="920527" cy="701269"/>
            </a:xfrm>
            <a:custGeom>
              <a:rect b="b" l="l" r="r" t="t"/>
              <a:pathLst>
                <a:path extrusionOk="0" h="47160" w="61905">
                  <a:moveTo>
                    <a:pt x="33241" y="2034"/>
                  </a:moveTo>
                  <a:cubicBezTo>
                    <a:pt x="47245" y="2956"/>
                    <a:pt x="61905" y="13697"/>
                    <a:pt x="58039" y="29184"/>
                  </a:cubicBezTo>
                  <a:cubicBezTo>
                    <a:pt x="54172" y="44670"/>
                    <a:pt x="37563" y="47160"/>
                    <a:pt x="24587" y="47043"/>
                  </a:cubicBezTo>
                  <a:cubicBezTo>
                    <a:pt x="11621" y="46926"/>
                    <a:pt x="1" y="36800"/>
                    <a:pt x="3189" y="18400"/>
                  </a:cubicBezTo>
                  <a:cubicBezTo>
                    <a:pt x="6378" y="1"/>
                    <a:pt x="23633" y="1409"/>
                    <a:pt x="33241" y="2034"/>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6"/>
            <p:cNvSpPr/>
            <p:nvPr/>
          </p:nvSpPr>
          <p:spPr>
            <a:xfrm>
              <a:off x="4533937" y="2895970"/>
              <a:ext cx="861151" cy="656050"/>
            </a:xfrm>
            <a:custGeom>
              <a:rect b="b" l="l" r="r" t="t"/>
              <a:pathLst>
                <a:path extrusionOk="0" h="44119" w="57912">
                  <a:moveTo>
                    <a:pt x="31090" y="1907"/>
                  </a:moveTo>
                  <a:cubicBezTo>
                    <a:pt x="44194" y="2754"/>
                    <a:pt x="57911" y="12817"/>
                    <a:pt x="54289" y="27308"/>
                  </a:cubicBezTo>
                  <a:cubicBezTo>
                    <a:pt x="50666" y="41799"/>
                    <a:pt x="35137" y="44119"/>
                    <a:pt x="22998" y="44002"/>
                  </a:cubicBezTo>
                  <a:cubicBezTo>
                    <a:pt x="10858" y="43886"/>
                    <a:pt x="1" y="34416"/>
                    <a:pt x="2977" y="17213"/>
                  </a:cubicBezTo>
                  <a:cubicBezTo>
                    <a:pt x="5954" y="0"/>
                    <a:pt x="22097" y="1324"/>
                    <a:pt x="31090" y="1907"/>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6"/>
            <p:cNvSpPr/>
            <p:nvPr/>
          </p:nvSpPr>
          <p:spPr>
            <a:xfrm>
              <a:off x="4558820" y="2960070"/>
              <a:ext cx="323854" cy="417564"/>
            </a:xfrm>
            <a:custGeom>
              <a:rect b="b" l="l" r="r" t="t"/>
              <a:pathLst>
                <a:path extrusionOk="0" h="28081" w="21779">
                  <a:moveTo>
                    <a:pt x="16079" y="0"/>
                  </a:moveTo>
                  <a:cubicBezTo>
                    <a:pt x="15245" y="0"/>
                    <a:pt x="14386" y="128"/>
                    <a:pt x="13527" y="475"/>
                  </a:cubicBezTo>
                  <a:cubicBezTo>
                    <a:pt x="0" y="5920"/>
                    <a:pt x="3136" y="24118"/>
                    <a:pt x="3136" y="24118"/>
                  </a:cubicBezTo>
                  <a:lnTo>
                    <a:pt x="9269" y="28080"/>
                  </a:lnTo>
                  <a:lnTo>
                    <a:pt x="9396" y="27995"/>
                  </a:lnTo>
                  <a:cubicBezTo>
                    <a:pt x="9396" y="27995"/>
                    <a:pt x="5222" y="21417"/>
                    <a:pt x="11589" y="13589"/>
                  </a:cubicBezTo>
                  <a:cubicBezTo>
                    <a:pt x="13379" y="11396"/>
                    <a:pt x="17118" y="9606"/>
                    <a:pt x="19035" y="8240"/>
                  </a:cubicBezTo>
                  <a:cubicBezTo>
                    <a:pt x="21779" y="6301"/>
                    <a:pt x="21599" y="973"/>
                    <a:pt x="18506" y="295"/>
                  </a:cubicBezTo>
                  <a:cubicBezTo>
                    <a:pt x="17739" y="130"/>
                    <a:pt x="16922" y="0"/>
                    <a:pt x="16079" y="0"/>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6"/>
            <p:cNvSpPr/>
            <p:nvPr/>
          </p:nvSpPr>
          <p:spPr>
            <a:xfrm>
              <a:off x="4954502" y="2772952"/>
              <a:ext cx="595737" cy="932646"/>
            </a:xfrm>
            <a:custGeom>
              <a:rect b="b" l="l" r="r" t="t"/>
              <a:pathLst>
                <a:path extrusionOk="0" h="62720" w="40063">
                  <a:moveTo>
                    <a:pt x="39395" y="36100"/>
                  </a:moveTo>
                  <a:cubicBezTo>
                    <a:pt x="38569" y="52381"/>
                    <a:pt x="26758" y="61067"/>
                    <a:pt x="5646" y="62582"/>
                  </a:cubicBezTo>
                  <a:cubicBezTo>
                    <a:pt x="3771" y="62720"/>
                    <a:pt x="1875" y="62677"/>
                    <a:pt x="0" y="62466"/>
                  </a:cubicBezTo>
                  <a:cubicBezTo>
                    <a:pt x="20243" y="60675"/>
                    <a:pt x="31556" y="52021"/>
                    <a:pt x="32372" y="36090"/>
                  </a:cubicBezTo>
                  <a:cubicBezTo>
                    <a:pt x="33029" y="23103"/>
                    <a:pt x="24078" y="2341"/>
                    <a:pt x="4428" y="403"/>
                  </a:cubicBezTo>
                  <a:cubicBezTo>
                    <a:pt x="3507" y="307"/>
                    <a:pt x="2574" y="233"/>
                    <a:pt x="1685" y="180"/>
                  </a:cubicBezTo>
                  <a:cubicBezTo>
                    <a:pt x="4947" y="0"/>
                    <a:pt x="8210" y="74"/>
                    <a:pt x="11462" y="413"/>
                  </a:cubicBezTo>
                  <a:cubicBezTo>
                    <a:pt x="31111" y="2352"/>
                    <a:pt x="40062" y="23103"/>
                    <a:pt x="39395" y="3610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6"/>
            <p:cNvSpPr/>
            <p:nvPr/>
          </p:nvSpPr>
          <p:spPr>
            <a:xfrm>
              <a:off x="4563731" y="3444584"/>
              <a:ext cx="957227" cy="288106"/>
            </a:xfrm>
            <a:custGeom>
              <a:rect b="b" l="l" r="r" t="t"/>
              <a:pathLst>
                <a:path extrusionOk="0" h="19375" w="64373">
                  <a:moveTo>
                    <a:pt x="64373" y="6674"/>
                  </a:moveTo>
                  <a:cubicBezTo>
                    <a:pt x="58684" y="12924"/>
                    <a:pt x="47763" y="17118"/>
                    <a:pt x="34141" y="18209"/>
                  </a:cubicBezTo>
                  <a:cubicBezTo>
                    <a:pt x="19629" y="19375"/>
                    <a:pt x="6250" y="15763"/>
                    <a:pt x="1" y="9841"/>
                  </a:cubicBezTo>
                  <a:lnTo>
                    <a:pt x="901" y="4502"/>
                  </a:lnTo>
                  <a:cubicBezTo>
                    <a:pt x="901" y="4502"/>
                    <a:pt x="10371" y="12998"/>
                    <a:pt x="32722" y="11134"/>
                  </a:cubicBezTo>
                  <a:cubicBezTo>
                    <a:pt x="55083" y="9280"/>
                    <a:pt x="64150" y="1"/>
                    <a:pt x="64150"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6"/>
            <p:cNvSpPr/>
            <p:nvPr/>
          </p:nvSpPr>
          <p:spPr>
            <a:xfrm>
              <a:off x="5077357" y="3562403"/>
              <a:ext cx="424524" cy="745998"/>
            </a:xfrm>
            <a:custGeom>
              <a:rect b="b" l="l" r="r" t="t"/>
              <a:pathLst>
                <a:path extrusionOk="0" h="50168" w="28549">
                  <a:moveTo>
                    <a:pt x="19544" y="1208"/>
                  </a:moveTo>
                  <a:cubicBezTo>
                    <a:pt x="25084" y="2415"/>
                    <a:pt x="28548" y="8178"/>
                    <a:pt x="27256" y="14078"/>
                  </a:cubicBezTo>
                  <a:cubicBezTo>
                    <a:pt x="27033" y="15084"/>
                    <a:pt x="20392" y="37933"/>
                    <a:pt x="13072" y="48059"/>
                  </a:cubicBezTo>
                  <a:cubicBezTo>
                    <a:pt x="12034" y="49489"/>
                    <a:pt x="10318" y="50167"/>
                    <a:pt x="8771" y="49648"/>
                  </a:cubicBezTo>
                  <a:lnTo>
                    <a:pt x="2829" y="48112"/>
                  </a:lnTo>
                  <a:cubicBezTo>
                    <a:pt x="1028" y="47519"/>
                    <a:pt x="1" y="45538"/>
                    <a:pt x="446" y="43504"/>
                  </a:cubicBezTo>
                  <a:cubicBezTo>
                    <a:pt x="446" y="43504"/>
                    <a:pt x="6875" y="11069"/>
                    <a:pt x="7172" y="9703"/>
                  </a:cubicBezTo>
                  <a:cubicBezTo>
                    <a:pt x="8464" y="3803"/>
                    <a:pt x="14004" y="0"/>
                    <a:pt x="19544" y="1208"/>
                  </a:cubicBezTo>
                  <a:close/>
                </a:path>
              </a:pathLst>
            </a:custGeom>
            <a:gradFill>
              <a:gsLst>
                <a:gs pos="0">
                  <a:srgbClr val="F5D0D0"/>
                </a:gs>
                <a:gs pos="100000">
                  <a:srgbClr val="D96868"/>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6"/>
            <p:cNvSpPr/>
            <p:nvPr/>
          </p:nvSpPr>
          <p:spPr>
            <a:xfrm flipH="1">
              <a:off x="4628536" y="3307046"/>
              <a:ext cx="97916" cy="164328"/>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 name="Google Shape;1369;p56"/>
          <p:cNvGrpSpPr/>
          <p:nvPr/>
        </p:nvGrpSpPr>
        <p:grpSpPr>
          <a:xfrm>
            <a:off x="1038805" y="2344648"/>
            <a:ext cx="958939" cy="1396665"/>
            <a:chOff x="4231825" y="2743331"/>
            <a:chExt cx="1328171" cy="1934439"/>
          </a:xfrm>
        </p:grpSpPr>
        <p:sp>
          <p:nvSpPr>
            <p:cNvPr id="1370" name="Google Shape;1370;p56"/>
            <p:cNvSpPr/>
            <p:nvPr/>
          </p:nvSpPr>
          <p:spPr>
            <a:xfrm>
              <a:off x="4231825" y="3493095"/>
              <a:ext cx="640005" cy="632109"/>
            </a:xfrm>
            <a:custGeom>
              <a:rect b="b" l="l" r="r" t="t"/>
              <a:pathLst>
                <a:path extrusionOk="0" h="42509" w="43040">
                  <a:moveTo>
                    <a:pt x="39427" y="4788"/>
                  </a:moveTo>
                  <a:cubicBezTo>
                    <a:pt x="35804" y="413"/>
                    <a:pt x="29099" y="0"/>
                    <a:pt x="24449" y="3856"/>
                  </a:cubicBezTo>
                  <a:cubicBezTo>
                    <a:pt x="23676" y="4492"/>
                    <a:pt x="22998" y="5222"/>
                    <a:pt x="22415" y="6028"/>
                  </a:cubicBezTo>
                  <a:cubicBezTo>
                    <a:pt x="15996" y="10858"/>
                    <a:pt x="6420" y="20921"/>
                    <a:pt x="795" y="32064"/>
                  </a:cubicBezTo>
                  <a:cubicBezTo>
                    <a:pt x="1" y="33653"/>
                    <a:pt x="181" y="35475"/>
                    <a:pt x="1346" y="36619"/>
                  </a:cubicBezTo>
                  <a:lnTo>
                    <a:pt x="5445" y="41185"/>
                  </a:lnTo>
                  <a:cubicBezTo>
                    <a:pt x="6801" y="42509"/>
                    <a:pt x="9036" y="42509"/>
                    <a:pt x="10636" y="41185"/>
                  </a:cubicBezTo>
                  <a:lnTo>
                    <a:pt x="34046" y="21684"/>
                  </a:lnTo>
                  <a:cubicBezTo>
                    <a:pt x="35328" y="21228"/>
                    <a:pt x="36514" y="20550"/>
                    <a:pt x="37563" y="19682"/>
                  </a:cubicBezTo>
                  <a:cubicBezTo>
                    <a:pt x="42213" y="15826"/>
                    <a:pt x="43039" y="9152"/>
                    <a:pt x="39427" y="4788"/>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6"/>
            <p:cNvSpPr/>
            <p:nvPr/>
          </p:nvSpPr>
          <p:spPr>
            <a:xfrm>
              <a:off x="4546700" y="3431825"/>
              <a:ext cx="1013296" cy="1245945"/>
            </a:xfrm>
            <a:custGeom>
              <a:rect b="b" l="l" r="r" t="t"/>
              <a:pathLst>
                <a:path extrusionOk="0" h="82911" w="68547">
                  <a:moveTo>
                    <a:pt x="65220" y="1"/>
                  </a:moveTo>
                  <a:cubicBezTo>
                    <a:pt x="68546" y="40719"/>
                    <a:pt x="67074" y="53367"/>
                    <a:pt x="64309" y="69436"/>
                  </a:cubicBezTo>
                  <a:cubicBezTo>
                    <a:pt x="64097" y="70644"/>
                    <a:pt x="63186" y="72307"/>
                    <a:pt x="62138" y="73885"/>
                  </a:cubicBezTo>
                  <a:cubicBezTo>
                    <a:pt x="60189" y="76841"/>
                    <a:pt x="56873" y="78620"/>
                    <a:pt x="53325" y="78631"/>
                  </a:cubicBezTo>
                  <a:lnTo>
                    <a:pt x="47488" y="78631"/>
                  </a:lnTo>
                  <a:cubicBezTo>
                    <a:pt x="42001" y="78620"/>
                    <a:pt x="37425" y="74426"/>
                    <a:pt x="36969" y="68949"/>
                  </a:cubicBezTo>
                  <a:lnTo>
                    <a:pt x="36133" y="59151"/>
                  </a:lnTo>
                  <a:lnTo>
                    <a:pt x="34141" y="59108"/>
                  </a:lnTo>
                  <a:lnTo>
                    <a:pt x="32711" y="70443"/>
                  </a:lnTo>
                  <a:cubicBezTo>
                    <a:pt x="30338" y="82910"/>
                    <a:pt x="7786" y="79425"/>
                    <a:pt x="5647" y="71269"/>
                  </a:cubicBezTo>
                  <a:cubicBezTo>
                    <a:pt x="1" y="49776"/>
                    <a:pt x="848" y="1600"/>
                    <a:pt x="2691" y="3857"/>
                  </a:cubicBezTo>
                  <a:cubicBezTo>
                    <a:pt x="8358" y="10805"/>
                    <a:pt x="17320" y="22002"/>
                    <a:pt x="40889" y="18157"/>
                  </a:cubicBezTo>
                  <a:cubicBezTo>
                    <a:pt x="50390" y="16610"/>
                    <a:pt x="55825" y="14937"/>
                    <a:pt x="65220" y="1"/>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6"/>
            <p:cNvSpPr/>
            <p:nvPr/>
          </p:nvSpPr>
          <p:spPr>
            <a:xfrm>
              <a:off x="4662472" y="3846238"/>
              <a:ext cx="540911" cy="325430"/>
            </a:xfrm>
            <a:custGeom>
              <a:rect b="b" l="l" r="r" t="t"/>
              <a:pathLst>
                <a:path extrusionOk="0" h="21885" w="36376">
                  <a:moveTo>
                    <a:pt x="0" y="0"/>
                  </a:moveTo>
                  <a:lnTo>
                    <a:pt x="36376" y="0"/>
                  </a:lnTo>
                  <a:lnTo>
                    <a:pt x="36376" y="11557"/>
                  </a:lnTo>
                  <a:cubicBezTo>
                    <a:pt x="36376" y="17256"/>
                    <a:pt x="31853" y="21885"/>
                    <a:pt x="26270" y="21885"/>
                  </a:cubicBezTo>
                  <a:lnTo>
                    <a:pt x="9491" y="21885"/>
                  </a:lnTo>
                  <a:cubicBezTo>
                    <a:pt x="4248" y="21885"/>
                    <a:pt x="0" y="17542"/>
                    <a:pt x="0"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6"/>
            <p:cNvSpPr/>
            <p:nvPr/>
          </p:nvSpPr>
          <p:spPr>
            <a:xfrm>
              <a:off x="4468093" y="2743331"/>
              <a:ext cx="1079473" cy="1008260"/>
            </a:xfrm>
            <a:custGeom>
              <a:rect b="b" l="l" r="r" t="t"/>
              <a:pathLst>
                <a:path extrusionOk="0" h="67805" w="72594">
                  <a:moveTo>
                    <a:pt x="43993" y="2448"/>
                  </a:moveTo>
                  <a:cubicBezTo>
                    <a:pt x="63642" y="4450"/>
                    <a:pt x="72593" y="25794"/>
                    <a:pt x="71926" y="39152"/>
                  </a:cubicBezTo>
                  <a:cubicBezTo>
                    <a:pt x="71099" y="55899"/>
                    <a:pt x="59289" y="64818"/>
                    <a:pt x="38177" y="66375"/>
                  </a:cubicBezTo>
                  <a:cubicBezTo>
                    <a:pt x="18930" y="67805"/>
                    <a:pt x="1" y="50338"/>
                    <a:pt x="3264" y="29766"/>
                  </a:cubicBezTo>
                  <a:cubicBezTo>
                    <a:pt x="6187" y="11314"/>
                    <a:pt x="19894" y="1"/>
                    <a:pt x="43993" y="2448"/>
                  </a:cubicBezTo>
                  <a:close/>
                </a:path>
              </a:pathLst>
            </a:custGeom>
            <a:gradFill>
              <a:gsLst>
                <a:gs pos="0">
                  <a:srgbClr val="FFF6DB"/>
                </a:gs>
                <a:gs pos="100000">
                  <a:srgbClr val="FAD25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6"/>
            <p:cNvSpPr/>
            <p:nvPr/>
          </p:nvSpPr>
          <p:spPr>
            <a:xfrm>
              <a:off x="4504480" y="2872966"/>
              <a:ext cx="920527" cy="701269"/>
            </a:xfrm>
            <a:custGeom>
              <a:rect b="b" l="l" r="r" t="t"/>
              <a:pathLst>
                <a:path extrusionOk="0" h="47160" w="61905">
                  <a:moveTo>
                    <a:pt x="33241" y="2034"/>
                  </a:moveTo>
                  <a:cubicBezTo>
                    <a:pt x="47245" y="2956"/>
                    <a:pt x="61905" y="13697"/>
                    <a:pt x="58039" y="29184"/>
                  </a:cubicBezTo>
                  <a:cubicBezTo>
                    <a:pt x="54172" y="44670"/>
                    <a:pt x="37563" y="47160"/>
                    <a:pt x="24587" y="47043"/>
                  </a:cubicBezTo>
                  <a:cubicBezTo>
                    <a:pt x="11621" y="46926"/>
                    <a:pt x="1" y="36800"/>
                    <a:pt x="3189" y="18400"/>
                  </a:cubicBezTo>
                  <a:cubicBezTo>
                    <a:pt x="6378" y="1"/>
                    <a:pt x="23633" y="1409"/>
                    <a:pt x="33241" y="2034"/>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6"/>
            <p:cNvSpPr/>
            <p:nvPr/>
          </p:nvSpPr>
          <p:spPr>
            <a:xfrm>
              <a:off x="4533937" y="2895970"/>
              <a:ext cx="861151" cy="656050"/>
            </a:xfrm>
            <a:custGeom>
              <a:rect b="b" l="l" r="r" t="t"/>
              <a:pathLst>
                <a:path extrusionOk="0" h="44119" w="57912">
                  <a:moveTo>
                    <a:pt x="31090" y="1907"/>
                  </a:moveTo>
                  <a:cubicBezTo>
                    <a:pt x="44194" y="2754"/>
                    <a:pt x="57911" y="12817"/>
                    <a:pt x="54289" y="27308"/>
                  </a:cubicBezTo>
                  <a:cubicBezTo>
                    <a:pt x="50666" y="41799"/>
                    <a:pt x="35137" y="44119"/>
                    <a:pt x="22998" y="44002"/>
                  </a:cubicBezTo>
                  <a:cubicBezTo>
                    <a:pt x="10858" y="43886"/>
                    <a:pt x="1" y="34416"/>
                    <a:pt x="2977" y="17213"/>
                  </a:cubicBezTo>
                  <a:cubicBezTo>
                    <a:pt x="5954" y="0"/>
                    <a:pt x="22097" y="1324"/>
                    <a:pt x="31090" y="1907"/>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6"/>
            <p:cNvSpPr/>
            <p:nvPr/>
          </p:nvSpPr>
          <p:spPr>
            <a:xfrm>
              <a:off x="4558820" y="2960070"/>
              <a:ext cx="323854" cy="417564"/>
            </a:xfrm>
            <a:custGeom>
              <a:rect b="b" l="l" r="r" t="t"/>
              <a:pathLst>
                <a:path extrusionOk="0" h="28081" w="21779">
                  <a:moveTo>
                    <a:pt x="16079" y="0"/>
                  </a:moveTo>
                  <a:cubicBezTo>
                    <a:pt x="15245" y="0"/>
                    <a:pt x="14386" y="128"/>
                    <a:pt x="13527" y="475"/>
                  </a:cubicBezTo>
                  <a:cubicBezTo>
                    <a:pt x="0" y="5920"/>
                    <a:pt x="3136" y="24118"/>
                    <a:pt x="3136" y="24118"/>
                  </a:cubicBezTo>
                  <a:lnTo>
                    <a:pt x="9269" y="28080"/>
                  </a:lnTo>
                  <a:lnTo>
                    <a:pt x="9396" y="27995"/>
                  </a:lnTo>
                  <a:cubicBezTo>
                    <a:pt x="9396" y="27995"/>
                    <a:pt x="5222" y="21417"/>
                    <a:pt x="11589" y="13589"/>
                  </a:cubicBezTo>
                  <a:cubicBezTo>
                    <a:pt x="13379" y="11396"/>
                    <a:pt x="17118" y="9606"/>
                    <a:pt x="19035" y="8240"/>
                  </a:cubicBezTo>
                  <a:cubicBezTo>
                    <a:pt x="21779" y="6301"/>
                    <a:pt x="21599" y="973"/>
                    <a:pt x="18506" y="295"/>
                  </a:cubicBezTo>
                  <a:cubicBezTo>
                    <a:pt x="17739" y="130"/>
                    <a:pt x="16922" y="0"/>
                    <a:pt x="16079" y="0"/>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6"/>
            <p:cNvSpPr/>
            <p:nvPr/>
          </p:nvSpPr>
          <p:spPr>
            <a:xfrm>
              <a:off x="4954502" y="2772952"/>
              <a:ext cx="595737" cy="932646"/>
            </a:xfrm>
            <a:custGeom>
              <a:rect b="b" l="l" r="r" t="t"/>
              <a:pathLst>
                <a:path extrusionOk="0" h="62720" w="40063">
                  <a:moveTo>
                    <a:pt x="39395" y="36100"/>
                  </a:moveTo>
                  <a:cubicBezTo>
                    <a:pt x="38569" y="52381"/>
                    <a:pt x="26758" y="61067"/>
                    <a:pt x="5646" y="62582"/>
                  </a:cubicBezTo>
                  <a:cubicBezTo>
                    <a:pt x="3771" y="62720"/>
                    <a:pt x="1875" y="62677"/>
                    <a:pt x="0" y="62466"/>
                  </a:cubicBezTo>
                  <a:cubicBezTo>
                    <a:pt x="20243" y="60675"/>
                    <a:pt x="31556" y="52021"/>
                    <a:pt x="32372" y="36090"/>
                  </a:cubicBezTo>
                  <a:cubicBezTo>
                    <a:pt x="33029" y="23103"/>
                    <a:pt x="24078" y="2341"/>
                    <a:pt x="4428" y="403"/>
                  </a:cubicBezTo>
                  <a:cubicBezTo>
                    <a:pt x="3507" y="307"/>
                    <a:pt x="2574" y="233"/>
                    <a:pt x="1685" y="180"/>
                  </a:cubicBezTo>
                  <a:cubicBezTo>
                    <a:pt x="4947" y="0"/>
                    <a:pt x="8210" y="74"/>
                    <a:pt x="11462" y="413"/>
                  </a:cubicBezTo>
                  <a:cubicBezTo>
                    <a:pt x="31111" y="2352"/>
                    <a:pt x="40062" y="23103"/>
                    <a:pt x="39395" y="3610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6"/>
            <p:cNvSpPr/>
            <p:nvPr/>
          </p:nvSpPr>
          <p:spPr>
            <a:xfrm>
              <a:off x="4563731" y="3444584"/>
              <a:ext cx="957227" cy="288106"/>
            </a:xfrm>
            <a:custGeom>
              <a:rect b="b" l="l" r="r" t="t"/>
              <a:pathLst>
                <a:path extrusionOk="0" h="19375" w="64373">
                  <a:moveTo>
                    <a:pt x="64373" y="6674"/>
                  </a:moveTo>
                  <a:cubicBezTo>
                    <a:pt x="58684" y="12924"/>
                    <a:pt x="47763" y="17118"/>
                    <a:pt x="34141" y="18209"/>
                  </a:cubicBezTo>
                  <a:cubicBezTo>
                    <a:pt x="19629" y="19375"/>
                    <a:pt x="6250" y="15763"/>
                    <a:pt x="1" y="9841"/>
                  </a:cubicBezTo>
                  <a:lnTo>
                    <a:pt x="901" y="4502"/>
                  </a:lnTo>
                  <a:cubicBezTo>
                    <a:pt x="901" y="4502"/>
                    <a:pt x="10371" y="12998"/>
                    <a:pt x="32722" y="11134"/>
                  </a:cubicBezTo>
                  <a:cubicBezTo>
                    <a:pt x="55083" y="9280"/>
                    <a:pt x="64150" y="1"/>
                    <a:pt x="64150"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6"/>
            <p:cNvSpPr/>
            <p:nvPr/>
          </p:nvSpPr>
          <p:spPr>
            <a:xfrm>
              <a:off x="5077357" y="3562403"/>
              <a:ext cx="424524" cy="745998"/>
            </a:xfrm>
            <a:custGeom>
              <a:rect b="b" l="l" r="r" t="t"/>
              <a:pathLst>
                <a:path extrusionOk="0" h="50168" w="28549">
                  <a:moveTo>
                    <a:pt x="19544" y="1208"/>
                  </a:moveTo>
                  <a:cubicBezTo>
                    <a:pt x="25084" y="2415"/>
                    <a:pt x="28548" y="8178"/>
                    <a:pt x="27256" y="14078"/>
                  </a:cubicBezTo>
                  <a:cubicBezTo>
                    <a:pt x="27033" y="15084"/>
                    <a:pt x="20392" y="37933"/>
                    <a:pt x="13072" y="48059"/>
                  </a:cubicBezTo>
                  <a:cubicBezTo>
                    <a:pt x="12034" y="49489"/>
                    <a:pt x="10318" y="50167"/>
                    <a:pt x="8771" y="49648"/>
                  </a:cubicBezTo>
                  <a:lnTo>
                    <a:pt x="2829" y="48112"/>
                  </a:lnTo>
                  <a:cubicBezTo>
                    <a:pt x="1028" y="47519"/>
                    <a:pt x="1" y="45538"/>
                    <a:pt x="446" y="43504"/>
                  </a:cubicBezTo>
                  <a:cubicBezTo>
                    <a:pt x="446" y="43504"/>
                    <a:pt x="6875" y="11069"/>
                    <a:pt x="7172" y="9703"/>
                  </a:cubicBezTo>
                  <a:cubicBezTo>
                    <a:pt x="8464" y="3803"/>
                    <a:pt x="14004" y="0"/>
                    <a:pt x="19544" y="1208"/>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6"/>
            <p:cNvSpPr/>
            <p:nvPr/>
          </p:nvSpPr>
          <p:spPr>
            <a:xfrm flipH="1">
              <a:off x="4628536" y="3307046"/>
              <a:ext cx="97916" cy="164328"/>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 name="Google Shape;1381;p56"/>
          <p:cNvSpPr/>
          <p:nvPr/>
        </p:nvSpPr>
        <p:spPr>
          <a:xfrm>
            <a:off x="3648438" y="2085238"/>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6"/>
          <p:cNvSpPr/>
          <p:nvPr/>
        </p:nvSpPr>
        <p:spPr>
          <a:xfrm>
            <a:off x="820750" y="410267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6"/>
          <p:cNvSpPr/>
          <p:nvPr/>
        </p:nvSpPr>
        <p:spPr>
          <a:xfrm>
            <a:off x="5489975" y="4102663"/>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6"/>
          <p:cNvSpPr/>
          <p:nvPr/>
        </p:nvSpPr>
        <p:spPr>
          <a:xfrm>
            <a:off x="8339350" y="2410575"/>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8" name="Shape 1388"/>
        <p:cNvGrpSpPr/>
        <p:nvPr/>
      </p:nvGrpSpPr>
      <p:grpSpPr>
        <a:xfrm>
          <a:off x="0" y="0"/>
          <a:ext cx="0" cy="0"/>
          <a:chOff x="0" y="0"/>
          <a:chExt cx="0" cy="0"/>
        </a:xfrm>
      </p:grpSpPr>
      <p:sp>
        <p:nvSpPr>
          <p:cNvPr id="1389" name="Google Shape;1389;p57"/>
          <p:cNvSpPr/>
          <p:nvPr/>
        </p:nvSpPr>
        <p:spPr>
          <a:xfrm>
            <a:off x="4705579" y="3138938"/>
            <a:ext cx="1509600" cy="13383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7"/>
          <p:cNvSpPr/>
          <p:nvPr/>
        </p:nvSpPr>
        <p:spPr>
          <a:xfrm>
            <a:off x="2093925" y="2733845"/>
            <a:ext cx="8418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7"/>
          <p:cNvSpPr/>
          <p:nvPr/>
        </p:nvSpPr>
        <p:spPr>
          <a:xfrm>
            <a:off x="853275" y="3631849"/>
            <a:ext cx="3323100" cy="8505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7"/>
          <p:cNvSpPr txBox="1"/>
          <p:nvPr>
            <p:ph type="title"/>
          </p:nvPr>
        </p:nvSpPr>
        <p:spPr>
          <a:xfrm>
            <a:off x="720000" y="44904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NEW CUSTOMIZATIONS</a:t>
            </a:r>
            <a:endParaRPr/>
          </a:p>
        </p:txBody>
      </p:sp>
      <p:sp>
        <p:nvSpPr>
          <p:cNvPr id="1393" name="Google Shape;1393;p57"/>
          <p:cNvSpPr/>
          <p:nvPr/>
        </p:nvSpPr>
        <p:spPr>
          <a:xfrm>
            <a:off x="4705579" y="1482271"/>
            <a:ext cx="1509600" cy="13383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 name="Google Shape;1394;p57"/>
          <p:cNvGrpSpPr/>
          <p:nvPr/>
        </p:nvGrpSpPr>
        <p:grpSpPr>
          <a:xfrm>
            <a:off x="2033207" y="1466595"/>
            <a:ext cx="963237" cy="1338257"/>
            <a:chOff x="4576548" y="2732420"/>
            <a:chExt cx="1334123" cy="1853542"/>
          </a:xfrm>
        </p:grpSpPr>
        <p:grpSp>
          <p:nvGrpSpPr>
            <p:cNvPr id="1395" name="Google Shape;1395;p57"/>
            <p:cNvGrpSpPr/>
            <p:nvPr/>
          </p:nvGrpSpPr>
          <p:grpSpPr>
            <a:xfrm>
              <a:off x="4576548" y="2732420"/>
              <a:ext cx="1334123" cy="1853542"/>
              <a:chOff x="1022825" y="1037150"/>
              <a:chExt cx="2358775" cy="3159267"/>
            </a:xfrm>
          </p:grpSpPr>
          <p:sp>
            <p:nvSpPr>
              <p:cNvPr id="1396" name="Google Shape;1396;p57"/>
              <p:cNvSpPr/>
              <p:nvPr/>
            </p:nvSpPr>
            <p:spPr>
              <a:xfrm>
                <a:off x="1022825" y="2269600"/>
                <a:ext cx="738350" cy="1267175"/>
              </a:xfrm>
              <a:custGeom>
                <a:rect b="b" l="l" r="r" t="t"/>
                <a:pathLst>
                  <a:path extrusionOk="0" h="50687" w="29534">
                    <a:moveTo>
                      <a:pt x="22023" y="2236"/>
                    </a:moveTo>
                    <a:cubicBezTo>
                      <a:pt x="16812" y="1"/>
                      <a:pt x="10647" y="2681"/>
                      <a:pt x="8274" y="8231"/>
                    </a:cubicBezTo>
                    <a:cubicBezTo>
                      <a:pt x="7871" y="9174"/>
                      <a:pt x="1" y="31641"/>
                      <a:pt x="75" y="44130"/>
                    </a:cubicBezTo>
                    <a:cubicBezTo>
                      <a:pt x="86" y="45899"/>
                      <a:pt x="1081" y="47435"/>
                      <a:pt x="2649" y="47922"/>
                    </a:cubicBezTo>
                    <a:lnTo>
                      <a:pt x="8369" y="50126"/>
                    </a:lnTo>
                    <a:cubicBezTo>
                      <a:pt x="10191" y="50687"/>
                      <a:pt x="12172" y="49670"/>
                      <a:pt x="12988" y="47753"/>
                    </a:cubicBezTo>
                    <a:cubicBezTo>
                      <a:pt x="12988" y="47753"/>
                      <a:pt x="26599" y="17627"/>
                      <a:pt x="27161" y="16335"/>
                    </a:cubicBezTo>
                    <a:cubicBezTo>
                      <a:pt x="29533" y="10784"/>
                      <a:pt x="27235" y="4471"/>
                      <a:pt x="22023" y="2236"/>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397" name="Google Shape;1397;p57"/>
              <p:cNvSpPr/>
              <p:nvPr/>
            </p:nvSpPr>
            <p:spPr>
              <a:xfrm>
                <a:off x="2643525" y="2269600"/>
                <a:ext cx="738075" cy="1267175"/>
              </a:xfrm>
              <a:custGeom>
                <a:rect b="b" l="l" r="r" t="t"/>
                <a:pathLst>
                  <a:path extrusionOk="0" h="50687" w="29523">
                    <a:moveTo>
                      <a:pt x="7521" y="2236"/>
                    </a:moveTo>
                    <a:cubicBezTo>
                      <a:pt x="12733" y="1"/>
                      <a:pt x="18898" y="2691"/>
                      <a:pt x="21271" y="8242"/>
                    </a:cubicBezTo>
                    <a:cubicBezTo>
                      <a:pt x="21663" y="9185"/>
                      <a:pt x="29522" y="31652"/>
                      <a:pt x="29438" y="44141"/>
                    </a:cubicBezTo>
                    <a:cubicBezTo>
                      <a:pt x="29427" y="45910"/>
                      <a:pt x="28431" y="47446"/>
                      <a:pt x="26864" y="47933"/>
                    </a:cubicBezTo>
                    <a:lnTo>
                      <a:pt x="21133" y="50126"/>
                    </a:lnTo>
                    <a:cubicBezTo>
                      <a:pt x="19322" y="50687"/>
                      <a:pt x="17341" y="49670"/>
                      <a:pt x="16525" y="47763"/>
                    </a:cubicBezTo>
                    <a:cubicBezTo>
                      <a:pt x="16525" y="47763"/>
                      <a:pt x="2935" y="17627"/>
                      <a:pt x="2373" y="16335"/>
                    </a:cubicBezTo>
                    <a:cubicBezTo>
                      <a:pt x="0" y="10784"/>
                      <a:pt x="2299" y="4471"/>
                      <a:pt x="7521" y="2236"/>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7"/>
              <p:cNvSpPr/>
              <p:nvPr/>
            </p:nvSpPr>
            <p:spPr>
              <a:xfrm>
                <a:off x="1309914" y="2269603"/>
                <a:ext cx="1796025" cy="1926814"/>
              </a:xfrm>
              <a:custGeom>
                <a:rect b="b" l="l" r="r" t="t"/>
                <a:pathLst>
                  <a:path extrusionOk="0" h="75443" w="71841">
                    <a:moveTo>
                      <a:pt x="69828" y="61947"/>
                    </a:moveTo>
                    <a:cubicBezTo>
                      <a:pt x="69277" y="66100"/>
                      <a:pt x="65315" y="73748"/>
                      <a:pt x="59182" y="74627"/>
                    </a:cubicBezTo>
                    <a:cubicBezTo>
                      <a:pt x="54468" y="75294"/>
                      <a:pt x="48303" y="74934"/>
                      <a:pt x="44797" y="71216"/>
                    </a:cubicBezTo>
                    <a:cubicBezTo>
                      <a:pt x="43039" y="69341"/>
                      <a:pt x="44024" y="58219"/>
                      <a:pt x="39352" y="58229"/>
                    </a:cubicBezTo>
                    <a:cubicBezTo>
                      <a:pt x="37562" y="58240"/>
                      <a:pt x="35846" y="58261"/>
                      <a:pt x="33982" y="58272"/>
                    </a:cubicBezTo>
                    <a:cubicBezTo>
                      <a:pt x="30656" y="58293"/>
                      <a:pt x="28484" y="68292"/>
                      <a:pt x="26652" y="71142"/>
                    </a:cubicBezTo>
                    <a:cubicBezTo>
                      <a:pt x="23887" y="75442"/>
                      <a:pt x="16663" y="75400"/>
                      <a:pt x="11504" y="74394"/>
                    </a:cubicBezTo>
                    <a:cubicBezTo>
                      <a:pt x="5763" y="73271"/>
                      <a:pt x="2119" y="68070"/>
                      <a:pt x="1558" y="62085"/>
                    </a:cubicBezTo>
                    <a:cubicBezTo>
                      <a:pt x="0" y="45613"/>
                      <a:pt x="4693" y="1"/>
                      <a:pt x="4693" y="1"/>
                    </a:cubicBezTo>
                    <a:cubicBezTo>
                      <a:pt x="4693" y="1"/>
                      <a:pt x="14237" y="18125"/>
                      <a:pt x="34914" y="17998"/>
                    </a:cubicBezTo>
                    <a:cubicBezTo>
                      <a:pt x="55591" y="17882"/>
                      <a:pt x="67095" y="1"/>
                      <a:pt x="67095" y="1"/>
                    </a:cubicBezTo>
                    <a:cubicBezTo>
                      <a:pt x="67095" y="1"/>
                      <a:pt x="71840" y="46821"/>
                      <a:pt x="69828" y="61947"/>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7"/>
              <p:cNvSpPr/>
              <p:nvPr/>
            </p:nvSpPr>
            <p:spPr>
              <a:xfrm>
                <a:off x="1236800" y="1037150"/>
                <a:ext cx="1835750" cy="1714725"/>
              </a:xfrm>
              <a:custGeom>
                <a:rect b="b" l="l" r="r" t="t"/>
                <a:pathLst>
                  <a:path extrusionOk="0" h="68589" w="73430">
                    <a:moveTo>
                      <a:pt x="44490" y="2489"/>
                    </a:moveTo>
                    <a:cubicBezTo>
                      <a:pt x="64362" y="4513"/>
                      <a:pt x="73430" y="26090"/>
                      <a:pt x="72752" y="39606"/>
                    </a:cubicBezTo>
                    <a:cubicBezTo>
                      <a:pt x="71915" y="56544"/>
                      <a:pt x="59966" y="65569"/>
                      <a:pt x="38611" y="67147"/>
                    </a:cubicBezTo>
                    <a:cubicBezTo>
                      <a:pt x="19142" y="68588"/>
                      <a:pt x="1" y="50919"/>
                      <a:pt x="3295" y="30115"/>
                    </a:cubicBezTo>
                    <a:cubicBezTo>
                      <a:pt x="6251" y="11440"/>
                      <a:pt x="20116" y="0"/>
                      <a:pt x="44490" y="2489"/>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7"/>
              <p:cNvSpPr/>
              <p:nvPr/>
            </p:nvSpPr>
            <p:spPr>
              <a:xfrm>
                <a:off x="2070675" y="1092450"/>
                <a:ext cx="1001877" cy="1612021"/>
              </a:xfrm>
              <a:custGeom>
                <a:rect b="b" l="l" r="r" t="t"/>
                <a:pathLst>
                  <a:path extrusionOk="0" h="65231" w="40529">
                    <a:moveTo>
                      <a:pt x="39850" y="37552"/>
                    </a:moveTo>
                    <a:cubicBezTo>
                      <a:pt x="39014" y="54479"/>
                      <a:pt x="27076" y="63515"/>
                      <a:pt x="5721" y="65093"/>
                    </a:cubicBezTo>
                    <a:cubicBezTo>
                      <a:pt x="3814" y="65231"/>
                      <a:pt x="1897" y="65188"/>
                      <a:pt x="0" y="64977"/>
                    </a:cubicBezTo>
                    <a:cubicBezTo>
                      <a:pt x="20476" y="63112"/>
                      <a:pt x="31916" y="54108"/>
                      <a:pt x="32743" y="37552"/>
                    </a:cubicBezTo>
                    <a:cubicBezTo>
                      <a:pt x="33421" y="24036"/>
                      <a:pt x="24364" y="2448"/>
                      <a:pt x="4481" y="424"/>
                    </a:cubicBezTo>
                    <a:cubicBezTo>
                      <a:pt x="3538" y="329"/>
                      <a:pt x="2617" y="255"/>
                      <a:pt x="1706" y="202"/>
                    </a:cubicBezTo>
                    <a:cubicBezTo>
                      <a:pt x="5000" y="1"/>
                      <a:pt x="8305" y="75"/>
                      <a:pt x="11600" y="424"/>
                    </a:cubicBezTo>
                    <a:cubicBezTo>
                      <a:pt x="31472" y="2448"/>
                      <a:pt x="40528" y="24036"/>
                      <a:pt x="39850" y="37552"/>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7"/>
              <p:cNvSpPr/>
              <p:nvPr/>
            </p:nvSpPr>
            <p:spPr>
              <a:xfrm>
                <a:off x="1748425" y="3037325"/>
                <a:ext cx="909150" cy="547125"/>
              </a:xfrm>
              <a:custGeom>
                <a:rect b="b" l="l" r="r" t="t"/>
                <a:pathLst>
                  <a:path extrusionOk="0" h="21885" w="36366">
                    <a:moveTo>
                      <a:pt x="1" y="0"/>
                    </a:moveTo>
                    <a:lnTo>
                      <a:pt x="36366" y="0"/>
                    </a:lnTo>
                    <a:lnTo>
                      <a:pt x="36366" y="11557"/>
                    </a:lnTo>
                    <a:cubicBezTo>
                      <a:pt x="36366" y="17256"/>
                      <a:pt x="31853" y="21885"/>
                      <a:pt x="26271" y="21885"/>
                    </a:cubicBezTo>
                    <a:lnTo>
                      <a:pt x="9481" y="21885"/>
                    </a:lnTo>
                    <a:cubicBezTo>
                      <a:pt x="4249" y="21885"/>
                      <a:pt x="1" y="17542"/>
                      <a:pt x="1"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7"/>
              <p:cNvSpPr/>
              <p:nvPr/>
            </p:nvSpPr>
            <p:spPr>
              <a:xfrm>
                <a:off x="1426950" y="1286600"/>
                <a:ext cx="1565375" cy="1192500"/>
              </a:xfrm>
              <a:custGeom>
                <a:rect b="b" l="l" r="r" t="t"/>
                <a:pathLst>
                  <a:path extrusionOk="0" h="47700" w="62615">
                    <a:moveTo>
                      <a:pt x="33622" y="2055"/>
                    </a:moveTo>
                    <a:cubicBezTo>
                      <a:pt x="47784" y="2977"/>
                      <a:pt x="62614" y="13856"/>
                      <a:pt x="58705" y="29522"/>
                    </a:cubicBezTo>
                    <a:cubicBezTo>
                      <a:pt x="54786" y="45189"/>
                      <a:pt x="37997" y="47700"/>
                      <a:pt x="24872" y="47572"/>
                    </a:cubicBezTo>
                    <a:cubicBezTo>
                      <a:pt x="11748" y="47456"/>
                      <a:pt x="0" y="37213"/>
                      <a:pt x="3221" y="18601"/>
                    </a:cubicBezTo>
                    <a:cubicBezTo>
                      <a:pt x="6441" y="0"/>
                      <a:pt x="23898" y="1420"/>
                      <a:pt x="33622" y="2055"/>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7"/>
              <p:cNvSpPr/>
              <p:nvPr/>
            </p:nvSpPr>
            <p:spPr>
              <a:xfrm>
                <a:off x="1476725" y="1325525"/>
                <a:ext cx="1464750" cy="1115975"/>
              </a:xfrm>
              <a:custGeom>
                <a:rect b="b" l="l" r="r" t="t"/>
                <a:pathLst>
                  <a:path extrusionOk="0" h="44639" w="58590">
                    <a:moveTo>
                      <a:pt x="31461" y="1939"/>
                    </a:moveTo>
                    <a:cubicBezTo>
                      <a:pt x="44702" y="2797"/>
                      <a:pt x="58589" y="12977"/>
                      <a:pt x="54924" y="27626"/>
                    </a:cubicBezTo>
                    <a:cubicBezTo>
                      <a:pt x="51259" y="42276"/>
                      <a:pt x="35550" y="44638"/>
                      <a:pt x="23273" y="44522"/>
                    </a:cubicBezTo>
                    <a:cubicBezTo>
                      <a:pt x="10996" y="44405"/>
                      <a:pt x="1" y="34819"/>
                      <a:pt x="3009" y="17415"/>
                    </a:cubicBezTo>
                    <a:cubicBezTo>
                      <a:pt x="6028" y="1"/>
                      <a:pt x="22362" y="1346"/>
                      <a:pt x="31461" y="1939"/>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7"/>
              <p:cNvSpPr/>
              <p:nvPr/>
            </p:nvSpPr>
            <p:spPr>
              <a:xfrm>
                <a:off x="1541625" y="1398425"/>
                <a:ext cx="749725" cy="639225"/>
              </a:xfrm>
              <a:custGeom>
                <a:rect b="b" l="l" r="r" t="t"/>
                <a:pathLst>
                  <a:path extrusionOk="0" h="25569" w="29989">
                    <a:moveTo>
                      <a:pt x="22162" y="0"/>
                    </a:moveTo>
                    <a:cubicBezTo>
                      <a:pt x="20523" y="0"/>
                      <a:pt x="18891" y="175"/>
                      <a:pt x="17287" y="517"/>
                    </a:cubicBezTo>
                    <a:cubicBezTo>
                      <a:pt x="0" y="4192"/>
                      <a:pt x="1028" y="22295"/>
                      <a:pt x="1028" y="22295"/>
                    </a:cubicBezTo>
                    <a:lnTo>
                      <a:pt x="9777" y="25568"/>
                    </a:lnTo>
                    <a:lnTo>
                      <a:pt x="9968" y="25484"/>
                    </a:lnTo>
                    <a:cubicBezTo>
                      <a:pt x="9968" y="25484"/>
                      <a:pt x="7616" y="20961"/>
                      <a:pt x="17277" y="13609"/>
                    </a:cubicBezTo>
                    <a:cubicBezTo>
                      <a:pt x="19978" y="11554"/>
                      <a:pt x="23039" y="9881"/>
                      <a:pt x="25899" y="8567"/>
                    </a:cubicBezTo>
                    <a:cubicBezTo>
                      <a:pt x="29988" y="6692"/>
                      <a:pt x="29014" y="601"/>
                      <a:pt x="24554" y="125"/>
                    </a:cubicBezTo>
                    <a:cubicBezTo>
                      <a:pt x="23757" y="41"/>
                      <a:pt x="22958" y="0"/>
                      <a:pt x="22162"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7"/>
              <p:cNvSpPr/>
              <p:nvPr/>
            </p:nvSpPr>
            <p:spPr>
              <a:xfrm>
                <a:off x="1649788" y="1904425"/>
                <a:ext cx="173096" cy="290509"/>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6" name="Google Shape;1406;p57"/>
            <p:cNvSpPr/>
            <p:nvPr/>
          </p:nvSpPr>
          <p:spPr>
            <a:xfrm>
              <a:off x="4794725" y="3484000"/>
              <a:ext cx="900188" cy="303112"/>
            </a:xfrm>
            <a:custGeom>
              <a:rect b="b" l="l" r="r" t="t"/>
              <a:pathLst>
                <a:path extrusionOk="0" h="19958" w="64002">
                  <a:moveTo>
                    <a:pt x="64002" y="8560"/>
                  </a:moveTo>
                  <a:cubicBezTo>
                    <a:pt x="56947" y="14460"/>
                    <a:pt x="43537" y="19958"/>
                    <a:pt x="30931" y="19958"/>
                  </a:cubicBezTo>
                  <a:cubicBezTo>
                    <a:pt x="17510" y="19958"/>
                    <a:pt x="6843" y="13814"/>
                    <a:pt x="0" y="7119"/>
                  </a:cubicBezTo>
                  <a:lnTo>
                    <a:pt x="689" y="1"/>
                  </a:lnTo>
                  <a:cubicBezTo>
                    <a:pt x="689" y="1"/>
                    <a:pt x="10000" y="12013"/>
                    <a:pt x="30677" y="11939"/>
                  </a:cubicBezTo>
                  <a:cubicBezTo>
                    <a:pt x="51354" y="11854"/>
                    <a:pt x="63091" y="1"/>
                    <a:pt x="63091"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 name="Google Shape;1407;p57"/>
          <p:cNvSpPr/>
          <p:nvPr/>
        </p:nvSpPr>
        <p:spPr>
          <a:xfrm>
            <a:off x="853275" y="2988250"/>
            <a:ext cx="33231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7"/>
          <p:cNvSpPr/>
          <p:nvPr/>
        </p:nvSpPr>
        <p:spPr>
          <a:xfrm>
            <a:off x="6868712" y="1482271"/>
            <a:ext cx="1509600" cy="13383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 name="Google Shape;1409;p57"/>
          <p:cNvGrpSpPr/>
          <p:nvPr/>
        </p:nvGrpSpPr>
        <p:grpSpPr>
          <a:xfrm>
            <a:off x="5039491" y="1881244"/>
            <a:ext cx="841775" cy="540354"/>
            <a:chOff x="4116950" y="2249650"/>
            <a:chExt cx="628425" cy="403400"/>
          </a:xfrm>
        </p:grpSpPr>
        <p:sp>
          <p:nvSpPr>
            <p:cNvPr id="1410" name="Google Shape;1410;p57"/>
            <p:cNvSpPr/>
            <p:nvPr/>
          </p:nvSpPr>
          <p:spPr>
            <a:xfrm>
              <a:off x="4190475" y="2249650"/>
              <a:ext cx="500775" cy="299950"/>
            </a:xfrm>
            <a:custGeom>
              <a:rect b="b" l="l" r="r" t="t"/>
              <a:pathLst>
                <a:path extrusionOk="0" h="11998" w="20031">
                  <a:moveTo>
                    <a:pt x="10069" y="0"/>
                  </a:moveTo>
                  <a:cubicBezTo>
                    <a:pt x="7107" y="0"/>
                    <a:pt x="4256" y="1508"/>
                    <a:pt x="2394" y="3987"/>
                  </a:cubicBezTo>
                  <a:cubicBezTo>
                    <a:pt x="794" y="6121"/>
                    <a:pt x="31" y="8758"/>
                    <a:pt x="1" y="11411"/>
                  </a:cubicBezTo>
                  <a:cubicBezTo>
                    <a:pt x="1" y="11639"/>
                    <a:pt x="180" y="11754"/>
                    <a:pt x="359" y="11754"/>
                  </a:cubicBezTo>
                  <a:cubicBezTo>
                    <a:pt x="538" y="11754"/>
                    <a:pt x="717" y="11639"/>
                    <a:pt x="717" y="11411"/>
                  </a:cubicBezTo>
                  <a:cubicBezTo>
                    <a:pt x="778" y="6224"/>
                    <a:pt x="4333" y="693"/>
                    <a:pt x="9969" y="693"/>
                  </a:cubicBezTo>
                  <a:cubicBezTo>
                    <a:pt x="10015" y="693"/>
                    <a:pt x="10061" y="694"/>
                    <a:pt x="10107" y="694"/>
                  </a:cubicBezTo>
                  <a:cubicBezTo>
                    <a:pt x="15793" y="771"/>
                    <a:pt x="19329" y="6426"/>
                    <a:pt x="19253" y="11654"/>
                  </a:cubicBezTo>
                  <a:cubicBezTo>
                    <a:pt x="19253" y="11883"/>
                    <a:pt x="19432" y="11997"/>
                    <a:pt x="19611" y="11997"/>
                  </a:cubicBezTo>
                  <a:cubicBezTo>
                    <a:pt x="19791" y="11997"/>
                    <a:pt x="19970" y="11883"/>
                    <a:pt x="19970" y="11654"/>
                  </a:cubicBezTo>
                  <a:cubicBezTo>
                    <a:pt x="20031" y="7173"/>
                    <a:pt x="17729" y="2508"/>
                    <a:pt x="13476" y="694"/>
                  </a:cubicBezTo>
                  <a:cubicBezTo>
                    <a:pt x="12357" y="221"/>
                    <a:pt x="11205" y="0"/>
                    <a:pt x="100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7"/>
            <p:cNvSpPr/>
            <p:nvPr/>
          </p:nvSpPr>
          <p:spPr>
            <a:xfrm>
              <a:off x="4637500" y="2402200"/>
              <a:ext cx="107875" cy="158650"/>
            </a:xfrm>
            <a:custGeom>
              <a:rect b="b" l="l" r="r" t="t"/>
              <a:pathLst>
                <a:path extrusionOk="0" h="6346" w="4315">
                  <a:moveTo>
                    <a:pt x="1324" y="1"/>
                  </a:moveTo>
                  <a:cubicBezTo>
                    <a:pt x="1211" y="1"/>
                    <a:pt x="1104" y="12"/>
                    <a:pt x="1006" y="34"/>
                  </a:cubicBezTo>
                  <a:cubicBezTo>
                    <a:pt x="0" y="278"/>
                    <a:pt x="2226" y="6345"/>
                    <a:pt x="2226" y="6345"/>
                  </a:cubicBezTo>
                  <a:cubicBezTo>
                    <a:pt x="2226" y="6345"/>
                    <a:pt x="4314" y="6132"/>
                    <a:pt x="4131" y="3434"/>
                  </a:cubicBezTo>
                  <a:cubicBezTo>
                    <a:pt x="3980" y="984"/>
                    <a:pt x="2375" y="1"/>
                    <a:pt x="1324" y="1"/>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7"/>
            <p:cNvSpPr/>
            <p:nvPr/>
          </p:nvSpPr>
          <p:spPr>
            <a:xfrm>
              <a:off x="4624550" y="2393175"/>
              <a:ext cx="79275" cy="186075"/>
            </a:xfrm>
            <a:custGeom>
              <a:rect b="b" l="l" r="r" t="t"/>
              <a:pathLst>
                <a:path extrusionOk="0" h="7443" w="3171">
                  <a:moveTo>
                    <a:pt x="1010" y="0"/>
                  </a:moveTo>
                  <a:cubicBezTo>
                    <a:pt x="954" y="0"/>
                    <a:pt x="896" y="5"/>
                    <a:pt x="838" y="14"/>
                  </a:cubicBezTo>
                  <a:cubicBezTo>
                    <a:pt x="366" y="106"/>
                    <a:pt x="0" y="411"/>
                    <a:pt x="183" y="929"/>
                  </a:cubicBezTo>
                  <a:cubicBezTo>
                    <a:pt x="183" y="929"/>
                    <a:pt x="960" y="2514"/>
                    <a:pt x="1159" y="3551"/>
                  </a:cubicBezTo>
                  <a:cubicBezTo>
                    <a:pt x="1341" y="4663"/>
                    <a:pt x="1463" y="5807"/>
                    <a:pt x="1509" y="6950"/>
                  </a:cubicBezTo>
                  <a:cubicBezTo>
                    <a:pt x="1525" y="7282"/>
                    <a:pt x="1833" y="7442"/>
                    <a:pt x="2161" y="7442"/>
                  </a:cubicBezTo>
                  <a:cubicBezTo>
                    <a:pt x="2465" y="7442"/>
                    <a:pt x="2787" y="7305"/>
                    <a:pt x="2912" y="7041"/>
                  </a:cubicBezTo>
                  <a:cubicBezTo>
                    <a:pt x="3171" y="6508"/>
                    <a:pt x="2043" y="1417"/>
                    <a:pt x="1890" y="792"/>
                  </a:cubicBezTo>
                  <a:cubicBezTo>
                    <a:pt x="1756" y="243"/>
                    <a:pt x="1412" y="0"/>
                    <a:pt x="10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7"/>
            <p:cNvSpPr/>
            <p:nvPr/>
          </p:nvSpPr>
          <p:spPr>
            <a:xfrm>
              <a:off x="4541450" y="2567625"/>
              <a:ext cx="158950" cy="67525"/>
            </a:xfrm>
            <a:custGeom>
              <a:rect b="b" l="l" r="r" t="t"/>
              <a:pathLst>
                <a:path extrusionOk="0" h="2701" w="6358">
                  <a:moveTo>
                    <a:pt x="5683" y="0"/>
                  </a:moveTo>
                  <a:cubicBezTo>
                    <a:pt x="5480" y="0"/>
                    <a:pt x="5284" y="130"/>
                    <a:pt x="5229" y="338"/>
                  </a:cubicBezTo>
                  <a:cubicBezTo>
                    <a:pt x="5229" y="338"/>
                    <a:pt x="5275" y="1283"/>
                    <a:pt x="5001" y="1390"/>
                  </a:cubicBezTo>
                  <a:cubicBezTo>
                    <a:pt x="4726" y="1496"/>
                    <a:pt x="245" y="2197"/>
                    <a:pt x="245" y="2197"/>
                  </a:cubicBezTo>
                  <a:cubicBezTo>
                    <a:pt x="245" y="2197"/>
                    <a:pt x="47" y="2289"/>
                    <a:pt x="16" y="2441"/>
                  </a:cubicBezTo>
                  <a:cubicBezTo>
                    <a:pt x="1" y="2594"/>
                    <a:pt x="184" y="2701"/>
                    <a:pt x="184" y="2701"/>
                  </a:cubicBezTo>
                  <a:cubicBezTo>
                    <a:pt x="184" y="2701"/>
                    <a:pt x="5748" y="2319"/>
                    <a:pt x="6053" y="1954"/>
                  </a:cubicBezTo>
                  <a:cubicBezTo>
                    <a:pt x="6357" y="1573"/>
                    <a:pt x="6083" y="185"/>
                    <a:pt x="5915" y="63"/>
                  </a:cubicBezTo>
                  <a:cubicBezTo>
                    <a:pt x="5842" y="20"/>
                    <a:pt x="5762" y="0"/>
                    <a:pt x="56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7"/>
            <p:cNvSpPr/>
            <p:nvPr/>
          </p:nvSpPr>
          <p:spPr>
            <a:xfrm>
              <a:off x="4511350" y="2605025"/>
              <a:ext cx="48050" cy="48025"/>
            </a:xfrm>
            <a:custGeom>
              <a:rect b="b" l="l" r="r" t="t"/>
              <a:pathLst>
                <a:path extrusionOk="0" h="1921" w="1922">
                  <a:moveTo>
                    <a:pt x="961" y="0"/>
                  </a:moveTo>
                  <a:cubicBezTo>
                    <a:pt x="443" y="0"/>
                    <a:pt x="1" y="427"/>
                    <a:pt x="1" y="961"/>
                  </a:cubicBezTo>
                  <a:cubicBezTo>
                    <a:pt x="1" y="1494"/>
                    <a:pt x="443" y="1921"/>
                    <a:pt x="961" y="1921"/>
                  </a:cubicBezTo>
                  <a:cubicBezTo>
                    <a:pt x="1495" y="1921"/>
                    <a:pt x="1921" y="1494"/>
                    <a:pt x="1921" y="961"/>
                  </a:cubicBezTo>
                  <a:cubicBezTo>
                    <a:pt x="1921" y="427"/>
                    <a:pt x="1495" y="0"/>
                    <a:pt x="9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7"/>
            <p:cNvSpPr/>
            <p:nvPr/>
          </p:nvSpPr>
          <p:spPr>
            <a:xfrm>
              <a:off x="4116950" y="2443050"/>
              <a:ext cx="111675" cy="141000"/>
            </a:xfrm>
            <a:custGeom>
              <a:rect b="b" l="l" r="r" t="t"/>
              <a:pathLst>
                <a:path extrusionOk="0" h="5640" w="4467">
                  <a:moveTo>
                    <a:pt x="3125" y="1"/>
                  </a:moveTo>
                  <a:cubicBezTo>
                    <a:pt x="3125" y="1"/>
                    <a:pt x="0" y="550"/>
                    <a:pt x="823" y="3812"/>
                  </a:cubicBezTo>
                  <a:cubicBezTo>
                    <a:pt x="1203" y="5299"/>
                    <a:pt x="2242" y="5640"/>
                    <a:pt x="3114" y="5640"/>
                  </a:cubicBezTo>
                  <a:cubicBezTo>
                    <a:pt x="3850" y="5640"/>
                    <a:pt x="4466" y="5397"/>
                    <a:pt x="4466" y="5397"/>
                  </a:cubicBezTo>
                  <a:cubicBezTo>
                    <a:pt x="4466" y="5397"/>
                    <a:pt x="3308" y="3111"/>
                    <a:pt x="3201" y="2135"/>
                  </a:cubicBezTo>
                  <a:cubicBezTo>
                    <a:pt x="3140" y="1419"/>
                    <a:pt x="3110" y="702"/>
                    <a:pt x="3125" y="1"/>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7"/>
            <p:cNvSpPr/>
            <p:nvPr/>
          </p:nvSpPr>
          <p:spPr>
            <a:xfrm>
              <a:off x="4179825" y="2428725"/>
              <a:ext cx="67075" cy="166675"/>
            </a:xfrm>
            <a:custGeom>
              <a:rect b="b" l="l" r="r" t="t"/>
              <a:pathLst>
                <a:path extrusionOk="0" h="6667" w="2683">
                  <a:moveTo>
                    <a:pt x="1373" y="0"/>
                  </a:moveTo>
                  <a:cubicBezTo>
                    <a:pt x="1085" y="0"/>
                    <a:pt x="716" y="83"/>
                    <a:pt x="549" y="208"/>
                  </a:cubicBezTo>
                  <a:cubicBezTo>
                    <a:pt x="290" y="391"/>
                    <a:pt x="0" y="985"/>
                    <a:pt x="122" y="2860"/>
                  </a:cubicBezTo>
                  <a:cubicBezTo>
                    <a:pt x="244" y="4751"/>
                    <a:pt x="1067" y="6244"/>
                    <a:pt x="1601" y="6549"/>
                  </a:cubicBezTo>
                  <a:cubicBezTo>
                    <a:pt x="1765" y="6628"/>
                    <a:pt x="1938" y="6666"/>
                    <a:pt x="2111" y="6666"/>
                  </a:cubicBezTo>
                  <a:cubicBezTo>
                    <a:pt x="2308" y="6666"/>
                    <a:pt x="2504" y="6616"/>
                    <a:pt x="2683" y="6519"/>
                  </a:cubicBezTo>
                  <a:cubicBezTo>
                    <a:pt x="2683" y="6519"/>
                    <a:pt x="2485" y="4110"/>
                    <a:pt x="2348" y="3516"/>
                  </a:cubicBezTo>
                  <a:cubicBezTo>
                    <a:pt x="2210" y="2937"/>
                    <a:pt x="1906" y="193"/>
                    <a:pt x="1692" y="56"/>
                  </a:cubicBezTo>
                  <a:cubicBezTo>
                    <a:pt x="1620" y="17"/>
                    <a:pt x="1505" y="0"/>
                    <a:pt x="1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 name="Google Shape;1417;p57"/>
          <p:cNvGrpSpPr/>
          <p:nvPr/>
        </p:nvGrpSpPr>
        <p:grpSpPr>
          <a:xfrm>
            <a:off x="7277821" y="1783922"/>
            <a:ext cx="691383" cy="734998"/>
            <a:chOff x="4224400" y="1240725"/>
            <a:chExt cx="556400" cy="591500"/>
          </a:xfrm>
        </p:grpSpPr>
        <p:sp>
          <p:nvSpPr>
            <p:cNvPr id="1418" name="Google Shape;1418;p57"/>
            <p:cNvSpPr/>
            <p:nvPr/>
          </p:nvSpPr>
          <p:spPr>
            <a:xfrm>
              <a:off x="4224400" y="1256825"/>
              <a:ext cx="201625" cy="189500"/>
            </a:xfrm>
            <a:custGeom>
              <a:rect b="b" l="l" r="r" t="t"/>
              <a:pathLst>
                <a:path extrusionOk="0" h="7580" w="8065">
                  <a:moveTo>
                    <a:pt x="4591" y="1"/>
                  </a:moveTo>
                  <a:cubicBezTo>
                    <a:pt x="4516" y="1"/>
                    <a:pt x="4439" y="9"/>
                    <a:pt x="4360" y="28"/>
                  </a:cubicBezTo>
                  <a:cubicBezTo>
                    <a:pt x="3659" y="196"/>
                    <a:pt x="3720" y="699"/>
                    <a:pt x="3720" y="699"/>
                  </a:cubicBezTo>
                  <a:cubicBezTo>
                    <a:pt x="3720" y="699"/>
                    <a:pt x="3357" y="415"/>
                    <a:pt x="2911" y="415"/>
                  </a:cubicBezTo>
                  <a:cubicBezTo>
                    <a:pt x="2711" y="415"/>
                    <a:pt x="2495" y="472"/>
                    <a:pt x="2287" y="638"/>
                  </a:cubicBezTo>
                  <a:cubicBezTo>
                    <a:pt x="1632" y="1186"/>
                    <a:pt x="1845" y="1811"/>
                    <a:pt x="1845" y="1811"/>
                  </a:cubicBezTo>
                  <a:cubicBezTo>
                    <a:pt x="1845" y="1811"/>
                    <a:pt x="976" y="1827"/>
                    <a:pt x="702" y="2391"/>
                  </a:cubicBezTo>
                  <a:cubicBezTo>
                    <a:pt x="488" y="2817"/>
                    <a:pt x="519" y="3336"/>
                    <a:pt x="763" y="3747"/>
                  </a:cubicBezTo>
                  <a:cubicBezTo>
                    <a:pt x="763" y="3747"/>
                    <a:pt x="1" y="4189"/>
                    <a:pt x="107" y="4936"/>
                  </a:cubicBezTo>
                  <a:cubicBezTo>
                    <a:pt x="199" y="5668"/>
                    <a:pt x="961" y="5881"/>
                    <a:pt x="961" y="5881"/>
                  </a:cubicBezTo>
                  <a:cubicBezTo>
                    <a:pt x="961" y="5881"/>
                    <a:pt x="885" y="6567"/>
                    <a:pt x="1342" y="6903"/>
                  </a:cubicBezTo>
                  <a:cubicBezTo>
                    <a:pt x="1562" y="7086"/>
                    <a:pt x="1832" y="7181"/>
                    <a:pt x="2106" y="7181"/>
                  </a:cubicBezTo>
                  <a:cubicBezTo>
                    <a:pt x="2286" y="7181"/>
                    <a:pt x="2468" y="7140"/>
                    <a:pt x="2638" y="7055"/>
                  </a:cubicBezTo>
                  <a:cubicBezTo>
                    <a:pt x="2868" y="7395"/>
                    <a:pt x="3243" y="7580"/>
                    <a:pt x="3633" y="7580"/>
                  </a:cubicBezTo>
                  <a:cubicBezTo>
                    <a:pt x="3733" y="7580"/>
                    <a:pt x="3834" y="7568"/>
                    <a:pt x="3933" y="7543"/>
                  </a:cubicBezTo>
                  <a:lnTo>
                    <a:pt x="3979" y="7558"/>
                  </a:lnTo>
                  <a:cubicBezTo>
                    <a:pt x="4208" y="7086"/>
                    <a:pt x="4467" y="6644"/>
                    <a:pt x="4772" y="6201"/>
                  </a:cubicBezTo>
                  <a:cubicBezTo>
                    <a:pt x="5702" y="4830"/>
                    <a:pt x="6616" y="3930"/>
                    <a:pt x="7516" y="3366"/>
                  </a:cubicBezTo>
                  <a:lnTo>
                    <a:pt x="7516" y="3351"/>
                  </a:lnTo>
                  <a:cubicBezTo>
                    <a:pt x="7516" y="3351"/>
                    <a:pt x="8064" y="2558"/>
                    <a:pt x="7348" y="1994"/>
                  </a:cubicBezTo>
                  <a:cubicBezTo>
                    <a:pt x="6814" y="1598"/>
                    <a:pt x="7226" y="1217"/>
                    <a:pt x="6708" y="851"/>
                  </a:cubicBezTo>
                  <a:cubicBezTo>
                    <a:pt x="6563" y="770"/>
                    <a:pt x="6397" y="726"/>
                    <a:pt x="6229" y="726"/>
                  </a:cubicBezTo>
                  <a:cubicBezTo>
                    <a:pt x="6113" y="726"/>
                    <a:pt x="5996" y="747"/>
                    <a:pt x="5884" y="790"/>
                  </a:cubicBezTo>
                  <a:cubicBezTo>
                    <a:pt x="5884" y="790"/>
                    <a:pt x="5321" y="1"/>
                    <a:pt x="4591" y="1"/>
                  </a:cubicBezTo>
                  <a:close/>
                </a:path>
              </a:pathLst>
            </a:custGeom>
            <a:gradFill>
              <a:gsLst>
                <a:gs pos="0">
                  <a:srgbClr val="C69147"/>
                </a:gs>
                <a:gs pos="100000">
                  <a:srgbClr val="654B26"/>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7"/>
            <p:cNvSpPr/>
            <p:nvPr/>
          </p:nvSpPr>
          <p:spPr>
            <a:xfrm>
              <a:off x="4581475" y="1240725"/>
              <a:ext cx="199325" cy="183025"/>
            </a:xfrm>
            <a:custGeom>
              <a:rect b="b" l="l" r="r" t="t"/>
              <a:pathLst>
                <a:path extrusionOk="0" h="7321" w="7973">
                  <a:moveTo>
                    <a:pt x="3107" y="1"/>
                  </a:moveTo>
                  <a:cubicBezTo>
                    <a:pt x="2648" y="1"/>
                    <a:pt x="2238" y="301"/>
                    <a:pt x="2089" y="733"/>
                  </a:cubicBezTo>
                  <a:cubicBezTo>
                    <a:pt x="2089" y="733"/>
                    <a:pt x="1917" y="702"/>
                    <a:pt x="1698" y="702"/>
                  </a:cubicBezTo>
                  <a:cubicBezTo>
                    <a:pt x="1511" y="702"/>
                    <a:pt x="1289" y="725"/>
                    <a:pt x="1113" y="809"/>
                  </a:cubicBezTo>
                  <a:cubicBezTo>
                    <a:pt x="199" y="1236"/>
                    <a:pt x="580" y="2181"/>
                    <a:pt x="580" y="2181"/>
                  </a:cubicBezTo>
                  <a:cubicBezTo>
                    <a:pt x="1" y="3096"/>
                    <a:pt x="473" y="3660"/>
                    <a:pt x="473" y="3660"/>
                  </a:cubicBezTo>
                  <a:cubicBezTo>
                    <a:pt x="2348" y="4422"/>
                    <a:pt x="3598" y="5763"/>
                    <a:pt x="4452" y="7318"/>
                  </a:cubicBezTo>
                  <a:cubicBezTo>
                    <a:pt x="4479" y="7320"/>
                    <a:pt x="4507" y="7321"/>
                    <a:pt x="4535" y="7321"/>
                  </a:cubicBezTo>
                  <a:cubicBezTo>
                    <a:pt x="4945" y="7321"/>
                    <a:pt x="5320" y="7110"/>
                    <a:pt x="5534" y="6739"/>
                  </a:cubicBezTo>
                  <a:cubicBezTo>
                    <a:pt x="5675" y="6794"/>
                    <a:pt x="5820" y="6821"/>
                    <a:pt x="5965" y="6821"/>
                  </a:cubicBezTo>
                  <a:cubicBezTo>
                    <a:pt x="6258" y="6821"/>
                    <a:pt x="6544" y="6709"/>
                    <a:pt x="6769" y="6495"/>
                  </a:cubicBezTo>
                  <a:cubicBezTo>
                    <a:pt x="7180" y="6144"/>
                    <a:pt x="6906" y="5733"/>
                    <a:pt x="7058" y="5489"/>
                  </a:cubicBezTo>
                  <a:cubicBezTo>
                    <a:pt x="7226" y="5245"/>
                    <a:pt x="7897" y="5047"/>
                    <a:pt x="7927" y="4330"/>
                  </a:cubicBezTo>
                  <a:cubicBezTo>
                    <a:pt x="7973" y="3599"/>
                    <a:pt x="7104" y="3400"/>
                    <a:pt x="7104" y="3400"/>
                  </a:cubicBezTo>
                  <a:cubicBezTo>
                    <a:pt x="7104" y="3400"/>
                    <a:pt x="7622" y="2593"/>
                    <a:pt x="7211" y="1907"/>
                  </a:cubicBezTo>
                  <a:cubicBezTo>
                    <a:pt x="7050" y="1610"/>
                    <a:pt x="6696" y="1544"/>
                    <a:pt x="6413" y="1544"/>
                  </a:cubicBezTo>
                  <a:cubicBezTo>
                    <a:pt x="6187" y="1544"/>
                    <a:pt x="6006" y="1586"/>
                    <a:pt x="6006" y="1586"/>
                  </a:cubicBezTo>
                  <a:cubicBezTo>
                    <a:pt x="6006" y="1586"/>
                    <a:pt x="6098" y="977"/>
                    <a:pt x="5427" y="489"/>
                  </a:cubicBezTo>
                  <a:cubicBezTo>
                    <a:pt x="5239" y="359"/>
                    <a:pt x="5051" y="312"/>
                    <a:pt x="4877" y="312"/>
                  </a:cubicBezTo>
                  <a:cubicBezTo>
                    <a:pt x="4416" y="312"/>
                    <a:pt x="4055" y="641"/>
                    <a:pt x="4055" y="641"/>
                  </a:cubicBezTo>
                  <a:cubicBezTo>
                    <a:pt x="4055" y="641"/>
                    <a:pt x="3949" y="1"/>
                    <a:pt x="3141" y="1"/>
                  </a:cubicBezTo>
                  <a:cubicBezTo>
                    <a:pt x="3129" y="1"/>
                    <a:pt x="3118" y="1"/>
                    <a:pt x="3107" y="1"/>
                  </a:cubicBezTo>
                  <a:close/>
                </a:path>
              </a:pathLst>
            </a:custGeom>
            <a:gradFill>
              <a:gsLst>
                <a:gs pos="0">
                  <a:srgbClr val="C69147"/>
                </a:gs>
                <a:gs pos="100000">
                  <a:srgbClr val="654B26"/>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7"/>
            <p:cNvSpPr/>
            <p:nvPr/>
          </p:nvSpPr>
          <p:spPr>
            <a:xfrm>
              <a:off x="4286900" y="1316000"/>
              <a:ext cx="449325" cy="341950"/>
            </a:xfrm>
            <a:custGeom>
              <a:rect b="b" l="l" r="r" t="t"/>
              <a:pathLst>
                <a:path extrusionOk="0" h="13678" w="17973">
                  <a:moveTo>
                    <a:pt x="8624" y="0"/>
                  </a:moveTo>
                  <a:cubicBezTo>
                    <a:pt x="7484" y="0"/>
                    <a:pt x="6278" y="189"/>
                    <a:pt x="5031" y="999"/>
                  </a:cubicBezTo>
                  <a:cubicBezTo>
                    <a:pt x="4131" y="1563"/>
                    <a:pt x="3217" y="2463"/>
                    <a:pt x="2272" y="3834"/>
                  </a:cubicBezTo>
                  <a:cubicBezTo>
                    <a:pt x="1982" y="4277"/>
                    <a:pt x="1723" y="4719"/>
                    <a:pt x="1494" y="5191"/>
                  </a:cubicBezTo>
                  <a:cubicBezTo>
                    <a:pt x="290" y="7600"/>
                    <a:pt x="0" y="10191"/>
                    <a:pt x="0" y="11730"/>
                  </a:cubicBezTo>
                  <a:cubicBezTo>
                    <a:pt x="976" y="11791"/>
                    <a:pt x="3339" y="13224"/>
                    <a:pt x="9375" y="13605"/>
                  </a:cubicBezTo>
                  <a:cubicBezTo>
                    <a:pt x="10189" y="13656"/>
                    <a:pt x="10929" y="13678"/>
                    <a:pt x="11602" y="13678"/>
                  </a:cubicBezTo>
                  <a:cubicBezTo>
                    <a:pt x="15584" y="13678"/>
                    <a:pt x="17225" y="12919"/>
                    <a:pt x="17850" y="12919"/>
                  </a:cubicBezTo>
                  <a:cubicBezTo>
                    <a:pt x="17957" y="11532"/>
                    <a:pt x="17972" y="7493"/>
                    <a:pt x="16235" y="4292"/>
                  </a:cubicBezTo>
                  <a:cubicBezTo>
                    <a:pt x="15381" y="2752"/>
                    <a:pt x="14116" y="1396"/>
                    <a:pt x="12256" y="649"/>
                  </a:cubicBezTo>
                  <a:cubicBezTo>
                    <a:pt x="11341" y="283"/>
                    <a:pt x="10366" y="69"/>
                    <a:pt x="9375" y="24"/>
                  </a:cubicBezTo>
                  <a:cubicBezTo>
                    <a:pt x="9128" y="10"/>
                    <a:pt x="8878" y="0"/>
                    <a:pt x="8624" y="0"/>
                  </a:cubicBezTo>
                  <a:close/>
                </a:path>
              </a:pathLst>
            </a:custGeom>
            <a:gradFill>
              <a:gsLst>
                <a:gs pos="0">
                  <a:srgbClr val="C69147"/>
                </a:gs>
                <a:gs pos="100000">
                  <a:srgbClr val="654B26"/>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7"/>
            <p:cNvSpPr/>
            <p:nvPr/>
          </p:nvSpPr>
          <p:spPr>
            <a:xfrm>
              <a:off x="4240025" y="1605675"/>
              <a:ext cx="522875" cy="226550"/>
            </a:xfrm>
            <a:custGeom>
              <a:rect b="b" l="l" r="r" t="t"/>
              <a:pathLst>
                <a:path extrusionOk="0" h="9062" w="20915">
                  <a:moveTo>
                    <a:pt x="1789" y="1"/>
                  </a:moveTo>
                  <a:cubicBezTo>
                    <a:pt x="1697" y="1"/>
                    <a:pt x="1606" y="21"/>
                    <a:pt x="1525" y="67"/>
                  </a:cubicBezTo>
                  <a:cubicBezTo>
                    <a:pt x="1159" y="281"/>
                    <a:pt x="1" y="5067"/>
                    <a:pt x="1007" y="6256"/>
                  </a:cubicBezTo>
                  <a:cubicBezTo>
                    <a:pt x="2013" y="7445"/>
                    <a:pt x="5336" y="8588"/>
                    <a:pt x="11052" y="8969"/>
                  </a:cubicBezTo>
                  <a:cubicBezTo>
                    <a:pt x="12000" y="9033"/>
                    <a:pt x="12871" y="9062"/>
                    <a:pt x="13667" y="9062"/>
                  </a:cubicBezTo>
                  <a:cubicBezTo>
                    <a:pt x="17671" y="9062"/>
                    <a:pt x="19783" y="8322"/>
                    <a:pt x="20305" y="7445"/>
                  </a:cubicBezTo>
                  <a:cubicBezTo>
                    <a:pt x="20914" y="6393"/>
                    <a:pt x="20777" y="1531"/>
                    <a:pt x="19878" y="1211"/>
                  </a:cubicBezTo>
                  <a:cubicBezTo>
                    <a:pt x="19817" y="1195"/>
                    <a:pt x="19771" y="1180"/>
                    <a:pt x="19725" y="1180"/>
                  </a:cubicBezTo>
                  <a:cubicBezTo>
                    <a:pt x="19103" y="1193"/>
                    <a:pt x="17479" y="1944"/>
                    <a:pt x="13549" y="1944"/>
                  </a:cubicBezTo>
                  <a:cubicBezTo>
                    <a:pt x="12857" y="1944"/>
                    <a:pt x="12093" y="1921"/>
                    <a:pt x="11250" y="1866"/>
                  </a:cubicBezTo>
                  <a:cubicBezTo>
                    <a:pt x="5214" y="1500"/>
                    <a:pt x="2851" y="52"/>
                    <a:pt x="1875" y="6"/>
                  </a:cubicBezTo>
                  <a:cubicBezTo>
                    <a:pt x="1847" y="3"/>
                    <a:pt x="1818" y="1"/>
                    <a:pt x="1789" y="1"/>
                  </a:cubicBezTo>
                  <a:close/>
                </a:path>
              </a:pathLst>
            </a:custGeom>
            <a:gradFill>
              <a:gsLst>
                <a:gs pos="0">
                  <a:srgbClr val="C69147"/>
                </a:gs>
                <a:gs pos="100000">
                  <a:srgbClr val="654B26"/>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 name="Google Shape;1422;p57"/>
          <p:cNvGrpSpPr/>
          <p:nvPr/>
        </p:nvGrpSpPr>
        <p:grpSpPr>
          <a:xfrm>
            <a:off x="5114692" y="3478097"/>
            <a:ext cx="691373" cy="659983"/>
            <a:chOff x="3799400" y="1746763"/>
            <a:chExt cx="618900" cy="590800"/>
          </a:xfrm>
        </p:grpSpPr>
        <p:sp>
          <p:nvSpPr>
            <p:cNvPr id="1423" name="Google Shape;1423;p57"/>
            <p:cNvSpPr/>
            <p:nvPr/>
          </p:nvSpPr>
          <p:spPr>
            <a:xfrm>
              <a:off x="3893525" y="1746763"/>
              <a:ext cx="124250" cy="164800"/>
            </a:xfrm>
            <a:custGeom>
              <a:rect b="b" l="l" r="r" t="t"/>
              <a:pathLst>
                <a:path extrusionOk="0" h="6592" w="4970">
                  <a:moveTo>
                    <a:pt x="1327" y="1"/>
                  </a:moveTo>
                  <a:cubicBezTo>
                    <a:pt x="1255" y="1"/>
                    <a:pt x="1189" y="12"/>
                    <a:pt x="1129" y="37"/>
                  </a:cubicBezTo>
                  <a:cubicBezTo>
                    <a:pt x="412" y="326"/>
                    <a:pt x="1" y="4350"/>
                    <a:pt x="565" y="6591"/>
                  </a:cubicBezTo>
                  <a:cubicBezTo>
                    <a:pt x="1708" y="5036"/>
                    <a:pt x="3217" y="3802"/>
                    <a:pt x="4970" y="2994"/>
                  </a:cubicBezTo>
                  <a:cubicBezTo>
                    <a:pt x="4898" y="2908"/>
                    <a:pt x="2465" y="1"/>
                    <a:pt x="1327" y="1"/>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7"/>
            <p:cNvSpPr/>
            <p:nvPr/>
          </p:nvSpPr>
          <p:spPr>
            <a:xfrm>
              <a:off x="4264325" y="1779088"/>
              <a:ext cx="124625" cy="151900"/>
            </a:xfrm>
            <a:custGeom>
              <a:rect b="b" l="l" r="r" t="t"/>
              <a:pathLst>
                <a:path extrusionOk="0" h="6076" w="4985">
                  <a:moveTo>
                    <a:pt x="3995" y="1"/>
                  </a:moveTo>
                  <a:cubicBezTo>
                    <a:pt x="2845" y="1"/>
                    <a:pt x="413" y="1650"/>
                    <a:pt x="0" y="1929"/>
                  </a:cubicBezTo>
                  <a:cubicBezTo>
                    <a:pt x="1250" y="2737"/>
                    <a:pt x="2531" y="4018"/>
                    <a:pt x="3537" y="6076"/>
                  </a:cubicBezTo>
                  <a:cubicBezTo>
                    <a:pt x="4482" y="3957"/>
                    <a:pt x="4985" y="542"/>
                    <a:pt x="4406" y="115"/>
                  </a:cubicBezTo>
                  <a:cubicBezTo>
                    <a:pt x="4303" y="36"/>
                    <a:pt x="4162" y="1"/>
                    <a:pt x="3995" y="1"/>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7"/>
            <p:cNvSpPr/>
            <p:nvPr/>
          </p:nvSpPr>
          <p:spPr>
            <a:xfrm>
              <a:off x="3829875" y="1793813"/>
              <a:ext cx="572050" cy="401425"/>
            </a:xfrm>
            <a:custGeom>
              <a:rect b="b" l="l" r="r" t="t"/>
              <a:pathLst>
                <a:path extrusionOk="0" h="16057" w="22882">
                  <a:moveTo>
                    <a:pt x="12617" y="1"/>
                  </a:moveTo>
                  <a:cubicBezTo>
                    <a:pt x="10858" y="1"/>
                    <a:pt x="9112" y="382"/>
                    <a:pt x="7516" y="1112"/>
                  </a:cubicBezTo>
                  <a:cubicBezTo>
                    <a:pt x="5763" y="1920"/>
                    <a:pt x="4254" y="3154"/>
                    <a:pt x="3095" y="4709"/>
                  </a:cubicBezTo>
                  <a:cubicBezTo>
                    <a:pt x="2074" y="6096"/>
                    <a:pt x="1312" y="7651"/>
                    <a:pt x="809" y="9313"/>
                  </a:cubicBezTo>
                  <a:cubicBezTo>
                    <a:pt x="458" y="10441"/>
                    <a:pt x="214" y="11691"/>
                    <a:pt x="1" y="12559"/>
                  </a:cubicBezTo>
                  <a:cubicBezTo>
                    <a:pt x="105" y="12558"/>
                    <a:pt x="209" y="12557"/>
                    <a:pt x="312" y="12557"/>
                  </a:cubicBezTo>
                  <a:cubicBezTo>
                    <a:pt x="6855" y="12557"/>
                    <a:pt x="11031" y="15840"/>
                    <a:pt x="16418" y="16050"/>
                  </a:cubicBezTo>
                  <a:cubicBezTo>
                    <a:pt x="16551" y="16055"/>
                    <a:pt x="16684" y="16057"/>
                    <a:pt x="16817" y="16057"/>
                  </a:cubicBezTo>
                  <a:cubicBezTo>
                    <a:pt x="19859" y="16057"/>
                    <a:pt x="22881" y="14937"/>
                    <a:pt x="22881" y="14937"/>
                  </a:cubicBezTo>
                  <a:cubicBezTo>
                    <a:pt x="22744" y="10700"/>
                    <a:pt x="21982" y="7666"/>
                    <a:pt x="20915" y="5487"/>
                  </a:cubicBezTo>
                  <a:cubicBezTo>
                    <a:pt x="19909" y="3429"/>
                    <a:pt x="18643" y="2148"/>
                    <a:pt x="17378" y="1340"/>
                  </a:cubicBezTo>
                  <a:cubicBezTo>
                    <a:pt x="16113" y="532"/>
                    <a:pt x="14665" y="75"/>
                    <a:pt x="13186" y="14"/>
                  </a:cubicBezTo>
                  <a:cubicBezTo>
                    <a:pt x="12997" y="5"/>
                    <a:pt x="12807" y="1"/>
                    <a:pt x="12617" y="1"/>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7"/>
            <p:cNvSpPr/>
            <p:nvPr/>
          </p:nvSpPr>
          <p:spPr>
            <a:xfrm>
              <a:off x="3799400" y="2102388"/>
              <a:ext cx="618900" cy="235175"/>
            </a:xfrm>
            <a:custGeom>
              <a:rect b="b" l="l" r="r" t="t"/>
              <a:pathLst>
                <a:path extrusionOk="0" h="9407" w="24756">
                  <a:moveTo>
                    <a:pt x="1515" y="1"/>
                  </a:moveTo>
                  <a:cubicBezTo>
                    <a:pt x="1412" y="1"/>
                    <a:pt x="1309" y="1"/>
                    <a:pt x="1205" y="3"/>
                  </a:cubicBezTo>
                  <a:cubicBezTo>
                    <a:pt x="0" y="3539"/>
                    <a:pt x="595" y="5643"/>
                    <a:pt x="915" y="5719"/>
                  </a:cubicBezTo>
                  <a:cubicBezTo>
                    <a:pt x="1753" y="5933"/>
                    <a:pt x="4360" y="5841"/>
                    <a:pt x="9893" y="7548"/>
                  </a:cubicBezTo>
                  <a:cubicBezTo>
                    <a:pt x="12591" y="8372"/>
                    <a:pt x="15610" y="9180"/>
                    <a:pt x="18277" y="9362"/>
                  </a:cubicBezTo>
                  <a:cubicBezTo>
                    <a:pt x="18664" y="9391"/>
                    <a:pt x="19044" y="9406"/>
                    <a:pt x="19415" y="9406"/>
                  </a:cubicBezTo>
                  <a:cubicBezTo>
                    <a:pt x="21420" y="9406"/>
                    <a:pt x="23146" y="8961"/>
                    <a:pt x="24253" y="7777"/>
                  </a:cubicBezTo>
                  <a:cubicBezTo>
                    <a:pt x="24756" y="7228"/>
                    <a:pt x="24085" y="2381"/>
                    <a:pt x="24085" y="2381"/>
                  </a:cubicBezTo>
                  <a:cubicBezTo>
                    <a:pt x="24085" y="2381"/>
                    <a:pt x="21095" y="3502"/>
                    <a:pt x="18070" y="3502"/>
                  </a:cubicBezTo>
                  <a:cubicBezTo>
                    <a:pt x="17920" y="3502"/>
                    <a:pt x="17771" y="3500"/>
                    <a:pt x="17622" y="3494"/>
                  </a:cubicBezTo>
                  <a:cubicBezTo>
                    <a:pt x="12249" y="3299"/>
                    <a:pt x="8073" y="1"/>
                    <a:pt x="1515" y="1"/>
                  </a:cubicBezTo>
                  <a:close/>
                </a:path>
              </a:pathLst>
            </a:custGeom>
            <a:gradFill>
              <a:gsLst>
                <a:gs pos="0">
                  <a:srgbClr val="FCE49C"/>
                </a:gs>
                <a:gs pos="100000">
                  <a:srgbClr val="F1BE24"/>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 name="Google Shape;1427;p57"/>
          <p:cNvSpPr/>
          <p:nvPr/>
        </p:nvSpPr>
        <p:spPr>
          <a:xfrm>
            <a:off x="-2014211" y="4069776"/>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7"/>
          <p:cNvSpPr/>
          <p:nvPr/>
        </p:nvSpPr>
        <p:spPr>
          <a:xfrm>
            <a:off x="8306438" y="4604000"/>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7"/>
          <p:cNvSpPr/>
          <p:nvPr/>
        </p:nvSpPr>
        <p:spPr>
          <a:xfrm>
            <a:off x="3882300" y="23401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7"/>
          <p:cNvSpPr/>
          <p:nvPr/>
        </p:nvSpPr>
        <p:spPr>
          <a:xfrm>
            <a:off x="950013" y="1473738"/>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7"/>
          <p:cNvSpPr txBox="1"/>
          <p:nvPr>
            <p:ph idx="1" type="subTitle"/>
          </p:nvPr>
        </p:nvSpPr>
        <p:spPr>
          <a:xfrm>
            <a:off x="853275" y="3689599"/>
            <a:ext cx="3323100" cy="73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very cold planet full of iron oxide</a:t>
            </a:r>
            <a:endParaRPr/>
          </a:p>
        </p:txBody>
      </p:sp>
      <p:sp>
        <p:nvSpPr>
          <p:cNvPr id="1432" name="Google Shape;1432;p57"/>
          <p:cNvSpPr txBox="1"/>
          <p:nvPr>
            <p:ph idx="2" type="title"/>
          </p:nvPr>
        </p:nvSpPr>
        <p:spPr>
          <a:xfrm>
            <a:off x="853275" y="2988250"/>
            <a:ext cx="33231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DRESS YOUR COLLEAGUE</a:t>
            </a:r>
            <a:endParaRPr/>
          </a:p>
        </p:txBody>
      </p:sp>
      <p:sp>
        <p:nvSpPr>
          <p:cNvPr id="1433" name="Google Shape;1433;p57"/>
          <p:cNvSpPr/>
          <p:nvPr/>
        </p:nvSpPr>
        <p:spPr>
          <a:xfrm>
            <a:off x="6868712" y="3138938"/>
            <a:ext cx="1509600" cy="13383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 name="Google Shape;1434;p57"/>
          <p:cNvGrpSpPr/>
          <p:nvPr/>
        </p:nvGrpSpPr>
        <p:grpSpPr>
          <a:xfrm>
            <a:off x="7202637" y="3514962"/>
            <a:ext cx="841751" cy="586253"/>
            <a:chOff x="484550" y="3402900"/>
            <a:chExt cx="666100" cy="463918"/>
          </a:xfrm>
        </p:grpSpPr>
        <p:grpSp>
          <p:nvGrpSpPr>
            <p:cNvPr id="1435" name="Google Shape;1435;p57"/>
            <p:cNvGrpSpPr/>
            <p:nvPr/>
          </p:nvGrpSpPr>
          <p:grpSpPr>
            <a:xfrm>
              <a:off x="484550" y="3402900"/>
              <a:ext cx="666100" cy="440575"/>
              <a:chOff x="484550" y="3402900"/>
              <a:chExt cx="666100" cy="440575"/>
            </a:xfrm>
          </p:grpSpPr>
          <p:grpSp>
            <p:nvGrpSpPr>
              <p:cNvPr id="1436" name="Google Shape;1436;p57"/>
              <p:cNvGrpSpPr/>
              <p:nvPr/>
            </p:nvGrpSpPr>
            <p:grpSpPr>
              <a:xfrm flipH="1">
                <a:off x="905600" y="3402900"/>
                <a:ext cx="245050" cy="209850"/>
                <a:chOff x="484550" y="3402900"/>
                <a:chExt cx="245050" cy="209850"/>
              </a:xfrm>
            </p:grpSpPr>
            <p:sp>
              <p:nvSpPr>
                <p:cNvPr id="1437" name="Google Shape;1437;p57"/>
                <p:cNvSpPr/>
                <p:nvPr/>
              </p:nvSpPr>
              <p:spPr>
                <a:xfrm>
                  <a:off x="484550" y="3402900"/>
                  <a:ext cx="245050" cy="209850"/>
                </a:xfrm>
                <a:custGeom>
                  <a:rect b="b" l="l" r="r" t="t"/>
                  <a:pathLst>
                    <a:path extrusionOk="0" h="8394" w="9802">
                      <a:moveTo>
                        <a:pt x="5610" y="1"/>
                      </a:moveTo>
                      <a:cubicBezTo>
                        <a:pt x="1875" y="1"/>
                        <a:pt x="0" y="4513"/>
                        <a:pt x="2652" y="7150"/>
                      </a:cubicBezTo>
                      <a:cubicBezTo>
                        <a:pt x="3506" y="8009"/>
                        <a:pt x="4557" y="8393"/>
                        <a:pt x="5587" y="8393"/>
                      </a:cubicBezTo>
                      <a:cubicBezTo>
                        <a:pt x="7739" y="8393"/>
                        <a:pt x="9802" y="6718"/>
                        <a:pt x="9802" y="4193"/>
                      </a:cubicBezTo>
                      <a:cubicBezTo>
                        <a:pt x="9802" y="1876"/>
                        <a:pt x="7927" y="1"/>
                        <a:pt x="5610" y="1"/>
                      </a:cubicBezTo>
                      <a:close/>
                    </a:path>
                  </a:pathLst>
                </a:custGeom>
                <a:gradFill>
                  <a:gsLst>
                    <a:gs pos="0">
                      <a:srgbClr val="D4E5F5"/>
                    </a:gs>
                    <a:gs pos="100000">
                      <a:srgbClr val="70A4D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7"/>
                <p:cNvSpPr/>
                <p:nvPr/>
              </p:nvSpPr>
              <p:spPr>
                <a:xfrm>
                  <a:off x="572575" y="3480275"/>
                  <a:ext cx="122350" cy="104900"/>
                </a:xfrm>
                <a:custGeom>
                  <a:rect b="b" l="l" r="r" t="t"/>
                  <a:pathLst>
                    <a:path extrusionOk="0" h="4196" w="4894">
                      <a:moveTo>
                        <a:pt x="2805" y="0"/>
                      </a:moveTo>
                      <a:cubicBezTo>
                        <a:pt x="930" y="0"/>
                        <a:pt x="0" y="2256"/>
                        <a:pt x="1311" y="3583"/>
                      </a:cubicBezTo>
                      <a:cubicBezTo>
                        <a:pt x="1740" y="4006"/>
                        <a:pt x="2265" y="4196"/>
                        <a:pt x="2780" y="4196"/>
                      </a:cubicBezTo>
                      <a:cubicBezTo>
                        <a:pt x="3860" y="4196"/>
                        <a:pt x="4893" y="3363"/>
                        <a:pt x="4893" y="2104"/>
                      </a:cubicBezTo>
                      <a:cubicBezTo>
                        <a:pt x="4893" y="945"/>
                        <a:pt x="3948" y="0"/>
                        <a:pt x="2805" y="0"/>
                      </a:cubicBezTo>
                      <a:close/>
                    </a:path>
                  </a:pathLst>
                </a:custGeom>
                <a:solidFill>
                  <a:srgbClr val="1899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 name="Google Shape;1439;p57"/>
              <p:cNvGrpSpPr/>
              <p:nvPr/>
            </p:nvGrpSpPr>
            <p:grpSpPr>
              <a:xfrm>
                <a:off x="484550" y="3402900"/>
                <a:ext cx="245050" cy="209850"/>
                <a:chOff x="484550" y="3402900"/>
                <a:chExt cx="245050" cy="209850"/>
              </a:xfrm>
            </p:grpSpPr>
            <p:sp>
              <p:nvSpPr>
                <p:cNvPr id="1440" name="Google Shape;1440;p57"/>
                <p:cNvSpPr/>
                <p:nvPr/>
              </p:nvSpPr>
              <p:spPr>
                <a:xfrm>
                  <a:off x="484550" y="3402900"/>
                  <a:ext cx="245050" cy="209850"/>
                </a:xfrm>
                <a:custGeom>
                  <a:rect b="b" l="l" r="r" t="t"/>
                  <a:pathLst>
                    <a:path extrusionOk="0" h="8394" w="9802">
                      <a:moveTo>
                        <a:pt x="5610" y="1"/>
                      </a:moveTo>
                      <a:cubicBezTo>
                        <a:pt x="1875" y="1"/>
                        <a:pt x="0" y="4513"/>
                        <a:pt x="2652" y="7150"/>
                      </a:cubicBezTo>
                      <a:cubicBezTo>
                        <a:pt x="3506" y="8009"/>
                        <a:pt x="4557" y="8393"/>
                        <a:pt x="5587" y="8393"/>
                      </a:cubicBezTo>
                      <a:cubicBezTo>
                        <a:pt x="7739" y="8393"/>
                        <a:pt x="9802" y="6718"/>
                        <a:pt x="9802" y="4193"/>
                      </a:cubicBezTo>
                      <a:cubicBezTo>
                        <a:pt x="9802" y="1876"/>
                        <a:pt x="7927" y="1"/>
                        <a:pt x="5610" y="1"/>
                      </a:cubicBezTo>
                      <a:close/>
                    </a:path>
                  </a:pathLst>
                </a:custGeom>
                <a:gradFill>
                  <a:gsLst>
                    <a:gs pos="0">
                      <a:srgbClr val="D4E5F5"/>
                    </a:gs>
                    <a:gs pos="100000">
                      <a:srgbClr val="70A4D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7"/>
                <p:cNvSpPr/>
                <p:nvPr/>
              </p:nvSpPr>
              <p:spPr>
                <a:xfrm>
                  <a:off x="572575" y="3480275"/>
                  <a:ext cx="122350" cy="104900"/>
                </a:xfrm>
                <a:custGeom>
                  <a:rect b="b" l="l" r="r" t="t"/>
                  <a:pathLst>
                    <a:path extrusionOk="0" h="4196" w="4894">
                      <a:moveTo>
                        <a:pt x="2805" y="0"/>
                      </a:moveTo>
                      <a:cubicBezTo>
                        <a:pt x="930" y="0"/>
                        <a:pt x="0" y="2256"/>
                        <a:pt x="1311" y="3583"/>
                      </a:cubicBezTo>
                      <a:cubicBezTo>
                        <a:pt x="1740" y="4006"/>
                        <a:pt x="2265" y="4196"/>
                        <a:pt x="2780" y="4196"/>
                      </a:cubicBezTo>
                      <a:cubicBezTo>
                        <a:pt x="3860" y="4196"/>
                        <a:pt x="4893" y="3363"/>
                        <a:pt x="4893" y="2104"/>
                      </a:cubicBezTo>
                      <a:cubicBezTo>
                        <a:pt x="4893" y="945"/>
                        <a:pt x="3948" y="0"/>
                        <a:pt x="2805" y="0"/>
                      </a:cubicBezTo>
                      <a:close/>
                    </a:path>
                  </a:pathLst>
                </a:custGeom>
                <a:solidFill>
                  <a:srgbClr val="1899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 name="Google Shape;1442;p57"/>
              <p:cNvSpPr/>
              <p:nvPr/>
            </p:nvSpPr>
            <p:spPr>
              <a:xfrm>
                <a:off x="564675" y="3439475"/>
                <a:ext cx="528400" cy="404000"/>
              </a:xfrm>
              <a:custGeom>
                <a:rect b="b" l="l" r="r" t="t"/>
                <a:pathLst>
                  <a:path extrusionOk="0" h="16160" w="21136">
                    <a:moveTo>
                      <a:pt x="10496" y="1"/>
                    </a:moveTo>
                    <a:cubicBezTo>
                      <a:pt x="9591" y="1"/>
                      <a:pt x="0" y="284"/>
                      <a:pt x="926" y="16159"/>
                    </a:cubicBezTo>
                    <a:lnTo>
                      <a:pt x="20194" y="16159"/>
                    </a:lnTo>
                    <a:cubicBezTo>
                      <a:pt x="21136" y="271"/>
                      <a:pt x="11510" y="1"/>
                      <a:pt x="10620" y="1"/>
                    </a:cubicBezTo>
                    <a:cubicBezTo>
                      <a:pt x="10589" y="1"/>
                      <a:pt x="10569" y="1"/>
                      <a:pt x="10560" y="1"/>
                    </a:cubicBezTo>
                    <a:cubicBezTo>
                      <a:pt x="10551" y="1"/>
                      <a:pt x="10530" y="1"/>
                      <a:pt x="10496" y="1"/>
                    </a:cubicBezTo>
                    <a:close/>
                  </a:path>
                </a:pathLst>
              </a:custGeom>
              <a:gradFill>
                <a:gsLst>
                  <a:gs pos="0">
                    <a:srgbClr val="D4E5F5"/>
                  </a:gs>
                  <a:gs pos="100000">
                    <a:srgbClr val="70A4D5"/>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 name="Google Shape;1443;p57"/>
            <p:cNvSpPr/>
            <p:nvPr/>
          </p:nvSpPr>
          <p:spPr>
            <a:xfrm>
              <a:off x="526922" y="3763914"/>
              <a:ext cx="589967" cy="102904"/>
            </a:xfrm>
            <a:custGeom>
              <a:rect b="b" l="l" r="r" t="t"/>
              <a:pathLst>
                <a:path extrusionOk="0" h="4117" w="23430">
                  <a:moveTo>
                    <a:pt x="1632" y="0"/>
                  </a:moveTo>
                  <a:cubicBezTo>
                    <a:pt x="732" y="0"/>
                    <a:pt x="1" y="717"/>
                    <a:pt x="1" y="1616"/>
                  </a:cubicBezTo>
                  <a:lnTo>
                    <a:pt x="1" y="2485"/>
                  </a:lnTo>
                  <a:cubicBezTo>
                    <a:pt x="1" y="3400"/>
                    <a:pt x="732" y="4116"/>
                    <a:pt x="1632" y="4116"/>
                  </a:cubicBezTo>
                  <a:lnTo>
                    <a:pt x="21798" y="4116"/>
                  </a:lnTo>
                  <a:cubicBezTo>
                    <a:pt x="22713" y="4116"/>
                    <a:pt x="23429" y="3400"/>
                    <a:pt x="23429" y="2485"/>
                  </a:cubicBezTo>
                  <a:lnTo>
                    <a:pt x="23429" y="1616"/>
                  </a:lnTo>
                  <a:cubicBezTo>
                    <a:pt x="23429" y="717"/>
                    <a:pt x="22713" y="0"/>
                    <a:pt x="21798" y="0"/>
                  </a:cubicBezTo>
                  <a:close/>
                </a:path>
              </a:pathLst>
            </a:custGeom>
            <a:gradFill>
              <a:gsLst>
                <a:gs pos="0">
                  <a:srgbClr val="D4E5F5"/>
                </a:gs>
                <a:gs pos="100000">
                  <a:srgbClr val="70A4D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 name="Google Shape;1444;p57"/>
          <p:cNvSpPr/>
          <p:nvPr/>
        </p:nvSpPr>
        <p:spPr>
          <a:xfrm>
            <a:off x="6919463" y="1539788"/>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7"/>
          <p:cNvSpPr/>
          <p:nvPr/>
        </p:nvSpPr>
        <p:spPr>
          <a:xfrm>
            <a:off x="8200250" y="1825488"/>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7"/>
          <p:cNvSpPr/>
          <p:nvPr/>
        </p:nvSpPr>
        <p:spPr>
          <a:xfrm>
            <a:off x="7241850" y="2654963"/>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7"/>
          <p:cNvSpPr/>
          <p:nvPr/>
        </p:nvSpPr>
        <p:spPr>
          <a:xfrm flipH="1">
            <a:off x="5842015" y="1573875"/>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7"/>
          <p:cNvSpPr/>
          <p:nvPr/>
        </p:nvSpPr>
        <p:spPr>
          <a:xfrm flipH="1">
            <a:off x="4756350" y="1859575"/>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7"/>
          <p:cNvSpPr/>
          <p:nvPr/>
        </p:nvSpPr>
        <p:spPr>
          <a:xfrm flipH="1">
            <a:off x="5802125" y="26890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7"/>
          <p:cNvSpPr/>
          <p:nvPr/>
        </p:nvSpPr>
        <p:spPr>
          <a:xfrm>
            <a:off x="8019100" y="4101225"/>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7"/>
          <p:cNvSpPr/>
          <p:nvPr/>
        </p:nvSpPr>
        <p:spPr>
          <a:xfrm>
            <a:off x="6984525" y="3324775"/>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7"/>
          <p:cNvSpPr/>
          <p:nvPr/>
        </p:nvSpPr>
        <p:spPr>
          <a:xfrm>
            <a:off x="8160350" y="33247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7"/>
          <p:cNvSpPr/>
          <p:nvPr/>
        </p:nvSpPr>
        <p:spPr>
          <a:xfrm>
            <a:off x="4755432" y="3247588"/>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7"/>
          <p:cNvSpPr/>
          <p:nvPr/>
        </p:nvSpPr>
        <p:spPr>
          <a:xfrm>
            <a:off x="6036219" y="3533288"/>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7"/>
          <p:cNvSpPr/>
          <p:nvPr/>
        </p:nvSpPr>
        <p:spPr>
          <a:xfrm>
            <a:off x="5077819" y="4362763"/>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9" name="Shape 1459"/>
        <p:cNvGrpSpPr/>
        <p:nvPr/>
      </p:nvGrpSpPr>
      <p:grpSpPr>
        <a:xfrm>
          <a:off x="0" y="0"/>
          <a:ext cx="0" cy="0"/>
          <a:chOff x="0" y="0"/>
          <a:chExt cx="0" cy="0"/>
        </a:xfrm>
      </p:grpSpPr>
      <p:sp>
        <p:nvSpPr>
          <p:cNvPr id="1460" name="Google Shape;1460;p58"/>
          <p:cNvSpPr/>
          <p:nvPr/>
        </p:nvSpPr>
        <p:spPr>
          <a:xfrm>
            <a:off x="2093925" y="2733845"/>
            <a:ext cx="8418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8"/>
          <p:cNvSpPr/>
          <p:nvPr/>
        </p:nvSpPr>
        <p:spPr>
          <a:xfrm>
            <a:off x="853275" y="3631849"/>
            <a:ext cx="3323100" cy="8505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8"/>
          <p:cNvSpPr txBox="1"/>
          <p:nvPr>
            <p:ph type="title"/>
          </p:nvPr>
        </p:nvSpPr>
        <p:spPr>
          <a:xfrm>
            <a:off x="720000" y="44904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NEW CUSTOMIZATIONS</a:t>
            </a:r>
            <a:endParaRPr/>
          </a:p>
        </p:txBody>
      </p:sp>
      <p:sp>
        <p:nvSpPr>
          <p:cNvPr id="1463" name="Google Shape;1463;p58"/>
          <p:cNvSpPr/>
          <p:nvPr/>
        </p:nvSpPr>
        <p:spPr>
          <a:xfrm>
            <a:off x="853275" y="2988250"/>
            <a:ext cx="33231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8"/>
          <p:cNvSpPr/>
          <p:nvPr/>
        </p:nvSpPr>
        <p:spPr>
          <a:xfrm>
            <a:off x="-2014211" y="4069776"/>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8"/>
          <p:cNvSpPr/>
          <p:nvPr/>
        </p:nvSpPr>
        <p:spPr>
          <a:xfrm>
            <a:off x="8306438" y="4604000"/>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8"/>
          <p:cNvSpPr/>
          <p:nvPr/>
        </p:nvSpPr>
        <p:spPr>
          <a:xfrm>
            <a:off x="3882300" y="23401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8"/>
          <p:cNvSpPr/>
          <p:nvPr/>
        </p:nvSpPr>
        <p:spPr>
          <a:xfrm>
            <a:off x="950013" y="1473738"/>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8"/>
          <p:cNvSpPr txBox="1"/>
          <p:nvPr>
            <p:ph idx="1" type="subTitle"/>
          </p:nvPr>
        </p:nvSpPr>
        <p:spPr>
          <a:xfrm>
            <a:off x="853275" y="3689599"/>
            <a:ext cx="3323100" cy="73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469" name="Google Shape;1469;p58"/>
          <p:cNvSpPr txBox="1"/>
          <p:nvPr>
            <p:ph idx="2" type="title"/>
          </p:nvPr>
        </p:nvSpPr>
        <p:spPr>
          <a:xfrm>
            <a:off x="853275" y="2988250"/>
            <a:ext cx="33231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DRESS YOUR COLLEAGUE</a:t>
            </a:r>
            <a:endParaRPr/>
          </a:p>
        </p:txBody>
      </p:sp>
      <p:sp>
        <p:nvSpPr>
          <p:cNvPr id="1470" name="Google Shape;1470;p58"/>
          <p:cNvSpPr/>
          <p:nvPr/>
        </p:nvSpPr>
        <p:spPr>
          <a:xfrm>
            <a:off x="4705579" y="3138938"/>
            <a:ext cx="1509600" cy="13383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8"/>
          <p:cNvSpPr/>
          <p:nvPr/>
        </p:nvSpPr>
        <p:spPr>
          <a:xfrm>
            <a:off x="4705579" y="1482271"/>
            <a:ext cx="1509600" cy="13383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8"/>
          <p:cNvSpPr/>
          <p:nvPr/>
        </p:nvSpPr>
        <p:spPr>
          <a:xfrm>
            <a:off x="6868712" y="1482271"/>
            <a:ext cx="1509600" cy="13383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8"/>
          <p:cNvSpPr/>
          <p:nvPr/>
        </p:nvSpPr>
        <p:spPr>
          <a:xfrm>
            <a:off x="6868712" y="3138938"/>
            <a:ext cx="1509600" cy="13383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 name="Google Shape;1474;p58"/>
          <p:cNvGrpSpPr/>
          <p:nvPr/>
        </p:nvGrpSpPr>
        <p:grpSpPr>
          <a:xfrm>
            <a:off x="2033207" y="1482301"/>
            <a:ext cx="963237" cy="1338257"/>
            <a:chOff x="4576548" y="2732420"/>
            <a:chExt cx="1334123" cy="1853542"/>
          </a:xfrm>
        </p:grpSpPr>
        <p:grpSp>
          <p:nvGrpSpPr>
            <p:cNvPr id="1475" name="Google Shape;1475;p58"/>
            <p:cNvGrpSpPr/>
            <p:nvPr/>
          </p:nvGrpSpPr>
          <p:grpSpPr>
            <a:xfrm>
              <a:off x="4576548" y="2732420"/>
              <a:ext cx="1334123" cy="1853542"/>
              <a:chOff x="1022825" y="1037150"/>
              <a:chExt cx="2358775" cy="3159267"/>
            </a:xfrm>
          </p:grpSpPr>
          <p:sp>
            <p:nvSpPr>
              <p:cNvPr id="1476" name="Google Shape;1476;p58"/>
              <p:cNvSpPr/>
              <p:nvPr/>
            </p:nvSpPr>
            <p:spPr>
              <a:xfrm>
                <a:off x="1022825" y="2269600"/>
                <a:ext cx="738350" cy="1267175"/>
              </a:xfrm>
              <a:custGeom>
                <a:rect b="b" l="l" r="r" t="t"/>
                <a:pathLst>
                  <a:path extrusionOk="0" h="50687" w="29534">
                    <a:moveTo>
                      <a:pt x="22023" y="2236"/>
                    </a:moveTo>
                    <a:cubicBezTo>
                      <a:pt x="16812" y="1"/>
                      <a:pt x="10647" y="2681"/>
                      <a:pt x="8274" y="8231"/>
                    </a:cubicBezTo>
                    <a:cubicBezTo>
                      <a:pt x="7871" y="9174"/>
                      <a:pt x="1" y="31641"/>
                      <a:pt x="75" y="44130"/>
                    </a:cubicBezTo>
                    <a:cubicBezTo>
                      <a:pt x="86" y="45899"/>
                      <a:pt x="1081" y="47435"/>
                      <a:pt x="2649" y="47922"/>
                    </a:cubicBezTo>
                    <a:lnTo>
                      <a:pt x="8369" y="50126"/>
                    </a:lnTo>
                    <a:cubicBezTo>
                      <a:pt x="10191" y="50687"/>
                      <a:pt x="12172" y="49670"/>
                      <a:pt x="12988" y="47753"/>
                    </a:cubicBezTo>
                    <a:cubicBezTo>
                      <a:pt x="12988" y="47753"/>
                      <a:pt x="26599" y="17627"/>
                      <a:pt x="27161" y="16335"/>
                    </a:cubicBezTo>
                    <a:cubicBezTo>
                      <a:pt x="29533" y="10784"/>
                      <a:pt x="27235" y="4471"/>
                      <a:pt x="22023" y="2236"/>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477" name="Google Shape;1477;p58"/>
              <p:cNvSpPr/>
              <p:nvPr/>
            </p:nvSpPr>
            <p:spPr>
              <a:xfrm>
                <a:off x="2643525" y="2269600"/>
                <a:ext cx="738075" cy="1267175"/>
              </a:xfrm>
              <a:custGeom>
                <a:rect b="b" l="l" r="r" t="t"/>
                <a:pathLst>
                  <a:path extrusionOk="0" h="50687" w="29523">
                    <a:moveTo>
                      <a:pt x="7521" y="2236"/>
                    </a:moveTo>
                    <a:cubicBezTo>
                      <a:pt x="12733" y="1"/>
                      <a:pt x="18898" y="2691"/>
                      <a:pt x="21271" y="8242"/>
                    </a:cubicBezTo>
                    <a:cubicBezTo>
                      <a:pt x="21663" y="9185"/>
                      <a:pt x="29522" y="31652"/>
                      <a:pt x="29438" y="44141"/>
                    </a:cubicBezTo>
                    <a:cubicBezTo>
                      <a:pt x="29427" y="45910"/>
                      <a:pt x="28431" y="47446"/>
                      <a:pt x="26864" y="47933"/>
                    </a:cubicBezTo>
                    <a:lnTo>
                      <a:pt x="21133" y="50126"/>
                    </a:lnTo>
                    <a:cubicBezTo>
                      <a:pt x="19322" y="50687"/>
                      <a:pt x="17341" y="49670"/>
                      <a:pt x="16525" y="47763"/>
                    </a:cubicBezTo>
                    <a:cubicBezTo>
                      <a:pt x="16525" y="47763"/>
                      <a:pt x="2935" y="17627"/>
                      <a:pt x="2373" y="16335"/>
                    </a:cubicBezTo>
                    <a:cubicBezTo>
                      <a:pt x="0" y="10784"/>
                      <a:pt x="2299" y="4471"/>
                      <a:pt x="7521" y="2236"/>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8"/>
              <p:cNvSpPr/>
              <p:nvPr/>
            </p:nvSpPr>
            <p:spPr>
              <a:xfrm>
                <a:off x="1309914" y="2269603"/>
                <a:ext cx="1796025" cy="1926814"/>
              </a:xfrm>
              <a:custGeom>
                <a:rect b="b" l="l" r="r" t="t"/>
                <a:pathLst>
                  <a:path extrusionOk="0" h="75443" w="71841">
                    <a:moveTo>
                      <a:pt x="69828" y="61947"/>
                    </a:moveTo>
                    <a:cubicBezTo>
                      <a:pt x="69277" y="66100"/>
                      <a:pt x="65315" y="73748"/>
                      <a:pt x="59182" y="74627"/>
                    </a:cubicBezTo>
                    <a:cubicBezTo>
                      <a:pt x="54468" y="75294"/>
                      <a:pt x="48303" y="74934"/>
                      <a:pt x="44797" y="71216"/>
                    </a:cubicBezTo>
                    <a:cubicBezTo>
                      <a:pt x="43039" y="69341"/>
                      <a:pt x="44024" y="58219"/>
                      <a:pt x="39352" y="58229"/>
                    </a:cubicBezTo>
                    <a:cubicBezTo>
                      <a:pt x="37562" y="58240"/>
                      <a:pt x="35846" y="58261"/>
                      <a:pt x="33982" y="58272"/>
                    </a:cubicBezTo>
                    <a:cubicBezTo>
                      <a:pt x="30656" y="58293"/>
                      <a:pt x="28484" y="68292"/>
                      <a:pt x="26652" y="71142"/>
                    </a:cubicBezTo>
                    <a:cubicBezTo>
                      <a:pt x="23887" y="75442"/>
                      <a:pt x="16663" y="75400"/>
                      <a:pt x="11504" y="74394"/>
                    </a:cubicBezTo>
                    <a:cubicBezTo>
                      <a:pt x="5763" y="73271"/>
                      <a:pt x="2119" y="68070"/>
                      <a:pt x="1558" y="62085"/>
                    </a:cubicBezTo>
                    <a:cubicBezTo>
                      <a:pt x="0" y="45613"/>
                      <a:pt x="4693" y="1"/>
                      <a:pt x="4693" y="1"/>
                    </a:cubicBezTo>
                    <a:cubicBezTo>
                      <a:pt x="4693" y="1"/>
                      <a:pt x="14237" y="18125"/>
                      <a:pt x="34914" y="17998"/>
                    </a:cubicBezTo>
                    <a:cubicBezTo>
                      <a:pt x="55591" y="17882"/>
                      <a:pt x="67095" y="1"/>
                      <a:pt x="67095" y="1"/>
                    </a:cubicBezTo>
                    <a:cubicBezTo>
                      <a:pt x="67095" y="1"/>
                      <a:pt x="71840" y="46821"/>
                      <a:pt x="69828" y="61947"/>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8"/>
              <p:cNvSpPr/>
              <p:nvPr/>
            </p:nvSpPr>
            <p:spPr>
              <a:xfrm>
                <a:off x="1236800" y="1037150"/>
                <a:ext cx="1835750" cy="1714725"/>
              </a:xfrm>
              <a:custGeom>
                <a:rect b="b" l="l" r="r" t="t"/>
                <a:pathLst>
                  <a:path extrusionOk="0" h="68589" w="73430">
                    <a:moveTo>
                      <a:pt x="44490" y="2489"/>
                    </a:moveTo>
                    <a:cubicBezTo>
                      <a:pt x="64362" y="4513"/>
                      <a:pt x="73430" y="26090"/>
                      <a:pt x="72752" y="39606"/>
                    </a:cubicBezTo>
                    <a:cubicBezTo>
                      <a:pt x="71915" y="56544"/>
                      <a:pt x="59966" y="65569"/>
                      <a:pt x="38611" y="67147"/>
                    </a:cubicBezTo>
                    <a:cubicBezTo>
                      <a:pt x="19142" y="68588"/>
                      <a:pt x="1" y="50919"/>
                      <a:pt x="3295" y="30115"/>
                    </a:cubicBezTo>
                    <a:cubicBezTo>
                      <a:pt x="6251" y="11440"/>
                      <a:pt x="20116" y="0"/>
                      <a:pt x="44490" y="2489"/>
                    </a:cubicBez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8"/>
              <p:cNvSpPr/>
              <p:nvPr/>
            </p:nvSpPr>
            <p:spPr>
              <a:xfrm>
                <a:off x="2070675" y="1092450"/>
                <a:ext cx="1001877" cy="1612021"/>
              </a:xfrm>
              <a:custGeom>
                <a:rect b="b" l="l" r="r" t="t"/>
                <a:pathLst>
                  <a:path extrusionOk="0" h="65231" w="40529">
                    <a:moveTo>
                      <a:pt x="39850" y="37552"/>
                    </a:moveTo>
                    <a:cubicBezTo>
                      <a:pt x="39014" y="54479"/>
                      <a:pt x="27076" y="63515"/>
                      <a:pt x="5721" y="65093"/>
                    </a:cubicBezTo>
                    <a:cubicBezTo>
                      <a:pt x="3814" y="65231"/>
                      <a:pt x="1897" y="65188"/>
                      <a:pt x="0" y="64977"/>
                    </a:cubicBezTo>
                    <a:cubicBezTo>
                      <a:pt x="20476" y="63112"/>
                      <a:pt x="31916" y="54108"/>
                      <a:pt x="32743" y="37552"/>
                    </a:cubicBezTo>
                    <a:cubicBezTo>
                      <a:pt x="33421" y="24036"/>
                      <a:pt x="24364" y="2448"/>
                      <a:pt x="4481" y="424"/>
                    </a:cubicBezTo>
                    <a:cubicBezTo>
                      <a:pt x="3538" y="329"/>
                      <a:pt x="2617" y="255"/>
                      <a:pt x="1706" y="202"/>
                    </a:cubicBezTo>
                    <a:cubicBezTo>
                      <a:pt x="5000" y="1"/>
                      <a:pt x="8305" y="75"/>
                      <a:pt x="11600" y="424"/>
                    </a:cubicBezTo>
                    <a:cubicBezTo>
                      <a:pt x="31472" y="2448"/>
                      <a:pt x="40528" y="24036"/>
                      <a:pt x="39850" y="37552"/>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8"/>
              <p:cNvSpPr/>
              <p:nvPr/>
            </p:nvSpPr>
            <p:spPr>
              <a:xfrm>
                <a:off x="1748425" y="3037325"/>
                <a:ext cx="909150" cy="547125"/>
              </a:xfrm>
              <a:custGeom>
                <a:rect b="b" l="l" r="r" t="t"/>
                <a:pathLst>
                  <a:path extrusionOk="0" h="21885" w="36366">
                    <a:moveTo>
                      <a:pt x="1" y="0"/>
                    </a:moveTo>
                    <a:lnTo>
                      <a:pt x="36366" y="0"/>
                    </a:lnTo>
                    <a:lnTo>
                      <a:pt x="36366" y="11557"/>
                    </a:lnTo>
                    <a:cubicBezTo>
                      <a:pt x="36366" y="17256"/>
                      <a:pt x="31853" y="21885"/>
                      <a:pt x="26271" y="21885"/>
                    </a:cubicBezTo>
                    <a:lnTo>
                      <a:pt x="9481" y="21885"/>
                    </a:lnTo>
                    <a:cubicBezTo>
                      <a:pt x="4249" y="21885"/>
                      <a:pt x="1" y="17542"/>
                      <a:pt x="1"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8"/>
              <p:cNvSpPr/>
              <p:nvPr/>
            </p:nvSpPr>
            <p:spPr>
              <a:xfrm>
                <a:off x="1426950" y="1286600"/>
                <a:ext cx="1565375" cy="1192500"/>
              </a:xfrm>
              <a:custGeom>
                <a:rect b="b" l="l" r="r" t="t"/>
                <a:pathLst>
                  <a:path extrusionOk="0" h="47700" w="62615">
                    <a:moveTo>
                      <a:pt x="33622" y="2055"/>
                    </a:moveTo>
                    <a:cubicBezTo>
                      <a:pt x="47784" y="2977"/>
                      <a:pt x="62614" y="13856"/>
                      <a:pt x="58705" y="29522"/>
                    </a:cubicBezTo>
                    <a:cubicBezTo>
                      <a:pt x="54786" y="45189"/>
                      <a:pt x="37997" y="47700"/>
                      <a:pt x="24872" y="47572"/>
                    </a:cubicBezTo>
                    <a:cubicBezTo>
                      <a:pt x="11748" y="47456"/>
                      <a:pt x="0" y="37213"/>
                      <a:pt x="3221" y="18601"/>
                    </a:cubicBezTo>
                    <a:cubicBezTo>
                      <a:pt x="6441" y="0"/>
                      <a:pt x="23898" y="1420"/>
                      <a:pt x="33622" y="2055"/>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8"/>
              <p:cNvSpPr/>
              <p:nvPr/>
            </p:nvSpPr>
            <p:spPr>
              <a:xfrm>
                <a:off x="1476725" y="1325525"/>
                <a:ext cx="1464750" cy="1115975"/>
              </a:xfrm>
              <a:custGeom>
                <a:rect b="b" l="l" r="r" t="t"/>
                <a:pathLst>
                  <a:path extrusionOk="0" h="44639" w="58590">
                    <a:moveTo>
                      <a:pt x="31461" y="1939"/>
                    </a:moveTo>
                    <a:cubicBezTo>
                      <a:pt x="44702" y="2797"/>
                      <a:pt x="58589" y="12977"/>
                      <a:pt x="54924" y="27626"/>
                    </a:cubicBezTo>
                    <a:cubicBezTo>
                      <a:pt x="51259" y="42276"/>
                      <a:pt x="35550" y="44638"/>
                      <a:pt x="23273" y="44522"/>
                    </a:cubicBezTo>
                    <a:cubicBezTo>
                      <a:pt x="10996" y="44405"/>
                      <a:pt x="1" y="34819"/>
                      <a:pt x="3009" y="17415"/>
                    </a:cubicBezTo>
                    <a:cubicBezTo>
                      <a:pt x="6028" y="1"/>
                      <a:pt x="22362" y="1346"/>
                      <a:pt x="31461" y="1939"/>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8"/>
              <p:cNvSpPr/>
              <p:nvPr/>
            </p:nvSpPr>
            <p:spPr>
              <a:xfrm>
                <a:off x="1541625" y="1398425"/>
                <a:ext cx="749725" cy="639225"/>
              </a:xfrm>
              <a:custGeom>
                <a:rect b="b" l="l" r="r" t="t"/>
                <a:pathLst>
                  <a:path extrusionOk="0" h="25569" w="29989">
                    <a:moveTo>
                      <a:pt x="22162" y="0"/>
                    </a:moveTo>
                    <a:cubicBezTo>
                      <a:pt x="20523" y="0"/>
                      <a:pt x="18891" y="175"/>
                      <a:pt x="17287" y="517"/>
                    </a:cubicBezTo>
                    <a:cubicBezTo>
                      <a:pt x="0" y="4192"/>
                      <a:pt x="1028" y="22295"/>
                      <a:pt x="1028" y="22295"/>
                    </a:cubicBezTo>
                    <a:lnTo>
                      <a:pt x="9777" y="25568"/>
                    </a:lnTo>
                    <a:lnTo>
                      <a:pt x="9968" y="25484"/>
                    </a:lnTo>
                    <a:cubicBezTo>
                      <a:pt x="9968" y="25484"/>
                      <a:pt x="7616" y="20961"/>
                      <a:pt x="17277" y="13609"/>
                    </a:cubicBezTo>
                    <a:cubicBezTo>
                      <a:pt x="19978" y="11554"/>
                      <a:pt x="23039" y="9881"/>
                      <a:pt x="25899" y="8567"/>
                    </a:cubicBezTo>
                    <a:cubicBezTo>
                      <a:pt x="29988" y="6692"/>
                      <a:pt x="29014" y="601"/>
                      <a:pt x="24554" y="125"/>
                    </a:cubicBezTo>
                    <a:cubicBezTo>
                      <a:pt x="23757" y="41"/>
                      <a:pt x="22958" y="0"/>
                      <a:pt x="22162"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8"/>
              <p:cNvSpPr/>
              <p:nvPr/>
            </p:nvSpPr>
            <p:spPr>
              <a:xfrm>
                <a:off x="1649788" y="1904425"/>
                <a:ext cx="173096" cy="290509"/>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 name="Google Shape;1486;p58"/>
            <p:cNvSpPr/>
            <p:nvPr/>
          </p:nvSpPr>
          <p:spPr>
            <a:xfrm>
              <a:off x="4794725" y="3484000"/>
              <a:ext cx="900188" cy="303112"/>
            </a:xfrm>
            <a:custGeom>
              <a:rect b="b" l="l" r="r" t="t"/>
              <a:pathLst>
                <a:path extrusionOk="0" h="19958" w="64002">
                  <a:moveTo>
                    <a:pt x="64002" y="8560"/>
                  </a:moveTo>
                  <a:cubicBezTo>
                    <a:pt x="56947" y="14460"/>
                    <a:pt x="43537" y="19958"/>
                    <a:pt x="30931" y="19958"/>
                  </a:cubicBezTo>
                  <a:cubicBezTo>
                    <a:pt x="17510" y="19958"/>
                    <a:pt x="6843" y="13814"/>
                    <a:pt x="0" y="7119"/>
                  </a:cubicBezTo>
                  <a:lnTo>
                    <a:pt x="689" y="1"/>
                  </a:lnTo>
                  <a:cubicBezTo>
                    <a:pt x="689" y="1"/>
                    <a:pt x="10000" y="12013"/>
                    <a:pt x="30677" y="11939"/>
                  </a:cubicBezTo>
                  <a:cubicBezTo>
                    <a:pt x="51354" y="11854"/>
                    <a:pt x="63091" y="1"/>
                    <a:pt x="63091"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 name="Google Shape;1487;p58"/>
          <p:cNvGrpSpPr/>
          <p:nvPr/>
        </p:nvGrpSpPr>
        <p:grpSpPr>
          <a:xfrm>
            <a:off x="5015164" y="1821423"/>
            <a:ext cx="890428" cy="659995"/>
            <a:chOff x="3768925" y="1386975"/>
            <a:chExt cx="761050" cy="564050"/>
          </a:xfrm>
        </p:grpSpPr>
        <p:sp>
          <p:nvSpPr>
            <p:cNvPr id="1488" name="Google Shape;1488;p58"/>
            <p:cNvSpPr/>
            <p:nvPr/>
          </p:nvSpPr>
          <p:spPr>
            <a:xfrm>
              <a:off x="3768925" y="1386975"/>
              <a:ext cx="701200" cy="497125"/>
            </a:xfrm>
            <a:custGeom>
              <a:rect b="b" l="l" r="r" t="t"/>
              <a:pathLst>
                <a:path extrusionOk="0" h="19885" w="28048">
                  <a:moveTo>
                    <a:pt x="11952" y="1"/>
                  </a:moveTo>
                  <a:cubicBezTo>
                    <a:pt x="11637" y="1"/>
                    <a:pt x="11317" y="13"/>
                    <a:pt x="10991" y="38"/>
                  </a:cubicBezTo>
                  <a:cubicBezTo>
                    <a:pt x="1265" y="769"/>
                    <a:pt x="0" y="10418"/>
                    <a:pt x="5777" y="12156"/>
                  </a:cubicBezTo>
                  <a:cubicBezTo>
                    <a:pt x="5869" y="12187"/>
                    <a:pt x="5945" y="12202"/>
                    <a:pt x="6037" y="12232"/>
                  </a:cubicBezTo>
                  <a:cubicBezTo>
                    <a:pt x="6463" y="12171"/>
                    <a:pt x="6814" y="11882"/>
                    <a:pt x="6951" y="11485"/>
                  </a:cubicBezTo>
                  <a:cubicBezTo>
                    <a:pt x="6494" y="11089"/>
                    <a:pt x="6098" y="10617"/>
                    <a:pt x="5777" y="10114"/>
                  </a:cubicBezTo>
                  <a:cubicBezTo>
                    <a:pt x="5259" y="9260"/>
                    <a:pt x="4924" y="8162"/>
                    <a:pt x="5777" y="7172"/>
                  </a:cubicBezTo>
                  <a:cubicBezTo>
                    <a:pt x="6014" y="6896"/>
                    <a:pt x="6324" y="6762"/>
                    <a:pt x="6670" y="6762"/>
                  </a:cubicBezTo>
                  <a:cubicBezTo>
                    <a:pt x="8759" y="6762"/>
                    <a:pt x="12161" y="11646"/>
                    <a:pt x="8552" y="19885"/>
                  </a:cubicBezTo>
                  <a:lnTo>
                    <a:pt x="18445" y="18467"/>
                  </a:lnTo>
                  <a:lnTo>
                    <a:pt x="28048" y="17080"/>
                  </a:lnTo>
                  <a:cubicBezTo>
                    <a:pt x="28048" y="17080"/>
                    <a:pt x="23767" y="1"/>
                    <a:pt x="11952" y="1"/>
                  </a:cubicBezTo>
                  <a:close/>
                </a:path>
              </a:pathLst>
            </a:custGeom>
            <a:gradFill>
              <a:gsLst>
                <a:gs pos="0">
                  <a:srgbClr val="EA9999"/>
                </a:gs>
                <a:gs pos="100000">
                  <a:srgbClr val="CC000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8"/>
            <p:cNvSpPr/>
            <p:nvPr/>
          </p:nvSpPr>
          <p:spPr>
            <a:xfrm>
              <a:off x="3913350" y="1507550"/>
              <a:ext cx="322025" cy="376550"/>
            </a:xfrm>
            <a:custGeom>
              <a:rect b="b" l="l" r="r" t="t"/>
              <a:pathLst>
                <a:path extrusionOk="0" h="15062" w="12881">
                  <a:moveTo>
                    <a:pt x="3855" y="0"/>
                  </a:moveTo>
                  <a:cubicBezTo>
                    <a:pt x="677" y="0"/>
                    <a:pt x="0" y="2349"/>
                    <a:pt x="0" y="2349"/>
                  </a:cubicBezTo>
                  <a:cubicBezTo>
                    <a:pt x="237" y="2073"/>
                    <a:pt x="547" y="1939"/>
                    <a:pt x="893" y="1939"/>
                  </a:cubicBezTo>
                  <a:cubicBezTo>
                    <a:pt x="2982" y="1939"/>
                    <a:pt x="6384" y="6823"/>
                    <a:pt x="2775" y="15062"/>
                  </a:cubicBezTo>
                  <a:lnTo>
                    <a:pt x="12668" y="13644"/>
                  </a:lnTo>
                  <a:cubicBezTo>
                    <a:pt x="12881" y="7547"/>
                    <a:pt x="9970" y="1358"/>
                    <a:pt x="6082" y="321"/>
                  </a:cubicBezTo>
                  <a:cubicBezTo>
                    <a:pt x="5230" y="95"/>
                    <a:pt x="4492" y="0"/>
                    <a:pt x="3855"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8"/>
            <p:cNvSpPr/>
            <p:nvPr/>
          </p:nvSpPr>
          <p:spPr>
            <a:xfrm>
              <a:off x="3889725" y="1634475"/>
              <a:ext cx="106350" cy="106350"/>
            </a:xfrm>
            <a:custGeom>
              <a:rect b="b" l="l" r="r" t="t"/>
              <a:pathLst>
                <a:path extrusionOk="0" h="4254" w="4254">
                  <a:moveTo>
                    <a:pt x="2119" y="0"/>
                  </a:moveTo>
                  <a:cubicBezTo>
                    <a:pt x="945" y="0"/>
                    <a:pt x="0" y="960"/>
                    <a:pt x="0" y="2134"/>
                  </a:cubicBezTo>
                  <a:cubicBezTo>
                    <a:pt x="0" y="3308"/>
                    <a:pt x="945" y="4253"/>
                    <a:pt x="2119" y="4253"/>
                  </a:cubicBezTo>
                  <a:cubicBezTo>
                    <a:pt x="3293" y="4253"/>
                    <a:pt x="4253" y="3308"/>
                    <a:pt x="4253" y="2134"/>
                  </a:cubicBezTo>
                  <a:cubicBezTo>
                    <a:pt x="4253" y="960"/>
                    <a:pt x="3293" y="0"/>
                    <a:pt x="2119" y="0"/>
                  </a:cubicBezTo>
                  <a:close/>
                </a:path>
              </a:pathLst>
            </a:custGeom>
            <a:gradFill>
              <a:gsLst>
                <a:gs pos="0">
                  <a:srgbClr val="FFFFFF"/>
                </a:gs>
                <a:gs pos="100000">
                  <a:srgbClr val="B3B3B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8"/>
            <p:cNvSpPr/>
            <p:nvPr/>
          </p:nvSpPr>
          <p:spPr>
            <a:xfrm>
              <a:off x="3936975" y="1753250"/>
              <a:ext cx="593000" cy="197775"/>
            </a:xfrm>
            <a:custGeom>
              <a:rect b="b" l="l" r="r" t="t"/>
              <a:pathLst>
                <a:path extrusionOk="0" h="7911" w="23720">
                  <a:moveTo>
                    <a:pt x="21687" y="1"/>
                  </a:moveTo>
                  <a:cubicBezTo>
                    <a:pt x="21598" y="1"/>
                    <a:pt x="21508" y="7"/>
                    <a:pt x="21417" y="20"/>
                  </a:cubicBezTo>
                  <a:lnTo>
                    <a:pt x="1784" y="2779"/>
                  </a:lnTo>
                  <a:cubicBezTo>
                    <a:pt x="717" y="2932"/>
                    <a:pt x="1" y="3968"/>
                    <a:pt x="229" y="5020"/>
                  </a:cubicBezTo>
                  <a:lnTo>
                    <a:pt x="534" y="6438"/>
                  </a:lnTo>
                  <a:cubicBezTo>
                    <a:pt x="565" y="6621"/>
                    <a:pt x="641" y="6788"/>
                    <a:pt x="717" y="6956"/>
                  </a:cubicBezTo>
                  <a:cubicBezTo>
                    <a:pt x="1062" y="7557"/>
                    <a:pt x="1696" y="7911"/>
                    <a:pt x="2359" y="7911"/>
                  </a:cubicBezTo>
                  <a:cubicBezTo>
                    <a:pt x="2487" y="7911"/>
                    <a:pt x="2616" y="7898"/>
                    <a:pt x="2744" y="7871"/>
                  </a:cubicBezTo>
                  <a:lnTo>
                    <a:pt x="22073" y="3694"/>
                  </a:lnTo>
                  <a:cubicBezTo>
                    <a:pt x="23079" y="3481"/>
                    <a:pt x="23719" y="2474"/>
                    <a:pt x="23506" y="1468"/>
                  </a:cubicBezTo>
                  <a:cubicBezTo>
                    <a:pt x="23460" y="1255"/>
                    <a:pt x="23368" y="1057"/>
                    <a:pt x="23262" y="859"/>
                  </a:cubicBezTo>
                  <a:cubicBezTo>
                    <a:pt x="22914" y="324"/>
                    <a:pt x="22321" y="1"/>
                    <a:pt x="21687" y="1"/>
                  </a:cubicBezTo>
                  <a:close/>
                </a:path>
              </a:pathLst>
            </a:custGeom>
            <a:gradFill>
              <a:gsLst>
                <a:gs pos="0">
                  <a:srgbClr val="FFFFFF"/>
                </a:gs>
                <a:gs pos="100000">
                  <a:srgbClr val="B3B3B3"/>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8"/>
            <p:cNvSpPr/>
            <p:nvPr/>
          </p:nvSpPr>
          <p:spPr>
            <a:xfrm>
              <a:off x="3955275" y="1774700"/>
              <a:ext cx="574700" cy="176325"/>
            </a:xfrm>
            <a:custGeom>
              <a:rect b="b" l="l" r="r" t="t"/>
              <a:pathLst>
                <a:path extrusionOk="0" h="7053" w="22988">
                  <a:moveTo>
                    <a:pt x="22530" y="1"/>
                  </a:moveTo>
                  <a:cubicBezTo>
                    <a:pt x="18963" y="1632"/>
                    <a:pt x="8613" y="5991"/>
                    <a:pt x="0" y="6098"/>
                  </a:cubicBezTo>
                  <a:cubicBezTo>
                    <a:pt x="332" y="6699"/>
                    <a:pt x="965" y="7053"/>
                    <a:pt x="1637" y="7053"/>
                  </a:cubicBezTo>
                  <a:cubicBezTo>
                    <a:pt x="1766" y="7053"/>
                    <a:pt x="1897" y="7040"/>
                    <a:pt x="2028" y="7013"/>
                  </a:cubicBezTo>
                  <a:lnTo>
                    <a:pt x="21341" y="2836"/>
                  </a:lnTo>
                  <a:cubicBezTo>
                    <a:pt x="22347" y="2623"/>
                    <a:pt x="22987" y="1616"/>
                    <a:pt x="22774" y="610"/>
                  </a:cubicBezTo>
                  <a:cubicBezTo>
                    <a:pt x="22728" y="397"/>
                    <a:pt x="22636" y="199"/>
                    <a:pt x="22530" y="1"/>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 name="Google Shape;1493;p58"/>
          <p:cNvGrpSpPr/>
          <p:nvPr/>
        </p:nvGrpSpPr>
        <p:grpSpPr>
          <a:xfrm>
            <a:off x="5240809" y="3433572"/>
            <a:ext cx="439140" cy="749034"/>
            <a:chOff x="1068650" y="1842850"/>
            <a:chExt cx="248875" cy="424550"/>
          </a:xfrm>
        </p:grpSpPr>
        <p:sp>
          <p:nvSpPr>
            <p:cNvPr id="1494" name="Google Shape;1494;p58"/>
            <p:cNvSpPr/>
            <p:nvPr/>
          </p:nvSpPr>
          <p:spPr>
            <a:xfrm>
              <a:off x="1231000" y="1842850"/>
              <a:ext cx="86525" cy="83975"/>
            </a:xfrm>
            <a:custGeom>
              <a:rect b="b" l="l" r="r" t="t"/>
              <a:pathLst>
                <a:path extrusionOk="0" h="3359" w="3461">
                  <a:moveTo>
                    <a:pt x="1" y="1"/>
                  </a:moveTo>
                  <a:cubicBezTo>
                    <a:pt x="734" y="3160"/>
                    <a:pt x="2831" y="3358"/>
                    <a:pt x="3346" y="3358"/>
                  </a:cubicBezTo>
                  <a:cubicBezTo>
                    <a:pt x="3420" y="3358"/>
                    <a:pt x="3461" y="3354"/>
                    <a:pt x="3461" y="3354"/>
                  </a:cubicBezTo>
                  <a:cubicBezTo>
                    <a:pt x="3080" y="153"/>
                    <a:pt x="1" y="1"/>
                    <a:pt x="1" y="1"/>
                  </a:cubicBezTo>
                  <a:close/>
                </a:path>
              </a:pathLst>
            </a:custGeom>
            <a:solidFill>
              <a:srgbClr val="9C9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8"/>
            <p:cNvSpPr/>
            <p:nvPr/>
          </p:nvSpPr>
          <p:spPr>
            <a:xfrm>
              <a:off x="1071700" y="1886300"/>
              <a:ext cx="196300" cy="187525"/>
            </a:xfrm>
            <a:custGeom>
              <a:rect b="b" l="l" r="r" t="t"/>
              <a:pathLst>
                <a:path extrusionOk="0" h="7501" w="7852">
                  <a:moveTo>
                    <a:pt x="5610" y="0"/>
                  </a:moveTo>
                  <a:lnTo>
                    <a:pt x="1" y="5564"/>
                  </a:lnTo>
                  <a:cubicBezTo>
                    <a:pt x="1" y="5564"/>
                    <a:pt x="424" y="7500"/>
                    <a:pt x="2160" y="7500"/>
                  </a:cubicBezTo>
                  <a:cubicBezTo>
                    <a:pt x="2167" y="7500"/>
                    <a:pt x="2174" y="7500"/>
                    <a:pt x="2181" y="7500"/>
                  </a:cubicBezTo>
                  <a:lnTo>
                    <a:pt x="7851" y="2150"/>
                  </a:lnTo>
                  <a:lnTo>
                    <a:pt x="5610" y="0"/>
                  </a:lnTo>
                  <a:close/>
                </a:path>
              </a:pathLst>
            </a:custGeom>
            <a:gradFill>
              <a:gsLst>
                <a:gs pos="0">
                  <a:srgbClr val="DDDDDD"/>
                </a:gs>
                <a:gs pos="100000">
                  <a:srgbClr val="919191"/>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8"/>
            <p:cNvSpPr/>
            <p:nvPr/>
          </p:nvSpPr>
          <p:spPr>
            <a:xfrm>
              <a:off x="1163550" y="1886300"/>
              <a:ext cx="104050" cy="121200"/>
            </a:xfrm>
            <a:custGeom>
              <a:rect b="b" l="l" r="r" t="t"/>
              <a:pathLst>
                <a:path extrusionOk="0" h="4848" w="4162">
                  <a:moveTo>
                    <a:pt x="1936" y="0"/>
                  </a:moveTo>
                  <a:lnTo>
                    <a:pt x="0" y="1936"/>
                  </a:lnTo>
                  <a:cubicBezTo>
                    <a:pt x="199" y="2455"/>
                    <a:pt x="656" y="2820"/>
                    <a:pt x="991" y="3293"/>
                  </a:cubicBezTo>
                  <a:cubicBezTo>
                    <a:pt x="1296" y="3689"/>
                    <a:pt x="1418" y="4208"/>
                    <a:pt x="1342" y="4711"/>
                  </a:cubicBezTo>
                  <a:cubicBezTo>
                    <a:pt x="1342" y="4756"/>
                    <a:pt x="1327" y="4802"/>
                    <a:pt x="1311" y="4848"/>
                  </a:cubicBezTo>
                  <a:lnTo>
                    <a:pt x="4162" y="2150"/>
                  </a:lnTo>
                  <a:lnTo>
                    <a:pt x="1936" y="0"/>
                  </a:lnTo>
                  <a:close/>
                </a:path>
              </a:pathLst>
            </a:custGeom>
            <a:solidFill>
              <a:srgbClr val="BEB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8"/>
            <p:cNvSpPr/>
            <p:nvPr/>
          </p:nvSpPr>
          <p:spPr>
            <a:xfrm>
              <a:off x="1160875" y="1842850"/>
              <a:ext cx="156650" cy="143700"/>
            </a:xfrm>
            <a:custGeom>
              <a:rect b="b" l="l" r="r" t="t"/>
              <a:pathLst>
                <a:path extrusionOk="0" h="5748" w="6266">
                  <a:moveTo>
                    <a:pt x="2806" y="1"/>
                  </a:moveTo>
                  <a:lnTo>
                    <a:pt x="1" y="2912"/>
                  </a:lnTo>
                  <a:lnTo>
                    <a:pt x="47" y="2988"/>
                  </a:lnTo>
                  <a:cubicBezTo>
                    <a:pt x="687" y="4269"/>
                    <a:pt x="1799" y="5260"/>
                    <a:pt x="3171" y="5747"/>
                  </a:cubicBezTo>
                  <a:lnTo>
                    <a:pt x="6266" y="3354"/>
                  </a:lnTo>
                  <a:lnTo>
                    <a:pt x="5778" y="3141"/>
                  </a:lnTo>
                  <a:cubicBezTo>
                    <a:pt x="4543" y="2592"/>
                    <a:pt x="3552" y="1616"/>
                    <a:pt x="2973" y="382"/>
                  </a:cubicBezTo>
                  <a:lnTo>
                    <a:pt x="2806" y="1"/>
                  </a:lnTo>
                  <a:close/>
                </a:path>
              </a:pathLst>
            </a:custGeom>
            <a:gradFill>
              <a:gsLst>
                <a:gs pos="0">
                  <a:srgbClr val="FFFFFF"/>
                </a:gs>
                <a:gs pos="100000">
                  <a:srgbClr val="B3B3B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8"/>
            <p:cNvSpPr/>
            <p:nvPr/>
          </p:nvSpPr>
          <p:spPr>
            <a:xfrm>
              <a:off x="1239375" y="1860375"/>
              <a:ext cx="65950" cy="61000"/>
            </a:xfrm>
            <a:custGeom>
              <a:rect b="b" l="l" r="r" t="t"/>
              <a:pathLst>
                <a:path extrusionOk="0" h="2440" w="2638">
                  <a:moveTo>
                    <a:pt x="24" y="0"/>
                  </a:moveTo>
                  <a:cubicBezTo>
                    <a:pt x="9" y="0"/>
                    <a:pt x="1" y="1"/>
                    <a:pt x="1" y="1"/>
                  </a:cubicBezTo>
                  <a:cubicBezTo>
                    <a:pt x="595" y="1083"/>
                    <a:pt x="1510" y="1937"/>
                    <a:pt x="2638" y="2440"/>
                  </a:cubicBezTo>
                  <a:cubicBezTo>
                    <a:pt x="1842" y="80"/>
                    <a:pt x="237" y="0"/>
                    <a:pt x="24" y="0"/>
                  </a:cubicBezTo>
                  <a:close/>
                </a:path>
              </a:pathLst>
            </a:custGeom>
            <a:solidFill>
              <a:srgbClr val="A9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8"/>
            <p:cNvSpPr/>
            <p:nvPr/>
          </p:nvSpPr>
          <p:spPr>
            <a:xfrm>
              <a:off x="1250050" y="1862675"/>
              <a:ext cx="38900" cy="25925"/>
            </a:xfrm>
            <a:custGeom>
              <a:rect b="b" l="l" r="r" t="t"/>
              <a:pathLst>
                <a:path extrusionOk="0" h="1037" w="1556">
                  <a:moveTo>
                    <a:pt x="107" y="0"/>
                  </a:moveTo>
                  <a:cubicBezTo>
                    <a:pt x="1" y="519"/>
                    <a:pt x="656" y="839"/>
                    <a:pt x="1129" y="976"/>
                  </a:cubicBezTo>
                  <a:cubicBezTo>
                    <a:pt x="1266" y="1006"/>
                    <a:pt x="1403" y="1037"/>
                    <a:pt x="1556" y="1037"/>
                  </a:cubicBezTo>
                  <a:cubicBezTo>
                    <a:pt x="1205" y="534"/>
                    <a:pt x="687" y="168"/>
                    <a:pt x="107" y="0"/>
                  </a:cubicBezTo>
                  <a:close/>
                </a:path>
              </a:pathLst>
            </a:custGeom>
            <a:solidFill>
              <a:srgbClr val="CFE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8"/>
            <p:cNvSpPr/>
            <p:nvPr/>
          </p:nvSpPr>
          <p:spPr>
            <a:xfrm>
              <a:off x="1068650" y="2011300"/>
              <a:ext cx="69400" cy="66975"/>
            </a:xfrm>
            <a:custGeom>
              <a:rect b="b" l="l" r="r" t="t"/>
              <a:pathLst>
                <a:path extrusionOk="0" h="2679" w="2776">
                  <a:moveTo>
                    <a:pt x="702" y="0"/>
                  </a:moveTo>
                  <a:lnTo>
                    <a:pt x="1" y="671"/>
                  </a:lnTo>
                  <a:cubicBezTo>
                    <a:pt x="615" y="2500"/>
                    <a:pt x="1644" y="2678"/>
                    <a:pt x="2021" y="2678"/>
                  </a:cubicBezTo>
                  <a:cubicBezTo>
                    <a:pt x="2112" y="2678"/>
                    <a:pt x="2165" y="2668"/>
                    <a:pt x="2165" y="2668"/>
                  </a:cubicBezTo>
                  <a:lnTo>
                    <a:pt x="2775" y="2043"/>
                  </a:lnTo>
                  <a:cubicBezTo>
                    <a:pt x="1190" y="1525"/>
                    <a:pt x="702" y="0"/>
                    <a:pt x="702" y="0"/>
                  </a:cubicBezTo>
                  <a:close/>
                </a:path>
              </a:pathLst>
            </a:custGeom>
            <a:gradFill>
              <a:gsLst>
                <a:gs pos="0">
                  <a:srgbClr val="8C8C8C"/>
                </a:gs>
                <a:gs pos="100000">
                  <a:srgbClr val="40404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8"/>
            <p:cNvSpPr/>
            <p:nvPr/>
          </p:nvSpPr>
          <p:spPr>
            <a:xfrm>
              <a:off x="1160875" y="1910300"/>
              <a:ext cx="129600" cy="76250"/>
            </a:xfrm>
            <a:custGeom>
              <a:rect b="b" l="l" r="r" t="t"/>
              <a:pathLst>
                <a:path extrusionOk="0" h="3050" w="5184">
                  <a:moveTo>
                    <a:pt x="199" y="1"/>
                  </a:moveTo>
                  <a:lnTo>
                    <a:pt x="1" y="214"/>
                  </a:lnTo>
                  <a:lnTo>
                    <a:pt x="47" y="290"/>
                  </a:lnTo>
                  <a:cubicBezTo>
                    <a:pt x="687" y="1571"/>
                    <a:pt x="1799" y="2562"/>
                    <a:pt x="3171" y="3049"/>
                  </a:cubicBezTo>
                  <a:lnTo>
                    <a:pt x="5184" y="1495"/>
                  </a:lnTo>
                  <a:lnTo>
                    <a:pt x="5184" y="1495"/>
                  </a:lnTo>
                  <a:cubicBezTo>
                    <a:pt x="5001" y="1525"/>
                    <a:pt x="4802" y="1556"/>
                    <a:pt x="4620" y="1571"/>
                  </a:cubicBezTo>
                  <a:cubicBezTo>
                    <a:pt x="4454" y="1586"/>
                    <a:pt x="4289" y="1593"/>
                    <a:pt x="4125" y="1593"/>
                  </a:cubicBezTo>
                  <a:cubicBezTo>
                    <a:pt x="3443" y="1593"/>
                    <a:pt x="2774" y="1466"/>
                    <a:pt x="2135" y="1220"/>
                  </a:cubicBezTo>
                  <a:cubicBezTo>
                    <a:pt x="1418" y="931"/>
                    <a:pt x="763" y="519"/>
                    <a:pt x="199" y="1"/>
                  </a:cubicBezTo>
                  <a:close/>
                </a:path>
              </a:pathLst>
            </a:custGeom>
            <a:solidFill>
              <a:srgbClr val="FFFFFF">
                <a:alpha val="167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8"/>
            <p:cNvSpPr/>
            <p:nvPr/>
          </p:nvSpPr>
          <p:spPr>
            <a:xfrm>
              <a:off x="1281600" y="1892875"/>
              <a:ext cx="7275" cy="6300"/>
            </a:xfrm>
            <a:custGeom>
              <a:rect b="b" l="l" r="r" t="t"/>
              <a:pathLst>
                <a:path extrusionOk="0" h="252" w="291">
                  <a:moveTo>
                    <a:pt x="150" y="1"/>
                  </a:moveTo>
                  <a:cubicBezTo>
                    <a:pt x="77" y="1"/>
                    <a:pt x="1" y="63"/>
                    <a:pt x="19" y="164"/>
                  </a:cubicBezTo>
                  <a:cubicBezTo>
                    <a:pt x="37" y="225"/>
                    <a:pt x="87" y="252"/>
                    <a:pt x="137" y="252"/>
                  </a:cubicBezTo>
                  <a:cubicBezTo>
                    <a:pt x="213" y="252"/>
                    <a:pt x="291" y="189"/>
                    <a:pt x="263" y="88"/>
                  </a:cubicBezTo>
                  <a:cubicBezTo>
                    <a:pt x="245" y="28"/>
                    <a:pt x="198" y="1"/>
                    <a:pt x="150" y="1"/>
                  </a:cubicBezTo>
                  <a:close/>
                </a:path>
              </a:pathLst>
            </a:custGeom>
            <a:solidFill>
              <a:srgbClr val="CFE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8"/>
            <p:cNvSpPr/>
            <p:nvPr/>
          </p:nvSpPr>
          <p:spPr>
            <a:xfrm>
              <a:off x="1069800" y="1996675"/>
              <a:ext cx="21750" cy="19225"/>
            </a:xfrm>
            <a:custGeom>
              <a:rect b="b" l="l" r="r" t="t"/>
              <a:pathLst>
                <a:path extrusionOk="0" h="769" w="870">
                  <a:moveTo>
                    <a:pt x="321" y="0"/>
                  </a:moveTo>
                  <a:cubicBezTo>
                    <a:pt x="250" y="0"/>
                    <a:pt x="178" y="27"/>
                    <a:pt x="123" y="82"/>
                  </a:cubicBezTo>
                  <a:cubicBezTo>
                    <a:pt x="1" y="204"/>
                    <a:pt x="16" y="387"/>
                    <a:pt x="138" y="509"/>
                  </a:cubicBezTo>
                  <a:lnTo>
                    <a:pt x="458" y="768"/>
                  </a:lnTo>
                  <a:lnTo>
                    <a:pt x="870" y="372"/>
                  </a:lnTo>
                  <a:lnTo>
                    <a:pt x="504" y="67"/>
                  </a:lnTo>
                  <a:cubicBezTo>
                    <a:pt x="452" y="23"/>
                    <a:pt x="387" y="0"/>
                    <a:pt x="321" y="0"/>
                  </a:cubicBezTo>
                  <a:close/>
                </a:path>
              </a:pathLst>
            </a:custGeom>
            <a:solidFill>
              <a:srgbClr val="CACC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8"/>
            <p:cNvSpPr/>
            <p:nvPr/>
          </p:nvSpPr>
          <p:spPr>
            <a:xfrm>
              <a:off x="1086200" y="2062350"/>
              <a:ext cx="67850" cy="205050"/>
            </a:xfrm>
            <a:custGeom>
              <a:rect b="b" l="l" r="r" t="t"/>
              <a:pathLst>
                <a:path extrusionOk="0" h="8202" w="2714">
                  <a:moveTo>
                    <a:pt x="2073" y="1"/>
                  </a:moveTo>
                  <a:lnTo>
                    <a:pt x="0" y="8202"/>
                  </a:lnTo>
                  <a:lnTo>
                    <a:pt x="899" y="8202"/>
                  </a:lnTo>
                  <a:lnTo>
                    <a:pt x="2713" y="47"/>
                  </a:lnTo>
                  <a:lnTo>
                    <a:pt x="2073" y="1"/>
                  </a:lnTo>
                  <a:close/>
                </a:path>
              </a:pathLst>
            </a:custGeom>
            <a:gradFill>
              <a:gsLst>
                <a:gs pos="0">
                  <a:srgbClr val="8C8C8C"/>
                </a:gs>
                <a:gs pos="100000">
                  <a:srgbClr val="40404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8"/>
            <p:cNvSpPr/>
            <p:nvPr/>
          </p:nvSpPr>
          <p:spPr>
            <a:xfrm>
              <a:off x="1151350" y="2062350"/>
              <a:ext cx="67475" cy="205050"/>
            </a:xfrm>
            <a:custGeom>
              <a:rect b="b" l="l" r="r" t="t"/>
              <a:pathLst>
                <a:path extrusionOk="0" h="8202" w="2699">
                  <a:moveTo>
                    <a:pt x="626" y="1"/>
                  </a:moveTo>
                  <a:lnTo>
                    <a:pt x="1" y="47"/>
                  </a:lnTo>
                  <a:lnTo>
                    <a:pt x="1799" y="8202"/>
                  </a:lnTo>
                  <a:lnTo>
                    <a:pt x="2699" y="8202"/>
                  </a:lnTo>
                  <a:lnTo>
                    <a:pt x="626" y="1"/>
                  </a:lnTo>
                  <a:close/>
                </a:path>
              </a:pathLst>
            </a:custGeom>
            <a:gradFill>
              <a:gsLst>
                <a:gs pos="0">
                  <a:srgbClr val="8C8C8C"/>
                </a:gs>
                <a:gs pos="100000">
                  <a:srgbClr val="40404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8"/>
            <p:cNvSpPr/>
            <p:nvPr/>
          </p:nvSpPr>
          <p:spPr>
            <a:xfrm>
              <a:off x="1133450" y="2058175"/>
              <a:ext cx="38125" cy="5350"/>
            </a:xfrm>
            <a:custGeom>
              <a:rect b="b" l="l" r="r" t="t"/>
              <a:pathLst>
                <a:path extrusionOk="0" h="214" w="1525">
                  <a:moveTo>
                    <a:pt x="107" y="0"/>
                  </a:moveTo>
                  <a:cubicBezTo>
                    <a:pt x="46" y="0"/>
                    <a:pt x="0" y="46"/>
                    <a:pt x="0" y="107"/>
                  </a:cubicBezTo>
                  <a:cubicBezTo>
                    <a:pt x="0" y="153"/>
                    <a:pt x="46" y="214"/>
                    <a:pt x="107" y="214"/>
                  </a:cubicBezTo>
                  <a:lnTo>
                    <a:pt x="1418" y="214"/>
                  </a:lnTo>
                  <a:cubicBezTo>
                    <a:pt x="1479" y="214"/>
                    <a:pt x="1525" y="153"/>
                    <a:pt x="1525" y="107"/>
                  </a:cubicBezTo>
                  <a:cubicBezTo>
                    <a:pt x="1525" y="46"/>
                    <a:pt x="1479" y="0"/>
                    <a:pt x="1418" y="0"/>
                  </a:cubicBezTo>
                  <a:close/>
                </a:path>
              </a:pathLst>
            </a:custGeom>
            <a:solidFill>
              <a:srgbClr val="8A8A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8"/>
            <p:cNvSpPr/>
            <p:nvPr/>
          </p:nvSpPr>
          <p:spPr>
            <a:xfrm>
              <a:off x="1133450" y="2063500"/>
              <a:ext cx="38125" cy="5350"/>
            </a:xfrm>
            <a:custGeom>
              <a:rect b="b" l="l" r="r" t="t"/>
              <a:pathLst>
                <a:path extrusionOk="0" h="214" w="1525">
                  <a:moveTo>
                    <a:pt x="107" y="1"/>
                  </a:moveTo>
                  <a:cubicBezTo>
                    <a:pt x="46" y="1"/>
                    <a:pt x="0" y="46"/>
                    <a:pt x="0" y="107"/>
                  </a:cubicBezTo>
                  <a:cubicBezTo>
                    <a:pt x="0" y="168"/>
                    <a:pt x="46" y="214"/>
                    <a:pt x="107" y="214"/>
                  </a:cubicBezTo>
                  <a:lnTo>
                    <a:pt x="1418" y="214"/>
                  </a:lnTo>
                  <a:cubicBezTo>
                    <a:pt x="1479" y="214"/>
                    <a:pt x="1525" y="168"/>
                    <a:pt x="1525" y="107"/>
                  </a:cubicBezTo>
                  <a:cubicBezTo>
                    <a:pt x="1525" y="46"/>
                    <a:pt x="1479" y="1"/>
                    <a:pt x="1418" y="1"/>
                  </a:cubicBezTo>
                  <a:close/>
                </a:path>
              </a:pathLst>
            </a:custGeom>
            <a:solidFill>
              <a:srgbClr val="6868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8"/>
            <p:cNvSpPr/>
            <p:nvPr/>
          </p:nvSpPr>
          <p:spPr>
            <a:xfrm>
              <a:off x="1133450" y="2068825"/>
              <a:ext cx="38125" cy="5375"/>
            </a:xfrm>
            <a:custGeom>
              <a:rect b="b" l="l" r="r" t="t"/>
              <a:pathLst>
                <a:path extrusionOk="0" h="215" w="1525">
                  <a:moveTo>
                    <a:pt x="107" y="1"/>
                  </a:moveTo>
                  <a:cubicBezTo>
                    <a:pt x="46" y="1"/>
                    <a:pt x="0" y="47"/>
                    <a:pt x="0" y="108"/>
                  </a:cubicBezTo>
                  <a:cubicBezTo>
                    <a:pt x="0" y="169"/>
                    <a:pt x="46" y="214"/>
                    <a:pt x="107" y="214"/>
                  </a:cubicBezTo>
                  <a:lnTo>
                    <a:pt x="1418" y="214"/>
                  </a:lnTo>
                  <a:cubicBezTo>
                    <a:pt x="1479" y="214"/>
                    <a:pt x="1525" y="169"/>
                    <a:pt x="1525" y="108"/>
                  </a:cubicBezTo>
                  <a:cubicBezTo>
                    <a:pt x="1525" y="47"/>
                    <a:pt x="1479" y="1"/>
                    <a:pt x="1418" y="1"/>
                  </a:cubicBezTo>
                  <a:close/>
                </a:path>
              </a:pathLst>
            </a:custGeom>
            <a:solidFill>
              <a:srgbClr val="8A8A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8"/>
            <p:cNvSpPr/>
            <p:nvPr/>
          </p:nvSpPr>
          <p:spPr>
            <a:xfrm>
              <a:off x="1104100" y="2002150"/>
              <a:ext cx="51100" cy="60625"/>
            </a:xfrm>
            <a:custGeom>
              <a:rect b="b" l="l" r="r" t="t"/>
              <a:pathLst>
                <a:path extrusionOk="0" h="2425" w="2044">
                  <a:moveTo>
                    <a:pt x="778" y="0"/>
                  </a:moveTo>
                  <a:lnTo>
                    <a:pt x="778" y="0"/>
                  </a:lnTo>
                  <a:cubicBezTo>
                    <a:pt x="1" y="1174"/>
                    <a:pt x="1357" y="2424"/>
                    <a:pt x="1357" y="2424"/>
                  </a:cubicBezTo>
                  <a:lnTo>
                    <a:pt x="2043" y="1769"/>
                  </a:lnTo>
                  <a:cubicBezTo>
                    <a:pt x="1251" y="1677"/>
                    <a:pt x="778" y="0"/>
                    <a:pt x="778" y="0"/>
                  </a:cubicBezTo>
                  <a:close/>
                </a:path>
              </a:pathLst>
            </a:custGeom>
            <a:gradFill>
              <a:gsLst>
                <a:gs pos="0">
                  <a:srgbClr val="DDDDDD"/>
                </a:gs>
                <a:gs pos="100000">
                  <a:srgbClr val="91919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8"/>
            <p:cNvSpPr/>
            <p:nvPr/>
          </p:nvSpPr>
          <p:spPr>
            <a:xfrm>
              <a:off x="1138025" y="2024625"/>
              <a:ext cx="46125" cy="38775"/>
            </a:xfrm>
            <a:custGeom>
              <a:rect b="b" l="l" r="r" t="t"/>
              <a:pathLst>
                <a:path extrusionOk="0" h="1551" w="1845">
                  <a:moveTo>
                    <a:pt x="1601" y="1"/>
                  </a:moveTo>
                  <a:lnTo>
                    <a:pt x="0" y="1510"/>
                  </a:lnTo>
                  <a:cubicBezTo>
                    <a:pt x="158" y="1538"/>
                    <a:pt x="300" y="1551"/>
                    <a:pt x="429" y="1551"/>
                  </a:cubicBezTo>
                  <a:cubicBezTo>
                    <a:pt x="1844" y="1551"/>
                    <a:pt x="1601" y="1"/>
                    <a:pt x="1601" y="1"/>
                  </a:cubicBezTo>
                  <a:close/>
                </a:path>
              </a:pathLst>
            </a:custGeom>
            <a:gradFill>
              <a:gsLst>
                <a:gs pos="0">
                  <a:srgbClr val="DDDDDD"/>
                </a:gs>
                <a:gs pos="100000">
                  <a:srgbClr val="91919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 name="Google Shape;1511;p58"/>
          <p:cNvGrpSpPr/>
          <p:nvPr/>
        </p:nvGrpSpPr>
        <p:grpSpPr>
          <a:xfrm>
            <a:off x="7277837" y="1776893"/>
            <a:ext cx="691351" cy="749056"/>
            <a:chOff x="4389800" y="4838725"/>
            <a:chExt cx="564000" cy="611075"/>
          </a:xfrm>
        </p:grpSpPr>
        <p:sp>
          <p:nvSpPr>
            <p:cNvPr id="1512" name="Google Shape;1512;p58"/>
            <p:cNvSpPr/>
            <p:nvPr/>
          </p:nvSpPr>
          <p:spPr>
            <a:xfrm>
              <a:off x="4389800" y="5247075"/>
              <a:ext cx="564000" cy="202725"/>
            </a:xfrm>
            <a:custGeom>
              <a:rect b="b" l="l" r="r" t="t"/>
              <a:pathLst>
                <a:path extrusionOk="0" h="8109" w="22560">
                  <a:moveTo>
                    <a:pt x="20957" y="0"/>
                  </a:moveTo>
                  <a:cubicBezTo>
                    <a:pt x="20953" y="0"/>
                    <a:pt x="20949" y="0"/>
                    <a:pt x="20944" y="0"/>
                  </a:cubicBezTo>
                  <a:cubicBezTo>
                    <a:pt x="20487" y="31"/>
                    <a:pt x="17179" y="1769"/>
                    <a:pt x="10716" y="2134"/>
                  </a:cubicBezTo>
                  <a:cubicBezTo>
                    <a:pt x="9985" y="2174"/>
                    <a:pt x="9301" y="2192"/>
                    <a:pt x="8663" y="2192"/>
                  </a:cubicBezTo>
                  <a:cubicBezTo>
                    <a:pt x="4694" y="2192"/>
                    <a:pt x="2476" y="1512"/>
                    <a:pt x="1570" y="1342"/>
                  </a:cubicBezTo>
                  <a:cubicBezTo>
                    <a:pt x="1509" y="1319"/>
                    <a:pt x="1444" y="1307"/>
                    <a:pt x="1380" y="1307"/>
                  </a:cubicBezTo>
                  <a:cubicBezTo>
                    <a:pt x="1315" y="1307"/>
                    <a:pt x="1250" y="1319"/>
                    <a:pt x="1189" y="1342"/>
                  </a:cubicBezTo>
                  <a:cubicBezTo>
                    <a:pt x="366" y="1845"/>
                    <a:pt x="0" y="5122"/>
                    <a:pt x="854" y="6052"/>
                  </a:cubicBezTo>
                  <a:cubicBezTo>
                    <a:pt x="1251" y="6476"/>
                    <a:pt x="3560" y="8109"/>
                    <a:pt x="8820" y="8109"/>
                  </a:cubicBezTo>
                  <a:cubicBezTo>
                    <a:pt x="9613" y="8109"/>
                    <a:pt x="10472" y="8072"/>
                    <a:pt x="11402" y="7988"/>
                  </a:cubicBezTo>
                  <a:cubicBezTo>
                    <a:pt x="18094" y="7378"/>
                    <a:pt x="22164" y="5244"/>
                    <a:pt x="22347" y="4009"/>
                  </a:cubicBezTo>
                  <a:cubicBezTo>
                    <a:pt x="22559" y="2675"/>
                    <a:pt x="21701" y="0"/>
                    <a:pt x="20957" y="0"/>
                  </a:cubicBezTo>
                  <a:close/>
                </a:path>
              </a:pathLst>
            </a:custGeom>
            <a:gradFill>
              <a:gsLst>
                <a:gs pos="0">
                  <a:srgbClr val="D6A8E0"/>
                </a:gs>
                <a:gs pos="100000">
                  <a:srgbClr val="A44FB7"/>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8"/>
            <p:cNvSpPr/>
            <p:nvPr/>
          </p:nvSpPr>
          <p:spPr>
            <a:xfrm>
              <a:off x="4429050" y="4914400"/>
              <a:ext cx="484375" cy="399975"/>
            </a:xfrm>
            <a:custGeom>
              <a:rect b="b" l="l" r="r" t="t"/>
              <a:pathLst>
                <a:path extrusionOk="0" h="15999" w="19375">
                  <a:moveTo>
                    <a:pt x="10099" y="0"/>
                  </a:moveTo>
                  <a:cubicBezTo>
                    <a:pt x="9936" y="0"/>
                    <a:pt x="9771" y="10"/>
                    <a:pt x="9603" y="30"/>
                  </a:cubicBezTo>
                  <a:cubicBezTo>
                    <a:pt x="1845" y="975"/>
                    <a:pt x="122" y="13643"/>
                    <a:pt x="0" y="14618"/>
                  </a:cubicBezTo>
                  <a:cubicBezTo>
                    <a:pt x="954" y="14826"/>
                    <a:pt x="3338" y="15999"/>
                    <a:pt x="7721" y="15999"/>
                  </a:cubicBezTo>
                  <a:cubicBezTo>
                    <a:pt x="8170" y="15999"/>
                    <a:pt x="8640" y="15987"/>
                    <a:pt x="9131" y="15960"/>
                  </a:cubicBezTo>
                  <a:cubicBezTo>
                    <a:pt x="15579" y="15594"/>
                    <a:pt x="18917" y="13338"/>
                    <a:pt x="19374" y="13307"/>
                  </a:cubicBezTo>
                  <a:cubicBezTo>
                    <a:pt x="19374" y="13307"/>
                    <a:pt x="16109" y="0"/>
                    <a:pt x="10099" y="0"/>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8"/>
            <p:cNvSpPr/>
            <p:nvPr/>
          </p:nvSpPr>
          <p:spPr>
            <a:xfrm>
              <a:off x="4598725" y="4838725"/>
              <a:ext cx="153875" cy="131450"/>
            </a:xfrm>
            <a:custGeom>
              <a:rect b="b" l="l" r="r" t="t"/>
              <a:pathLst>
                <a:path extrusionOk="0" h="5258" w="6155">
                  <a:moveTo>
                    <a:pt x="2438" y="0"/>
                  </a:moveTo>
                  <a:cubicBezTo>
                    <a:pt x="2323" y="0"/>
                    <a:pt x="2196" y="21"/>
                    <a:pt x="2054" y="70"/>
                  </a:cubicBezTo>
                  <a:cubicBezTo>
                    <a:pt x="1506" y="222"/>
                    <a:pt x="1170" y="786"/>
                    <a:pt x="1292" y="1335"/>
                  </a:cubicBezTo>
                  <a:cubicBezTo>
                    <a:pt x="1292" y="1335"/>
                    <a:pt x="88" y="1548"/>
                    <a:pt x="42" y="2692"/>
                  </a:cubicBezTo>
                  <a:cubicBezTo>
                    <a:pt x="0" y="3464"/>
                    <a:pt x="545" y="3586"/>
                    <a:pt x="893" y="3586"/>
                  </a:cubicBezTo>
                  <a:cubicBezTo>
                    <a:pt x="1052" y="3586"/>
                    <a:pt x="1170" y="3560"/>
                    <a:pt x="1170" y="3560"/>
                  </a:cubicBezTo>
                  <a:lnTo>
                    <a:pt x="1170" y="3560"/>
                  </a:lnTo>
                  <a:cubicBezTo>
                    <a:pt x="1170" y="3560"/>
                    <a:pt x="789" y="4505"/>
                    <a:pt x="1551" y="5085"/>
                  </a:cubicBezTo>
                  <a:cubicBezTo>
                    <a:pt x="1710" y="5209"/>
                    <a:pt x="1868" y="5258"/>
                    <a:pt x="2018" y="5258"/>
                  </a:cubicBezTo>
                  <a:cubicBezTo>
                    <a:pt x="2587" y="5258"/>
                    <a:pt x="3045" y="4551"/>
                    <a:pt x="3045" y="4551"/>
                  </a:cubicBezTo>
                  <a:cubicBezTo>
                    <a:pt x="3045" y="4551"/>
                    <a:pt x="3651" y="5157"/>
                    <a:pt x="4269" y="5157"/>
                  </a:cubicBezTo>
                  <a:cubicBezTo>
                    <a:pt x="4500" y="5157"/>
                    <a:pt x="4732" y="5073"/>
                    <a:pt x="4935" y="4841"/>
                  </a:cubicBezTo>
                  <a:cubicBezTo>
                    <a:pt x="5301" y="4475"/>
                    <a:pt x="5362" y="3926"/>
                    <a:pt x="5088" y="3484"/>
                  </a:cubicBezTo>
                  <a:cubicBezTo>
                    <a:pt x="5088" y="3484"/>
                    <a:pt x="6155" y="3301"/>
                    <a:pt x="5926" y="2295"/>
                  </a:cubicBezTo>
                  <a:cubicBezTo>
                    <a:pt x="5770" y="1617"/>
                    <a:pt x="5392" y="1510"/>
                    <a:pt x="5169" y="1510"/>
                  </a:cubicBezTo>
                  <a:cubicBezTo>
                    <a:pt x="5066" y="1510"/>
                    <a:pt x="4996" y="1533"/>
                    <a:pt x="4996" y="1533"/>
                  </a:cubicBezTo>
                  <a:cubicBezTo>
                    <a:pt x="4996" y="1533"/>
                    <a:pt x="5682" y="756"/>
                    <a:pt x="4844" y="207"/>
                  </a:cubicBezTo>
                  <a:cubicBezTo>
                    <a:pt x="4667" y="90"/>
                    <a:pt x="4500" y="44"/>
                    <a:pt x="4346" y="44"/>
                  </a:cubicBezTo>
                  <a:cubicBezTo>
                    <a:pt x="3753" y="44"/>
                    <a:pt x="3350" y="725"/>
                    <a:pt x="3350" y="725"/>
                  </a:cubicBezTo>
                  <a:cubicBezTo>
                    <a:pt x="3350" y="725"/>
                    <a:pt x="3116" y="0"/>
                    <a:pt x="2438" y="0"/>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8"/>
            <p:cNvSpPr/>
            <p:nvPr/>
          </p:nvSpPr>
          <p:spPr>
            <a:xfrm>
              <a:off x="4576525" y="5118650"/>
              <a:ext cx="25" cy="775"/>
            </a:xfrm>
            <a:custGeom>
              <a:rect b="b" l="l" r="r" t="t"/>
              <a:pathLst>
                <a:path extrusionOk="0" h="31" w="1">
                  <a:moveTo>
                    <a:pt x="0" y="0"/>
                  </a:moveTo>
                  <a:cubicBezTo>
                    <a:pt x="0" y="16"/>
                    <a:pt x="0" y="16"/>
                    <a:pt x="0" y="31"/>
                  </a:cubicBezTo>
                  <a:cubicBezTo>
                    <a:pt x="0" y="31"/>
                    <a:pt x="0" y="16"/>
                    <a:pt x="0" y="16"/>
                  </a:cubicBezTo>
                  <a:close/>
                </a:path>
              </a:pathLst>
            </a:custGeom>
            <a:solidFill>
              <a:srgbClr val="5A28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 name="Google Shape;1516;p58"/>
          <p:cNvGrpSpPr/>
          <p:nvPr/>
        </p:nvGrpSpPr>
        <p:grpSpPr>
          <a:xfrm>
            <a:off x="7277827" y="3447800"/>
            <a:ext cx="691370" cy="720577"/>
            <a:chOff x="7264963" y="3697359"/>
            <a:chExt cx="513000" cy="534632"/>
          </a:xfrm>
        </p:grpSpPr>
        <p:sp>
          <p:nvSpPr>
            <p:cNvPr id="1517" name="Google Shape;1517;p58"/>
            <p:cNvSpPr/>
            <p:nvPr/>
          </p:nvSpPr>
          <p:spPr>
            <a:xfrm>
              <a:off x="7290054" y="3799740"/>
              <a:ext cx="462817" cy="353473"/>
            </a:xfrm>
            <a:custGeom>
              <a:rect b="b" l="l" r="r" t="t"/>
              <a:pathLst>
                <a:path extrusionOk="0" h="16144" w="21138">
                  <a:moveTo>
                    <a:pt x="10517" y="1"/>
                  </a:moveTo>
                  <a:cubicBezTo>
                    <a:pt x="9640" y="1"/>
                    <a:pt x="0" y="271"/>
                    <a:pt x="943" y="16144"/>
                  </a:cubicBezTo>
                  <a:lnTo>
                    <a:pt x="20210" y="16144"/>
                  </a:lnTo>
                  <a:cubicBezTo>
                    <a:pt x="21138" y="271"/>
                    <a:pt x="11512" y="1"/>
                    <a:pt x="10636" y="1"/>
                  </a:cubicBezTo>
                  <a:cubicBezTo>
                    <a:pt x="10605" y="1"/>
                    <a:pt x="10585" y="1"/>
                    <a:pt x="10577" y="1"/>
                  </a:cubicBezTo>
                  <a:cubicBezTo>
                    <a:pt x="10568" y="1"/>
                    <a:pt x="10548" y="1"/>
                    <a:pt x="10517" y="1"/>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8"/>
            <p:cNvSpPr/>
            <p:nvPr/>
          </p:nvSpPr>
          <p:spPr>
            <a:xfrm>
              <a:off x="7264963" y="4141849"/>
              <a:ext cx="513000" cy="90142"/>
            </a:xfrm>
            <a:custGeom>
              <a:rect b="b" l="l" r="r" t="t"/>
              <a:pathLst>
                <a:path extrusionOk="0" h="4117" w="23430">
                  <a:moveTo>
                    <a:pt x="1632" y="0"/>
                  </a:moveTo>
                  <a:cubicBezTo>
                    <a:pt x="732" y="0"/>
                    <a:pt x="1" y="717"/>
                    <a:pt x="1" y="1616"/>
                  </a:cubicBezTo>
                  <a:lnTo>
                    <a:pt x="1" y="2485"/>
                  </a:lnTo>
                  <a:cubicBezTo>
                    <a:pt x="1" y="3400"/>
                    <a:pt x="732" y="4116"/>
                    <a:pt x="1632" y="4116"/>
                  </a:cubicBezTo>
                  <a:lnTo>
                    <a:pt x="21798" y="4116"/>
                  </a:lnTo>
                  <a:cubicBezTo>
                    <a:pt x="22713" y="4116"/>
                    <a:pt x="23429" y="3400"/>
                    <a:pt x="23429" y="2485"/>
                  </a:cubicBezTo>
                  <a:lnTo>
                    <a:pt x="23429" y="1616"/>
                  </a:lnTo>
                  <a:cubicBezTo>
                    <a:pt x="23429" y="717"/>
                    <a:pt x="22713" y="0"/>
                    <a:pt x="21798" y="0"/>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8"/>
            <p:cNvSpPr/>
            <p:nvPr/>
          </p:nvSpPr>
          <p:spPr>
            <a:xfrm>
              <a:off x="7423274" y="3697359"/>
              <a:ext cx="187202" cy="151119"/>
            </a:xfrm>
            <a:custGeom>
              <a:rect b="b" l="l" r="r" t="t"/>
              <a:pathLst>
                <a:path extrusionOk="0" h="6902" w="8550">
                  <a:moveTo>
                    <a:pt x="3106" y="1"/>
                  </a:moveTo>
                  <a:cubicBezTo>
                    <a:pt x="3041" y="1"/>
                    <a:pt x="2975" y="7"/>
                    <a:pt x="2906" y="21"/>
                  </a:cubicBezTo>
                  <a:cubicBezTo>
                    <a:pt x="2205" y="158"/>
                    <a:pt x="2342" y="1133"/>
                    <a:pt x="2631" y="2094"/>
                  </a:cubicBezTo>
                  <a:cubicBezTo>
                    <a:pt x="2387" y="1743"/>
                    <a:pt x="2128" y="1393"/>
                    <a:pt x="1854" y="1057"/>
                  </a:cubicBezTo>
                  <a:cubicBezTo>
                    <a:pt x="1802" y="995"/>
                    <a:pt x="1742" y="968"/>
                    <a:pt x="1683" y="968"/>
                  </a:cubicBezTo>
                  <a:cubicBezTo>
                    <a:pt x="1498" y="968"/>
                    <a:pt x="1326" y="1226"/>
                    <a:pt x="1488" y="1423"/>
                  </a:cubicBezTo>
                  <a:cubicBezTo>
                    <a:pt x="1762" y="1743"/>
                    <a:pt x="2022" y="2078"/>
                    <a:pt x="2265" y="2429"/>
                  </a:cubicBezTo>
                  <a:cubicBezTo>
                    <a:pt x="2159" y="2368"/>
                    <a:pt x="2037" y="2307"/>
                    <a:pt x="1915" y="2246"/>
                  </a:cubicBezTo>
                  <a:cubicBezTo>
                    <a:pt x="1700" y="2146"/>
                    <a:pt x="1402" y="2081"/>
                    <a:pt x="1107" y="2081"/>
                  </a:cubicBezTo>
                  <a:cubicBezTo>
                    <a:pt x="547" y="2081"/>
                    <a:pt x="0" y="2318"/>
                    <a:pt x="70" y="3008"/>
                  </a:cubicBezTo>
                  <a:cubicBezTo>
                    <a:pt x="177" y="3816"/>
                    <a:pt x="1107" y="4091"/>
                    <a:pt x="1778" y="4243"/>
                  </a:cubicBezTo>
                  <a:cubicBezTo>
                    <a:pt x="1884" y="4274"/>
                    <a:pt x="2006" y="4304"/>
                    <a:pt x="2128" y="4319"/>
                  </a:cubicBezTo>
                  <a:cubicBezTo>
                    <a:pt x="1869" y="4456"/>
                    <a:pt x="1625" y="4609"/>
                    <a:pt x="1397" y="4807"/>
                  </a:cubicBezTo>
                  <a:cubicBezTo>
                    <a:pt x="1061" y="5036"/>
                    <a:pt x="787" y="5325"/>
                    <a:pt x="558" y="5661"/>
                  </a:cubicBezTo>
                  <a:cubicBezTo>
                    <a:pt x="420" y="5857"/>
                    <a:pt x="613" y="6070"/>
                    <a:pt x="814" y="6070"/>
                  </a:cubicBezTo>
                  <a:cubicBezTo>
                    <a:pt x="879" y="6070"/>
                    <a:pt x="945" y="6048"/>
                    <a:pt x="1000" y="5996"/>
                  </a:cubicBezTo>
                  <a:cubicBezTo>
                    <a:pt x="1198" y="5813"/>
                    <a:pt x="1427" y="5630"/>
                    <a:pt x="1656" y="5478"/>
                  </a:cubicBezTo>
                  <a:lnTo>
                    <a:pt x="1656" y="5478"/>
                  </a:lnTo>
                  <a:cubicBezTo>
                    <a:pt x="1534" y="5752"/>
                    <a:pt x="1458" y="6042"/>
                    <a:pt x="1458" y="6347"/>
                  </a:cubicBezTo>
                  <a:cubicBezTo>
                    <a:pt x="1458" y="6636"/>
                    <a:pt x="1701" y="6880"/>
                    <a:pt x="1991" y="6880"/>
                  </a:cubicBezTo>
                  <a:cubicBezTo>
                    <a:pt x="2039" y="6886"/>
                    <a:pt x="2087" y="6889"/>
                    <a:pt x="2134" y="6889"/>
                  </a:cubicBezTo>
                  <a:cubicBezTo>
                    <a:pt x="2667" y="6889"/>
                    <a:pt x="3118" y="6510"/>
                    <a:pt x="3454" y="6118"/>
                  </a:cubicBezTo>
                  <a:cubicBezTo>
                    <a:pt x="3546" y="5996"/>
                    <a:pt x="3668" y="5844"/>
                    <a:pt x="3790" y="5691"/>
                  </a:cubicBezTo>
                  <a:lnTo>
                    <a:pt x="3790" y="5706"/>
                  </a:lnTo>
                  <a:cubicBezTo>
                    <a:pt x="3790" y="5981"/>
                    <a:pt x="3790" y="6392"/>
                    <a:pt x="4018" y="6590"/>
                  </a:cubicBezTo>
                  <a:cubicBezTo>
                    <a:pt x="4057" y="6629"/>
                    <a:pt x="4110" y="6648"/>
                    <a:pt x="4163" y="6648"/>
                  </a:cubicBezTo>
                  <a:cubicBezTo>
                    <a:pt x="4217" y="6648"/>
                    <a:pt x="4270" y="6629"/>
                    <a:pt x="4308" y="6590"/>
                  </a:cubicBezTo>
                  <a:cubicBezTo>
                    <a:pt x="4537" y="6392"/>
                    <a:pt x="4522" y="5981"/>
                    <a:pt x="4537" y="5706"/>
                  </a:cubicBezTo>
                  <a:lnTo>
                    <a:pt x="4537" y="5371"/>
                  </a:lnTo>
                  <a:cubicBezTo>
                    <a:pt x="4704" y="5645"/>
                    <a:pt x="4887" y="5889"/>
                    <a:pt x="5101" y="6133"/>
                  </a:cubicBezTo>
                  <a:cubicBezTo>
                    <a:pt x="5427" y="6531"/>
                    <a:pt x="5899" y="6902"/>
                    <a:pt x="6430" y="6902"/>
                  </a:cubicBezTo>
                  <a:cubicBezTo>
                    <a:pt x="6469" y="6902"/>
                    <a:pt x="6509" y="6900"/>
                    <a:pt x="6549" y="6895"/>
                  </a:cubicBezTo>
                  <a:cubicBezTo>
                    <a:pt x="6854" y="6895"/>
                    <a:pt x="7098" y="6651"/>
                    <a:pt x="7098" y="6347"/>
                  </a:cubicBezTo>
                  <a:cubicBezTo>
                    <a:pt x="7082" y="6026"/>
                    <a:pt x="7006" y="5706"/>
                    <a:pt x="6854" y="5417"/>
                  </a:cubicBezTo>
                  <a:lnTo>
                    <a:pt x="6854" y="5417"/>
                  </a:lnTo>
                  <a:cubicBezTo>
                    <a:pt x="7128" y="5584"/>
                    <a:pt x="7387" y="5783"/>
                    <a:pt x="7631" y="6011"/>
                  </a:cubicBezTo>
                  <a:cubicBezTo>
                    <a:pt x="7683" y="6063"/>
                    <a:pt x="7747" y="6085"/>
                    <a:pt x="7811" y="6085"/>
                  </a:cubicBezTo>
                  <a:cubicBezTo>
                    <a:pt x="8010" y="6085"/>
                    <a:pt x="8212" y="5872"/>
                    <a:pt x="8073" y="5676"/>
                  </a:cubicBezTo>
                  <a:cubicBezTo>
                    <a:pt x="7860" y="5371"/>
                    <a:pt x="7616" y="5097"/>
                    <a:pt x="7311" y="4868"/>
                  </a:cubicBezTo>
                  <a:cubicBezTo>
                    <a:pt x="7067" y="4639"/>
                    <a:pt x="6778" y="4456"/>
                    <a:pt x="6457" y="4304"/>
                  </a:cubicBezTo>
                  <a:cubicBezTo>
                    <a:pt x="6564" y="4289"/>
                    <a:pt x="6671" y="4274"/>
                    <a:pt x="6778" y="4243"/>
                  </a:cubicBezTo>
                  <a:cubicBezTo>
                    <a:pt x="7448" y="4075"/>
                    <a:pt x="8378" y="3816"/>
                    <a:pt x="8470" y="3008"/>
                  </a:cubicBezTo>
                  <a:cubicBezTo>
                    <a:pt x="8549" y="2319"/>
                    <a:pt x="8007" y="2088"/>
                    <a:pt x="7444" y="2088"/>
                  </a:cubicBezTo>
                  <a:cubicBezTo>
                    <a:pt x="7148" y="2088"/>
                    <a:pt x="6846" y="2152"/>
                    <a:pt x="6625" y="2246"/>
                  </a:cubicBezTo>
                  <a:cubicBezTo>
                    <a:pt x="6549" y="2277"/>
                    <a:pt x="6488" y="2322"/>
                    <a:pt x="6412" y="2353"/>
                  </a:cubicBezTo>
                  <a:cubicBezTo>
                    <a:pt x="6640" y="2033"/>
                    <a:pt x="6884" y="1728"/>
                    <a:pt x="7143" y="1423"/>
                  </a:cubicBezTo>
                  <a:cubicBezTo>
                    <a:pt x="7305" y="1226"/>
                    <a:pt x="7125" y="968"/>
                    <a:pt x="6942" y="968"/>
                  </a:cubicBezTo>
                  <a:cubicBezTo>
                    <a:pt x="6884" y="968"/>
                    <a:pt x="6825" y="995"/>
                    <a:pt x="6778" y="1057"/>
                  </a:cubicBezTo>
                  <a:cubicBezTo>
                    <a:pt x="6518" y="1377"/>
                    <a:pt x="6274" y="1697"/>
                    <a:pt x="6046" y="2033"/>
                  </a:cubicBezTo>
                  <a:cubicBezTo>
                    <a:pt x="5985" y="2109"/>
                    <a:pt x="5924" y="2185"/>
                    <a:pt x="5863" y="2277"/>
                  </a:cubicBezTo>
                  <a:cubicBezTo>
                    <a:pt x="6183" y="1271"/>
                    <a:pt x="6351" y="158"/>
                    <a:pt x="5634" y="21"/>
                  </a:cubicBezTo>
                  <a:cubicBezTo>
                    <a:pt x="5564" y="7"/>
                    <a:pt x="5496" y="1"/>
                    <a:pt x="5431" y="1"/>
                  </a:cubicBezTo>
                  <a:cubicBezTo>
                    <a:pt x="4836" y="1"/>
                    <a:pt x="4470" y="538"/>
                    <a:pt x="4278" y="1088"/>
                  </a:cubicBezTo>
                  <a:cubicBezTo>
                    <a:pt x="4085" y="538"/>
                    <a:pt x="3695" y="1"/>
                    <a:pt x="3106" y="1"/>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0" name="Google Shape;1520;p58"/>
          <p:cNvSpPr/>
          <p:nvPr/>
        </p:nvSpPr>
        <p:spPr>
          <a:xfrm>
            <a:off x="4785175" y="3238613"/>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8"/>
          <p:cNvSpPr/>
          <p:nvPr/>
        </p:nvSpPr>
        <p:spPr>
          <a:xfrm>
            <a:off x="5884825" y="3353113"/>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8"/>
          <p:cNvSpPr/>
          <p:nvPr/>
        </p:nvSpPr>
        <p:spPr>
          <a:xfrm>
            <a:off x="4926425" y="4182588"/>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8"/>
          <p:cNvSpPr/>
          <p:nvPr/>
        </p:nvSpPr>
        <p:spPr>
          <a:xfrm>
            <a:off x="6919463" y="1539788"/>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8"/>
          <p:cNvSpPr/>
          <p:nvPr/>
        </p:nvSpPr>
        <p:spPr>
          <a:xfrm>
            <a:off x="8200250" y="1825488"/>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8"/>
          <p:cNvSpPr/>
          <p:nvPr/>
        </p:nvSpPr>
        <p:spPr>
          <a:xfrm>
            <a:off x="7241850" y="2654963"/>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8"/>
          <p:cNvSpPr/>
          <p:nvPr/>
        </p:nvSpPr>
        <p:spPr>
          <a:xfrm flipH="1">
            <a:off x="5842015" y="1573875"/>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8"/>
          <p:cNvSpPr/>
          <p:nvPr/>
        </p:nvSpPr>
        <p:spPr>
          <a:xfrm flipH="1">
            <a:off x="4756350" y="1859575"/>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8"/>
          <p:cNvSpPr/>
          <p:nvPr/>
        </p:nvSpPr>
        <p:spPr>
          <a:xfrm flipH="1">
            <a:off x="5802125" y="26890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8"/>
          <p:cNvSpPr/>
          <p:nvPr/>
        </p:nvSpPr>
        <p:spPr>
          <a:xfrm flipH="1">
            <a:off x="8005140" y="3186625"/>
            <a:ext cx="322397" cy="322348"/>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8"/>
          <p:cNvSpPr/>
          <p:nvPr/>
        </p:nvSpPr>
        <p:spPr>
          <a:xfrm flipH="1">
            <a:off x="6919475" y="3472325"/>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8"/>
          <p:cNvSpPr/>
          <p:nvPr/>
        </p:nvSpPr>
        <p:spPr>
          <a:xfrm flipH="1">
            <a:off x="7965250" y="43018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5" name="Shape 1535"/>
        <p:cNvGrpSpPr/>
        <p:nvPr/>
      </p:nvGrpSpPr>
      <p:grpSpPr>
        <a:xfrm>
          <a:off x="0" y="0"/>
          <a:ext cx="0" cy="0"/>
          <a:chOff x="0" y="0"/>
          <a:chExt cx="0" cy="0"/>
        </a:xfrm>
      </p:grpSpPr>
      <p:sp>
        <p:nvSpPr>
          <p:cNvPr id="1536" name="Google Shape;1536;p59"/>
          <p:cNvSpPr txBox="1"/>
          <p:nvPr>
            <p:ph idx="15" type="title"/>
          </p:nvPr>
        </p:nvSpPr>
        <p:spPr>
          <a:xfrm>
            <a:off x="715100" y="449042"/>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TIPS FOR BAD BOYS</a:t>
            </a:r>
            <a:endParaRPr/>
          </a:p>
        </p:txBody>
      </p:sp>
      <p:sp>
        <p:nvSpPr>
          <p:cNvPr id="1537" name="Google Shape;1537;p59"/>
          <p:cNvSpPr txBox="1"/>
          <p:nvPr>
            <p:ph type="title"/>
          </p:nvPr>
        </p:nvSpPr>
        <p:spPr>
          <a:xfrm>
            <a:off x="711800" y="1985236"/>
            <a:ext cx="1950300" cy="37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TIPS 1</a:t>
            </a:r>
            <a:endParaRPr/>
          </a:p>
        </p:txBody>
      </p:sp>
      <p:sp>
        <p:nvSpPr>
          <p:cNvPr id="1538" name="Google Shape;1538;p59"/>
          <p:cNvSpPr txBox="1"/>
          <p:nvPr>
            <p:ph idx="1" type="subTitle"/>
          </p:nvPr>
        </p:nvSpPr>
        <p:spPr>
          <a:xfrm>
            <a:off x="711800" y="2359987"/>
            <a:ext cx="1950300" cy="50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1539" name="Google Shape;1539;p59"/>
          <p:cNvSpPr txBox="1"/>
          <p:nvPr>
            <p:ph idx="2" type="title"/>
          </p:nvPr>
        </p:nvSpPr>
        <p:spPr>
          <a:xfrm>
            <a:off x="3601625" y="1985236"/>
            <a:ext cx="1950300" cy="37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TIPS 2</a:t>
            </a:r>
            <a:endParaRPr sz="3500"/>
          </a:p>
        </p:txBody>
      </p:sp>
      <p:sp>
        <p:nvSpPr>
          <p:cNvPr id="1540" name="Google Shape;1540;p59"/>
          <p:cNvSpPr txBox="1"/>
          <p:nvPr>
            <p:ph idx="3" type="subTitle"/>
          </p:nvPr>
        </p:nvSpPr>
        <p:spPr>
          <a:xfrm>
            <a:off x="3601625" y="2359987"/>
            <a:ext cx="1950300" cy="50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541" name="Google Shape;1541;p59"/>
          <p:cNvSpPr txBox="1"/>
          <p:nvPr>
            <p:ph idx="4" type="title"/>
          </p:nvPr>
        </p:nvSpPr>
        <p:spPr>
          <a:xfrm>
            <a:off x="711800" y="3600976"/>
            <a:ext cx="1950300" cy="37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TIPS 4</a:t>
            </a:r>
            <a:endParaRPr/>
          </a:p>
        </p:txBody>
      </p:sp>
      <p:sp>
        <p:nvSpPr>
          <p:cNvPr id="1542" name="Google Shape;1542;p59"/>
          <p:cNvSpPr txBox="1"/>
          <p:nvPr>
            <p:ph idx="5" type="subTitle"/>
          </p:nvPr>
        </p:nvSpPr>
        <p:spPr>
          <a:xfrm>
            <a:off x="711800" y="3975776"/>
            <a:ext cx="1950300" cy="50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543" name="Google Shape;1543;p59"/>
          <p:cNvSpPr txBox="1"/>
          <p:nvPr>
            <p:ph idx="6" type="title"/>
          </p:nvPr>
        </p:nvSpPr>
        <p:spPr>
          <a:xfrm>
            <a:off x="3601625" y="3600976"/>
            <a:ext cx="1950300" cy="37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TIPS 5</a:t>
            </a:r>
            <a:endParaRPr/>
          </a:p>
        </p:txBody>
      </p:sp>
      <p:sp>
        <p:nvSpPr>
          <p:cNvPr id="1544" name="Google Shape;1544;p59"/>
          <p:cNvSpPr txBox="1"/>
          <p:nvPr>
            <p:ph idx="7" type="subTitle"/>
          </p:nvPr>
        </p:nvSpPr>
        <p:spPr>
          <a:xfrm>
            <a:off x="3601625" y="3975776"/>
            <a:ext cx="1950300" cy="50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the only planet with rings</a:t>
            </a:r>
            <a:endParaRPr/>
          </a:p>
        </p:txBody>
      </p:sp>
      <p:sp>
        <p:nvSpPr>
          <p:cNvPr id="1545" name="Google Shape;1545;p59"/>
          <p:cNvSpPr txBox="1"/>
          <p:nvPr>
            <p:ph idx="8" type="title"/>
          </p:nvPr>
        </p:nvSpPr>
        <p:spPr>
          <a:xfrm>
            <a:off x="6481900" y="1985236"/>
            <a:ext cx="1950300" cy="37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TIPS 3</a:t>
            </a:r>
            <a:endParaRPr/>
          </a:p>
        </p:txBody>
      </p:sp>
      <p:sp>
        <p:nvSpPr>
          <p:cNvPr id="1546" name="Google Shape;1546;p59"/>
          <p:cNvSpPr txBox="1"/>
          <p:nvPr>
            <p:ph idx="9" type="subTitle"/>
          </p:nvPr>
        </p:nvSpPr>
        <p:spPr>
          <a:xfrm>
            <a:off x="6481900" y="2359987"/>
            <a:ext cx="1950300" cy="50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547" name="Google Shape;1547;p59"/>
          <p:cNvSpPr txBox="1"/>
          <p:nvPr>
            <p:ph idx="13" type="title"/>
          </p:nvPr>
        </p:nvSpPr>
        <p:spPr>
          <a:xfrm>
            <a:off x="6481900" y="3600976"/>
            <a:ext cx="1950300" cy="37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TIPS 6</a:t>
            </a:r>
            <a:endParaRPr/>
          </a:p>
        </p:txBody>
      </p:sp>
      <p:sp>
        <p:nvSpPr>
          <p:cNvPr id="1548" name="Google Shape;1548;p59"/>
          <p:cNvSpPr txBox="1"/>
          <p:nvPr>
            <p:ph idx="14" type="subTitle"/>
          </p:nvPr>
        </p:nvSpPr>
        <p:spPr>
          <a:xfrm>
            <a:off x="6481900" y="3975776"/>
            <a:ext cx="1950300" cy="50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very far from the Sun</a:t>
            </a:r>
            <a:endParaRPr/>
          </a:p>
        </p:txBody>
      </p:sp>
      <p:sp>
        <p:nvSpPr>
          <p:cNvPr id="1549" name="Google Shape;1549;p59"/>
          <p:cNvSpPr/>
          <p:nvPr/>
        </p:nvSpPr>
        <p:spPr>
          <a:xfrm>
            <a:off x="-368091" y="3789124"/>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9"/>
          <p:cNvSpPr/>
          <p:nvPr/>
        </p:nvSpPr>
        <p:spPr>
          <a:xfrm flipH="1">
            <a:off x="7950914" y="-746012"/>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9"/>
          <p:cNvSpPr/>
          <p:nvPr/>
        </p:nvSpPr>
        <p:spPr>
          <a:xfrm>
            <a:off x="8306425" y="4513975"/>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9"/>
          <p:cNvSpPr/>
          <p:nvPr/>
        </p:nvSpPr>
        <p:spPr>
          <a:xfrm>
            <a:off x="2233025" y="45588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3" name="Google Shape;1553;p59"/>
          <p:cNvGrpSpPr/>
          <p:nvPr/>
        </p:nvGrpSpPr>
        <p:grpSpPr>
          <a:xfrm>
            <a:off x="1534257" y="1500302"/>
            <a:ext cx="305386" cy="338602"/>
            <a:chOff x="3300325" y="249875"/>
            <a:chExt cx="433725" cy="480900"/>
          </a:xfrm>
        </p:grpSpPr>
        <p:sp>
          <p:nvSpPr>
            <p:cNvPr id="1554" name="Google Shape;1554;p5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55" name="Google Shape;1555;p5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56" name="Google Shape;1556;p5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57" name="Google Shape;1557;p5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58" name="Google Shape;1558;p5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59" name="Google Shape;1559;p5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560" name="Google Shape;1560;p59"/>
          <p:cNvSpPr/>
          <p:nvPr/>
        </p:nvSpPr>
        <p:spPr>
          <a:xfrm>
            <a:off x="4407148" y="1510573"/>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561" name="Google Shape;1561;p59"/>
          <p:cNvGrpSpPr/>
          <p:nvPr/>
        </p:nvGrpSpPr>
        <p:grpSpPr>
          <a:xfrm>
            <a:off x="7311011" y="1499976"/>
            <a:ext cx="292078" cy="339253"/>
            <a:chOff x="4492800" y="2027925"/>
            <a:chExt cx="414825" cy="481825"/>
          </a:xfrm>
        </p:grpSpPr>
        <p:sp>
          <p:nvSpPr>
            <p:cNvPr id="1562" name="Google Shape;1562;p5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63" name="Google Shape;1563;p5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564" name="Google Shape;1564;p59"/>
          <p:cNvGrpSpPr/>
          <p:nvPr/>
        </p:nvGrpSpPr>
        <p:grpSpPr>
          <a:xfrm>
            <a:off x="1517350" y="3098428"/>
            <a:ext cx="339200" cy="339271"/>
            <a:chOff x="5049725" y="2027900"/>
            <a:chExt cx="481750" cy="481850"/>
          </a:xfrm>
        </p:grpSpPr>
        <p:sp>
          <p:nvSpPr>
            <p:cNvPr id="1565" name="Google Shape;1565;p5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66" name="Google Shape;1566;p5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67" name="Google Shape;1567;p5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68" name="Google Shape;1568;p5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69" name="Google Shape;1569;p5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70" name="Google Shape;1570;p5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71" name="Google Shape;1571;p5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72" name="Google Shape;1572;p5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573" name="Google Shape;1573;p59"/>
          <p:cNvSpPr/>
          <p:nvPr/>
        </p:nvSpPr>
        <p:spPr>
          <a:xfrm>
            <a:off x="7287424" y="3118292"/>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574" name="Google Shape;1574;p59"/>
          <p:cNvGrpSpPr/>
          <p:nvPr/>
        </p:nvGrpSpPr>
        <p:grpSpPr>
          <a:xfrm>
            <a:off x="4406488" y="3098428"/>
            <a:ext cx="340573" cy="339271"/>
            <a:chOff x="898875" y="4399275"/>
            <a:chExt cx="483700" cy="481850"/>
          </a:xfrm>
        </p:grpSpPr>
        <p:sp>
          <p:nvSpPr>
            <p:cNvPr id="1575" name="Google Shape;1575;p5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76" name="Google Shape;1576;p59"/>
            <p:cNvSpPr/>
            <p:nvPr/>
          </p:nvSpPr>
          <p:spPr>
            <a:xfrm>
              <a:off x="1138025" y="4763350"/>
              <a:ext cx="25" cy="25"/>
            </a:xfrm>
            <a:custGeom>
              <a:rect b="b" l="l" r="r" t="t"/>
              <a:pathLst>
                <a:path extrusionOk="0" h="1" w="1">
                  <a:moveTo>
                    <a:pt x="1" y="0"/>
                  </a:move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77" name="Google Shape;1577;p5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78" name="Google Shape;1578;p5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79" name="Google Shape;1579;p5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80" name="Google Shape;1580;p5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81" name="Google Shape;1581;p5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82" name="Google Shape;1582;p5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583" name="Google Shape;1583;p59"/>
          <p:cNvSpPr/>
          <p:nvPr/>
        </p:nvSpPr>
        <p:spPr>
          <a:xfrm>
            <a:off x="6094325" y="22995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9"/>
          <p:cNvSpPr/>
          <p:nvPr/>
        </p:nvSpPr>
        <p:spPr>
          <a:xfrm>
            <a:off x="8367150" y="3168725"/>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9"/>
          <p:cNvSpPr/>
          <p:nvPr/>
        </p:nvSpPr>
        <p:spPr>
          <a:xfrm>
            <a:off x="2996113" y="370427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9"/>
          <p:cNvSpPr/>
          <p:nvPr/>
        </p:nvSpPr>
        <p:spPr>
          <a:xfrm>
            <a:off x="3031100" y="18286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9"/>
          <p:cNvSpPr/>
          <p:nvPr/>
        </p:nvSpPr>
        <p:spPr>
          <a:xfrm>
            <a:off x="6054425" y="42508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9"/>
          <p:cNvSpPr/>
          <p:nvPr/>
        </p:nvSpPr>
        <p:spPr>
          <a:xfrm>
            <a:off x="693275" y="30058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2" name="Shape 1592"/>
        <p:cNvGrpSpPr/>
        <p:nvPr/>
      </p:nvGrpSpPr>
      <p:grpSpPr>
        <a:xfrm>
          <a:off x="0" y="0"/>
          <a:ext cx="0" cy="0"/>
          <a:chOff x="0" y="0"/>
          <a:chExt cx="0" cy="0"/>
        </a:xfrm>
      </p:grpSpPr>
      <p:sp>
        <p:nvSpPr>
          <p:cNvPr id="1593" name="Google Shape;1593;p60"/>
          <p:cNvSpPr/>
          <p:nvPr/>
        </p:nvSpPr>
        <p:spPr>
          <a:xfrm>
            <a:off x="5168850" y="1283425"/>
            <a:ext cx="3069000" cy="1455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0"/>
          <p:cNvSpPr/>
          <p:nvPr/>
        </p:nvSpPr>
        <p:spPr>
          <a:xfrm>
            <a:off x="5168850" y="3142350"/>
            <a:ext cx="3069000" cy="1455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0"/>
          <p:cNvSpPr/>
          <p:nvPr/>
        </p:nvSpPr>
        <p:spPr>
          <a:xfrm>
            <a:off x="906150" y="3140575"/>
            <a:ext cx="3069000" cy="1455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0"/>
          <p:cNvSpPr/>
          <p:nvPr/>
        </p:nvSpPr>
        <p:spPr>
          <a:xfrm>
            <a:off x="906150" y="1292900"/>
            <a:ext cx="3069000" cy="1455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0"/>
          <p:cNvSpPr txBox="1"/>
          <p:nvPr>
            <p:ph idx="3" type="subTitle"/>
          </p:nvPr>
        </p:nvSpPr>
        <p:spPr>
          <a:xfrm>
            <a:off x="1016550" y="1860684"/>
            <a:ext cx="2848200" cy="80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Drive the entire crew crazy by turning yourself into another player's character</a:t>
            </a:r>
            <a:endParaRPr/>
          </a:p>
        </p:txBody>
      </p:sp>
      <p:sp>
        <p:nvSpPr>
          <p:cNvPr id="1598" name="Google Shape;1598;p60"/>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New Roles!</a:t>
            </a:r>
            <a:endParaRPr/>
          </a:p>
        </p:txBody>
      </p:sp>
      <p:sp>
        <p:nvSpPr>
          <p:cNvPr id="1599" name="Google Shape;1599;p60"/>
          <p:cNvSpPr txBox="1"/>
          <p:nvPr>
            <p:ph idx="1" type="subTitle"/>
          </p:nvPr>
        </p:nvSpPr>
        <p:spPr>
          <a:xfrm>
            <a:off x="1016550" y="1399950"/>
            <a:ext cx="2848200" cy="46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CHAMELEON</a:t>
            </a:r>
            <a:endParaRPr/>
          </a:p>
        </p:txBody>
      </p:sp>
      <p:sp>
        <p:nvSpPr>
          <p:cNvPr id="1600" name="Google Shape;1600;p60"/>
          <p:cNvSpPr txBox="1"/>
          <p:nvPr>
            <p:ph idx="2" type="subTitle"/>
          </p:nvPr>
        </p:nvSpPr>
        <p:spPr>
          <a:xfrm>
            <a:off x="5279173" y="3236133"/>
            <a:ext cx="2848500" cy="46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GUARDIAN</a:t>
            </a:r>
            <a:endParaRPr/>
          </a:p>
        </p:txBody>
      </p:sp>
      <p:sp>
        <p:nvSpPr>
          <p:cNvPr id="1601" name="Google Shape;1601;p60"/>
          <p:cNvSpPr txBox="1"/>
          <p:nvPr>
            <p:ph idx="4" type="subTitle"/>
          </p:nvPr>
        </p:nvSpPr>
        <p:spPr>
          <a:xfrm>
            <a:off x="5279173" y="3696558"/>
            <a:ext cx="2848500" cy="807600"/>
          </a:xfrm>
          <a:prstGeom prst="rect">
            <a:avLst/>
          </a:prstGeom>
        </p:spPr>
        <p:txBody>
          <a:bodyPr anchorCtr="0" anchor="ctr" bIns="91425" lIns="182875" spcFirstLastPara="1" rIns="182875" wrap="square" tIns="91425">
            <a:noAutofit/>
          </a:bodyPr>
          <a:lstStyle/>
          <a:p>
            <a:pPr indent="0" lvl="0" marL="0" rtl="0" algn="ctr">
              <a:spcBef>
                <a:spcPts val="0"/>
              </a:spcBef>
              <a:spcAft>
                <a:spcPts val="0"/>
              </a:spcAft>
              <a:buNone/>
            </a:pPr>
            <a:r>
              <a:rPr lang="en"/>
              <a:t>You can save your teammates by protecting yourself with a super shield </a:t>
            </a:r>
            <a:endParaRPr/>
          </a:p>
        </p:txBody>
      </p:sp>
      <p:sp>
        <p:nvSpPr>
          <p:cNvPr id="1602" name="Google Shape;1602;p60"/>
          <p:cNvSpPr txBox="1"/>
          <p:nvPr>
            <p:ph idx="5" type="subTitle"/>
          </p:nvPr>
        </p:nvSpPr>
        <p:spPr>
          <a:xfrm>
            <a:off x="1016400" y="3234408"/>
            <a:ext cx="2848500" cy="46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MACHINIST</a:t>
            </a:r>
            <a:endParaRPr/>
          </a:p>
        </p:txBody>
      </p:sp>
      <p:sp>
        <p:nvSpPr>
          <p:cNvPr id="1603" name="Google Shape;1603;p60"/>
          <p:cNvSpPr txBox="1"/>
          <p:nvPr>
            <p:ph idx="6" type="subTitle"/>
          </p:nvPr>
        </p:nvSpPr>
        <p:spPr>
          <a:xfrm>
            <a:off x="5279312" y="1377225"/>
            <a:ext cx="2848200" cy="46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INVESTIGATOR</a:t>
            </a:r>
            <a:endParaRPr/>
          </a:p>
        </p:txBody>
      </p:sp>
      <p:sp>
        <p:nvSpPr>
          <p:cNvPr id="1604" name="Google Shape;1604;p60"/>
          <p:cNvSpPr txBox="1"/>
          <p:nvPr>
            <p:ph idx="7" type="subTitle"/>
          </p:nvPr>
        </p:nvSpPr>
        <p:spPr>
          <a:xfrm>
            <a:off x="1016400" y="3694833"/>
            <a:ext cx="2848500" cy="80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have the power to use the hatches as they teach you, you can go from one side to the other</a:t>
            </a:r>
            <a:endParaRPr/>
          </a:p>
        </p:txBody>
      </p:sp>
      <p:sp>
        <p:nvSpPr>
          <p:cNvPr id="1605" name="Google Shape;1605;p60"/>
          <p:cNvSpPr txBox="1"/>
          <p:nvPr>
            <p:ph idx="8" type="subTitle"/>
          </p:nvPr>
        </p:nvSpPr>
        <p:spPr>
          <a:xfrm>
            <a:off x="5279173" y="1837733"/>
            <a:ext cx="2848500" cy="807600"/>
          </a:xfrm>
          <a:prstGeom prst="rect">
            <a:avLst/>
          </a:prstGeom>
        </p:spPr>
        <p:txBody>
          <a:bodyPr anchorCtr="0" anchor="ctr" bIns="91425" lIns="182875" spcFirstLastPara="1" rIns="182875" wrap="square" tIns="91425">
            <a:noAutofit/>
          </a:bodyPr>
          <a:lstStyle/>
          <a:p>
            <a:pPr indent="0" lvl="0" marL="0" rtl="0" algn="ctr">
              <a:spcBef>
                <a:spcPts val="0"/>
              </a:spcBef>
              <a:spcAft>
                <a:spcPts val="0"/>
              </a:spcAft>
              <a:buNone/>
            </a:pPr>
            <a:r>
              <a:rPr lang="en"/>
              <a:t>Now you can investigate all the health analyzes of all the crew of the ship</a:t>
            </a:r>
            <a:endParaRPr/>
          </a:p>
        </p:txBody>
      </p:sp>
      <p:sp>
        <p:nvSpPr>
          <p:cNvPr id="1606" name="Google Shape;1606;p60"/>
          <p:cNvSpPr/>
          <p:nvPr/>
        </p:nvSpPr>
        <p:spPr>
          <a:xfrm>
            <a:off x="-675141" y="1348974"/>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0"/>
          <p:cNvSpPr/>
          <p:nvPr/>
        </p:nvSpPr>
        <p:spPr>
          <a:xfrm flipH="1">
            <a:off x="8127676" y="-770824"/>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0"/>
          <p:cNvSpPr/>
          <p:nvPr/>
        </p:nvSpPr>
        <p:spPr>
          <a:xfrm>
            <a:off x="4299638" y="4078000"/>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0"/>
          <p:cNvSpPr/>
          <p:nvPr/>
        </p:nvSpPr>
        <p:spPr>
          <a:xfrm>
            <a:off x="4711013" y="30137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0"/>
          <p:cNvSpPr/>
          <p:nvPr/>
        </p:nvSpPr>
        <p:spPr>
          <a:xfrm>
            <a:off x="4651475" y="168740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4" name="Shape 1614"/>
        <p:cNvGrpSpPr/>
        <p:nvPr/>
      </p:nvGrpSpPr>
      <p:grpSpPr>
        <a:xfrm>
          <a:off x="0" y="0"/>
          <a:ext cx="0" cy="0"/>
          <a:chOff x="0" y="0"/>
          <a:chExt cx="0" cy="0"/>
        </a:xfrm>
      </p:grpSpPr>
      <p:pic>
        <p:nvPicPr>
          <p:cNvPr id="1615" name="Google Shape;1615;p61" title="Chart">
            <a:hlinkClick r:id="rId3"/>
          </p:cNvPr>
          <p:cNvPicPr preferRelativeResize="0"/>
          <p:nvPr/>
        </p:nvPicPr>
        <p:blipFill>
          <a:blip r:embed="rId4">
            <a:alphaModFix/>
          </a:blip>
          <a:stretch>
            <a:fillRect/>
          </a:stretch>
        </p:blipFill>
        <p:spPr>
          <a:xfrm>
            <a:off x="3837851" y="1357275"/>
            <a:ext cx="4493124" cy="2778250"/>
          </a:xfrm>
          <a:prstGeom prst="rect">
            <a:avLst/>
          </a:prstGeom>
          <a:noFill/>
          <a:ln>
            <a:noFill/>
          </a:ln>
        </p:spPr>
      </p:pic>
      <p:sp>
        <p:nvSpPr>
          <p:cNvPr id="1616" name="Google Shape;1616;p61"/>
          <p:cNvSpPr/>
          <p:nvPr/>
        </p:nvSpPr>
        <p:spPr>
          <a:xfrm flipH="1">
            <a:off x="7671934" y="169918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1"/>
          <p:cNvSpPr/>
          <p:nvPr/>
        </p:nvSpPr>
        <p:spPr>
          <a:xfrm>
            <a:off x="-1200861" y="3926476"/>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1"/>
          <p:cNvSpPr/>
          <p:nvPr/>
        </p:nvSpPr>
        <p:spPr>
          <a:xfrm>
            <a:off x="4145338" y="3680188"/>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1"/>
          <p:cNvSpPr/>
          <p:nvPr/>
        </p:nvSpPr>
        <p:spPr>
          <a:xfrm>
            <a:off x="4442738" y="144955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1"/>
          <p:cNvSpPr/>
          <p:nvPr/>
        </p:nvSpPr>
        <p:spPr>
          <a:xfrm>
            <a:off x="7891225" y="1577450"/>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1"/>
          <p:cNvSpPr/>
          <p:nvPr/>
        </p:nvSpPr>
        <p:spPr>
          <a:xfrm>
            <a:off x="713225" y="1357275"/>
            <a:ext cx="3024900" cy="2673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1"/>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BAR GRAPH SPACESHIP</a:t>
            </a:r>
            <a:endParaRPr/>
          </a:p>
        </p:txBody>
      </p:sp>
      <p:sp>
        <p:nvSpPr>
          <p:cNvPr id="1623" name="Google Shape;1623;p61"/>
          <p:cNvSpPr txBox="1"/>
          <p:nvPr/>
        </p:nvSpPr>
        <p:spPr>
          <a:xfrm>
            <a:off x="1285875" y="1560075"/>
            <a:ext cx="2219100" cy="301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50%</a:t>
            </a:r>
            <a:endParaRPr b="1" sz="2500">
              <a:solidFill>
                <a:schemeClr val="lt1"/>
              </a:solidFill>
              <a:latin typeface="Unica One"/>
              <a:ea typeface="Unica One"/>
              <a:cs typeface="Unica One"/>
              <a:sym typeface="Unica One"/>
            </a:endParaRPr>
          </a:p>
        </p:txBody>
      </p:sp>
      <p:sp>
        <p:nvSpPr>
          <p:cNvPr id="1624" name="Google Shape;1624;p61"/>
          <p:cNvSpPr txBox="1"/>
          <p:nvPr/>
        </p:nvSpPr>
        <p:spPr>
          <a:xfrm>
            <a:off x="1285875" y="1876308"/>
            <a:ext cx="2219100" cy="415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Mercury is a small planet</a:t>
            </a:r>
            <a:endParaRPr>
              <a:solidFill>
                <a:schemeClr val="dk1"/>
              </a:solidFill>
              <a:latin typeface="Nunito"/>
              <a:ea typeface="Nunito"/>
              <a:cs typeface="Nunito"/>
              <a:sym typeface="Nunito"/>
            </a:endParaRPr>
          </a:p>
        </p:txBody>
      </p:sp>
      <p:sp>
        <p:nvSpPr>
          <p:cNvPr id="1625" name="Google Shape;1625;p61"/>
          <p:cNvSpPr txBox="1"/>
          <p:nvPr/>
        </p:nvSpPr>
        <p:spPr>
          <a:xfrm>
            <a:off x="1285875" y="2335323"/>
            <a:ext cx="2219100" cy="30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30%</a:t>
            </a:r>
            <a:endParaRPr b="1" sz="2500">
              <a:solidFill>
                <a:schemeClr val="lt1"/>
              </a:solidFill>
              <a:latin typeface="Unica One"/>
              <a:ea typeface="Unica One"/>
              <a:cs typeface="Unica One"/>
              <a:sym typeface="Unica One"/>
            </a:endParaRPr>
          </a:p>
        </p:txBody>
      </p:sp>
      <p:sp>
        <p:nvSpPr>
          <p:cNvPr id="1626" name="Google Shape;1626;p61"/>
          <p:cNvSpPr txBox="1"/>
          <p:nvPr/>
        </p:nvSpPr>
        <p:spPr>
          <a:xfrm>
            <a:off x="1285875" y="2647234"/>
            <a:ext cx="2219100" cy="415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Mars is a cold place</a:t>
            </a:r>
            <a:endParaRPr>
              <a:solidFill>
                <a:schemeClr val="dk1"/>
              </a:solidFill>
              <a:latin typeface="Nunito"/>
              <a:ea typeface="Nunito"/>
              <a:cs typeface="Nunito"/>
              <a:sym typeface="Nunito"/>
            </a:endParaRPr>
          </a:p>
        </p:txBody>
      </p:sp>
      <p:sp>
        <p:nvSpPr>
          <p:cNvPr id="1627" name="Google Shape;1627;p61"/>
          <p:cNvSpPr txBox="1"/>
          <p:nvPr/>
        </p:nvSpPr>
        <p:spPr>
          <a:xfrm>
            <a:off x="1285875" y="3106238"/>
            <a:ext cx="2219100" cy="30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20%</a:t>
            </a:r>
            <a:endParaRPr b="1" sz="2500">
              <a:solidFill>
                <a:schemeClr val="lt1"/>
              </a:solidFill>
              <a:latin typeface="Unica One"/>
              <a:ea typeface="Unica One"/>
              <a:cs typeface="Unica One"/>
              <a:sym typeface="Unica One"/>
            </a:endParaRPr>
          </a:p>
        </p:txBody>
      </p:sp>
      <p:sp>
        <p:nvSpPr>
          <p:cNvPr id="1628" name="Google Shape;1628;p61"/>
          <p:cNvSpPr txBox="1"/>
          <p:nvPr/>
        </p:nvSpPr>
        <p:spPr>
          <a:xfrm>
            <a:off x="1285875" y="3423686"/>
            <a:ext cx="2219100" cy="415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Neptune is an ice giant</a:t>
            </a:r>
            <a:endParaRPr>
              <a:solidFill>
                <a:schemeClr val="dk1"/>
              </a:solidFill>
              <a:latin typeface="Nunito"/>
              <a:ea typeface="Nunito"/>
              <a:cs typeface="Nunito"/>
              <a:sym typeface="Nunito"/>
            </a:endParaRPr>
          </a:p>
        </p:txBody>
      </p:sp>
      <p:sp>
        <p:nvSpPr>
          <p:cNvPr id="1629" name="Google Shape;1629;p61"/>
          <p:cNvSpPr txBox="1"/>
          <p:nvPr>
            <p:ph idx="4294967295" type="subTitle"/>
          </p:nvPr>
        </p:nvSpPr>
        <p:spPr>
          <a:xfrm>
            <a:off x="3738113" y="4146800"/>
            <a:ext cx="4692600" cy="457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solidFill>
                  <a:schemeClr val="dk1"/>
                </a:solidFill>
              </a:rPr>
              <a:t>Follow the link in the graph to modify its data and then paste the new one here. </a:t>
            </a:r>
            <a:r>
              <a:rPr b="1" lang="en" sz="1200">
                <a:solidFill>
                  <a:schemeClr val="dk1"/>
                </a:solidFill>
                <a:uFill>
                  <a:noFill/>
                </a:uFill>
                <a:hlinkClick r:id="rId5">
                  <a:extLst>
                    <a:ext uri="{A12FA001-AC4F-418D-AE19-62706E023703}">
                      <ahyp:hlinkClr val="tx"/>
                    </a:ext>
                  </a:extLst>
                </a:hlinkClick>
              </a:rPr>
              <a:t>For more info, click here</a:t>
            </a:r>
            <a:endParaRPr b="1" sz="1200">
              <a:solidFill>
                <a:schemeClr val="dk1"/>
              </a:solidFill>
            </a:endParaRPr>
          </a:p>
        </p:txBody>
      </p:sp>
      <p:sp>
        <p:nvSpPr>
          <p:cNvPr id="1630" name="Google Shape;1630;p61"/>
          <p:cNvSpPr/>
          <p:nvPr/>
        </p:nvSpPr>
        <p:spPr>
          <a:xfrm>
            <a:off x="1017874" y="1608525"/>
            <a:ext cx="248700" cy="219900"/>
          </a:xfrm>
          <a:prstGeom prst="roundRect">
            <a:avLst>
              <a:gd fmla="val 8255"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1"/>
          <p:cNvSpPr/>
          <p:nvPr/>
        </p:nvSpPr>
        <p:spPr>
          <a:xfrm>
            <a:off x="1017874" y="2385273"/>
            <a:ext cx="248700" cy="219900"/>
          </a:xfrm>
          <a:prstGeom prst="roundRect">
            <a:avLst>
              <a:gd fmla="val 8255"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1"/>
          <p:cNvSpPr/>
          <p:nvPr/>
        </p:nvSpPr>
        <p:spPr>
          <a:xfrm>
            <a:off x="1017874" y="3148688"/>
            <a:ext cx="248700" cy="219900"/>
          </a:xfrm>
          <a:prstGeom prst="roundRect">
            <a:avLst>
              <a:gd fmla="val 8255"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1"/>
          <p:cNvSpPr/>
          <p:nvPr/>
        </p:nvSpPr>
        <p:spPr>
          <a:xfrm>
            <a:off x="2904025" y="48007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1"/>
          <p:cNvSpPr/>
          <p:nvPr/>
        </p:nvSpPr>
        <p:spPr>
          <a:xfrm>
            <a:off x="4304325" y="25611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8" name="Shape 1638"/>
        <p:cNvGrpSpPr/>
        <p:nvPr/>
      </p:nvGrpSpPr>
      <p:grpSpPr>
        <a:xfrm>
          <a:off x="0" y="0"/>
          <a:ext cx="0" cy="0"/>
          <a:chOff x="0" y="0"/>
          <a:chExt cx="0" cy="0"/>
        </a:xfrm>
      </p:grpSpPr>
      <p:sp>
        <p:nvSpPr>
          <p:cNvPr id="1639" name="Google Shape;1639;p62"/>
          <p:cNvSpPr txBox="1"/>
          <p:nvPr>
            <p:ph type="title"/>
          </p:nvPr>
        </p:nvSpPr>
        <p:spPr>
          <a:xfrm>
            <a:off x="805950" y="1328025"/>
            <a:ext cx="7532100" cy="255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“WE ARE THE BEST TEAM IN THE SPACE”</a:t>
            </a:r>
            <a:endParaRPr/>
          </a:p>
        </p:txBody>
      </p:sp>
      <p:sp>
        <p:nvSpPr>
          <p:cNvPr id="1640" name="Google Shape;1640;p62"/>
          <p:cNvSpPr/>
          <p:nvPr/>
        </p:nvSpPr>
        <p:spPr>
          <a:xfrm flipH="1">
            <a:off x="7980509" y="3754824"/>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2"/>
          <p:cNvSpPr/>
          <p:nvPr/>
        </p:nvSpPr>
        <p:spPr>
          <a:xfrm>
            <a:off x="-2010961" y="-773624"/>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2"/>
          <p:cNvSpPr/>
          <p:nvPr/>
        </p:nvSpPr>
        <p:spPr>
          <a:xfrm>
            <a:off x="2423438" y="539500"/>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2"/>
          <p:cNvSpPr/>
          <p:nvPr/>
        </p:nvSpPr>
        <p:spPr>
          <a:xfrm>
            <a:off x="6257163" y="127375"/>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2"/>
          <p:cNvSpPr/>
          <p:nvPr/>
        </p:nvSpPr>
        <p:spPr>
          <a:xfrm>
            <a:off x="6241300" y="44450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2"/>
          <p:cNvSpPr/>
          <p:nvPr/>
        </p:nvSpPr>
        <p:spPr>
          <a:xfrm>
            <a:off x="8527850" y="13373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2"/>
          <p:cNvSpPr/>
          <p:nvPr/>
        </p:nvSpPr>
        <p:spPr>
          <a:xfrm>
            <a:off x="8270950" y="1293863"/>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2"/>
          <p:cNvSpPr/>
          <p:nvPr/>
        </p:nvSpPr>
        <p:spPr>
          <a:xfrm>
            <a:off x="4436250" y="3655750"/>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2"/>
          <p:cNvSpPr/>
          <p:nvPr/>
        </p:nvSpPr>
        <p:spPr>
          <a:xfrm>
            <a:off x="1048575" y="14207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2" name="Shape 1652"/>
        <p:cNvGrpSpPr/>
        <p:nvPr/>
      </p:nvGrpSpPr>
      <p:grpSpPr>
        <a:xfrm>
          <a:off x="0" y="0"/>
          <a:ext cx="0" cy="0"/>
          <a:chOff x="0" y="0"/>
          <a:chExt cx="0" cy="0"/>
        </a:xfrm>
      </p:grpSpPr>
      <p:sp>
        <p:nvSpPr>
          <p:cNvPr id="1653" name="Google Shape;1653;p63"/>
          <p:cNvSpPr/>
          <p:nvPr/>
        </p:nvSpPr>
        <p:spPr>
          <a:xfrm>
            <a:off x="3936250" y="3863700"/>
            <a:ext cx="1271400" cy="2262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3"/>
          <p:cNvSpPr/>
          <p:nvPr/>
        </p:nvSpPr>
        <p:spPr>
          <a:xfrm>
            <a:off x="5825688" y="1459275"/>
            <a:ext cx="2545500" cy="12564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3"/>
          <p:cNvSpPr/>
          <p:nvPr/>
        </p:nvSpPr>
        <p:spPr>
          <a:xfrm>
            <a:off x="5825688" y="3077625"/>
            <a:ext cx="2545500" cy="12564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3"/>
          <p:cNvSpPr/>
          <p:nvPr/>
        </p:nvSpPr>
        <p:spPr>
          <a:xfrm>
            <a:off x="772813" y="3077625"/>
            <a:ext cx="2545500" cy="12564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3"/>
          <p:cNvSpPr/>
          <p:nvPr/>
        </p:nvSpPr>
        <p:spPr>
          <a:xfrm>
            <a:off x="772813" y="1459275"/>
            <a:ext cx="2545500" cy="12564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3"/>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CREW SECRETS</a:t>
            </a:r>
            <a:endParaRPr/>
          </a:p>
        </p:txBody>
      </p:sp>
      <p:sp>
        <p:nvSpPr>
          <p:cNvPr id="1659" name="Google Shape;1659;p63"/>
          <p:cNvSpPr txBox="1"/>
          <p:nvPr/>
        </p:nvSpPr>
        <p:spPr>
          <a:xfrm>
            <a:off x="1044737" y="1591515"/>
            <a:ext cx="2001600" cy="36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VENUS</a:t>
            </a:r>
            <a:endParaRPr b="1" sz="2500">
              <a:solidFill>
                <a:schemeClr val="lt1"/>
              </a:solidFill>
              <a:latin typeface="Unica One"/>
              <a:ea typeface="Unica One"/>
              <a:cs typeface="Unica One"/>
              <a:sym typeface="Unica One"/>
            </a:endParaRPr>
          </a:p>
        </p:txBody>
      </p:sp>
      <p:sp>
        <p:nvSpPr>
          <p:cNvPr id="1660" name="Google Shape;1660;p63"/>
          <p:cNvSpPr txBox="1"/>
          <p:nvPr/>
        </p:nvSpPr>
        <p:spPr>
          <a:xfrm>
            <a:off x="1044737" y="1960187"/>
            <a:ext cx="20016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Venus is the second planet from the Sun</a:t>
            </a:r>
            <a:endParaRPr>
              <a:solidFill>
                <a:schemeClr val="dk1"/>
              </a:solidFill>
              <a:latin typeface="Nunito"/>
              <a:ea typeface="Nunito"/>
              <a:cs typeface="Nunito"/>
              <a:sym typeface="Nunito"/>
            </a:endParaRPr>
          </a:p>
        </p:txBody>
      </p:sp>
      <p:sp>
        <p:nvSpPr>
          <p:cNvPr id="1661" name="Google Shape;1661;p63"/>
          <p:cNvSpPr txBox="1"/>
          <p:nvPr/>
        </p:nvSpPr>
        <p:spPr>
          <a:xfrm>
            <a:off x="6097638" y="1591515"/>
            <a:ext cx="2001600" cy="366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500">
                <a:solidFill>
                  <a:schemeClr val="lt1"/>
                </a:solidFill>
                <a:latin typeface="Unica One"/>
                <a:ea typeface="Unica One"/>
                <a:cs typeface="Unica One"/>
                <a:sym typeface="Unica One"/>
              </a:rPr>
              <a:t>OXYGEN</a:t>
            </a:r>
            <a:endParaRPr b="1" sz="2500">
              <a:solidFill>
                <a:schemeClr val="lt1"/>
              </a:solidFill>
              <a:latin typeface="Unica One"/>
              <a:ea typeface="Unica One"/>
              <a:cs typeface="Unica One"/>
              <a:sym typeface="Unica One"/>
            </a:endParaRPr>
          </a:p>
        </p:txBody>
      </p:sp>
      <p:sp>
        <p:nvSpPr>
          <p:cNvPr id="1662" name="Google Shape;1662;p63"/>
          <p:cNvSpPr txBox="1"/>
          <p:nvPr/>
        </p:nvSpPr>
        <p:spPr>
          <a:xfrm>
            <a:off x="6097638" y="1960187"/>
            <a:ext cx="2001600" cy="572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Nunito"/>
                <a:ea typeface="Nunito"/>
                <a:cs typeface="Nunito"/>
                <a:sym typeface="Nunito"/>
              </a:rPr>
              <a:t>Jupiter is the biggest planet of them all</a:t>
            </a:r>
            <a:endParaRPr>
              <a:solidFill>
                <a:schemeClr val="dk1"/>
              </a:solidFill>
              <a:latin typeface="Nunito"/>
              <a:ea typeface="Nunito"/>
              <a:cs typeface="Nunito"/>
              <a:sym typeface="Nunito"/>
            </a:endParaRPr>
          </a:p>
        </p:txBody>
      </p:sp>
      <p:sp>
        <p:nvSpPr>
          <p:cNvPr id="1663" name="Google Shape;1663;p63"/>
          <p:cNvSpPr txBox="1"/>
          <p:nvPr/>
        </p:nvSpPr>
        <p:spPr>
          <a:xfrm>
            <a:off x="1044737" y="3240369"/>
            <a:ext cx="20016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REACTOR</a:t>
            </a:r>
            <a:endParaRPr b="1" sz="2500">
              <a:solidFill>
                <a:schemeClr val="lt1"/>
              </a:solidFill>
              <a:latin typeface="Unica One"/>
              <a:ea typeface="Unica One"/>
              <a:cs typeface="Unica One"/>
              <a:sym typeface="Unica One"/>
            </a:endParaRPr>
          </a:p>
        </p:txBody>
      </p:sp>
      <p:sp>
        <p:nvSpPr>
          <p:cNvPr id="1664" name="Google Shape;1664;p63"/>
          <p:cNvSpPr txBox="1"/>
          <p:nvPr/>
        </p:nvSpPr>
        <p:spPr>
          <a:xfrm>
            <a:off x="1044737" y="3606138"/>
            <a:ext cx="20016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Despite being red, Mars is a cold place</a:t>
            </a:r>
            <a:endParaRPr>
              <a:solidFill>
                <a:schemeClr val="dk1"/>
              </a:solidFill>
              <a:latin typeface="Nunito"/>
              <a:ea typeface="Nunito"/>
              <a:cs typeface="Nunito"/>
              <a:sym typeface="Nunito"/>
            </a:endParaRPr>
          </a:p>
        </p:txBody>
      </p:sp>
      <p:sp>
        <p:nvSpPr>
          <p:cNvPr id="1665" name="Google Shape;1665;p63"/>
          <p:cNvSpPr txBox="1"/>
          <p:nvPr/>
        </p:nvSpPr>
        <p:spPr>
          <a:xfrm>
            <a:off x="6097638" y="3240369"/>
            <a:ext cx="2001600" cy="365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500">
                <a:solidFill>
                  <a:schemeClr val="lt1"/>
                </a:solidFill>
                <a:latin typeface="Unica One"/>
                <a:ea typeface="Unica One"/>
                <a:cs typeface="Unica One"/>
                <a:sym typeface="Unica One"/>
              </a:rPr>
              <a:t>COMMS</a:t>
            </a:r>
            <a:endParaRPr b="1" sz="2500">
              <a:solidFill>
                <a:schemeClr val="lt1"/>
              </a:solidFill>
              <a:latin typeface="Unica One"/>
              <a:ea typeface="Unica One"/>
              <a:cs typeface="Unica One"/>
              <a:sym typeface="Unica One"/>
            </a:endParaRPr>
          </a:p>
        </p:txBody>
      </p:sp>
      <p:sp>
        <p:nvSpPr>
          <p:cNvPr id="1666" name="Google Shape;1666;p63"/>
          <p:cNvSpPr txBox="1"/>
          <p:nvPr/>
        </p:nvSpPr>
        <p:spPr>
          <a:xfrm>
            <a:off x="6097638" y="3606138"/>
            <a:ext cx="2001600" cy="572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Nunito"/>
                <a:ea typeface="Nunito"/>
                <a:cs typeface="Nunito"/>
                <a:sym typeface="Nunito"/>
              </a:rPr>
              <a:t>Saturn is a gas giant and has several rings</a:t>
            </a:r>
            <a:endParaRPr>
              <a:solidFill>
                <a:schemeClr val="dk1"/>
              </a:solidFill>
              <a:latin typeface="Nunito"/>
              <a:ea typeface="Nunito"/>
              <a:cs typeface="Nunito"/>
              <a:sym typeface="Nunito"/>
            </a:endParaRPr>
          </a:p>
        </p:txBody>
      </p:sp>
      <p:grpSp>
        <p:nvGrpSpPr>
          <p:cNvPr id="1667" name="Google Shape;1667;p63"/>
          <p:cNvGrpSpPr/>
          <p:nvPr/>
        </p:nvGrpSpPr>
        <p:grpSpPr>
          <a:xfrm>
            <a:off x="3752315" y="1723082"/>
            <a:ext cx="1639371" cy="2277633"/>
            <a:chOff x="4576548" y="2732420"/>
            <a:chExt cx="1334123" cy="1853542"/>
          </a:xfrm>
        </p:grpSpPr>
        <p:grpSp>
          <p:nvGrpSpPr>
            <p:cNvPr id="1668" name="Google Shape;1668;p63"/>
            <p:cNvGrpSpPr/>
            <p:nvPr/>
          </p:nvGrpSpPr>
          <p:grpSpPr>
            <a:xfrm>
              <a:off x="4576548" y="2732420"/>
              <a:ext cx="1334123" cy="1853542"/>
              <a:chOff x="1022825" y="1037150"/>
              <a:chExt cx="2358775" cy="3159267"/>
            </a:xfrm>
          </p:grpSpPr>
          <p:sp>
            <p:nvSpPr>
              <p:cNvPr id="1669" name="Google Shape;1669;p63"/>
              <p:cNvSpPr/>
              <p:nvPr/>
            </p:nvSpPr>
            <p:spPr>
              <a:xfrm>
                <a:off x="1022825" y="2269600"/>
                <a:ext cx="738350" cy="1267175"/>
              </a:xfrm>
              <a:custGeom>
                <a:rect b="b" l="l" r="r" t="t"/>
                <a:pathLst>
                  <a:path extrusionOk="0" h="50687" w="29534">
                    <a:moveTo>
                      <a:pt x="22023" y="2236"/>
                    </a:moveTo>
                    <a:cubicBezTo>
                      <a:pt x="16812" y="1"/>
                      <a:pt x="10647" y="2681"/>
                      <a:pt x="8274" y="8231"/>
                    </a:cubicBezTo>
                    <a:cubicBezTo>
                      <a:pt x="7871" y="9174"/>
                      <a:pt x="1" y="31641"/>
                      <a:pt x="75" y="44130"/>
                    </a:cubicBezTo>
                    <a:cubicBezTo>
                      <a:pt x="86" y="45899"/>
                      <a:pt x="1081" y="47435"/>
                      <a:pt x="2649" y="47922"/>
                    </a:cubicBezTo>
                    <a:lnTo>
                      <a:pt x="8369" y="50126"/>
                    </a:lnTo>
                    <a:cubicBezTo>
                      <a:pt x="10191" y="50687"/>
                      <a:pt x="12172" y="49670"/>
                      <a:pt x="12988" y="47753"/>
                    </a:cubicBezTo>
                    <a:cubicBezTo>
                      <a:pt x="12988" y="47753"/>
                      <a:pt x="26599" y="17627"/>
                      <a:pt x="27161" y="16335"/>
                    </a:cubicBezTo>
                    <a:cubicBezTo>
                      <a:pt x="29533" y="10784"/>
                      <a:pt x="27235" y="4471"/>
                      <a:pt x="22023" y="2236"/>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670" name="Google Shape;1670;p63"/>
              <p:cNvSpPr/>
              <p:nvPr/>
            </p:nvSpPr>
            <p:spPr>
              <a:xfrm>
                <a:off x="2643525" y="2269600"/>
                <a:ext cx="738075" cy="1267175"/>
              </a:xfrm>
              <a:custGeom>
                <a:rect b="b" l="l" r="r" t="t"/>
                <a:pathLst>
                  <a:path extrusionOk="0" h="50687" w="29523">
                    <a:moveTo>
                      <a:pt x="7521" y="2236"/>
                    </a:moveTo>
                    <a:cubicBezTo>
                      <a:pt x="12733" y="1"/>
                      <a:pt x="18898" y="2691"/>
                      <a:pt x="21271" y="8242"/>
                    </a:cubicBezTo>
                    <a:cubicBezTo>
                      <a:pt x="21663" y="9185"/>
                      <a:pt x="29522" y="31652"/>
                      <a:pt x="29438" y="44141"/>
                    </a:cubicBezTo>
                    <a:cubicBezTo>
                      <a:pt x="29427" y="45910"/>
                      <a:pt x="28431" y="47446"/>
                      <a:pt x="26864" y="47933"/>
                    </a:cubicBezTo>
                    <a:lnTo>
                      <a:pt x="21133" y="50126"/>
                    </a:lnTo>
                    <a:cubicBezTo>
                      <a:pt x="19322" y="50687"/>
                      <a:pt x="17341" y="49670"/>
                      <a:pt x="16525" y="47763"/>
                    </a:cubicBezTo>
                    <a:cubicBezTo>
                      <a:pt x="16525" y="47763"/>
                      <a:pt x="2935" y="17627"/>
                      <a:pt x="2373" y="16335"/>
                    </a:cubicBezTo>
                    <a:cubicBezTo>
                      <a:pt x="0" y="10784"/>
                      <a:pt x="2299" y="4471"/>
                      <a:pt x="7521" y="2236"/>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3"/>
              <p:cNvSpPr/>
              <p:nvPr/>
            </p:nvSpPr>
            <p:spPr>
              <a:xfrm>
                <a:off x="1309914" y="2269603"/>
                <a:ext cx="1796025" cy="1926814"/>
              </a:xfrm>
              <a:custGeom>
                <a:rect b="b" l="l" r="r" t="t"/>
                <a:pathLst>
                  <a:path extrusionOk="0" h="75443" w="71841">
                    <a:moveTo>
                      <a:pt x="69828" y="61947"/>
                    </a:moveTo>
                    <a:cubicBezTo>
                      <a:pt x="69277" y="66100"/>
                      <a:pt x="65315" y="73748"/>
                      <a:pt x="59182" y="74627"/>
                    </a:cubicBezTo>
                    <a:cubicBezTo>
                      <a:pt x="54468" y="75294"/>
                      <a:pt x="48303" y="74934"/>
                      <a:pt x="44797" y="71216"/>
                    </a:cubicBezTo>
                    <a:cubicBezTo>
                      <a:pt x="43039" y="69341"/>
                      <a:pt x="44024" y="58219"/>
                      <a:pt x="39352" y="58229"/>
                    </a:cubicBezTo>
                    <a:cubicBezTo>
                      <a:pt x="37562" y="58240"/>
                      <a:pt x="35846" y="58261"/>
                      <a:pt x="33982" y="58272"/>
                    </a:cubicBezTo>
                    <a:cubicBezTo>
                      <a:pt x="30656" y="58293"/>
                      <a:pt x="28484" y="68292"/>
                      <a:pt x="26652" y="71142"/>
                    </a:cubicBezTo>
                    <a:cubicBezTo>
                      <a:pt x="23887" y="75442"/>
                      <a:pt x="16663" y="75400"/>
                      <a:pt x="11504" y="74394"/>
                    </a:cubicBezTo>
                    <a:cubicBezTo>
                      <a:pt x="5763" y="73271"/>
                      <a:pt x="2119" y="68070"/>
                      <a:pt x="1558" y="62085"/>
                    </a:cubicBezTo>
                    <a:cubicBezTo>
                      <a:pt x="0" y="45613"/>
                      <a:pt x="4693" y="1"/>
                      <a:pt x="4693" y="1"/>
                    </a:cubicBezTo>
                    <a:cubicBezTo>
                      <a:pt x="4693" y="1"/>
                      <a:pt x="14237" y="18125"/>
                      <a:pt x="34914" y="17998"/>
                    </a:cubicBezTo>
                    <a:cubicBezTo>
                      <a:pt x="55591" y="17882"/>
                      <a:pt x="67095" y="1"/>
                      <a:pt x="67095" y="1"/>
                    </a:cubicBezTo>
                    <a:cubicBezTo>
                      <a:pt x="67095" y="1"/>
                      <a:pt x="71840" y="46821"/>
                      <a:pt x="69828" y="61947"/>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3"/>
              <p:cNvSpPr/>
              <p:nvPr/>
            </p:nvSpPr>
            <p:spPr>
              <a:xfrm>
                <a:off x="1236800" y="1037150"/>
                <a:ext cx="1835750" cy="1714725"/>
              </a:xfrm>
              <a:custGeom>
                <a:rect b="b" l="l" r="r" t="t"/>
                <a:pathLst>
                  <a:path extrusionOk="0" h="68589" w="73430">
                    <a:moveTo>
                      <a:pt x="44490" y="2489"/>
                    </a:moveTo>
                    <a:cubicBezTo>
                      <a:pt x="64362" y="4513"/>
                      <a:pt x="73430" y="26090"/>
                      <a:pt x="72752" y="39606"/>
                    </a:cubicBezTo>
                    <a:cubicBezTo>
                      <a:pt x="71915" y="56544"/>
                      <a:pt x="59966" y="65569"/>
                      <a:pt x="38611" y="67147"/>
                    </a:cubicBezTo>
                    <a:cubicBezTo>
                      <a:pt x="19142" y="68588"/>
                      <a:pt x="1" y="50919"/>
                      <a:pt x="3295" y="30115"/>
                    </a:cubicBezTo>
                    <a:cubicBezTo>
                      <a:pt x="6251" y="11440"/>
                      <a:pt x="20116" y="0"/>
                      <a:pt x="44490" y="2489"/>
                    </a:cubicBez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3"/>
              <p:cNvSpPr/>
              <p:nvPr/>
            </p:nvSpPr>
            <p:spPr>
              <a:xfrm>
                <a:off x="2070675" y="1092450"/>
                <a:ext cx="1001877" cy="1612021"/>
              </a:xfrm>
              <a:custGeom>
                <a:rect b="b" l="l" r="r" t="t"/>
                <a:pathLst>
                  <a:path extrusionOk="0" h="65231" w="40529">
                    <a:moveTo>
                      <a:pt x="39850" y="37552"/>
                    </a:moveTo>
                    <a:cubicBezTo>
                      <a:pt x="39014" y="54479"/>
                      <a:pt x="27076" y="63515"/>
                      <a:pt x="5721" y="65093"/>
                    </a:cubicBezTo>
                    <a:cubicBezTo>
                      <a:pt x="3814" y="65231"/>
                      <a:pt x="1897" y="65188"/>
                      <a:pt x="0" y="64977"/>
                    </a:cubicBezTo>
                    <a:cubicBezTo>
                      <a:pt x="20476" y="63112"/>
                      <a:pt x="31916" y="54108"/>
                      <a:pt x="32743" y="37552"/>
                    </a:cubicBezTo>
                    <a:cubicBezTo>
                      <a:pt x="33421" y="24036"/>
                      <a:pt x="24364" y="2448"/>
                      <a:pt x="4481" y="424"/>
                    </a:cubicBezTo>
                    <a:cubicBezTo>
                      <a:pt x="3538" y="329"/>
                      <a:pt x="2617" y="255"/>
                      <a:pt x="1706" y="202"/>
                    </a:cubicBezTo>
                    <a:cubicBezTo>
                      <a:pt x="5000" y="1"/>
                      <a:pt x="8305" y="75"/>
                      <a:pt x="11600" y="424"/>
                    </a:cubicBezTo>
                    <a:cubicBezTo>
                      <a:pt x="31472" y="2448"/>
                      <a:pt x="40528" y="24036"/>
                      <a:pt x="39850" y="37552"/>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3"/>
              <p:cNvSpPr/>
              <p:nvPr/>
            </p:nvSpPr>
            <p:spPr>
              <a:xfrm>
                <a:off x="1748425" y="3037325"/>
                <a:ext cx="909150" cy="547125"/>
              </a:xfrm>
              <a:custGeom>
                <a:rect b="b" l="l" r="r" t="t"/>
                <a:pathLst>
                  <a:path extrusionOk="0" h="21885" w="36366">
                    <a:moveTo>
                      <a:pt x="1" y="0"/>
                    </a:moveTo>
                    <a:lnTo>
                      <a:pt x="36366" y="0"/>
                    </a:lnTo>
                    <a:lnTo>
                      <a:pt x="36366" y="11557"/>
                    </a:lnTo>
                    <a:cubicBezTo>
                      <a:pt x="36366" y="17256"/>
                      <a:pt x="31853" y="21885"/>
                      <a:pt x="26271" y="21885"/>
                    </a:cubicBezTo>
                    <a:lnTo>
                      <a:pt x="9481" y="21885"/>
                    </a:lnTo>
                    <a:cubicBezTo>
                      <a:pt x="4249" y="21885"/>
                      <a:pt x="1" y="17542"/>
                      <a:pt x="1"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3"/>
              <p:cNvSpPr/>
              <p:nvPr/>
            </p:nvSpPr>
            <p:spPr>
              <a:xfrm>
                <a:off x="1426950" y="1286600"/>
                <a:ext cx="1565375" cy="1192500"/>
              </a:xfrm>
              <a:custGeom>
                <a:rect b="b" l="l" r="r" t="t"/>
                <a:pathLst>
                  <a:path extrusionOk="0" h="47700" w="62615">
                    <a:moveTo>
                      <a:pt x="33622" y="2055"/>
                    </a:moveTo>
                    <a:cubicBezTo>
                      <a:pt x="47784" y="2977"/>
                      <a:pt x="62614" y="13856"/>
                      <a:pt x="58705" y="29522"/>
                    </a:cubicBezTo>
                    <a:cubicBezTo>
                      <a:pt x="54786" y="45189"/>
                      <a:pt x="37997" y="47700"/>
                      <a:pt x="24872" y="47572"/>
                    </a:cubicBezTo>
                    <a:cubicBezTo>
                      <a:pt x="11748" y="47456"/>
                      <a:pt x="0" y="37213"/>
                      <a:pt x="3221" y="18601"/>
                    </a:cubicBezTo>
                    <a:cubicBezTo>
                      <a:pt x="6441" y="0"/>
                      <a:pt x="23898" y="1420"/>
                      <a:pt x="33622" y="2055"/>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3"/>
              <p:cNvSpPr/>
              <p:nvPr/>
            </p:nvSpPr>
            <p:spPr>
              <a:xfrm>
                <a:off x="1476725" y="1325525"/>
                <a:ext cx="1464750" cy="1115975"/>
              </a:xfrm>
              <a:custGeom>
                <a:rect b="b" l="l" r="r" t="t"/>
                <a:pathLst>
                  <a:path extrusionOk="0" h="44639" w="58590">
                    <a:moveTo>
                      <a:pt x="31461" y="1939"/>
                    </a:moveTo>
                    <a:cubicBezTo>
                      <a:pt x="44702" y="2797"/>
                      <a:pt x="58589" y="12977"/>
                      <a:pt x="54924" y="27626"/>
                    </a:cubicBezTo>
                    <a:cubicBezTo>
                      <a:pt x="51259" y="42276"/>
                      <a:pt x="35550" y="44638"/>
                      <a:pt x="23273" y="44522"/>
                    </a:cubicBezTo>
                    <a:cubicBezTo>
                      <a:pt x="10996" y="44405"/>
                      <a:pt x="1" y="34819"/>
                      <a:pt x="3009" y="17415"/>
                    </a:cubicBezTo>
                    <a:cubicBezTo>
                      <a:pt x="6028" y="1"/>
                      <a:pt x="22362" y="1346"/>
                      <a:pt x="31461" y="1939"/>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3"/>
              <p:cNvSpPr/>
              <p:nvPr/>
            </p:nvSpPr>
            <p:spPr>
              <a:xfrm>
                <a:off x="1541625" y="1398425"/>
                <a:ext cx="749725" cy="639225"/>
              </a:xfrm>
              <a:custGeom>
                <a:rect b="b" l="l" r="r" t="t"/>
                <a:pathLst>
                  <a:path extrusionOk="0" h="25569" w="29989">
                    <a:moveTo>
                      <a:pt x="22162" y="0"/>
                    </a:moveTo>
                    <a:cubicBezTo>
                      <a:pt x="20523" y="0"/>
                      <a:pt x="18891" y="175"/>
                      <a:pt x="17287" y="517"/>
                    </a:cubicBezTo>
                    <a:cubicBezTo>
                      <a:pt x="0" y="4192"/>
                      <a:pt x="1028" y="22295"/>
                      <a:pt x="1028" y="22295"/>
                    </a:cubicBezTo>
                    <a:lnTo>
                      <a:pt x="9777" y="25568"/>
                    </a:lnTo>
                    <a:lnTo>
                      <a:pt x="9968" y="25484"/>
                    </a:lnTo>
                    <a:cubicBezTo>
                      <a:pt x="9968" y="25484"/>
                      <a:pt x="7616" y="20961"/>
                      <a:pt x="17277" y="13609"/>
                    </a:cubicBezTo>
                    <a:cubicBezTo>
                      <a:pt x="19978" y="11554"/>
                      <a:pt x="23039" y="9881"/>
                      <a:pt x="25899" y="8567"/>
                    </a:cubicBezTo>
                    <a:cubicBezTo>
                      <a:pt x="29988" y="6692"/>
                      <a:pt x="29014" y="601"/>
                      <a:pt x="24554" y="125"/>
                    </a:cubicBezTo>
                    <a:cubicBezTo>
                      <a:pt x="23757" y="41"/>
                      <a:pt x="22958" y="0"/>
                      <a:pt x="22162"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3"/>
              <p:cNvSpPr/>
              <p:nvPr/>
            </p:nvSpPr>
            <p:spPr>
              <a:xfrm>
                <a:off x="1649788" y="1904425"/>
                <a:ext cx="173096" cy="290509"/>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9" name="Google Shape;1679;p63"/>
            <p:cNvSpPr/>
            <p:nvPr/>
          </p:nvSpPr>
          <p:spPr>
            <a:xfrm>
              <a:off x="4794725" y="3484000"/>
              <a:ext cx="900188" cy="303112"/>
            </a:xfrm>
            <a:custGeom>
              <a:rect b="b" l="l" r="r" t="t"/>
              <a:pathLst>
                <a:path extrusionOk="0" h="19958" w="64002">
                  <a:moveTo>
                    <a:pt x="64002" y="8560"/>
                  </a:moveTo>
                  <a:cubicBezTo>
                    <a:pt x="56947" y="14460"/>
                    <a:pt x="43537" y="19958"/>
                    <a:pt x="30931" y="19958"/>
                  </a:cubicBezTo>
                  <a:cubicBezTo>
                    <a:pt x="17510" y="19958"/>
                    <a:pt x="6843" y="13814"/>
                    <a:pt x="0" y="7119"/>
                  </a:cubicBezTo>
                  <a:lnTo>
                    <a:pt x="689" y="1"/>
                  </a:lnTo>
                  <a:cubicBezTo>
                    <a:pt x="689" y="1"/>
                    <a:pt x="10000" y="12013"/>
                    <a:pt x="30677" y="11939"/>
                  </a:cubicBezTo>
                  <a:cubicBezTo>
                    <a:pt x="51354" y="11854"/>
                    <a:pt x="63091" y="1"/>
                    <a:pt x="63091"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 name="Google Shape;1680;p63"/>
          <p:cNvGrpSpPr/>
          <p:nvPr/>
        </p:nvGrpSpPr>
        <p:grpSpPr>
          <a:xfrm>
            <a:off x="5948234" y="1661683"/>
            <a:ext cx="342632" cy="226264"/>
            <a:chOff x="5358450" y="4015675"/>
            <a:chExt cx="289875" cy="191425"/>
          </a:xfrm>
        </p:grpSpPr>
        <p:sp>
          <p:nvSpPr>
            <p:cNvPr id="1681" name="Google Shape;1681;p6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 name="Google Shape;1685;p63"/>
          <p:cNvGrpSpPr/>
          <p:nvPr/>
        </p:nvGrpSpPr>
        <p:grpSpPr>
          <a:xfrm>
            <a:off x="2826845" y="1608373"/>
            <a:ext cx="356205" cy="332885"/>
            <a:chOff x="-49397175" y="3192625"/>
            <a:chExt cx="300900" cy="281200"/>
          </a:xfrm>
        </p:grpSpPr>
        <p:sp>
          <p:nvSpPr>
            <p:cNvPr id="1686" name="Google Shape;1686;p6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 name="Google Shape;1693;p63"/>
          <p:cNvGrpSpPr/>
          <p:nvPr/>
        </p:nvGrpSpPr>
        <p:grpSpPr>
          <a:xfrm>
            <a:off x="2827777" y="3225648"/>
            <a:ext cx="354341" cy="354341"/>
            <a:chOff x="-49027775" y="3183175"/>
            <a:chExt cx="299325" cy="299325"/>
          </a:xfrm>
        </p:grpSpPr>
        <p:sp>
          <p:nvSpPr>
            <p:cNvPr id="1694" name="Google Shape;1694;p6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 name="Google Shape;1698;p63"/>
          <p:cNvGrpSpPr/>
          <p:nvPr/>
        </p:nvGrpSpPr>
        <p:grpSpPr>
          <a:xfrm>
            <a:off x="5949924" y="3233192"/>
            <a:ext cx="339253" cy="339253"/>
            <a:chOff x="5651375" y="3806450"/>
            <a:chExt cx="481825" cy="481825"/>
          </a:xfrm>
        </p:grpSpPr>
        <p:sp>
          <p:nvSpPr>
            <p:cNvPr id="1699" name="Google Shape;1699;p63"/>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0" name="Google Shape;1700;p63"/>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1" name="Google Shape;1701;p63"/>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02" name="Google Shape;1702;p63"/>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cxnSp>
        <p:nvCxnSpPr>
          <p:cNvPr id="1703" name="Google Shape;1703;p63"/>
          <p:cNvCxnSpPr>
            <a:stCxn id="1657" idx="3"/>
          </p:cNvCxnSpPr>
          <p:nvPr/>
        </p:nvCxnSpPr>
        <p:spPr>
          <a:xfrm>
            <a:off x="3318313" y="2087475"/>
            <a:ext cx="707700" cy="376200"/>
          </a:xfrm>
          <a:prstGeom prst="bentConnector3">
            <a:avLst>
              <a:gd fmla="val 50000" name="adj1"/>
            </a:avLst>
          </a:prstGeom>
          <a:noFill/>
          <a:ln cap="flat" cmpd="sng" w="19050">
            <a:solidFill>
              <a:srgbClr val="FFFFFF"/>
            </a:solidFill>
            <a:prstDash val="solid"/>
            <a:round/>
            <a:headEnd len="med" w="med" type="none"/>
            <a:tailEnd len="med" w="med" type="oval"/>
          </a:ln>
        </p:spPr>
      </p:cxnSp>
      <p:cxnSp>
        <p:nvCxnSpPr>
          <p:cNvPr id="1704" name="Google Shape;1704;p63"/>
          <p:cNvCxnSpPr>
            <a:stCxn id="1654" idx="1"/>
          </p:cNvCxnSpPr>
          <p:nvPr/>
        </p:nvCxnSpPr>
        <p:spPr>
          <a:xfrm flipH="1">
            <a:off x="4833588" y="2087475"/>
            <a:ext cx="992100" cy="222900"/>
          </a:xfrm>
          <a:prstGeom prst="bentConnector3">
            <a:avLst>
              <a:gd fmla="val 34849" name="adj1"/>
            </a:avLst>
          </a:prstGeom>
          <a:noFill/>
          <a:ln cap="flat" cmpd="sng" w="19050">
            <a:solidFill>
              <a:srgbClr val="FFFFFF"/>
            </a:solidFill>
            <a:prstDash val="solid"/>
            <a:round/>
            <a:headEnd len="med" w="med" type="none"/>
            <a:tailEnd len="med" w="med" type="oval"/>
          </a:ln>
        </p:spPr>
      </p:cxnSp>
      <p:cxnSp>
        <p:nvCxnSpPr>
          <p:cNvPr id="1705" name="Google Shape;1705;p63"/>
          <p:cNvCxnSpPr>
            <a:stCxn id="1656" idx="3"/>
          </p:cNvCxnSpPr>
          <p:nvPr/>
        </p:nvCxnSpPr>
        <p:spPr>
          <a:xfrm flipH="1" rot="10800000">
            <a:off x="3318313" y="3295725"/>
            <a:ext cx="1192200" cy="410100"/>
          </a:xfrm>
          <a:prstGeom prst="bentConnector3">
            <a:avLst>
              <a:gd fmla="val 31575" name="adj1"/>
            </a:avLst>
          </a:prstGeom>
          <a:noFill/>
          <a:ln cap="flat" cmpd="sng" w="19050">
            <a:solidFill>
              <a:srgbClr val="FFFFFF"/>
            </a:solidFill>
            <a:prstDash val="solid"/>
            <a:round/>
            <a:headEnd len="med" w="med" type="none"/>
            <a:tailEnd len="med" w="med" type="oval"/>
          </a:ln>
        </p:spPr>
      </p:cxnSp>
      <p:cxnSp>
        <p:nvCxnSpPr>
          <p:cNvPr id="1706" name="Google Shape;1706;p63"/>
          <p:cNvCxnSpPr>
            <a:stCxn id="1655" idx="1"/>
          </p:cNvCxnSpPr>
          <p:nvPr/>
        </p:nvCxnSpPr>
        <p:spPr>
          <a:xfrm rot="10800000">
            <a:off x="4796088" y="2883225"/>
            <a:ext cx="1029600" cy="822600"/>
          </a:xfrm>
          <a:prstGeom prst="bentConnector3">
            <a:avLst>
              <a:gd fmla="val 28988" name="adj1"/>
            </a:avLst>
          </a:prstGeom>
          <a:noFill/>
          <a:ln cap="flat" cmpd="sng" w="19050">
            <a:solidFill>
              <a:srgbClr val="FFFFFF"/>
            </a:solidFill>
            <a:prstDash val="solid"/>
            <a:round/>
            <a:headEnd len="med" w="med" type="none"/>
            <a:tailEnd len="med" w="med" type="oval"/>
          </a:ln>
        </p:spPr>
      </p:cxnSp>
      <p:sp>
        <p:nvSpPr>
          <p:cNvPr id="1707" name="Google Shape;1707;p63"/>
          <p:cNvSpPr/>
          <p:nvPr/>
        </p:nvSpPr>
        <p:spPr>
          <a:xfrm flipH="1">
            <a:off x="8585597" y="1113524"/>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3"/>
          <p:cNvSpPr/>
          <p:nvPr/>
        </p:nvSpPr>
        <p:spPr>
          <a:xfrm>
            <a:off x="2462714" y="4089976"/>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3"/>
          <p:cNvSpPr/>
          <p:nvPr/>
        </p:nvSpPr>
        <p:spPr>
          <a:xfrm>
            <a:off x="-1022903" y="152728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3" name="Shape 1713"/>
        <p:cNvGrpSpPr/>
        <p:nvPr/>
      </p:nvGrpSpPr>
      <p:grpSpPr>
        <a:xfrm>
          <a:off x="0" y="0"/>
          <a:ext cx="0" cy="0"/>
          <a:chOff x="0" y="0"/>
          <a:chExt cx="0" cy="0"/>
        </a:xfrm>
      </p:grpSpPr>
      <p:sp>
        <p:nvSpPr>
          <p:cNvPr id="1714" name="Google Shape;1714;p64"/>
          <p:cNvSpPr/>
          <p:nvPr/>
        </p:nvSpPr>
        <p:spPr>
          <a:xfrm>
            <a:off x="-3004286" y="-39474"/>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4"/>
          <p:cNvSpPr/>
          <p:nvPr/>
        </p:nvSpPr>
        <p:spPr>
          <a:xfrm>
            <a:off x="6257163" y="127375"/>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4"/>
          <p:cNvSpPr/>
          <p:nvPr/>
        </p:nvSpPr>
        <p:spPr>
          <a:xfrm>
            <a:off x="6241300" y="4445025"/>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4"/>
          <p:cNvSpPr/>
          <p:nvPr/>
        </p:nvSpPr>
        <p:spPr>
          <a:xfrm>
            <a:off x="5119100" y="1351425"/>
            <a:ext cx="3311700" cy="3252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4"/>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GRAPH</a:t>
            </a:r>
            <a:endParaRPr/>
          </a:p>
        </p:txBody>
      </p:sp>
      <p:sp>
        <p:nvSpPr>
          <p:cNvPr id="1719" name="Google Shape;1719;p64"/>
          <p:cNvSpPr txBox="1"/>
          <p:nvPr/>
        </p:nvSpPr>
        <p:spPr>
          <a:xfrm>
            <a:off x="5633425" y="1590875"/>
            <a:ext cx="2568600" cy="36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VENUS</a:t>
            </a:r>
            <a:endParaRPr b="1" sz="2500">
              <a:solidFill>
                <a:schemeClr val="lt1"/>
              </a:solidFill>
              <a:latin typeface="Unica One"/>
              <a:ea typeface="Unica One"/>
              <a:cs typeface="Unica One"/>
              <a:sym typeface="Unica One"/>
            </a:endParaRPr>
          </a:p>
        </p:txBody>
      </p:sp>
      <p:sp>
        <p:nvSpPr>
          <p:cNvPr id="1720" name="Google Shape;1720;p64"/>
          <p:cNvSpPr txBox="1"/>
          <p:nvPr/>
        </p:nvSpPr>
        <p:spPr>
          <a:xfrm>
            <a:off x="5633425" y="1881247"/>
            <a:ext cx="2568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Venus is the second planet from the Sun</a:t>
            </a:r>
            <a:endParaRPr>
              <a:solidFill>
                <a:schemeClr val="dk1"/>
              </a:solidFill>
              <a:latin typeface="Nunito"/>
              <a:ea typeface="Nunito"/>
              <a:cs typeface="Nunito"/>
              <a:sym typeface="Nunito"/>
            </a:endParaRPr>
          </a:p>
        </p:txBody>
      </p:sp>
      <p:sp>
        <p:nvSpPr>
          <p:cNvPr id="1721" name="Google Shape;1721;p64"/>
          <p:cNvSpPr txBox="1"/>
          <p:nvPr/>
        </p:nvSpPr>
        <p:spPr>
          <a:xfrm>
            <a:off x="5633425" y="2515727"/>
            <a:ext cx="2568600" cy="36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MARS</a:t>
            </a:r>
            <a:endParaRPr b="1" sz="2500">
              <a:solidFill>
                <a:schemeClr val="lt1"/>
              </a:solidFill>
              <a:latin typeface="Unica One"/>
              <a:ea typeface="Unica One"/>
              <a:cs typeface="Unica One"/>
              <a:sym typeface="Unica One"/>
            </a:endParaRPr>
          </a:p>
        </p:txBody>
      </p:sp>
      <p:sp>
        <p:nvSpPr>
          <p:cNvPr id="1722" name="Google Shape;1722;p64"/>
          <p:cNvSpPr txBox="1"/>
          <p:nvPr/>
        </p:nvSpPr>
        <p:spPr>
          <a:xfrm>
            <a:off x="5633425" y="2806100"/>
            <a:ext cx="2568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Despite being red, Mars is a cold place</a:t>
            </a:r>
            <a:endParaRPr>
              <a:solidFill>
                <a:schemeClr val="dk1"/>
              </a:solidFill>
              <a:latin typeface="Nunito"/>
              <a:ea typeface="Nunito"/>
              <a:cs typeface="Nunito"/>
              <a:sym typeface="Nunito"/>
            </a:endParaRPr>
          </a:p>
        </p:txBody>
      </p:sp>
      <p:sp>
        <p:nvSpPr>
          <p:cNvPr id="1723" name="Google Shape;1723;p64"/>
          <p:cNvSpPr txBox="1"/>
          <p:nvPr/>
        </p:nvSpPr>
        <p:spPr>
          <a:xfrm>
            <a:off x="5633425" y="3440580"/>
            <a:ext cx="2568600" cy="36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SATURN</a:t>
            </a:r>
            <a:endParaRPr b="1" sz="2500">
              <a:solidFill>
                <a:schemeClr val="lt1"/>
              </a:solidFill>
              <a:latin typeface="Unica One"/>
              <a:ea typeface="Unica One"/>
              <a:cs typeface="Unica One"/>
              <a:sym typeface="Unica One"/>
            </a:endParaRPr>
          </a:p>
        </p:txBody>
      </p:sp>
      <p:sp>
        <p:nvSpPr>
          <p:cNvPr id="1724" name="Google Shape;1724;p64"/>
          <p:cNvSpPr txBox="1"/>
          <p:nvPr/>
        </p:nvSpPr>
        <p:spPr>
          <a:xfrm>
            <a:off x="5633425" y="3730953"/>
            <a:ext cx="2568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Saturn is a gas giant and has several rings</a:t>
            </a:r>
            <a:endParaRPr>
              <a:solidFill>
                <a:schemeClr val="dk1"/>
              </a:solidFill>
              <a:latin typeface="Nunito"/>
              <a:ea typeface="Nunito"/>
              <a:cs typeface="Nunito"/>
              <a:sym typeface="Nunito"/>
            </a:endParaRPr>
          </a:p>
        </p:txBody>
      </p:sp>
      <p:grpSp>
        <p:nvGrpSpPr>
          <p:cNvPr id="1725" name="Google Shape;1725;p64"/>
          <p:cNvGrpSpPr/>
          <p:nvPr/>
        </p:nvGrpSpPr>
        <p:grpSpPr>
          <a:xfrm>
            <a:off x="4392211" y="1858643"/>
            <a:ext cx="367261" cy="364686"/>
            <a:chOff x="-64781025" y="3361050"/>
            <a:chExt cx="317425" cy="315200"/>
          </a:xfrm>
        </p:grpSpPr>
        <p:sp>
          <p:nvSpPr>
            <p:cNvPr id="1726" name="Google Shape;1726;p64"/>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4"/>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4"/>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4"/>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 name="Google Shape;1730;p64"/>
          <p:cNvGrpSpPr/>
          <p:nvPr/>
        </p:nvGrpSpPr>
        <p:grpSpPr>
          <a:xfrm>
            <a:off x="4399871" y="3001435"/>
            <a:ext cx="351940" cy="350995"/>
            <a:chOff x="944600" y="3981825"/>
            <a:chExt cx="297750" cy="296950"/>
          </a:xfrm>
        </p:grpSpPr>
        <p:sp>
          <p:nvSpPr>
            <p:cNvPr id="1731" name="Google Shape;1731;p64"/>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4"/>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4"/>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4"/>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 name="Google Shape;1735;p64"/>
          <p:cNvGrpSpPr/>
          <p:nvPr/>
        </p:nvGrpSpPr>
        <p:grpSpPr>
          <a:xfrm>
            <a:off x="4398963" y="4147254"/>
            <a:ext cx="353757" cy="331241"/>
            <a:chOff x="-25834600" y="3564375"/>
            <a:chExt cx="296950" cy="278050"/>
          </a:xfrm>
        </p:grpSpPr>
        <p:sp>
          <p:nvSpPr>
            <p:cNvPr id="1736" name="Google Shape;1736;p6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4" name="Google Shape;1744;p64"/>
          <p:cNvSpPr/>
          <p:nvPr/>
        </p:nvSpPr>
        <p:spPr>
          <a:xfrm>
            <a:off x="720881" y="1754636"/>
            <a:ext cx="33117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4"/>
          <p:cNvSpPr/>
          <p:nvPr/>
        </p:nvSpPr>
        <p:spPr>
          <a:xfrm>
            <a:off x="823881" y="1844486"/>
            <a:ext cx="3105600" cy="393000"/>
          </a:xfrm>
          <a:prstGeom prst="roundRect">
            <a:avLst>
              <a:gd fmla="val 8255"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4"/>
          <p:cNvSpPr/>
          <p:nvPr/>
        </p:nvSpPr>
        <p:spPr>
          <a:xfrm>
            <a:off x="823881" y="1844486"/>
            <a:ext cx="1562700" cy="393000"/>
          </a:xfrm>
          <a:prstGeom prst="roundRect">
            <a:avLst>
              <a:gd fmla="val 8255"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4"/>
          <p:cNvSpPr txBox="1"/>
          <p:nvPr/>
        </p:nvSpPr>
        <p:spPr>
          <a:xfrm>
            <a:off x="720881" y="1361639"/>
            <a:ext cx="3311700" cy="31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rgbClr val="FFFFFF"/>
                </a:solidFill>
                <a:latin typeface="Unica One"/>
                <a:ea typeface="Unica One"/>
                <a:cs typeface="Unica One"/>
                <a:sym typeface="Unica One"/>
              </a:rPr>
              <a:t>50%</a:t>
            </a:r>
            <a:endParaRPr b="1" sz="2500">
              <a:solidFill>
                <a:srgbClr val="FFFFFF"/>
              </a:solidFill>
              <a:latin typeface="Unica One"/>
              <a:ea typeface="Unica One"/>
              <a:cs typeface="Unica One"/>
              <a:sym typeface="Unica One"/>
            </a:endParaRPr>
          </a:p>
        </p:txBody>
      </p:sp>
      <p:sp>
        <p:nvSpPr>
          <p:cNvPr id="1748" name="Google Shape;1748;p64"/>
          <p:cNvSpPr/>
          <p:nvPr/>
        </p:nvSpPr>
        <p:spPr>
          <a:xfrm>
            <a:off x="720881" y="2890583"/>
            <a:ext cx="33117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4"/>
          <p:cNvSpPr/>
          <p:nvPr/>
        </p:nvSpPr>
        <p:spPr>
          <a:xfrm>
            <a:off x="823881" y="2980433"/>
            <a:ext cx="3105600" cy="393000"/>
          </a:xfrm>
          <a:prstGeom prst="roundRect">
            <a:avLst>
              <a:gd fmla="val 8255"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4"/>
          <p:cNvSpPr/>
          <p:nvPr/>
        </p:nvSpPr>
        <p:spPr>
          <a:xfrm>
            <a:off x="823892" y="2980441"/>
            <a:ext cx="1292400" cy="393000"/>
          </a:xfrm>
          <a:prstGeom prst="roundRect">
            <a:avLst>
              <a:gd fmla="val 8255"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4"/>
          <p:cNvSpPr txBox="1"/>
          <p:nvPr/>
        </p:nvSpPr>
        <p:spPr>
          <a:xfrm>
            <a:off x="720881" y="2497591"/>
            <a:ext cx="3311700" cy="31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rgbClr val="FFFFFF"/>
                </a:solidFill>
                <a:latin typeface="Unica One"/>
                <a:ea typeface="Unica One"/>
                <a:cs typeface="Unica One"/>
                <a:sym typeface="Unica One"/>
              </a:rPr>
              <a:t>40</a:t>
            </a:r>
            <a:r>
              <a:rPr b="1" lang="en" sz="2500">
                <a:solidFill>
                  <a:srgbClr val="FFFFFF"/>
                </a:solidFill>
                <a:latin typeface="Unica One"/>
                <a:ea typeface="Unica One"/>
                <a:cs typeface="Unica One"/>
                <a:sym typeface="Unica One"/>
              </a:rPr>
              <a:t>%</a:t>
            </a:r>
            <a:endParaRPr b="1" sz="2500">
              <a:solidFill>
                <a:srgbClr val="FFFFFF"/>
              </a:solidFill>
              <a:latin typeface="Unica One"/>
              <a:ea typeface="Unica One"/>
              <a:cs typeface="Unica One"/>
              <a:sym typeface="Unica One"/>
            </a:endParaRPr>
          </a:p>
        </p:txBody>
      </p:sp>
      <p:sp>
        <p:nvSpPr>
          <p:cNvPr id="1752" name="Google Shape;1752;p64"/>
          <p:cNvSpPr/>
          <p:nvPr/>
        </p:nvSpPr>
        <p:spPr>
          <a:xfrm>
            <a:off x="720881" y="4026525"/>
            <a:ext cx="33117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4"/>
          <p:cNvSpPr/>
          <p:nvPr/>
        </p:nvSpPr>
        <p:spPr>
          <a:xfrm>
            <a:off x="823881" y="4116375"/>
            <a:ext cx="3105600" cy="393000"/>
          </a:xfrm>
          <a:prstGeom prst="roundRect">
            <a:avLst>
              <a:gd fmla="val 8255"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4"/>
          <p:cNvSpPr/>
          <p:nvPr/>
        </p:nvSpPr>
        <p:spPr>
          <a:xfrm>
            <a:off x="823890" y="4116387"/>
            <a:ext cx="1058100" cy="393000"/>
          </a:xfrm>
          <a:prstGeom prst="roundRect">
            <a:avLst>
              <a:gd fmla="val 8255"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4"/>
          <p:cNvSpPr txBox="1"/>
          <p:nvPr/>
        </p:nvSpPr>
        <p:spPr>
          <a:xfrm>
            <a:off x="720881" y="3633537"/>
            <a:ext cx="3311700" cy="31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rgbClr val="FFFFFF"/>
                </a:solidFill>
                <a:latin typeface="Unica One"/>
                <a:ea typeface="Unica One"/>
                <a:cs typeface="Unica One"/>
                <a:sym typeface="Unica One"/>
              </a:rPr>
              <a:t>30</a:t>
            </a:r>
            <a:r>
              <a:rPr b="1" lang="en" sz="2500">
                <a:solidFill>
                  <a:srgbClr val="FFFFFF"/>
                </a:solidFill>
                <a:latin typeface="Unica One"/>
                <a:ea typeface="Unica One"/>
                <a:cs typeface="Unica One"/>
                <a:sym typeface="Unica One"/>
              </a:rPr>
              <a:t>%</a:t>
            </a:r>
            <a:endParaRPr b="1" sz="2500">
              <a:solidFill>
                <a:srgbClr val="FFFFFF"/>
              </a:solidFill>
              <a:latin typeface="Unica One"/>
              <a:ea typeface="Unica One"/>
              <a:cs typeface="Unica One"/>
              <a:sym typeface="Unica One"/>
            </a:endParaRPr>
          </a:p>
        </p:txBody>
      </p:sp>
      <p:sp>
        <p:nvSpPr>
          <p:cNvPr id="1756" name="Google Shape;1756;p64"/>
          <p:cNvSpPr/>
          <p:nvPr/>
        </p:nvSpPr>
        <p:spPr>
          <a:xfrm>
            <a:off x="5340274" y="1664219"/>
            <a:ext cx="248700" cy="219900"/>
          </a:xfrm>
          <a:prstGeom prst="roundRect">
            <a:avLst>
              <a:gd fmla="val 8255"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4"/>
          <p:cNvSpPr/>
          <p:nvPr/>
        </p:nvSpPr>
        <p:spPr>
          <a:xfrm>
            <a:off x="5340274" y="2581446"/>
            <a:ext cx="248700" cy="219900"/>
          </a:xfrm>
          <a:prstGeom prst="roundRect">
            <a:avLst>
              <a:gd fmla="val 8255"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4"/>
          <p:cNvSpPr/>
          <p:nvPr/>
        </p:nvSpPr>
        <p:spPr>
          <a:xfrm>
            <a:off x="5340274" y="3513934"/>
            <a:ext cx="248700" cy="219900"/>
          </a:xfrm>
          <a:prstGeom prst="roundRect">
            <a:avLst>
              <a:gd fmla="val 8255"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4"/>
          <p:cNvSpPr/>
          <p:nvPr/>
        </p:nvSpPr>
        <p:spPr>
          <a:xfrm>
            <a:off x="7740313" y="15908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4"/>
          <p:cNvSpPr/>
          <p:nvPr/>
        </p:nvSpPr>
        <p:spPr>
          <a:xfrm>
            <a:off x="5444675" y="4292913"/>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4" name="Shape 1764"/>
        <p:cNvGrpSpPr/>
        <p:nvPr/>
      </p:nvGrpSpPr>
      <p:grpSpPr>
        <a:xfrm>
          <a:off x="0" y="0"/>
          <a:ext cx="0" cy="0"/>
          <a:chOff x="0" y="0"/>
          <a:chExt cx="0" cy="0"/>
        </a:xfrm>
      </p:grpSpPr>
      <p:sp>
        <p:nvSpPr>
          <p:cNvPr id="1765" name="Google Shape;1765;p65"/>
          <p:cNvSpPr/>
          <p:nvPr/>
        </p:nvSpPr>
        <p:spPr>
          <a:xfrm flipH="1">
            <a:off x="7930559" y="1004961"/>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5"/>
          <p:cNvSpPr/>
          <p:nvPr/>
        </p:nvSpPr>
        <p:spPr>
          <a:xfrm>
            <a:off x="-2217336" y="1496001"/>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5"/>
          <p:cNvSpPr/>
          <p:nvPr/>
        </p:nvSpPr>
        <p:spPr>
          <a:xfrm>
            <a:off x="566025" y="3183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5"/>
          <p:cNvSpPr/>
          <p:nvPr/>
        </p:nvSpPr>
        <p:spPr>
          <a:xfrm flipH="1">
            <a:off x="762352" y="-778562"/>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5"/>
          <p:cNvSpPr/>
          <p:nvPr/>
        </p:nvSpPr>
        <p:spPr>
          <a:xfrm>
            <a:off x="1285050" y="16851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5"/>
          <p:cNvSpPr/>
          <p:nvPr/>
        </p:nvSpPr>
        <p:spPr>
          <a:xfrm>
            <a:off x="4814325" y="4790475"/>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1" name="Google Shape;1771;p65"/>
          <p:cNvGrpSpPr/>
          <p:nvPr/>
        </p:nvGrpSpPr>
        <p:grpSpPr>
          <a:xfrm>
            <a:off x="-356924" y="2"/>
            <a:ext cx="2248149" cy="1295436"/>
            <a:chOff x="-565800" y="592450"/>
            <a:chExt cx="2297546" cy="1323900"/>
          </a:xfrm>
        </p:grpSpPr>
        <p:sp>
          <p:nvSpPr>
            <p:cNvPr id="1772" name="Google Shape;1772;p65"/>
            <p:cNvSpPr/>
            <p:nvPr/>
          </p:nvSpPr>
          <p:spPr>
            <a:xfrm>
              <a:off x="-150100" y="592450"/>
              <a:ext cx="1323900" cy="1323900"/>
            </a:xfrm>
            <a:prstGeom prst="ellipse">
              <a:avLst/>
            </a:prstGeom>
            <a:gradFill>
              <a:gsLst>
                <a:gs pos="0">
                  <a:srgbClr val="AFDFE6"/>
                </a:gs>
                <a:gs pos="100000">
                  <a:srgbClr val="53B1B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5"/>
            <p:cNvSpPr/>
            <p:nvPr/>
          </p:nvSpPr>
          <p:spPr>
            <a:xfrm>
              <a:off x="-150850" y="732929"/>
              <a:ext cx="1151189" cy="612967"/>
            </a:xfrm>
            <a:custGeom>
              <a:rect b="b" l="l" r="r" t="t"/>
              <a:pathLst>
                <a:path extrusionOk="0" h="14171" w="26614">
                  <a:moveTo>
                    <a:pt x="24721" y="1"/>
                  </a:moveTo>
                  <a:cubicBezTo>
                    <a:pt x="23519" y="1827"/>
                    <a:pt x="21181" y="4498"/>
                    <a:pt x="16862" y="6784"/>
                  </a:cubicBezTo>
                  <a:cubicBezTo>
                    <a:pt x="10806" y="9983"/>
                    <a:pt x="2769" y="10940"/>
                    <a:pt x="31" y="11185"/>
                  </a:cubicBezTo>
                  <a:cubicBezTo>
                    <a:pt x="1" y="11756"/>
                    <a:pt x="1" y="12335"/>
                    <a:pt x="31" y="12907"/>
                  </a:cubicBezTo>
                  <a:cubicBezTo>
                    <a:pt x="786" y="13558"/>
                    <a:pt x="2142" y="14170"/>
                    <a:pt x="4560" y="14170"/>
                  </a:cubicBezTo>
                  <a:cubicBezTo>
                    <a:pt x="4732" y="14170"/>
                    <a:pt x="4909" y="14167"/>
                    <a:pt x="5092" y="14161"/>
                  </a:cubicBezTo>
                  <a:cubicBezTo>
                    <a:pt x="10109" y="13997"/>
                    <a:pt x="25634" y="9389"/>
                    <a:pt x="26614" y="1745"/>
                  </a:cubicBezTo>
                  <a:cubicBezTo>
                    <a:pt x="26027" y="1107"/>
                    <a:pt x="25397" y="528"/>
                    <a:pt x="24721" y="1"/>
                  </a:cubicBezTo>
                  <a:close/>
                </a:path>
              </a:pathLst>
            </a:custGeom>
            <a:gradFill>
              <a:gsLst>
                <a:gs pos="0">
                  <a:srgbClr val="83B2E0"/>
                </a:gs>
                <a:gs pos="100000">
                  <a:srgbClr val="3570A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5"/>
            <p:cNvSpPr/>
            <p:nvPr/>
          </p:nvSpPr>
          <p:spPr>
            <a:xfrm>
              <a:off x="-129957" y="1074834"/>
              <a:ext cx="1298818" cy="513913"/>
            </a:xfrm>
            <a:custGeom>
              <a:rect b="b" l="l" r="r" t="t"/>
              <a:pathLst>
                <a:path extrusionOk="0" h="11881" w="30027">
                  <a:moveTo>
                    <a:pt x="29559" y="1"/>
                  </a:moveTo>
                  <a:cubicBezTo>
                    <a:pt x="28320" y="661"/>
                    <a:pt x="25470" y="2079"/>
                    <a:pt x="20438" y="4067"/>
                  </a:cubicBezTo>
                  <a:cubicBezTo>
                    <a:pt x="19318" y="4542"/>
                    <a:pt x="18160" y="4995"/>
                    <a:pt x="16958" y="5403"/>
                  </a:cubicBezTo>
                  <a:cubicBezTo>
                    <a:pt x="13530" y="6572"/>
                    <a:pt x="9840" y="7393"/>
                    <a:pt x="6234" y="7393"/>
                  </a:cubicBezTo>
                  <a:cubicBezTo>
                    <a:pt x="6155" y="7393"/>
                    <a:pt x="6076" y="7393"/>
                    <a:pt x="5997" y="7392"/>
                  </a:cubicBezTo>
                  <a:cubicBezTo>
                    <a:pt x="5821" y="7390"/>
                    <a:pt x="5648" y="7389"/>
                    <a:pt x="5478" y="7389"/>
                  </a:cubicBezTo>
                  <a:cubicBezTo>
                    <a:pt x="2978" y="7389"/>
                    <a:pt x="1203" y="7591"/>
                    <a:pt x="0" y="7904"/>
                  </a:cubicBezTo>
                  <a:cubicBezTo>
                    <a:pt x="275" y="8980"/>
                    <a:pt x="668" y="10019"/>
                    <a:pt x="1165" y="11014"/>
                  </a:cubicBezTo>
                  <a:cubicBezTo>
                    <a:pt x="1314" y="11303"/>
                    <a:pt x="1477" y="11593"/>
                    <a:pt x="1640" y="11875"/>
                  </a:cubicBezTo>
                  <a:cubicBezTo>
                    <a:pt x="1715" y="11878"/>
                    <a:pt x="1787" y="11880"/>
                    <a:pt x="1858" y="11880"/>
                  </a:cubicBezTo>
                  <a:cubicBezTo>
                    <a:pt x="1930" y="11880"/>
                    <a:pt x="2000" y="11878"/>
                    <a:pt x="2071" y="11875"/>
                  </a:cubicBezTo>
                  <a:cubicBezTo>
                    <a:pt x="3221" y="11815"/>
                    <a:pt x="6724" y="11133"/>
                    <a:pt x="10976" y="9997"/>
                  </a:cubicBezTo>
                  <a:cubicBezTo>
                    <a:pt x="17492" y="8268"/>
                    <a:pt x="25760" y="5492"/>
                    <a:pt x="30027" y="2338"/>
                  </a:cubicBezTo>
                  <a:cubicBezTo>
                    <a:pt x="30012" y="2190"/>
                    <a:pt x="29990" y="2049"/>
                    <a:pt x="29960" y="1908"/>
                  </a:cubicBezTo>
                  <a:cubicBezTo>
                    <a:pt x="29871" y="1262"/>
                    <a:pt x="29730" y="631"/>
                    <a:pt x="29559" y="1"/>
                  </a:cubicBezTo>
                  <a:close/>
                </a:path>
              </a:pathLst>
            </a:custGeom>
            <a:gradFill>
              <a:gsLst>
                <a:gs pos="0">
                  <a:srgbClr val="83B2E0"/>
                </a:gs>
                <a:gs pos="100000">
                  <a:srgbClr val="3570A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5"/>
            <p:cNvSpPr/>
            <p:nvPr/>
          </p:nvSpPr>
          <p:spPr>
            <a:xfrm>
              <a:off x="24426" y="1273860"/>
              <a:ext cx="1148637" cy="489301"/>
            </a:xfrm>
            <a:custGeom>
              <a:rect b="b" l="l" r="r" t="t"/>
              <a:pathLst>
                <a:path extrusionOk="0" h="11312" w="26555">
                  <a:moveTo>
                    <a:pt x="26554" y="1"/>
                  </a:moveTo>
                  <a:lnTo>
                    <a:pt x="26554" y="1"/>
                  </a:lnTo>
                  <a:cubicBezTo>
                    <a:pt x="25471" y="491"/>
                    <a:pt x="23979" y="1455"/>
                    <a:pt x="22050" y="3044"/>
                  </a:cubicBezTo>
                  <a:cubicBezTo>
                    <a:pt x="17537" y="6762"/>
                    <a:pt x="5982" y="8943"/>
                    <a:pt x="1" y="9856"/>
                  </a:cubicBezTo>
                  <a:cubicBezTo>
                    <a:pt x="431" y="10316"/>
                    <a:pt x="884" y="10754"/>
                    <a:pt x="1366" y="11170"/>
                  </a:cubicBezTo>
                  <a:cubicBezTo>
                    <a:pt x="2658" y="11244"/>
                    <a:pt x="4276" y="11296"/>
                    <a:pt x="6294" y="11311"/>
                  </a:cubicBezTo>
                  <a:cubicBezTo>
                    <a:pt x="6323" y="11311"/>
                    <a:pt x="6351" y="11311"/>
                    <a:pt x="6379" y="11311"/>
                  </a:cubicBezTo>
                  <a:cubicBezTo>
                    <a:pt x="13262" y="11311"/>
                    <a:pt x="22111" y="5971"/>
                    <a:pt x="26087" y="3318"/>
                  </a:cubicBezTo>
                  <a:cubicBezTo>
                    <a:pt x="26361" y="2227"/>
                    <a:pt x="26525" y="1114"/>
                    <a:pt x="26554" y="1"/>
                  </a:cubicBezTo>
                  <a:close/>
                </a:path>
              </a:pathLst>
            </a:custGeom>
            <a:gradFill>
              <a:gsLst>
                <a:gs pos="0">
                  <a:srgbClr val="83B2E0"/>
                </a:gs>
                <a:gs pos="100000">
                  <a:srgbClr val="3570A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5"/>
            <p:cNvSpPr/>
            <p:nvPr/>
          </p:nvSpPr>
          <p:spPr>
            <a:xfrm>
              <a:off x="-104609" y="626040"/>
              <a:ext cx="854546" cy="393837"/>
            </a:xfrm>
            <a:custGeom>
              <a:rect b="b" l="l" r="r" t="t"/>
              <a:pathLst>
                <a:path extrusionOk="0" h="9105" w="19756">
                  <a:moveTo>
                    <a:pt x="18977" y="1"/>
                  </a:moveTo>
                  <a:cubicBezTo>
                    <a:pt x="15645" y="2464"/>
                    <a:pt x="7659" y="4030"/>
                    <a:pt x="2160" y="5136"/>
                  </a:cubicBezTo>
                  <a:cubicBezTo>
                    <a:pt x="1262" y="6279"/>
                    <a:pt x="535" y="7555"/>
                    <a:pt x="0" y="8906"/>
                  </a:cubicBezTo>
                  <a:cubicBezTo>
                    <a:pt x="628" y="9030"/>
                    <a:pt x="1342" y="9104"/>
                    <a:pt x="2144" y="9104"/>
                  </a:cubicBezTo>
                  <a:cubicBezTo>
                    <a:pt x="4358" y="9104"/>
                    <a:pt x="7246" y="8541"/>
                    <a:pt x="10858" y="6917"/>
                  </a:cubicBezTo>
                  <a:cubicBezTo>
                    <a:pt x="16669" y="4305"/>
                    <a:pt x="18895" y="1834"/>
                    <a:pt x="19756" y="268"/>
                  </a:cubicBezTo>
                  <a:cubicBezTo>
                    <a:pt x="19496" y="171"/>
                    <a:pt x="19244" y="82"/>
                    <a:pt x="18977" y="1"/>
                  </a:cubicBezTo>
                  <a:close/>
                </a:path>
              </a:pathLst>
            </a:custGeom>
            <a:gradFill>
              <a:gsLst>
                <a:gs pos="0">
                  <a:srgbClr val="83B2E0"/>
                </a:gs>
                <a:gs pos="100000">
                  <a:srgbClr val="3570A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5"/>
            <p:cNvSpPr/>
            <p:nvPr/>
          </p:nvSpPr>
          <p:spPr>
            <a:xfrm>
              <a:off x="299538" y="1656860"/>
              <a:ext cx="735811" cy="249149"/>
            </a:xfrm>
            <a:custGeom>
              <a:rect b="b" l="l" r="r" t="t"/>
              <a:pathLst>
                <a:path extrusionOk="0" h="5760" w="17011">
                  <a:moveTo>
                    <a:pt x="17011" y="0"/>
                  </a:moveTo>
                  <a:lnTo>
                    <a:pt x="17011" y="0"/>
                  </a:lnTo>
                  <a:cubicBezTo>
                    <a:pt x="12632" y="1418"/>
                    <a:pt x="3823" y="4223"/>
                    <a:pt x="1" y="5129"/>
                  </a:cubicBezTo>
                  <a:cubicBezTo>
                    <a:pt x="854" y="5418"/>
                    <a:pt x="1730" y="5626"/>
                    <a:pt x="2621" y="5759"/>
                  </a:cubicBezTo>
                  <a:cubicBezTo>
                    <a:pt x="4617" y="5136"/>
                    <a:pt x="7177" y="4297"/>
                    <a:pt x="9827" y="3303"/>
                  </a:cubicBezTo>
                  <a:cubicBezTo>
                    <a:pt x="12558" y="2279"/>
                    <a:pt x="14873" y="1299"/>
                    <a:pt x="16558" y="557"/>
                  </a:cubicBezTo>
                  <a:cubicBezTo>
                    <a:pt x="16714" y="371"/>
                    <a:pt x="16870" y="186"/>
                    <a:pt x="17011" y="0"/>
                  </a:cubicBezTo>
                  <a:close/>
                </a:path>
              </a:pathLst>
            </a:custGeom>
            <a:gradFill>
              <a:gsLst>
                <a:gs pos="0">
                  <a:srgbClr val="83B2E0"/>
                </a:gs>
                <a:gs pos="100000">
                  <a:srgbClr val="3570A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5"/>
            <p:cNvSpPr/>
            <p:nvPr/>
          </p:nvSpPr>
          <p:spPr>
            <a:xfrm>
              <a:off x="-565800" y="916300"/>
              <a:ext cx="2297546" cy="914057"/>
            </a:xfrm>
            <a:custGeom>
              <a:rect b="b" l="l" r="r" t="t"/>
              <a:pathLst>
                <a:path extrusionOk="0" h="21409" w="53813">
                  <a:moveTo>
                    <a:pt x="51712" y="1"/>
                  </a:moveTo>
                  <a:cubicBezTo>
                    <a:pt x="49557" y="1"/>
                    <a:pt x="45200" y="1001"/>
                    <a:pt x="39668" y="2734"/>
                  </a:cubicBezTo>
                  <a:lnTo>
                    <a:pt x="39987" y="3439"/>
                  </a:lnTo>
                  <a:cubicBezTo>
                    <a:pt x="43068" y="2485"/>
                    <a:pt x="45343" y="1935"/>
                    <a:pt x="46337" y="1935"/>
                  </a:cubicBezTo>
                  <a:cubicBezTo>
                    <a:pt x="46651" y="1935"/>
                    <a:pt x="46837" y="1989"/>
                    <a:pt x="46881" y="2103"/>
                  </a:cubicBezTo>
                  <a:cubicBezTo>
                    <a:pt x="47230" y="2971"/>
                    <a:pt x="39059" y="6994"/>
                    <a:pt x="28647" y="11075"/>
                  </a:cubicBezTo>
                  <a:cubicBezTo>
                    <a:pt x="19266" y="14750"/>
                    <a:pt x="8766" y="18112"/>
                    <a:pt x="6517" y="18112"/>
                  </a:cubicBezTo>
                  <a:cubicBezTo>
                    <a:pt x="6268" y="18112"/>
                    <a:pt x="6120" y="18071"/>
                    <a:pt x="6086" y="17985"/>
                  </a:cubicBezTo>
                  <a:cubicBezTo>
                    <a:pt x="5968" y="17680"/>
                    <a:pt x="9960" y="15899"/>
                    <a:pt x="11645" y="14964"/>
                  </a:cubicBezTo>
                  <a:lnTo>
                    <a:pt x="11355" y="14192"/>
                  </a:lnTo>
                  <a:cubicBezTo>
                    <a:pt x="6175" y="16864"/>
                    <a:pt x="1" y="20115"/>
                    <a:pt x="364" y="21035"/>
                  </a:cubicBezTo>
                  <a:cubicBezTo>
                    <a:pt x="464" y="21289"/>
                    <a:pt x="895" y="21408"/>
                    <a:pt x="1601" y="21408"/>
                  </a:cubicBezTo>
                  <a:cubicBezTo>
                    <a:pt x="5507" y="21408"/>
                    <a:pt x="17858" y="17762"/>
                    <a:pt x="29486" y="13205"/>
                  </a:cubicBezTo>
                  <a:cubicBezTo>
                    <a:pt x="43215" y="7825"/>
                    <a:pt x="53813" y="2110"/>
                    <a:pt x="53160" y="456"/>
                  </a:cubicBezTo>
                  <a:cubicBezTo>
                    <a:pt x="53038" y="147"/>
                    <a:pt x="52536" y="1"/>
                    <a:pt x="51712" y="1"/>
                  </a:cubicBezTo>
                  <a:close/>
                </a:path>
              </a:pathLst>
            </a:custGeom>
            <a:gradFill>
              <a:gsLst>
                <a:gs pos="0">
                  <a:srgbClr val="DCECD5"/>
                </a:gs>
                <a:gs pos="100000">
                  <a:srgbClr val="93BC81"/>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9" name="Google Shape;1779;p65"/>
          <p:cNvSpPr txBox="1"/>
          <p:nvPr>
            <p:ph type="title"/>
          </p:nvPr>
        </p:nvSpPr>
        <p:spPr>
          <a:xfrm>
            <a:off x="2126700" y="2364750"/>
            <a:ext cx="489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MAPS</a:t>
            </a:r>
            <a:endParaRPr/>
          </a:p>
        </p:txBody>
      </p:sp>
      <p:sp>
        <p:nvSpPr>
          <p:cNvPr id="1780" name="Google Shape;1780;p65"/>
          <p:cNvSpPr txBox="1"/>
          <p:nvPr>
            <p:ph idx="2" type="title"/>
          </p:nvPr>
        </p:nvSpPr>
        <p:spPr>
          <a:xfrm>
            <a:off x="2126700" y="1522950"/>
            <a:ext cx="489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781" name="Google Shape;1781;p65"/>
          <p:cNvSpPr txBox="1"/>
          <p:nvPr>
            <p:ph idx="1" type="subTitle"/>
          </p:nvPr>
        </p:nvSpPr>
        <p:spPr>
          <a:xfrm>
            <a:off x="2126700" y="3206550"/>
            <a:ext cx="4890600" cy="41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grpSp>
        <p:nvGrpSpPr>
          <p:cNvPr id="1782" name="Google Shape;1782;p65"/>
          <p:cNvGrpSpPr/>
          <p:nvPr/>
        </p:nvGrpSpPr>
        <p:grpSpPr>
          <a:xfrm>
            <a:off x="7837674" y="4282676"/>
            <a:ext cx="1186199" cy="1177263"/>
            <a:chOff x="394663" y="7978425"/>
            <a:chExt cx="464575" cy="461075"/>
          </a:xfrm>
        </p:grpSpPr>
        <p:sp>
          <p:nvSpPr>
            <p:cNvPr id="1783" name="Google Shape;1783;p65"/>
            <p:cNvSpPr/>
            <p:nvPr/>
          </p:nvSpPr>
          <p:spPr>
            <a:xfrm>
              <a:off x="394663" y="7979350"/>
              <a:ext cx="456425" cy="445300"/>
            </a:xfrm>
            <a:custGeom>
              <a:rect b="b" l="l" r="r" t="t"/>
              <a:pathLst>
                <a:path extrusionOk="0" h="17812" w="18257">
                  <a:moveTo>
                    <a:pt x="8460" y="1"/>
                  </a:moveTo>
                  <a:cubicBezTo>
                    <a:pt x="5173" y="268"/>
                    <a:pt x="2286" y="2272"/>
                    <a:pt x="883" y="5248"/>
                  </a:cubicBezTo>
                  <a:cubicBezTo>
                    <a:pt x="1438" y="6201"/>
                    <a:pt x="2091" y="7762"/>
                    <a:pt x="3173" y="7762"/>
                  </a:cubicBezTo>
                  <a:cubicBezTo>
                    <a:pt x="3481" y="7762"/>
                    <a:pt x="3823" y="7635"/>
                    <a:pt x="4208" y="7333"/>
                  </a:cubicBezTo>
                  <a:cubicBezTo>
                    <a:pt x="6371" y="5637"/>
                    <a:pt x="7859" y="3439"/>
                    <a:pt x="9177" y="3439"/>
                  </a:cubicBezTo>
                  <a:cubicBezTo>
                    <a:pt x="9428" y="3439"/>
                    <a:pt x="9673" y="3519"/>
                    <a:pt x="9915" y="3697"/>
                  </a:cubicBezTo>
                  <a:cubicBezTo>
                    <a:pt x="11436" y="4810"/>
                    <a:pt x="9818" y="5715"/>
                    <a:pt x="8097" y="6680"/>
                  </a:cubicBezTo>
                  <a:cubicBezTo>
                    <a:pt x="6538" y="7550"/>
                    <a:pt x="7900" y="11556"/>
                    <a:pt x="5348" y="11556"/>
                  </a:cubicBezTo>
                  <a:cubicBezTo>
                    <a:pt x="5093" y="11556"/>
                    <a:pt x="4800" y="11516"/>
                    <a:pt x="4460" y="11430"/>
                  </a:cubicBezTo>
                  <a:cubicBezTo>
                    <a:pt x="2597" y="10947"/>
                    <a:pt x="950" y="9819"/>
                    <a:pt x="22" y="8543"/>
                  </a:cubicBezTo>
                  <a:cubicBezTo>
                    <a:pt x="7" y="8750"/>
                    <a:pt x="0" y="8966"/>
                    <a:pt x="0" y="9188"/>
                  </a:cubicBezTo>
                  <a:cubicBezTo>
                    <a:pt x="0" y="13025"/>
                    <a:pt x="2375" y="16454"/>
                    <a:pt x="5967" y="17812"/>
                  </a:cubicBezTo>
                  <a:cubicBezTo>
                    <a:pt x="5841" y="16342"/>
                    <a:pt x="6071" y="14665"/>
                    <a:pt x="7592" y="14101"/>
                  </a:cubicBezTo>
                  <a:cubicBezTo>
                    <a:pt x="8137" y="13897"/>
                    <a:pt x="8796" y="13809"/>
                    <a:pt x="9508" y="13809"/>
                  </a:cubicBezTo>
                  <a:cubicBezTo>
                    <a:pt x="11775" y="13809"/>
                    <a:pt x="14573" y="14699"/>
                    <a:pt x="15889" y="15563"/>
                  </a:cubicBezTo>
                  <a:cubicBezTo>
                    <a:pt x="17084" y="14309"/>
                    <a:pt x="17908" y="12751"/>
                    <a:pt x="18256" y="11059"/>
                  </a:cubicBezTo>
                  <a:cubicBezTo>
                    <a:pt x="17709" y="11007"/>
                    <a:pt x="16987" y="10831"/>
                    <a:pt x="16176" y="10831"/>
                  </a:cubicBezTo>
                  <a:cubicBezTo>
                    <a:pt x="15228" y="10831"/>
                    <a:pt x="14158" y="11071"/>
                    <a:pt x="13099" y="12031"/>
                  </a:cubicBezTo>
                  <a:cubicBezTo>
                    <a:pt x="12765" y="12334"/>
                    <a:pt x="12513" y="12467"/>
                    <a:pt x="12328" y="12467"/>
                  </a:cubicBezTo>
                  <a:cubicBezTo>
                    <a:pt x="11310" y="12467"/>
                    <a:pt x="12324" y="8447"/>
                    <a:pt x="13047" y="6776"/>
                  </a:cubicBezTo>
                  <a:cubicBezTo>
                    <a:pt x="13387" y="6003"/>
                    <a:pt x="14056" y="5746"/>
                    <a:pt x="14911" y="5746"/>
                  </a:cubicBezTo>
                  <a:cubicBezTo>
                    <a:pt x="15787" y="5746"/>
                    <a:pt x="16859" y="6016"/>
                    <a:pt x="17974" y="6279"/>
                  </a:cubicBezTo>
                  <a:cubicBezTo>
                    <a:pt x="17522" y="4921"/>
                    <a:pt x="16765" y="3682"/>
                    <a:pt x="15748" y="2672"/>
                  </a:cubicBezTo>
                  <a:lnTo>
                    <a:pt x="15748" y="2672"/>
                  </a:lnTo>
                  <a:cubicBezTo>
                    <a:pt x="15807" y="2851"/>
                    <a:pt x="15830" y="3044"/>
                    <a:pt x="15837" y="3229"/>
                  </a:cubicBezTo>
                  <a:cubicBezTo>
                    <a:pt x="15841" y="3843"/>
                    <a:pt x="15052" y="4313"/>
                    <a:pt x="14219" y="4313"/>
                  </a:cubicBezTo>
                  <a:cubicBezTo>
                    <a:pt x="13432" y="4313"/>
                    <a:pt x="12606" y="3894"/>
                    <a:pt x="12371" y="2784"/>
                  </a:cubicBezTo>
                  <a:cubicBezTo>
                    <a:pt x="11896" y="535"/>
                    <a:pt x="9945" y="53"/>
                    <a:pt x="8460" y="1"/>
                  </a:cubicBezTo>
                  <a:close/>
                </a:path>
              </a:pathLst>
            </a:custGeom>
            <a:gradFill>
              <a:gsLst>
                <a:gs pos="0">
                  <a:srgbClr val="FFF2CC"/>
                </a:gs>
                <a:gs pos="100000">
                  <a:srgbClr val="FFD966"/>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5"/>
            <p:cNvSpPr/>
            <p:nvPr/>
          </p:nvSpPr>
          <p:spPr>
            <a:xfrm>
              <a:off x="609313" y="8369225"/>
              <a:ext cx="156250" cy="70275"/>
            </a:xfrm>
            <a:custGeom>
              <a:rect b="b" l="l" r="r" t="t"/>
              <a:pathLst>
                <a:path extrusionOk="0" h="2811" w="6250">
                  <a:moveTo>
                    <a:pt x="2145" y="1"/>
                  </a:moveTo>
                  <a:cubicBezTo>
                    <a:pt x="1745" y="1"/>
                    <a:pt x="1426" y="78"/>
                    <a:pt x="1240" y="273"/>
                  </a:cubicBezTo>
                  <a:cubicBezTo>
                    <a:pt x="757" y="777"/>
                    <a:pt x="401" y="1831"/>
                    <a:pt x="0" y="2788"/>
                  </a:cubicBezTo>
                  <a:cubicBezTo>
                    <a:pt x="208" y="2803"/>
                    <a:pt x="423" y="2811"/>
                    <a:pt x="639" y="2811"/>
                  </a:cubicBezTo>
                  <a:cubicBezTo>
                    <a:pt x="650" y="2811"/>
                    <a:pt x="661" y="2811"/>
                    <a:pt x="672" y="2811"/>
                  </a:cubicBezTo>
                  <a:cubicBezTo>
                    <a:pt x="2686" y="2811"/>
                    <a:pt x="4648" y="2136"/>
                    <a:pt x="6249" y="911"/>
                  </a:cubicBezTo>
                  <a:cubicBezTo>
                    <a:pt x="4950" y="579"/>
                    <a:pt x="3241" y="1"/>
                    <a:pt x="2145" y="1"/>
                  </a:cubicBezTo>
                  <a:close/>
                </a:path>
              </a:pathLst>
            </a:custGeom>
            <a:gradFill>
              <a:gsLst>
                <a:gs pos="0">
                  <a:srgbClr val="DCECD5"/>
                </a:gs>
                <a:gs pos="100000">
                  <a:srgbClr val="93BC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5"/>
            <p:cNvSpPr/>
            <p:nvPr/>
          </p:nvSpPr>
          <p:spPr>
            <a:xfrm>
              <a:off x="395213" y="8065300"/>
              <a:ext cx="285375" cy="202975"/>
            </a:xfrm>
            <a:custGeom>
              <a:rect b="b" l="l" r="r" t="t"/>
              <a:pathLst>
                <a:path extrusionOk="0" h="8119" w="11415">
                  <a:moveTo>
                    <a:pt x="9155" y="1"/>
                  </a:moveTo>
                  <a:cubicBezTo>
                    <a:pt x="7837" y="1"/>
                    <a:pt x="6349" y="2199"/>
                    <a:pt x="4186" y="3895"/>
                  </a:cubicBezTo>
                  <a:cubicBezTo>
                    <a:pt x="3801" y="4197"/>
                    <a:pt x="3459" y="4324"/>
                    <a:pt x="3151" y="4324"/>
                  </a:cubicBezTo>
                  <a:cubicBezTo>
                    <a:pt x="2069" y="4324"/>
                    <a:pt x="1416" y="2763"/>
                    <a:pt x="861" y="1810"/>
                  </a:cubicBezTo>
                  <a:cubicBezTo>
                    <a:pt x="371" y="2849"/>
                    <a:pt x="82" y="3962"/>
                    <a:pt x="0" y="5105"/>
                  </a:cubicBezTo>
                  <a:cubicBezTo>
                    <a:pt x="928" y="6381"/>
                    <a:pt x="2575" y="7509"/>
                    <a:pt x="4438" y="7992"/>
                  </a:cubicBezTo>
                  <a:cubicBezTo>
                    <a:pt x="4778" y="8078"/>
                    <a:pt x="5071" y="8118"/>
                    <a:pt x="5326" y="8118"/>
                  </a:cubicBezTo>
                  <a:cubicBezTo>
                    <a:pt x="7878" y="8118"/>
                    <a:pt x="6516" y="4112"/>
                    <a:pt x="8075" y="3242"/>
                  </a:cubicBezTo>
                  <a:cubicBezTo>
                    <a:pt x="9796" y="2277"/>
                    <a:pt x="11414" y="1372"/>
                    <a:pt x="9893" y="259"/>
                  </a:cubicBezTo>
                  <a:cubicBezTo>
                    <a:pt x="9651" y="81"/>
                    <a:pt x="9406" y="1"/>
                    <a:pt x="9155" y="1"/>
                  </a:cubicBezTo>
                  <a:close/>
                </a:path>
              </a:pathLst>
            </a:custGeom>
            <a:gradFill>
              <a:gsLst>
                <a:gs pos="0">
                  <a:srgbClr val="DCECD5"/>
                </a:gs>
                <a:gs pos="100000">
                  <a:srgbClr val="93BC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5"/>
            <p:cNvSpPr/>
            <p:nvPr/>
          </p:nvSpPr>
          <p:spPr>
            <a:xfrm>
              <a:off x="677263" y="8122975"/>
              <a:ext cx="181975" cy="168050"/>
            </a:xfrm>
            <a:custGeom>
              <a:rect b="b" l="l" r="r" t="t"/>
              <a:pathLst>
                <a:path extrusionOk="0" h="6722" w="7279">
                  <a:moveTo>
                    <a:pt x="3607" y="1"/>
                  </a:moveTo>
                  <a:cubicBezTo>
                    <a:pt x="2752" y="1"/>
                    <a:pt x="2083" y="258"/>
                    <a:pt x="1743" y="1031"/>
                  </a:cubicBezTo>
                  <a:cubicBezTo>
                    <a:pt x="1020" y="2702"/>
                    <a:pt x="1" y="6722"/>
                    <a:pt x="1022" y="6722"/>
                  </a:cubicBezTo>
                  <a:cubicBezTo>
                    <a:pt x="1207" y="6722"/>
                    <a:pt x="1460" y="6589"/>
                    <a:pt x="1795" y="6286"/>
                  </a:cubicBezTo>
                  <a:cubicBezTo>
                    <a:pt x="2854" y="5326"/>
                    <a:pt x="3924" y="5086"/>
                    <a:pt x="4872" y="5086"/>
                  </a:cubicBezTo>
                  <a:cubicBezTo>
                    <a:pt x="5683" y="5086"/>
                    <a:pt x="6405" y="5262"/>
                    <a:pt x="6952" y="5314"/>
                  </a:cubicBezTo>
                  <a:cubicBezTo>
                    <a:pt x="7279" y="3725"/>
                    <a:pt x="7182" y="2070"/>
                    <a:pt x="6670" y="534"/>
                  </a:cubicBezTo>
                  <a:cubicBezTo>
                    <a:pt x="5555" y="271"/>
                    <a:pt x="4483" y="1"/>
                    <a:pt x="3607" y="1"/>
                  </a:cubicBezTo>
                  <a:close/>
                </a:path>
              </a:pathLst>
            </a:custGeom>
            <a:gradFill>
              <a:gsLst>
                <a:gs pos="0">
                  <a:srgbClr val="DCECD5"/>
                </a:gs>
                <a:gs pos="100000">
                  <a:srgbClr val="93BC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5"/>
            <p:cNvSpPr/>
            <p:nvPr/>
          </p:nvSpPr>
          <p:spPr>
            <a:xfrm>
              <a:off x="540663" y="8324575"/>
              <a:ext cx="251250" cy="114375"/>
            </a:xfrm>
            <a:custGeom>
              <a:rect b="b" l="l" r="r" t="t"/>
              <a:pathLst>
                <a:path extrusionOk="0" h="4575" w="10050">
                  <a:moveTo>
                    <a:pt x="3670" y="0"/>
                  </a:moveTo>
                  <a:cubicBezTo>
                    <a:pt x="2957" y="0"/>
                    <a:pt x="2297" y="88"/>
                    <a:pt x="1752" y="292"/>
                  </a:cubicBezTo>
                  <a:cubicBezTo>
                    <a:pt x="231" y="864"/>
                    <a:pt x="1" y="2533"/>
                    <a:pt x="127" y="4003"/>
                  </a:cubicBezTo>
                  <a:cubicBezTo>
                    <a:pt x="965" y="4322"/>
                    <a:pt x="1848" y="4508"/>
                    <a:pt x="2746" y="4574"/>
                  </a:cubicBezTo>
                  <a:cubicBezTo>
                    <a:pt x="3147" y="3610"/>
                    <a:pt x="3503" y="2556"/>
                    <a:pt x="3986" y="2059"/>
                  </a:cubicBezTo>
                  <a:cubicBezTo>
                    <a:pt x="4173" y="1864"/>
                    <a:pt x="4491" y="1787"/>
                    <a:pt x="4892" y="1787"/>
                  </a:cubicBezTo>
                  <a:cubicBezTo>
                    <a:pt x="5988" y="1787"/>
                    <a:pt x="7696" y="2363"/>
                    <a:pt x="8995" y="2689"/>
                  </a:cubicBezTo>
                  <a:cubicBezTo>
                    <a:pt x="9374" y="2400"/>
                    <a:pt x="9722" y="2088"/>
                    <a:pt x="10049" y="1747"/>
                  </a:cubicBezTo>
                  <a:cubicBezTo>
                    <a:pt x="8733" y="889"/>
                    <a:pt x="5936" y="0"/>
                    <a:pt x="3670" y="0"/>
                  </a:cubicBezTo>
                  <a:close/>
                </a:path>
              </a:pathLst>
            </a:custGeom>
            <a:gradFill>
              <a:gsLst>
                <a:gs pos="0">
                  <a:srgbClr val="DCECD5"/>
                </a:gs>
                <a:gs pos="100000">
                  <a:srgbClr val="93BC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5"/>
            <p:cNvSpPr/>
            <p:nvPr/>
          </p:nvSpPr>
          <p:spPr>
            <a:xfrm>
              <a:off x="606163" y="7978425"/>
              <a:ext cx="184525" cy="108725"/>
            </a:xfrm>
            <a:custGeom>
              <a:rect b="b" l="l" r="r" t="t"/>
              <a:pathLst>
                <a:path extrusionOk="0" h="4349" w="7381">
                  <a:moveTo>
                    <a:pt x="792" y="1"/>
                  </a:moveTo>
                  <a:cubicBezTo>
                    <a:pt x="783" y="1"/>
                    <a:pt x="774" y="1"/>
                    <a:pt x="765" y="1"/>
                  </a:cubicBezTo>
                  <a:cubicBezTo>
                    <a:pt x="505" y="1"/>
                    <a:pt x="253" y="8"/>
                    <a:pt x="0" y="30"/>
                  </a:cubicBezTo>
                  <a:cubicBezTo>
                    <a:pt x="1485" y="90"/>
                    <a:pt x="3436" y="572"/>
                    <a:pt x="3911" y="2813"/>
                  </a:cubicBezTo>
                  <a:cubicBezTo>
                    <a:pt x="4150" y="3929"/>
                    <a:pt x="4977" y="4349"/>
                    <a:pt x="5764" y="4349"/>
                  </a:cubicBezTo>
                  <a:cubicBezTo>
                    <a:pt x="6595" y="4349"/>
                    <a:pt x="7381" y="3880"/>
                    <a:pt x="7377" y="3266"/>
                  </a:cubicBezTo>
                  <a:cubicBezTo>
                    <a:pt x="7377" y="3073"/>
                    <a:pt x="7347" y="2888"/>
                    <a:pt x="7295" y="2709"/>
                  </a:cubicBezTo>
                  <a:cubicBezTo>
                    <a:pt x="5573" y="979"/>
                    <a:pt x="3231" y="1"/>
                    <a:pt x="792" y="1"/>
                  </a:cubicBezTo>
                  <a:close/>
                </a:path>
              </a:pathLst>
            </a:custGeom>
            <a:gradFill>
              <a:gsLst>
                <a:gs pos="0">
                  <a:srgbClr val="DCECD5"/>
                </a:gs>
                <a:gs pos="100000">
                  <a:srgbClr val="93BC8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9" name="Google Shape;1789;p65"/>
          <p:cNvSpPr/>
          <p:nvPr/>
        </p:nvSpPr>
        <p:spPr>
          <a:xfrm>
            <a:off x="2391738" y="10405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5"/>
          <p:cNvSpPr/>
          <p:nvPr/>
        </p:nvSpPr>
        <p:spPr>
          <a:xfrm>
            <a:off x="6857998" y="2529788"/>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5"/>
          <p:cNvSpPr/>
          <p:nvPr/>
        </p:nvSpPr>
        <p:spPr>
          <a:xfrm>
            <a:off x="2351850" y="20661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5"/>
          <p:cNvSpPr/>
          <p:nvPr/>
        </p:nvSpPr>
        <p:spPr>
          <a:xfrm>
            <a:off x="6695250" y="14565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5"/>
          <p:cNvSpPr/>
          <p:nvPr/>
        </p:nvSpPr>
        <p:spPr>
          <a:xfrm>
            <a:off x="4637850" y="39711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7" name="Shape 1797"/>
        <p:cNvGrpSpPr/>
        <p:nvPr/>
      </p:nvGrpSpPr>
      <p:grpSpPr>
        <a:xfrm>
          <a:off x="0" y="0"/>
          <a:ext cx="0" cy="0"/>
          <a:chOff x="0" y="0"/>
          <a:chExt cx="0" cy="0"/>
        </a:xfrm>
      </p:grpSpPr>
      <p:sp>
        <p:nvSpPr>
          <p:cNvPr id="1798" name="Google Shape;1798;p66"/>
          <p:cNvSpPr txBox="1"/>
          <p:nvPr>
            <p:ph type="title"/>
          </p:nvPr>
        </p:nvSpPr>
        <p:spPr>
          <a:xfrm>
            <a:off x="720000" y="44904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MISSIONS</a:t>
            </a:r>
            <a:endParaRPr b="1">
              <a:solidFill>
                <a:schemeClr val="lt1"/>
              </a:solidFill>
            </a:endParaRPr>
          </a:p>
        </p:txBody>
      </p:sp>
      <p:graphicFrame>
        <p:nvGraphicFramePr>
          <p:cNvPr id="1799" name="Google Shape;1799;p66"/>
          <p:cNvGraphicFramePr/>
          <p:nvPr/>
        </p:nvGraphicFramePr>
        <p:xfrm>
          <a:off x="948200" y="1354915"/>
          <a:ext cx="3000000" cy="3000000"/>
        </p:xfrm>
        <a:graphic>
          <a:graphicData uri="http://schemas.openxmlformats.org/drawingml/2006/table">
            <a:tbl>
              <a:tblPr>
                <a:noFill/>
                <a:tableStyleId>{D668DA47-E040-4555-B355-047F9030B760}</a:tableStyleId>
              </a:tblPr>
              <a:tblGrid>
                <a:gridCol w="1500875"/>
                <a:gridCol w="2085925"/>
                <a:gridCol w="1841625"/>
                <a:gridCol w="1809475"/>
              </a:tblGrid>
              <a:tr h="642025">
                <a:tc>
                  <a:txBody>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MISSIONS</a:t>
                      </a:r>
                      <a:endParaRPr b="1" sz="2500">
                        <a:solidFill>
                          <a:schemeClr val="lt1"/>
                        </a:solidFill>
                        <a:latin typeface="Unica One"/>
                        <a:ea typeface="Unica One"/>
                        <a:cs typeface="Unica One"/>
                        <a:sym typeface="Unica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DESCRIPTION</a:t>
                      </a:r>
                      <a:endParaRPr b="1" sz="2500">
                        <a:solidFill>
                          <a:schemeClr val="lt1"/>
                        </a:solidFill>
                        <a:latin typeface="Unica One"/>
                        <a:ea typeface="Unica One"/>
                        <a:cs typeface="Unica One"/>
                        <a:sym typeface="Unica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LOCATION</a:t>
                      </a:r>
                      <a:endParaRPr b="1" sz="2500">
                        <a:solidFill>
                          <a:schemeClr val="lt1"/>
                        </a:solidFill>
                        <a:latin typeface="Unica One"/>
                        <a:ea typeface="Unica One"/>
                        <a:cs typeface="Unica One"/>
                        <a:sym typeface="Unica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b="1" lang="en" sz="2500">
                          <a:solidFill>
                            <a:schemeClr val="lt1"/>
                          </a:solidFill>
                          <a:latin typeface="Unica One"/>
                          <a:ea typeface="Unica One"/>
                          <a:cs typeface="Unica One"/>
                          <a:sym typeface="Unica One"/>
                        </a:rPr>
                        <a:t>PUNCTUATION</a:t>
                      </a:r>
                      <a:endParaRPr b="1" sz="2500">
                        <a:solidFill>
                          <a:schemeClr val="lt1"/>
                        </a:solidFill>
                        <a:latin typeface="Unica One"/>
                        <a:ea typeface="Unica One"/>
                        <a:cs typeface="Unica One"/>
                        <a:sym typeface="Unica One"/>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r>
              <a:tr h="589475">
                <a:tc>
                  <a:txBody>
                    <a:bodyPr/>
                    <a:lstStyle/>
                    <a:p>
                      <a:pPr indent="0" lvl="0" marL="0" rtl="0" algn="l">
                        <a:spcBef>
                          <a:spcPts val="0"/>
                        </a:spcBef>
                        <a:spcAft>
                          <a:spcPts val="0"/>
                        </a:spcAft>
                        <a:buNone/>
                      </a:pPr>
                      <a:r>
                        <a:rPr b="1" lang="en">
                          <a:solidFill>
                            <a:schemeClr val="dk1"/>
                          </a:solidFill>
                          <a:latin typeface="Nunito"/>
                          <a:ea typeface="Nunito"/>
                          <a:cs typeface="Nunito"/>
                          <a:sym typeface="Nunito"/>
                        </a:rPr>
                        <a:t>Mission name</a:t>
                      </a:r>
                      <a:endParaRPr b="1">
                        <a:solidFill>
                          <a:schemeClr val="dk1"/>
                        </a:solidFill>
                        <a:latin typeface="Nunito"/>
                        <a:ea typeface="Nunito"/>
                        <a:cs typeface="Nunito"/>
                        <a:sym typeface="Nunito"/>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r>
              <a:tr h="589475">
                <a:tc>
                  <a:txBody>
                    <a:bodyPr/>
                    <a:lstStyle/>
                    <a:p>
                      <a:pPr indent="0" lvl="0" marL="0" rtl="0" algn="l">
                        <a:spcBef>
                          <a:spcPts val="0"/>
                        </a:spcBef>
                        <a:spcAft>
                          <a:spcPts val="0"/>
                        </a:spcAft>
                        <a:buNone/>
                      </a:pPr>
                      <a:r>
                        <a:rPr b="1" lang="en">
                          <a:solidFill>
                            <a:schemeClr val="dk1"/>
                          </a:solidFill>
                          <a:latin typeface="Nunito"/>
                          <a:ea typeface="Nunito"/>
                          <a:cs typeface="Nunito"/>
                          <a:sym typeface="Nunito"/>
                        </a:rPr>
                        <a:t>Mission name</a:t>
                      </a:r>
                      <a:endParaRPr b="1">
                        <a:solidFill>
                          <a:schemeClr val="dk1"/>
                        </a:solidFill>
                        <a:latin typeface="Nunito"/>
                        <a:ea typeface="Nunito"/>
                        <a:cs typeface="Nunito"/>
                        <a:sym typeface="Nunito"/>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r>
              <a:tr h="589475">
                <a:tc>
                  <a:txBody>
                    <a:bodyPr/>
                    <a:lstStyle/>
                    <a:p>
                      <a:pPr indent="0" lvl="0" marL="0" rtl="0" algn="l">
                        <a:spcBef>
                          <a:spcPts val="0"/>
                        </a:spcBef>
                        <a:spcAft>
                          <a:spcPts val="0"/>
                        </a:spcAft>
                        <a:buNone/>
                      </a:pPr>
                      <a:r>
                        <a:rPr b="1" lang="en">
                          <a:solidFill>
                            <a:schemeClr val="dk1"/>
                          </a:solidFill>
                          <a:latin typeface="Nunito"/>
                          <a:ea typeface="Nunito"/>
                          <a:cs typeface="Nunito"/>
                          <a:sym typeface="Nunito"/>
                        </a:rPr>
                        <a:t>Mission name</a:t>
                      </a:r>
                      <a:endParaRPr b="1">
                        <a:solidFill>
                          <a:schemeClr val="dk1"/>
                        </a:solidFill>
                        <a:latin typeface="Nunito"/>
                        <a:ea typeface="Nunito"/>
                        <a:cs typeface="Nunito"/>
                        <a:sym typeface="Nunito"/>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r>
              <a:tr h="589475">
                <a:tc>
                  <a:txBody>
                    <a:bodyPr/>
                    <a:lstStyle/>
                    <a:p>
                      <a:pPr indent="0" lvl="0" marL="0" rtl="0" algn="l">
                        <a:spcBef>
                          <a:spcPts val="0"/>
                        </a:spcBef>
                        <a:spcAft>
                          <a:spcPts val="0"/>
                        </a:spcAft>
                        <a:buNone/>
                      </a:pPr>
                      <a:r>
                        <a:rPr b="1" lang="en">
                          <a:solidFill>
                            <a:schemeClr val="dk1"/>
                          </a:solidFill>
                          <a:latin typeface="Nunito"/>
                          <a:ea typeface="Nunito"/>
                          <a:cs typeface="Nunito"/>
                          <a:sym typeface="Nunito"/>
                        </a:rPr>
                        <a:t>Mission name</a:t>
                      </a:r>
                      <a:endParaRPr b="1">
                        <a:solidFill>
                          <a:schemeClr val="dk1"/>
                        </a:solidFill>
                        <a:latin typeface="Nunito"/>
                        <a:ea typeface="Nunito"/>
                        <a:cs typeface="Nunito"/>
                        <a:sym typeface="Nunito"/>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Nunito"/>
                          <a:ea typeface="Nunito"/>
                          <a:cs typeface="Nunito"/>
                          <a:sym typeface="Nunito"/>
                        </a:rPr>
                        <a:t>Describe it here</a:t>
                      </a:r>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r>
            </a:tbl>
          </a:graphicData>
        </a:graphic>
      </p:graphicFrame>
      <p:sp>
        <p:nvSpPr>
          <p:cNvPr id="1800" name="Google Shape;1800;p66"/>
          <p:cNvSpPr/>
          <p:nvPr/>
        </p:nvSpPr>
        <p:spPr>
          <a:xfrm flipH="1">
            <a:off x="8430784" y="2066999"/>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6"/>
          <p:cNvSpPr/>
          <p:nvPr/>
        </p:nvSpPr>
        <p:spPr>
          <a:xfrm>
            <a:off x="-2598086" y="3709726"/>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6"/>
          <p:cNvSpPr/>
          <p:nvPr/>
        </p:nvSpPr>
        <p:spPr>
          <a:xfrm>
            <a:off x="6038875" y="166870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6"/>
          <p:cNvSpPr/>
          <p:nvPr/>
        </p:nvSpPr>
        <p:spPr>
          <a:xfrm>
            <a:off x="719988" y="4390550"/>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6"/>
          <p:cNvSpPr/>
          <p:nvPr/>
        </p:nvSpPr>
        <p:spPr>
          <a:xfrm>
            <a:off x="1230075" y="12394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6"/>
          <p:cNvSpPr/>
          <p:nvPr/>
        </p:nvSpPr>
        <p:spPr>
          <a:xfrm>
            <a:off x="7249875" y="44398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9" name="Shape 1809"/>
        <p:cNvGrpSpPr/>
        <p:nvPr/>
      </p:nvGrpSpPr>
      <p:grpSpPr>
        <a:xfrm>
          <a:off x="0" y="0"/>
          <a:ext cx="0" cy="0"/>
          <a:chOff x="0" y="0"/>
          <a:chExt cx="0" cy="0"/>
        </a:xfrm>
      </p:grpSpPr>
      <p:sp>
        <p:nvSpPr>
          <p:cNvPr id="1810" name="Google Shape;1810;p67"/>
          <p:cNvSpPr/>
          <p:nvPr/>
        </p:nvSpPr>
        <p:spPr>
          <a:xfrm>
            <a:off x="-1296611" y="3880776"/>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7"/>
          <p:cNvSpPr/>
          <p:nvPr/>
        </p:nvSpPr>
        <p:spPr>
          <a:xfrm>
            <a:off x="395100" y="449313"/>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7"/>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SPACESHIP HQ MAP</a:t>
            </a:r>
            <a:endParaRPr/>
          </a:p>
        </p:txBody>
      </p:sp>
      <p:grpSp>
        <p:nvGrpSpPr>
          <p:cNvPr id="1813" name="Google Shape;1813;p67"/>
          <p:cNvGrpSpPr/>
          <p:nvPr/>
        </p:nvGrpSpPr>
        <p:grpSpPr>
          <a:xfrm>
            <a:off x="2776057" y="1458667"/>
            <a:ext cx="3901044" cy="2943283"/>
            <a:chOff x="2776057" y="1458667"/>
            <a:chExt cx="3901044" cy="2943283"/>
          </a:xfrm>
        </p:grpSpPr>
        <p:sp>
          <p:nvSpPr>
            <p:cNvPr id="1814" name="Google Shape;1814;p67"/>
            <p:cNvSpPr/>
            <p:nvPr/>
          </p:nvSpPr>
          <p:spPr>
            <a:xfrm>
              <a:off x="4351753" y="2570799"/>
              <a:ext cx="224833" cy="556719"/>
            </a:xfrm>
            <a:custGeom>
              <a:rect b="b" l="l" r="r" t="t"/>
              <a:pathLst>
                <a:path extrusionOk="0" h="13703" w="5534">
                  <a:moveTo>
                    <a:pt x="590" y="1"/>
                  </a:moveTo>
                  <a:cubicBezTo>
                    <a:pt x="269" y="1"/>
                    <a:pt x="0" y="262"/>
                    <a:pt x="8" y="591"/>
                  </a:cubicBezTo>
                  <a:lnTo>
                    <a:pt x="8" y="13158"/>
                  </a:lnTo>
                  <a:cubicBezTo>
                    <a:pt x="0" y="13456"/>
                    <a:pt x="247" y="13703"/>
                    <a:pt x="545" y="13703"/>
                  </a:cubicBezTo>
                  <a:lnTo>
                    <a:pt x="4988" y="13703"/>
                  </a:lnTo>
                  <a:cubicBezTo>
                    <a:pt x="5287" y="13703"/>
                    <a:pt x="5533" y="13456"/>
                    <a:pt x="5533" y="13158"/>
                  </a:cubicBezTo>
                  <a:lnTo>
                    <a:pt x="5533" y="591"/>
                  </a:lnTo>
                  <a:cubicBezTo>
                    <a:pt x="5533" y="262"/>
                    <a:pt x="5272" y="1"/>
                    <a:pt x="4944"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7"/>
            <p:cNvSpPr/>
            <p:nvPr/>
          </p:nvSpPr>
          <p:spPr>
            <a:xfrm>
              <a:off x="5178720" y="3854050"/>
              <a:ext cx="333146" cy="433861"/>
            </a:xfrm>
            <a:custGeom>
              <a:rect b="b" l="l" r="r" t="t"/>
              <a:pathLst>
                <a:path extrusionOk="0" h="10679" w="8200">
                  <a:moveTo>
                    <a:pt x="1" y="0"/>
                  </a:moveTo>
                  <a:lnTo>
                    <a:pt x="1" y="10678"/>
                  </a:lnTo>
                  <a:lnTo>
                    <a:pt x="8199" y="10678"/>
                  </a:lnTo>
                  <a:lnTo>
                    <a:pt x="8199" y="0"/>
                  </a:lnTo>
                  <a:close/>
                </a:path>
              </a:pathLst>
            </a:custGeom>
            <a:solidFill>
              <a:srgbClr val="E6F3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7"/>
            <p:cNvSpPr/>
            <p:nvPr/>
          </p:nvSpPr>
          <p:spPr>
            <a:xfrm>
              <a:off x="5588568" y="3439328"/>
              <a:ext cx="1086420" cy="652884"/>
            </a:xfrm>
            <a:custGeom>
              <a:rect b="b" l="l" r="r" t="t"/>
              <a:pathLst>
                <a:path extrusionOk="0" h="16070" w="26741">
                  <a:moveTo>
                    <a:pt x="844" y="1"/>
                  </a:moveTo>
                  <a:cubicBezTo>
                    <a:pt x="381" y="1"/>
                    <a:pt x="1" y="374"/>
                    <a:pt x="1" y="845"/>
                  </a:cubicBezTo>
                  <a:lnTo>
                    <a:pt x="1" y="15480"/>
                  </a:lnTo>
                  <a:cubicBezTo>
                    <a:pt x="1" y="15809"/>
                    <a:pt x="269" y="16070"/>
                    <a:pt x="590" y="16070"/>
                  </a:cubicBezTo>
                  <a:lnTo>
                    <a:pt x="26150" y="16070"/>
                  </a:lnTo>
                  <a:cubicBezTo>
                    <a:pt x="26479" y="16070"/>
                    <a:pt x="26740" y="15809"/>
                    <a:pt x="26740" y="15480"/>
                  </a:cubicBezTo>
                  <a:lnTo>
                    <a:pt x="26740" y="591"/>
                  </a:lnTo>
                  <a:cubicBezTo>
                    <a:pt x="26740" y="262"/>
                    <a:pt x="26479" y="1"/>
                    <a:pt x="261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7"/>
            <p:cNvSpPr/>
            <p:nvPr/>
          </p:nvSpPr>
          <p:spPr>
            <a:xfrm>
              <a:off x="3888196" y="2436120"/>
              <a:ext cx="463600" cy="670801"/>
            </a:xfrm>
            <a:custGeom>
              <a:rect b="b" l="l" r="r" t="t"/>
              <a:pathLst>
                <a:path extrusionOk="0" h="16511" w="11411">
                  <a:moveTo>
                    <a:pt x="732" y="1"/>
                  </a:moveTo>
                  <a:cubicBezTo>
                    <a:pt x="329" y="1"/>
                    <a:pt x="1" y="329"/>
                    <a:pt x="1" y="732"/>
                  </a:cubicBezTo>
                  <a:lnTo>
                    <a:pt x="1" y="15778"/>
                  </a:lnTo>
                  <a:cubicBezTo>
                    <a:pt x="1" y="16182"/>
                    <a:pt x="329" y="16510"/>
                    <a:pt x="732" y="16510"/>
                  </a:cubicBezTo>
                  <a:lnTo>
                    <a:pt x="10679" y="16510"/>
                  </a:lnTo>
                  <a:cubicBezTo>
                    <a:pt x="11089" y="16510"/>
                    <a:pt x="11410" y="16182"/>
                    <a:pt x="11410" y="15778"/>
                  </a:cubicBezTo>
                  <a:lnTo>
                    <a:pt x="11410" y="732"/>
                  </a:lnTo>
                  <a:cubicBezTo>
                    <a:pt x="11410" y="329"/>
                    <a:pt x="11089" y="1"/>
                    <a:pt x="10679" y="1"/>
                  </a:cubicBezTo>
                  <a:close/>
                </a:path>
              </a:pathLst>
            </a:custGeom>
            <a:solidFill>
              <a:srgbClr val="8E8D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7"/>
            <p:cNvSpPr/>
            <p:nvPr/>
          </p:nvSpPr>
          <p:spPr>
            <a:xfrm>
              <a:off x="5096206" y="1593675"/>
              <a:ext cx="982942" cy="603440"/>
            </a:xfrm>
            <a:custGeom>
              <a:rect b="b" l="l" r="r" t="t"/>
              <a:pathLst>
                <a:path extrusionOk="0" h="14853" w="24194">
                  <a:moveTo>
                    <a:pt x="12097" y="1"/>
                  </a:moveTo>
                  <a:cubicBezTo>
                    <a:pt x="5414" y="1"/>
                    <a:pt x="1" y="3324"/>
                    <a:pt x="1" y="7423"/>
                  </a:cubicBezTo>
                  <a:cubicBezTo>
                    <a:pt x="1" y="11530"/>
                    <a:pt x="5414" y="14853"/>
                    <a:pt x="12097" y="14853"/>
                  </a:cubicBezTo>
                  <a:cubicBezTo>
                    <a:pt x="18780" y="14853"/>
                    <a:pt x="24194" y="11530"/>
                    <a:pt x="24194" y="7423"/>
                  </a:cubicBezTo>
                  <a:cubicBezTo>
                    <a:pt x="24194" y="3324"/>
                    <a:pt x="18780" y="1"/>
                    <a:pt x="12097" y="1"/>
                  </a:cubicBezTo>
                  <a:close/>
                </a:path>
              </a:pathLst>
            </a:custGeom>
            <a:solidFill>
              <a:srgbClr val="C8DB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7"/>
            <p:cNvSpPr/>
            <p:nvPr/>
          </p:nvSpPr>
          <p:spPr>
            <a:xfrm>
              <a:off x="5981108" y="3224247"/>
              <a:ext cx="241530" cy="273382"/>
            </a:xfrm>
            <a:custGeom>
              <a:rect b="b" l="l" r="r" t="t"/>
              <a:pathLst>
                <a:path extrusionOk="0" h="6729" w="5945">
                  <a:moveTo>
                    <a:pt x="1" y="1"/>
                  </a:moveTo>
                  <a:lnTo>
                    <a:pt x="1" y="6729"/>
                  </a:lnTo>
                  <a:lnTo>
                    <a:pt x="5945" y="6729"/>
                  </a:lnTo>
                  <a:lnTo>
                    <a:pt x="5945" y="210"/>
                  </a:lnTo>
                  <a:cubicBezTo>
                    <a:pt x="5945" y="98"/>
                    <a:pt x="5848" y="1"/>
                    <a:pt x="5736" y="1"/>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7"/>
            <p:cNvSpPr/>
            <p:nvPr/>
          </p:nvSpPr>
          <p:spPr>
            <a:xfrm>
              <a:off x="4949664" y="3224247"/>
              <a:ext cx="229423" cy="273382"/>
            </a:xfrm>
            <a:custGeom>
              <a:rect b="b" l="l" r="r" t="t"/>
              <a:pathLst>
                <a:path extrusionOk="0" h="6729" w="5647">
                  <a:moveTo>
                    <a:pt x="322" y="1"/>
                  </a:moveTo>
                  <a:cubicBezTo>
                    <a:pt x="143" y="1"/>
                    <a:pt x="1" y="143"/>
                    <a:pt x="1" y="322"/>
                  </a:cubicBezTo>
                  <a:lnTo>
                    <a:pt x="1" y="6729"/>
                  </a:lnTo>
                  <a:lnTo>
                    <a:pt x="5646" y="6729"/>
                  </a:lnTo>
                  <a:lnTo>
                    <a:pt x="5646" y="314"/>
                  </a:lnTo>
                  <a:cubicBezTo>
                    <a:pt x="5646" y="143"/>
                    <a:pt x="5504" y="1"/>
                    <a:pt x="5325" y="1"/>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7"/>
            <p:cNvSpPr/>
            <p:nvPr/>
          </p:nvSpPr>
          <p:spPr>
            <a:xfrm>
              <a:off x="5010361" y="3249436"/>
              <a:ext cx="213619" cy="213619"/>
            </a:xfrm>
            <a:custGeom>
              <a:rect b="b" l="l" r="r" t="t"/>
              <a:pathLst>
                <a:path extrusionOk="0" h="5258" w="5258">
                  <a:moveTo>
                    <a:pt x="1352" y="1"/>
                  </a:moveTo>
                  <a:lnTo>
                    <a:pt x="0" y="1352"/>
                  </a:lnTo>
                  <a:lnTo>
                    <a:pt x="3913" y="5257"/>
                  </a:lnTo>
                  <a:lnTo>
                    <a:pt x="5257" y="3913"/>
                  </a:lnTo>
                  <a:lnTo>
                    <a:pt x="1352" y="1"/>
                  </a:ln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7"/>
            <p:cNvSpPr/>
            <p:nvPr/>
          </p:nvSpPr>
          <p:spPr>
            <a:xfrm>
              <a:off x="5832494" y="3249436"/>
              <a:ext cx="213294" cy="213619"/>
            </a:xfrm>
            <a:custGeom>
              <a:rect b="b" l="l" r="r" t="t"/>
              <a:pathLst>
                <a:path extrusionOk="0" h="5258" w="5250">
                  <a:moveTo>
                    <a:pt x="1344" y="1"/>
                  </a:moveTo>
                  <a:lnTo>
                    <a:pt x="0" y="1352"/>
                  </a:lnTo>
                  <a:lnTo>
                    <a:pt x="3905" y="5257"/>
                  </a:lnTo>
                  <a:lnTo>
                    <a:pt x="5249" y="3913"/>
                  </a:lnTo>
                  <a:lnTo>
                    <a:pt x="1344" y="1"/>
                  </a:ln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7"/>
            <p:cNvSpPr/>
            <p:nvPr/>
          </p:nvSpPr>
          <p:spPr>
            <a:xfrm>
              <a:off x="4949379" y="3497912"/>
              <a:ext cx="229992" cy="791789"/>
            </a:xfrm>
            <a:custGeom>
              <a:rect b="b" l="l" r="r" t="t"/>
              <a:pathLst>
                <a:path extrusionOk="0" h="19489" w="5661">
                  <a:moveTo>
                    <a:pt x="90" y="0"/>
                  </a:moveTo>
                  <a:cubicBezTo>
                    <a:pt x="45" y="0"/>
                    <a:pt x="8" y="37"/>
                    <a:pt x="8" y="90"/>
                  </a:cubicBezTo>
                  <a:lnTo>
                    <a:pt x="8" y="19011"/>
                  </a:lnTo>
                  <a:cubicBezTo>
                    <a:pt x="0" y="19265"/>
                    <a:pt x="202" y="19481"/>
                    <a:pt x="456" y="19489"/>
                  </a:cubicBezTo>
                  <a:lnTo>
                    <a:pt x="5205" y="19489"/>
                  </a:lnTo>
                  <a:cubicBezTo>
                    <a:pt x="5459" y="19481"/>
                    <a:pt x="5661" y="19265"/>
                    <a:pt x="5653" y="19011"/>
                  </a:cubicBezTo>
                  <a:lnTo>
                    <a:pt x="5653" y="90"/>
                  </a:lnTo>
                  <a:cubicBezTo>
                    <a:pt x="5653" y="37"/>
                    <a:pt x="5616" y="0"/>
                    <a:pt x="5571" y="0"/>
                  </a:cubicBezTo>
                  <a:close/>
                </a:path>
              </a:pathLst>
            </a:custGeom>
            <a:solidFill>
              <a:srgbClr val="ECE8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7"/>
            <p:cNvSpPr/>
            <p:nvPr/>
          </p:nvSpPr>
          <p:spPr>
            <a:xfrm>
              <a:off x="4351753" y="3106875"/>
              <a:ext cx="224833" cy="720529"/>
            </a:xfrm>
            <a:custGeom>
              <a:rect b="b" l="l" r="r" t="t"/>
              <a:pathLst>
                <a:path extrusionOk="0" h="17735" w="5534">
                  <a:moveTo>
                    <a:pt x="0" y="0"/>
                  </a:moveTo>
                  <a:lnTo>
                    <a:pt x="0" y="17734"/>
                  </a:lnTo>
                  <a:lnTo>
                    <a:pt x="5533" y="17734"/>
                  </a:lnTo>
                  <a:lnTo>
                    <a:pt x="5533"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7"/>
            <p:cNvSpPr/>
            <p:nvPr/>
          </p:nvSpPr>
          <p:spPr>
            <a:xfrm>
              <a:off x="4426669" y="3106875"/>
              <a:ext cx="64679" cy="720529"/>
            </a:xfrm>
            <a:custGeom>
              <a:rect b="b" l="l" r="r" t="t"/>
              <a:pathLst>
                <a:path extrusionOk="0" h="17735" w="1592">
                  <a:moveTo>
                    <a:pt x="1" y="0"/>
                  </a:moveTo>
                  <a:lnTo>
                    <a:pt x="1" y="17734"/>
                  </a:lnTo>
                  <a:lnTo>
                    <a:pt x="1591" y="17734"/>
                  </a:lnTo>
                  <a:lnTo>
                    <a:pt x="1591"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7"/>
            <p:cNvSpPr/>
            <p:nvPr/>
          </p:nvSpPr>
          <p:spPr>
            <a:xfrm>
              <a:off x="4237387" y="4028463"/>
              <a:ext cx="712322" cy="260666"/>
            </a:xfrm>
            <a:custGeom>
              <a:rect b="b" l="l" r="r" t="t"/>
              <a:pathLst>
                <a:path extrusionOk="0" h="6416" w="17533">
                  <a:moveTo>
                    <a:pt x="344" y="1"/>
                  </a:moveTo>
                  <a:cubicBezTo>
                    <a:pt x="157" y="1"/>
                    <a:pt x="0" y="180"/>
                    <a:pt x="0" y="404"/>
                  </a:cubicBezTo>
                  <a:lnTo>
                    <a:pt x="0" y="6012"/>
                  </a:lnTo>
                  <a:cubicBezTo>
                    <a:pt x="0" y="6236"/>
                    <a:pt x="157" y="6415"/>
                    <a:pt x="344" y="6415"/>
                  </a:cubicBezTo>
                  <a:lnTo>
                    <a:pt x="17197" y="6415"/>
                  </a:lnTo>
                  <a:cubicBezTo>
                    <a:pt x="17384" y="6415"/>
                    <a:pt x="17533" y="6236"/>
                    <a:pt x="17533" y="6012"/>
                  </a:cubicBezTo>
                  <a:lnTo>
                    <a:pt x="17533" y="404"/>
                  </a:lnTo>
                  <a:cubicBezTo>
                    <a:pt x="17533" y="180"/>
                    <a:pt x="17384" y="1"/>
                    <a:pt x="17197"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7"/>
            <p:cNvSpPr/>
            <p:nvPr/>
          </p:nvSpPr>
          <p:spPr>
            <a:xfrm>
              <a:off x="3873326" y="4090947"/>
              <a:ext cx="364104" cy="199969"/>
            </a:xfrm>
            <a:custGeom>
              <a:rect b="b" l="l" r="r" t="t"/>
              <a:pathLst>
                <a:path extrusionOk="0" h="4922" w="8962">
                  <a:moveTo>
                    <a:pt x="8646" y="1"/>
                  </a:moveTo>
                  <a:cubicBezTo>
                    <a:pt x="8641" y="1"/>
                    <a:pt x="8637" y="1"/>
                    <a:pt x="8633" y="1"/>
                  </a:cubicBezTo>
                  <a:lnTo>
                    <a:pt x="1" y="1"/>
                  </a:lnTo>
                  <a:lnTo>
                    <a:pt x="1" y="4922"/>
                  </a:lnTo>
                  <a:lnTo>
                    <a:pt x="8192" y="4922"/>
                  </a:lnTo>
                  <a:cubicBezTo>
                    <a:pt x="8197" y="4922"/>
                    <a:pt x="8201" y="4922"/>
                    <a:pt x="8206" y="4922"/>
                  </a:cubicBezTo>
                  <a:cubicBezTo>
                    <a:pt x="8618" y="4922"/>
                    <a:pt x="8954" y="4589"/>
                    <a:pt x="8961" y="4175"/>
                  </a:cubicBezTo>
                  <a:lnTo>
                    <a:pt x="8961" y="322"/>
                  </a:lnTo>
                  <a:cubicBezTo>
                    <a:pt x="8961" y="147"/>
                    <a:pt x="8819" y="1"/>
                    <a:pt x="8646"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7"/>
            <p:cNvSpPr/>
            <p:nvPr/>
          </p:nvSpPr>
          <p:spPr>
            <a:xfrm>
              <a:off x="3277528" y="4045770"/>
              <a:ext cx="595843" cy="245146"/>
            </a:xfrm>
            <a:custGeom>
              <a:rect b="b" l="l" r="r" t="t"/>
              <a:pathLst>
                <a:path extrusionOk="0" h="6034" w="14666">
                  <a:moveTo>
                    <a:pt x="0" y="0"/>
                  </a:moveTo>
                  <a:lnTo>
                    <a:pt x="0" y="2233"/>
                  </a:lnTo>
                  <a:cubicBezTo>
                    <a:pt x="0" y="4331"/>
                    <a:pt x="1703" y="6034"/>
                    <a:pt x="3809" y="6034"/>
                  </a:cubicBezTo>
                  <a:lnTo>
                    <a:pt x="14666" y="6034"/>
                  </a:lnTo>
                  <a:lnTo>
                    <a:pt x="14666" y="1113"/>
                  </a:lnTo>
                  <a:lnTo>
                    <a:pt x="8767" y="1180"/>
                  </a:lnTo>
                  <a:cubicBezTo>
                    <a:pt x="8222" y="1180"/>
                    <a:pt x="8252" y="546"/>
                    <a:pt x="8252"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7"/>
            <p:cNvSpPr/>
            <p:nvPr/>
          </p:nvSpPr>
          <p:spPr>
            <a:xfrm>
              <a:off x="2776057" y="3244998"/>
              <a:ext cx="1078823" cy="803043"/>
            </a:xfrm>
            <a:custGeom>
              <a:rect b="b" l="l" r="r" t="t"/>
              <a:pathLst>
                <a:path extrusionOk="0" h="19766" w="26554">
                  <a:moveTo>
                    <a:pt x="1725" y="0"/>
                  </a:moveTo>
                  <a:cubicBezTo>
                    <a:pt x="770" y="0"/>
                    <a:pt x="0" y="777"/>
                    <a:pt x="0" y="1733"/>
                  </a:cubicBezTo>
                  <a:lnTo>
                    <a:pt x="0" y="18041"/>
                  </a:lnTo>
                  <a:cubicBezTo>
                    <a:pt x="0" y="18996"/>
                    <a:pt x="770" y="19765"/>
                    <a:pt x="1725" y="19765"/>
                  </a:cubicBezTo>
                  <a:lnTo>
                    <a:pt x="24828" y="19765"/>
                  </a:lnTo>
                  <a:cubicBezTo>
                    <a:pt x="25784" y="19765"/>
                    <a:pt x="26553" y="18996"/>
                    <a:pt x="26553" y="18041"/>
                  </a:cubicBezTo>
                  <a:lnTo>
                    <a:pt x="26553" y="1733"/>
                  </a:lnTo>
                  <a:cubicBezTo>
                    <a:pt x="26553" y="777"/>
                    <a:pt x="25784" y="0"/>
                    <a:pt x="24828" y="0"/>
                  </a:cubicBezTo>
                  <a:close/>
                </a:path>
              </a:pathLst>
            </a:custGeom>
            <a:solidFill>
              <a:srgbClr val="E7E4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7"/>
            <p:cNvSpPr/>
            <p:nvPr/>
          </p:nvSpPr>
          <p:spPr>
            <a:xfrm>
              <a:off x="5056475" y="2498181"/>
              <a:ext cx="1040877" cy="920886"/>
            </a:xfrm>
            <a:custGeom>
              <a:rect b="b" l="l" r="r" t="t"/>
              <a:pathLst>
                <a:path extrusionOk="0" h="22170" w="25620">
                  <a:moveTo>
                    <a:pt x="10305" y="0"/>
                  </a:moveTo>
                  <a:lnTo>
                    <a:pt x="10305" y="6579"/>
                  </a:lnTo>
                  <a:cubicBezTo>
                    <a:pt x="10305" y="7512"/>
                    <a:pt x="9932" y="8408"/>
                    <a:pt x="9274" y="9065"/>
                  </a:cubicBezTo>
                  <a:lnTo>
                    <a:pt x="0" y="18339"/>
                  </a:lnTo>
                  <a:lnTo>
                    <a:pt x="3868" y="22170"/>
                  </a:lnTo>
                  <a:lnTo>
                    <a:pt x="10387" y="15778"/>
                  </a:lnTo>
                  <a:cubicBezTo>
                    <a:pt x="11074" y="15091"/>
                    <a:pt x="11976" y="14747"/>
                    <a:pt x="12877" y="14747"/>
                  </a:cubicBezTo>
                  <a:cubicBezTo>
                    <a:pt x="13779" y="14747"/>
                    <a:pt x="14681" y="15091"/>
                    <a:pt x="15368" y="15778"/>
                  </a:cubicBezTo>
                  <a:lnTo>
                    <a:pt x="21849" y="22095"/>
                  </a:lnTo>
                  <a:lnTo>
                    <a:pt x="25620" y="18347"/>
                  </a:lnTo>
                  <a:lnTo>
                    <a:pt x="16854" y="9461"/>
                  </a:lnTo>
                  <a:cubicBezTo>
                    <a:pt x="16196" y="8804"/>
                    <a:pt x="15838" y="7915"/>
                    <a:pt x="15838" y="6989"/>
                  </a:cubicBezTo>
                  <a:lnTo>
                    <a:pt x="158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831" name="Google Shape;1831;p67"/>
            <p:cNvSpPr/>
            <p:nvPr/>
          </p:nvSpPr>
          <p:spPr>
            <a:xfrm>
              <a:off x="5699927" y="1957735"/>
              <a:ext cx="366176" cy="478429"/>
            </a:xfrm>
            <a:custGeom>
              <a:rect b="b" l="l" r="r" t="t"/>
              <a:pathLst>
                <a:path extrusionOk="0" h="11776" w="9013">
                  <a:moveTo>
                    <a:pt x="829" y="0"/>
                  </a:moveTo>
                  <a:cubicBezTo>
                    <a:pt x="366" y="0"/>
                    <a:pt x="0" y="373"/>
                    <a:pt x="0" y="829"/>
                  </a:cubicBezTo>
                  <a:lnTo>
                    <a:pt x="0" y="10947"/>
                  </a:lnTo>
                  <a:cubicBezTo>
                    <a:pt x="0" y="11410"/>
                    <a:pt x="366" y="11776"/>
                    <a:pt x="829" y="11776"/>
                  </a:cubicBezTo>
                  <a:lnTo>
                    <a:pt x="8184" y="11776"/>
                  </a:lnTo>
                  <a:cubicBezTo>
                    <a:pt x="8647" y="11776"/>
                    <a:pt x="9013" y="11410"/>
                    <a:pt x="9013" y="10947"/>
                  </a:cubicBezTo>
                  <a:lnTo>
                    <a:pt x="9013" y="829"/>
                  </a:lnTo>
                  <a:cubicBezTo>
                    <a:pt x="9013" y="373"/>
                    <a:pt x="8647" y="0"/>
                    <a:pt x="8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7"/>
            <p:cNvSpPr/>
            <p:nvPr/>
          </p:nvSpPr>
          <p:spPr>
            <a:xfrm>
              <a:off x="5108638" y="1957735"/>
              <a:ext cx="370767" cy="478429"/>
            </a:xfrm>
            <a:custGeom>
              <a:rect b="b" l="l" r="r" t="t"/>
              <a:pathLst>
                <a:path extrusionOk="0" h="11776" w="9126">
                  <a:moveTo>
                    <a:pt x="643" y="0"/>
                  </a:moveTo>
                  <a:cubicBezTo>
                    <a:pt x="292" y="0"/>
                    <a:pt x="1" y="291"/>
                    <a:pt x="1" y="642"/>
                  </a:cubicBezTo>
                  <a:lnTo>
                    <a:pt x="1" y="11133"/>
                  </a:lnTo>
                  <a:cubicBezTo>
                    <a:pt x="1" y="11492"/>
                    <a:pt x="292" y="11776"/>
                    <a:pt x="643" y="11776"/>
                  </a:cubicBezTo>
                  <a:lnTo>
                    <a:pt x="8483" y="11776"/>
                  </a:lnTo>
                  <a:cubicBezTo>
                    <a:pt x="8834" y="11776"/>
                    <a:pt x="9125" y="11492"/>
                    <a:pt x="9125" y="11133"/>
                  </a:cubicBezTo>
                  <a:lnTo>
                    <a:pt x="9125" y="642"/>
                  </a:lnTo>
                  <a:cubicBezTo>
                    <a:pt x="9125" y="291"/>
                    <a:pt x="8834" y="0"/>
                    <a:pt x="84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7"/>
            <p:cNvSpPr/>
            <p:nvPr/>
          </p:nvSpPr>
          <p:spPr>
            <a:xfrm>
              <a:off x="4576543" y="2570799"/>
              <a:ext cx="463600" cy="536120"/>
            </a:xfrm>
            <a:custGeom>
              <a:rect b="b" l="l" r="r" t="t"/>
              <a:pathLst>
                <a:path extrusionOk="0" h="13196" w="11411">
                  <a:moveTo>
                    <a:pt x="628" y="1"/>
                  </a:moveTo>
                  <a:cubicBezTo>
                    <a:pt x="284" y="1"/>
                    <a:pt x="0" y="285"/>
                    <a:pt x="0" y="628"/>
                  </a:cubicBezTo>
                  <a:lnTo>
                    <a:pt x="0" y="12568"/>
                  </a:lnTo>
                  <a:cubicBezTo>
                    <a:pt x="0" y="12919"/>
                    <a:pt x="284" y="13195"/>
                    <a:pt x="628" y="13195"/>
                  </a:cubicBezTo>
                  <a:lnTo>
                    <a:pt x="10783" y="13195"/>
                  </a:lnTo>
                  <a:cubicBezTo>
                    <a:pt x="11134" y="13195"/>
                    <a:pt x="11410" y="12919"/>
                    <a:pt x="11410" y="12568"/>
                  </a:cubicBezTo>
                  <a:lnTo>
                    <a:pt x="11410" y="628"/>
                  </a:lnTo>
                  <a:cubicBezTo>
                    <a:pt x="11410" y="285"/>
                    <a:pt x="11134" y="1"/>
                    <a:pt x="107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7"/>
            <p:cNvSpPr/>
            <p:nvPr/>
          </p:nvSpPr>
          <p:spPr>
            <a:xfrm>
              <a:off x="4237387" y="3442700"/>
              <a:ext cx="712322" cy="585808"/>
            </a:xfrm>
            <a:custGeom>
              <a:rect b="b" l="l" r="r" t="t"/>
              <a:pathLst>
                <a:path extrusionOk="0" h="14419" w="17533">
                  <a:moveTo>
                    <a:pt x="10999" y="0"/>
                  </a:moveTo>
                  <a:cubicBezTo>
                    <a:pt x="10835" y="0"/>
                    <a:pt x="10708" y="134"/>
                    <a:pt x="10708" y="291"/>
                  </a:cubicBezTo>
                  <a:lnTo>
                    <a:pt x="10708" y="7475"/>
                  </a:lnTo>
                  <a:cubicBezTo>
                    <a:pt x="10708" y="7639"/>
                    <a:pt x="10574" y="7766"/>
                    <a:pt x="10409" y="7766"/>
                  </a:cubicBezTo>
                  <a:lnTo>
                    <a:pt x="299" y="7766"/>
                  </a:lnTo>
                  <a:cubicBezTo>
                    <a:pt x="135" y="7766"/>
                    <a:pt x="0" y="7900"/>
                    <a:pt x="0" y="8064"/>
                  </a:cubicBezTo>
                  <a:lnTo>
                    <a:pt x="0" y="14120"/>
                  </a:lnTo>
                  <a:cubicBezTo>
                    <a:pt x="0" y="14284"/>
                    <a:pt x="135" y="14419"/>
                    <a:pt x="299" y="14419"/>
                  </a:cubicBezTo>
                  <a:lnTo>
                    <a:pt x="17234" y="14419"/>
                  </a:lnTo>
                  <a:cubicBezTo>
                    <a:pt x="17399" y="14419"/>
                    <a:pt x="17533" y="14284"/>
                    <a:pt x="17533" y="14120"/>
                  </a:cubicBezTo>
                  <a:lnTo>
                    <a:pt x="17533" y="291"/>
                  </a:lnTo>
                  <a:cubicBezTo>
                    <a:pt x="17533" y="134"/>
                    <a:pt x="17399" y="0"/>
                    <a:pt x="172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7"/>
            <p:cNvSpPr/>
            <p:nvPr/>
          </p:nvSpPr>
          <p:spPr>
            <a:xfrm>
              <a:off x="5179614" y="3447250"/>
              <a:ext cx="331642" cy="361016"/>
            </a:xfrm>
            <a:custGeom>
              <a:rect b="b" l="l" r="r" t="t"/>
              <a:pathLst>
                <a:path extrusionOk="0" h="8886" w="8163">
                  <a:moveTo>
                    <a:pt x="218" y="0"/>
                  </a:moveTo>
                  <a:cubicBezTo>
                    <a:pt x="98" y="0"/>
                    <a:pt x="1" y="97"/>
                    <a:pt x="1" y="217"/>
                  </a:cubicBezTo>
                  <a:lnTo>
                    <a:pt x="1" y="8662"/>
                  </a:lnTo>
                  <a:cubicBezTo>
                    <a:pt x="1" y="8789"/>
                    <a:pt x="98" y="8886"/>
                    <a:pt x="218" y="8886"/>
                  </a:cubicBezTo>
                  <a:lnTo>
                    <a:pt x="7938" y="8886"/>
                  </a:lnTo>
                  <a:cubicBezTo>
                    <a:pt x="8058" y="8886"/>
                    <a:pt x="8162" y="8789"/>
                    <a:pt x="8162" y="8662"/>
                  </a:cubicBezTo>
                  <a:lnTo>
                    <a:pt x="8162" y="478"/>
                  </a:lnTo>
                  <a:cubicBezTo>
                    <a:pt x="8162" y="209"/>
                    <a:pt x="7946" y="0"/>
                    <a:pt x="7685" y="0"/>
                  </a:cubicBezTo>
                  <a:close/>
                </a:path>
              </a:pathLst>
            </a:custGeom>
            <a:solidFill>
              <a:srgbClr val="4743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7"/>
            <p:cNvSpPr/>
            <p:nvPr/>
          </p:nvSpPr>
          <p:spPr>
            <a:xfrm>
              <a:off x="5588283" y="3440262"/>
              <a:ext cx="320063" cy="509672"/>
            </a:xfrm>
            <a:custGeom>
              <a:rect b="b" l="l" r="r" t="t"/>
              <a:pathLst>
                <a:path extrusionOk="0" h="12545" w="7878">
                  <a:moveTo>
                    <a:pt x="187" y="0"/>
                  </a:moveTo>
                  <a:cubicBezTo>
                    <a:pt x="82" y="0"/>
                    <a:pt x="0" y="82"/>
                    <a:pt x="0" y="187"/>
                  </a:cubicBezTo>
                  <a:lnTo>
                    <a:pt x="0" y="12545"/>
                  </a:lnTo>
                  <a:lnTo>
                    <a:pt x="7878" y="12545"/>
                  </a:lnTo>
                  <a:lnTo>
                    <a:pt x="7870" y="187"/>
                  </a:lnTo>
                  <a:cubicBezTo>
                    <a:pt x="7870" y="82"/>
                    <a:pt x="7788" y="0"/>
                    <a:pt x="7684" y="0"/>
                  </a:cubicBezTo>
                  <a:close/>
                </a:path>
              </a:pathLst>
            </a:custGeom>
            <a:solidFill>
              <a:srgbClr val="7A88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7"/>
            <p:cNvSpPr/>
            <p:nvPr/>
          </p:nvSpPr>
          <p:spPr>
            <a:xfrm>
              <a:off x="5803973" y="4095538"/>
              <a:ext cx="871013" cy="206916"/>
            </a:xfrm>
            <a:custGeom>
              <a:rect b="b" l="l" r="r" t="t"/>
              <a:pathLst>
                <a:path extrusionOk="0" h="5093" w="21439">
                  <a:moveTo>
                    <a:pt x="963" y="0"/>
                  </a:moveTo>
                  <a:cubicBezTo>
                    <a:pt x="433" y="0"/>
                    <a:pt x="0" y="433"/>
                    <a:pt x="0" y="963"/>
                  </a:cubicBezTo>
                  <a:lnTo>
                    <a:pt x="0" y="4129"/>
                  </a:lnTo>
                  <a:cubicBezTo>
                    <a:pt x="0" y="4667"/>
                    <a:pt x="433" y="5093"/>
                    <a:pt x="963" y="5093"/>
                  </a:cubicBezTo>
                  <a:lnTo>
                    <a:pt x="20475" y="5093"/>
                  </a:lnTo>
                  <a:cubicBezTo>
                    <a:pt x="21013" y="5093"/>
                    <a:pt x="21438" y="4667"/>
                    <a:pt x="21438" y="4129"/>
                  </a:cubicBezTo>
                  <a:lnTo>
                    <a:pt x="21438" y="963"/>
                  </a:lnTo>
                  <a:cubicBezTo>
                    <a:pt x="21438" y="433"/>
                    <a:pt x="21013" y="0"/>
                    <a:pt x="204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7"/>
            <p:cNvSpPr/>
            <p:nvPr/>
          </p:nvSpPr>
          <p:spPr>
            <a:xfrm>
              <a:off x="5587349" y="4159851"/>
              <a:ext cx="236086" cy="242099"/>
            </a:xfrm>
            <a:custGeom>
              <a:rect b="b" l="l" r="r" t="t"/>
              <a:pathLst>
                <a:path extrusionOk="0" h="5959" w="5811">
                  <a:moveTo>
                    <a:pt x="874" y="0"/>
                  </a:moveTo>
                  <a:cubicBezTo>
                    <a:pt x="396" y="0"/>
                    <a:pt x="1" y="396"/>
                    <a:pt x="1" y="874"/>
                  </a:cubicBezTo>
                  <a:lnTo>
                    <a:pt x="1" y="5085"/>
                  </a:lnTo>
                  <a:cubicBezTo>
                    <a:pt x="1" y="5570"/>
                    <a:pt x="396" y="5959"/>
                    <a:pt x="874" y="5959"/>
                  </a:cubicBezTo>
                  <a:lnTo>
                    <a:pt x="4936" y="5959"/>
                  </a:lnTo>
                  <a:cubicBezTo>
                    <a:pt x="5422" y="5959"/>
                    <a:pt x="5810" y="5570"/>
                    <a:pt x="5810" y="5085"/>
                  </a:cubicBezTo>
                  <a:lnTo>
                    <a:pt x="5810" y="874"/>
                  </a:lnTo>
                  <a:cubicBezTo>
                    <a:pt x="5810" y="396"/>
                    <a:pt x="5422" y="0"/>
                    <a:pt x="4936" y="0"/>
                  </a:cubicBezTo>
                  <a:close/>
                </a:path>
              </a:pathLst>
            </a:custGeom>
            <a:solidFill>
              <a:srgbClr val="D9C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7"/>
            <p:cNvSpPr/>
            <p:nvPr/>
          </p:nvSpPr>
          <p:spPr>
            <a:xfrm>
              <a:off x="5469475" y="1943705"/>
              <a:ext cx="236080" cy="588401"/>
            </a:xfrm>
            <a:custGeom>
              <a:rect b="b" l="l" r="r" t="t"/>
              <a:pathLst>
                <a:path extrusionOk="0" h="13792" w="5534">
                  <a:moveTo>
                    <a:pt x="658" y="0"/>
                  </a:moveTo>
                  <a:cubicBezTo>
                    <a:pt x="292" y="0"/>
                    <a:pt x="1" y="291"/>
                    <a:pt x="1" y="657"/>
                  </a:cubicBezTo>
                  <a:lnTo>
                    <a:pt x="1" y="13142"/>
                  </a:lnTo>
                  <a:cubicBezTo>
                    <a:pt x="1" y="13500"/>
                    <a:pt x="292" y="13792"/>
                    <a:pt x="658" y="13792"/>
                  </a:cubicBezTo>
                  <a:lnTo>
                    <a:pt x="4877" y="13792"/>
                  </a:lnTo>
                  <a:cubicBezTo>
                    <a:pt x="5243" y="13792"/>
                    <a:pt x="5534" y="13500"/>
                    <a:pt x="5534" y="13142"/>
                  </a:cubicBezTo>
                  <a:lnTo>
                    <a:pt x="5534" y="657"/>
                  </a:lnTo>
                  <a:cubicBezTo>
                    <a:pt x="5534" y="291"/>
                    <a:pt x="5243" y="0"/>
                    <a:pt x="4877" y="0"/>
                  </a:cubicBez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7"/>
            <p:cNvSpPr/>
            <p:nvPr/>
          </p:nvSpPr>
          <p:spPr>
            <a:xfrm>
              <a:off x="5537906" y="1911298"/>
              <a:ext cx="94987" cy="425979"/>
            </a:xfrm>
            <a:custGeom>
              <a:rect b="b" l="l" r="r" t="t"/>
              <a:pathLst>
                <a:path extrusionOk="0" h="10485" w="2338">
                  <a:moveTo>
                    <a:pt x="1165" y="1"/>
                  </a:moveTo>
                  <a:cubicBezTo>
                    <a:pt x="523" y="1"/>
                    <a:pt x="1" y="643"/>
                    <a:pt x="1" y="1434"/>
                  </a:cubicBezTo>
                  <a:lnTo>
                    <a:pt x="1" y="9043"/>
                  </a:lnTo>
                  <a:cubicBezTo>
                    <a:pt x="1" y="9842"/>
                    <a:pt x="523" y="10484"/>
                    <a:pt x="1165" y="10484"/>
                  </a:cubicBezTo>
                  <a:cubicBezTo>
                    <a:pt x="1815" y="10484"/>
                    <a:pt x="2338" y="9842"/>
                    <a:pt x="2338" y="9051"/>
                  </a:cubicBezTo>
                  <a:lnTo>
                    <a:pt x="2338" y="1434"/>
                  </a:lnTo>
                  <a:cubicBezTo>
                    <a:pt x="2338" y="643"/>
                    <a:pt x="1815" y="1"/>
                    <a:pt x="1165" y="1"/>
                  </a:cubicBezTo>
                  <a:close/>
                </a:path>
              </a:pathLst>
            </a:custGeom>
            <a:solidFill>
              <a:srgbClr val="C8DB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7"/>
            <p:cNvSpPr/>
            <p:nvPr/>
          </p:nvSpPr>
          <p:spPr>
            <a:xfrm>
              <a:off x="5588568" y="3881636"/>
              <a:ext cx="97140" cy="77720"/>
            </a:xfrm>
            <a:custGeom>
              <a:rect b="b" l="l" r="r" t="t"/>
              <a:pathLst>
                <a:path extrusionOk="0" h="1913" w="2391">
                  <a:moveTo>
                    <a:pt x="284" y="1"/>
                  </a:moveTo>
                  <a:cubicBezTo>
                    <a:pt x="128" y="1"/>
                    <a:pt x="1" y="128"/>
                    <a:pt x="1" y="285"/>
                  </a:cubicBezTo>
                  <a:lnTo>
                    <a:pt x="1" y="1629"/>
                  </a:lnTo>
                  <a:cubicBezTo>
                    <a:pt x="1" y="1785"/>
                    <a:pt x="128" y="1912"/>
                    <a:pt x="284" y="1912"/>
                  </a:cubicBezTo>
                  <a:lnTo>
                    <a:pt x="2114" y="1912"/>
                  </a:lnTo>
                  <a:cubicBezTo>
                    <a:pt x="2271" y="1912"/>
                    <a:pt x="2390" y="1785"/>
                    <a:pt x="2390" y="1629"/>
                  </a:cubicBezTo>
                  <a:lnTo>
                    <a:pt x="2390" y="285"/>
                  </a:lnTo>
                  <a:cubicBezTo>
                    <a:pt x="2390" y="128"/>
                    <a:pt x="2271" y="1"/>
                    <a:pt x="2114" y="1"/>
                  </a:cubicBezTo>
                  <a:close/>
                </a:path>
              </a:pathLst>
            </a:custGeom>
            <a:solidFill>
              <a:srgbClr val="C1BF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7"/>
            <p:cNvSpPr/>
            <p:nvPr/>
          </p:nvSpPr>
          <p:spPr>
            <a:xfrm>
              <a:off x="5803039" y="3881636"/>
              <a:ext cx="105306" cy="77720"/>
            </a:xfrm>
            <a:custGeom>
              <a:rect b="b" l="l" r="r" t="t"/>
              <a:pathLst>
                <a:path extrusionOk="0" h="1913" w="2592">
                  <a:moveTo>
                    <a:pt x="262" y="1"/>
                  </a:moveTo>
                  <a:cubicBezTo>
                    <a:pt x="120" y="1"/>
                    <a:pt x="1" y="120"/>
                    <a:pt x="1" y="262"/>
                  </a:cubicBezTo>
                  <a:lnTo>
                    <a:pt x="1" y="1651"/>
                  </a:lnTo>
                  <a:cubicBezTo>
                    <a:pt x="1" y="1793"/>
                    <a:pt x="120" y="1912"/>
                    <a:pt x="262" y="1912"/>
                  </a:cubicBezTo>
                  <a:lnTo>
                    <a:pt x="2331" y="1912"/>
                  </a:lnTo>
                  <a:cubicBezTo>
                    <a:pt x="2472" y="1912"/>
                    <a:pt x="2592" y="1793"/>
                    <a:pt x="2592" y="1651"/>
                  </a:cubicBezTo>
                  <a:lnTo>
                    <a:pt x="2592" y="262"/>
                  </a:lnTo>
                  <a:cubicBezTo>
                    <a:pt x="2592" y="120"/>
                    <a:pt x="2472" y="1"/>
                    <a:pt x="2331" y="1"/>
                  </a:cubicBezTo>
                  <a:close/>
                </a:path>
              </a:pathLst>
            </a:custGeom>
            <a:solidFill>
              <a:srgbClr val="C1BF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7"/>
            <p:cNvSpPr/>
            <p:nvPr/>
          </p:nvSpPr>
          <p:spPr>
            <a:xfrm>
              <a:off x="4350818" y="3079249"/>
              <a:ext cx="225767" cy="110182"/>
            </a:xfrm>
            <a:custGeom>
              <a:rect b="b" l="l" r="r" t="t"/>
              <a:pathLst>
                <a:path extrusionOk="0" h="2712" w="5557">
                  <a:moveTo>
                    <a:pt x="2779" y="1"/>
                  </a:moveTo>
                  <a:cubicBezTo>
                    <a:pt x="606" y="1"/>
                    <a:pt x="1" y="941"/>
                    <a:pt x="1" y="941"/>
                  </a:cubicBezTo>
                  <a:lnTo>
                    <a:pt x="1" y="2196"/>
                  </a:lnTo>
                  <a:cubicBezTo>
                    <a:pt x="1" y="2475"/>
                    <a:pt x="233" y="2711"/>
                    <a:pt x="518" y="2711"/>
                  </a:cubicBezTo>
                  <a:cubicBezTo>
                    <a:pt x="522" y="2711"/>
                    <a:pt x="527" y="2711"/>
                    <a:pt x="531" y="2711"/>
                  </a:cubicBezTo>
                  <a:lnTo>
                    <a:pt x="5026" y="2711"/>
                  </a:lnTo>
                  <a:cubicBezTo>
                    <a:pt x="5031" y="2711"/>
                    <a:pt x="5035" y="2711"/>
                    <a:pt x="5040" y="2711"/>
                  </a:cubicBezTo>
                  <a:cubicBezTo>
                    <a:pt x="5324" y="2711"/>
                    <a:pt x="5549" y="2475"/>
                    <a:pt x="5556" y="2196"/>
                  </a:cubicBezTo>
                  <a:lnTo>
                    <a:pt x="5556" y="941"/>
                  </a:lnTo>
                  <a:cubicBezTo>
                    <a:pt x="5556" y="941"/>
                    <a:pt x="4952" y="1"/>
                    <a:pt x="2779"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7"/>
            <p:cNvSpPr/>
            <p:nvPr/>
          </p:nvSpPr>
          <p:spPr>
            <a:xfrm>
              <a:off x="4415131" y="3078842"/>
              <a:ext cx="81377" cy="110588"/>
            </a:xfrm>
            <a:custGeom>
              <a:rect b="b" l="l" r="r" t="t"/>
              <a:pathLst>
                <a:path extrusionOk="0" h="2722" w="2003">
                  <a:moveTo>
                    <a:pt x="1037" y="0"/>
                  </a:moveTo>
                  <a:cubicBezTo>
                    <a:pt x="955" y="0"/>
                    <a:pt x="873" y="4"/>
                    <a:pt x="792" y="11"/>
                  </a:cubicBezTo>
                  <a:lnTo>
                    <a:pt x="748" y="264"/>
                  </a:lnTo>
                  <a:cubicBezTo>
                    <a:pt x="740" y="287"/>
                    <a:pt x="740" y="302"/>
                    <a:pt x="740" y="324"/>
                  </a:cubicBezTo>
                  <a:lnTo>
                    <a:pt x="740" y="772"/>
                  </a:lnTo>
                  <a:cubicBezTo>
                    <a:pt x="740" y="884"/>
                    <a:pt x="680" y="981"/>
                    <a:pt x="583" y="1034"/>
                  </a:cubicBezTo>
                  <a:lnTo>
                    <a:pt x="165" y="1243"/>
                  </a:lnTo>
                  <a:cubicBezTo>
                    <a:pt x="68" y="1287"/>
                    <a:pt x="1" y="1392"/>
                    <a:pt x="1" y="1504"/>
                  </a:cubicBezTo>
                  <a:lnTo>
                    <a:pt x="1" y="1601"/>
                  </a:lnTo>
                  <a:cubicBezTo>
                    <a:pt x="1" y="1721"/>
                    <a:pt x="76" y="1825"/>
                    <a:pt x="180" y="1877"/>
                  </a:cubicBezTo>
                  <a:lnTo>
                    <a:pt x="613" y="2049"/>
                  </a:lnTo>
                  <a:cubicBezTo>
                    <a:pt x="725" y="2094"/>
                    <a:pt x="792" y="2206"/>
                    <a:pt x="792" y="2325"/>
                  </a:cubicBezTo>
                  <a:lnTo>
                    <a:pt x="792" y="2646"/>
                  </a:lnTo>
                  <a:cubicBezTo>
                    <a:pt x="792" y="2684"/>
                    <a:pt x="830" y="2721"/>
                    <a:pt x="875" y="2721"/>
                  </a:cubicBezTo>
                  <a:lnTo>
                    <a:pt x="1181" y="2721"/>
                  </a:lnTo>
                  <a:cubicBezTo>
                    <a:pt x="1240" y="2721"/>
                    <a:pt x="1285" y="2676"/>
                    <a:pt x="1285" y="2624"/>
                  </a:cubicBezTo>
                  <a:lnTo>
                    <a:pt x="1285" y="2296"/>
                  </a:lnTo>
                  <a:cubicBezTo>
                    <a:pt x="1285" y="2176"/>
                    <a:pt x="1352" y="2072"/>
                    <a:pt x="1457" y="2027"/>
                  </a:cubicBezTo>
                  <a:lnTo>
                    <a:pt x="1830" y="1870"/>
                  </a:lnTo>
                  <a:cubicBezTo>
                    <a:pt x="1935" y="1818"/>
                    <a:pt x="2002" y="1713"/>
                    <a:pt x="2002" y="1601"/>
                  </a:cubicBezTo>
                  <a:lnTo>
                    <a:pt x="2002" y="1482"/>
                  </a:lnTo>
                  <a:cubicBezTo>
                    <a:pt x="2002" y="1370"/>
                    <a:pt x="1942" y="1265"/>
                    <a:pt x="1838" y="1213"/>
                  </a:cubicBezTo>
                  <a:lnTo>
                    <a:pt x="1457" y="1026"/>
                  </a:lnTo>
                  <a:cubicBezTo>
                    <a:pt x="1360" y="981"/>
                    <a:pt x="1293" y="877"/>
                    <a:pt x="1293" y="765"/>
                  </a:cubicBezTo>
                  <a:lnTo>
                    <a:pt x="1293" y="324"/>
                  </a:lnTo>
                  <a:cubicBezTo>
                    <a:pt x="1293" y="302"/>
                    <a:pt x="1293" y="287"/>
                    <a:pt x="1293" y="272"/>
                  </a:cubicBezTo>
                  <a:lnTo>
                    <a:pt x="1330" y="18"/>
                  </a:lnTo>
                  <a:cubicBezTo>
                    <a:pt x="1236" y="6"/>
                    <a:pt x="1136" y="0"/>
                    <a:pt x="10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7"/>
            <p:cNvSpPr/>
            <p:nvPr/>
          </p:nvSpPr>
          <p:spPr>
            <a:xfrm>
              <a:off x="3886083" y="2511362"/>
              <a:ext cx="465713" cy="128952"/>
            </a:xfrm>
            <a:custGeom>
              <a:rect b="b" l="l" r="r" t="t"/>
              <a:pathLst>
                <a:path extrusionOk="0" h="3174" w="11463">
                  <a:moveTo>
                    <a:pt x="762" y="0"/>
                  </a:moveTo>
                  <a:cubicBezTo>
                    <a:pt x="344" y="0"/>
                    <a:pt x="0" y="344"/>
                    <a:pt x="0" y="762"/>
                  </a:cubicBezTo>
                  <a:lnTo>
                    <a:pt x="0" y="2412"/>
                  </a:lnTo>
                  <a:cubicBezTo>
                    <a:pt x="0" y="2830"/>
                    <a:pt x="344" y="3174"/>
                    <a:pt x="762" y="3174"/>
                  </a:cubicBezTo>
                  <a:lnTo>
                    <a:pt x="10708" y="3174"/>
                  </a:lnTo>
                  <a:cubicBezTo>
                    <a:pt x="11126" y="3174"/>
                    <a:pt x="11462" y="2830"/>
                    <a:pt x="11462" y="2412"/>
                  </a:cubicBezTo>
                  <a:lnTo>
                    <a:pt x="11462" y="762"/>
                  </a:lnTo>
                  <a:cubicBezTo>
                    <a:pt x="11462" y="344"/>
                    <a:pt x="11126" y="0"/>
                    <a:pt x="10708"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7"/>
            <p:cNvSpPr/>
            <p:nvPr/>
          </p:nvSpPr>
          <p:spPr>
            <a:xfrm>
              <a:off x="4008656" y="2445546"/>
              <a:ext cx="101366" cy="156578"/>
            </a:xfrm>
            <a:custGeom>
              <a:rect b="b" l="l" r="r" t="t"/>
              <a:pathLst>
                <a:path extrusionOk="0" h="3854" w="2495">
                  <a:moveTo>
                    <a:pt x="1128" y="0"/>
                  </a:moveTo>
                  <a:lnTo>
                    <a:pt x="164" y="1792"/>
                  </a:lnTo>
                  <a:lnTo>
                    <a:pt x="0" y="2569"/>
                  </a:lnTo>
                  <a:lnTo>
                    <a:pt x="851" y="3577"/>
                  </a:lnTo>
                  <a:lnTo>
                    <a:pt x="1240" y="3853"/>
                  </a:lnTo>
                  <a:lnTo>
                    <a:pt x="1419" y="3547"/>
                  </a:lnTo>
                  <a:lnTo>
                    <a:pt x="821" y="2569"/>
                  </a:lnTo>
                  <a:lnTo>
                    <a:pt x="926" y="2210"/>
                  </a:lnTo>
                  <a:lnTo>
                    <a:pt x="2494"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7"/>
            <p:cNvSpPr/>
            <p:nvPr/>
          </p:nvSpPr>
          <p:spPr>
            <a:xfrm>
              <a:off x="4008656" y="2518350"/>
              <a:ext cx="37621" cy="31568"/>
            </a:xfrm>
            <a:custGeom>
              <a:rect b="b" l="l" r="r" t="t"/>
              <a:pathLst>
                <a:path extrusionOk="0" h="777" w="926">
                  <a:moveTo>
                    <a:pt x="164" y="0"/>
                  </a:moveTo>
                  <a:lnTo>
                    <a:pt x="0" y="777"/>
                  </a:lnTo>
                  <a:lnTo>
                    <a:pt x="821" y="777"/>
                  </a:lnTo>
                  <a:lnTo>
                    <a:pt x="926" y="418"/>
                  </a:lnTo>
                  <a:lnTo>
                    <a:pt x="164" y="0"/>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7"/>
            <p:cNvSpPr/>
            <p:nvPr/>
          </p:nvSpPr>
          <p:spPr>
            <a:xfrm>
              <a:off x="4117252" y="2445546"/>
              <a:ext cx="101366" cy="156578"/>
            </a:xfrm>
            <a:custGeom>
              <a:rect b="b" l="l" r="r" t="t"/>
              <a:pathLst>
                <a:path extrusionOk="0" h="3854" w="2495">
                  <a:moveTo>
                    <a:pt x="0" y="0"/>
                  </a:moveTo>
                  <a:lnTo>
                    <a:pt x="1568" y="2210"/>
                  </a:lnTo>
                  <a:lnTo>
                    <a:pt x="1673" y="2569"/>
                  </a:lnTo>
                  <a:lnTo>
                    <a:pt x="1076" y="3547"/>
                  </a:lnTo>
                  <a:lnTo>
                    <a:pt x="1255" y="3853"/>
                  </a:lnTo>
                  <a:lnTo>
                    <a:pt x="1643" y="3577"/>
                  </a:lnTo>
                  <a:lnTo>
                    <a:pt x="2494" y="2569"/>
                  </a:lnTo>
                  <a:lnTo>
                    <a:pt x="2323" y="1792"/>
                  </a:lnTo>
                  <a:lnTo>
                    <a:pt x="1359"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7"/>
            <p:cNvSpPr/>
            <p:nvPr/>
          </p:nvSpPr>
          <p:spPr>
            <a:xfrm>
              <a:off x="4180956" y="2518350"/>
              <a:ext cx="37662" cy="31568"/>
            </a:xfrm>
            <a:custGeom>
              <a:rect b="b" l="l" r="r" t="t"/>
              <a:pathLst>
                <a:path extrusionOk="0" h="777" w="927">
                  <a:moveTo>
                    <a:pt x="755" y="0"/>
                  </a:moveTo>
                  <a:lnTo>
                    <a:pt x="0" y="418"/>
                  </a:lnTo>
                  <a:lnTo>
                    <a:pt x="105" y="777"/>
                  </a:lnTo>
                  <a:lnTo>
                    <a:pt x="926" y="777"/>
                  </a:lnTo>
                  <a:lnTo>
                    <a:pt x="755" y="0"/>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7"/>
            <p:cNvSpPr/>
            <p:nvPr/>
          </p:nvSpPr>
          <p:spPr>
            <a:xfrm>
              <a:off x="3441946" y="2868434"/>
              <a:ext cx="255791" cy="756322"/>
            </a:xfrm>
            <a:custGeom>
              <a:rect b="b" l="l" r="r" t="t"/>
              <a:pathLst>
                <a:path extrusionOk="0" h="18616" w="6296">
                  <a:moveTo>
                    <a:pt x="1" y="0"/>
                  </a:moveTo>
                  <a:lnTo>
                    <a:pt x="1" y="18615"/>
                  </a:lnTo>
                  <a:lnTo>
                    <a:pt x="3398" y="18615"/>
                  </a:lnTo>
                  <a:lnTo>
                    <a:pt x="4488" y="18458"/>
                  </a:lnTo>
                  <a:lnTo>
                    <a:pt x="4929" y="18182"/>
                  </a:lnTo>
                  <a:lnTo>
                    <a:pt x="6295" y="16719"/>
                  </a:lnTo>
                  <a:lnTo>
                    <a:pt x="6295" y="2852"/>
                  </a:lnTo>
                  <a:lnTo>
                    <a:pt x="5481" y="1605"/>
                  </a:lnTo>
                  <a:lnTo>
                    <a:pt x="2681"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7"/>
            <p:cNvSpPr/>
            <p:nvPr/>
          </p:nvSpPr>
          <p:spPr>
            <a:xfrm>
              <a:off x="3186807" y="2868434"/>
              <a:ext cx="255791" cy="756322"/>
            </a:xfrm>
            <a:custGeom>
              <a:rect b="b" l="l" r="r" t="t"/>
              <a:pathLst>
                <a:path extrusionOk="0" h="18616" w="6296">
                  <a:moveTo>
                    <a:pt x="3615" y="0"/>
                  </a:moveTo>
                  <a:lnTo>
                    <a:pt x="815" y="1605"/>
                  </a:lnTo>
                  <a:lnTo>
                    <a:pt x="1" y="2852"/>
                  </a:lnTo>
                  <a:lnTo>
                    <a:pt x="1" y="16719"/>
                  </a:lnTo>
                  <a:lnTo>
                    <a:pt x="1367" y="18182"/>
                  </a:lnTo>
                  <a:lnTo>
                    <a:pt x="1808" y="18458"/>
                  </a:lnTo>
                  <a:lnTo>
                    <a:pt x="2898" y="18615"/>
                  </a:lnTo>
                  <a:lnTo>
                    <a:pt x="6295" y="18615"/>
                  </a:lnTo>
                  <a:lnTo>
                    <a:pt x="6295"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7"/>
            <p:cNvSpPr/>
            <p:nvPr/>
          </p:nvSpPr>
          <p:spPr>
            <a:xfrm>
              <a:off x="3186807" y="3368352"/>
              <a:ext cx="54360" cy="238808"/>
            </a:xfrm>
            <a:custGeom>
              <a:rect b="b" l="l" r="r" t="t"/>
              <a:pathLst>
                <a:path extrusionOk="0" h="5878" w="1338">
                  <a:moveTo>
                    <a:pt x="1" y="1"/>
                  </a:moveTo>
                  <a:lnTo>
                    <a:pt x="1" y="4414"/>
                  </a:lnTo>
                  <a:lnTo>
                    <a:pt x="1337" y="5877"/>
                  </a:lnTo>
                  <a:lnTo>
                    <a:pt x="1337" y="1643"/>
                  </a:lnTo>
                  <a:lnTo>
                    <a:pt x="1" y="1"/>
                  </a:lnTo>
                  <a:close/>
                </a:path>
              </a:pathLst>
            </a:custGeom>
            <a:solidFill>
              <a:srgbClr val="2628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7"/>
            <p:cNvSpPr/>
            <p:nvPr/>
          </p:nvSpPr>
          <p:spPr>
            <a:xfrm>
              <a:off x="3212606" y="2913327"/>
              <a:ext cx="459335" cy="484483"/>
            </a:xfrm>
            <a:custGeom>
              <a:rect b="b" l="l" r="r" t="t"/>
              <a:pathLst>
                <a:path extrusionOk="0" h="11925" w="11306">
                  <a:moveTo>
                    <a:pt x="1934" y="0"/>
                  </a:moveTo>
                  <a:lnTo>
                    <a:pt x="0" y="1986"/>
                  </a:lnTo>
                  <a:lnTo>
                    <a:pt x="0" y="10865"/>
                  </a:lnTo>
                  <a:lnTo>
                    <a:pt x="926" y="11925"/>
                  </a:lnTo>
                  <a:lnTo>
                    <a:pt x="10372" y="11925"/>
                  </a:lnTo>
                  <a:lnTo>
                    <a:pt x="11306" y="10865"/>
                  </a:lnTo>
                  <a:lnTo>
                    <a:pt x="11306" y="1986"/>
                  </a:lnTo>
                  <a:lnTo>
                    <a:pt x="9364"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7"/>
            <p:cNvSpPr/>
            <p:nvPr/>
          </p:nvSpPr>
          <p:spPr>
            <a:xfrm>
              <a:off x="3241126" y="3407476"/>
              <a:ext cx="402294" cy="217276"/>
            </a:xfrm>
            <a:custGeom>
              <a:rect b="b" l="l" r="r" t="t"/>
              <a:pathLst>
                <a:path extrusionOk="0" h="5348" w="9902">
                  <a:moveTo>
                    <a:pt x="687" y="1"/>
                  </a:moveTo>
                  <a:lnTo>
                    <a:pt x="0" y="680"/>
                  </a:lnTo>
                  <a:lnTo>
                    <a:pt x="0" y="4914"/>
                  </a:lnTo>
                  <a:lnTo>
                    <a:pt x="471" y="5190"/>
                  </a:lnTo>
                  <a:lnTo>
                    <a:pt x="1561" y="5347"/>
                  </a:lnTo>
                  <a:lnTo>
                    <a:pt x="8341" y="5347"/>
                  </a:lnTo>
                  <a:lnTo>
                    <a:pt x="9431" y="5190"/>
                  </a:lnTo>
                  <a:lnTo>
                    <a:pt x="9902" y="4914"/>
                  </a:lnTo>
                  <a:lnTo>
                    <a:pt x="9902" y="680"/>
                  </a:lnTo>
                  <a:lnTo>
                    <a:pt x="9215" y="1"/>
                  </a:lnTo>
                  <a:close/>
                </a:path>
              </a:pathLst>
            </a:custGeom>
            <a:solidFill>
              <a:srgbClr val="2628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7"/>
            <p:cNvSpPr/>
            <p:nvPr/>
          </p:nvSpPr>
          <p:spPr>
            <a:xfrm>
              <a:off x="3186807" y="2868434"/>
              <a:ext cx="510931" cy="115910"/>
            </a:xfrm>
            <a:custGeom>
              <a:rect b="b" l="l" r="r" t="t"/>
              <a:pathLst>
                <a:path extrusionOk="0" h="2853" w="12576">
                  <a:moveTo>
                    <a:pt x="3615" y="0"/>
                  </a:moveTo>
                  <a:lnTo>
                    <a:pt x="815" y="1605"/>
                  </a:lnTo>
                  <a:lnTo>
                    <a:pt x="1" y="2852"/>
                  </a:lnTo>
                  <a:lnTo>
                    <a:pt x="1" y="2852"/>
                  </a:lnTo>
                  <a:lnTo>
                    <a:pt x="2569" y="1105"/>
                  </a:lnTo>
                  <a:lnTo>
                    <a:pt x="9999" y="1105"/>
                  </a:lnTo>
                  <a:lnTo>
                    <a:pt x="12575" y="2852"/>
                  </a:lnTo>
                  <a:lnTo>
                    <a:pt x="12575" y="2852"/>
                  </a:lnTo>
                  <a:lnTo>
                    <a:pt x="11761" y="1605"/>
                  </a:lnTo>
                  <a:lnTo>
                    <a:pt x="8961" y="0"/>
                  </a:lnTo>
                  <a:close/>
                </a:path>
              </a:pathLst>
            </a:custGeom>
            <a:solidFill>
              <a:srgbClr val="8E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7"/>
            <p:cNvSpPr/>
            <p:nvPr/>
          </p:nvSpPr>
          <p:spPr>
            <a:xfrm>
              <a:off x="3247179" y="2926653"/>
              <a:ext cx="195418" cy="441743"/>
            </a:xfrm>
            <a:custGeom>
              <a:rect b="b" l="l" r="r" t="t"/>
              <a:pathLst>
                <a:path extrusionOk="0" h="10873" w="4810">
                  <a:moveTo>
                    <a:pt x="1315" y="1"/>
                  </a:moveTo>
                  <a:lnTo>
                    <a:pt x="1" y="2032"/>
                  </a:lnTo>
                  <a:lnTo>
                    <a:pt x="1" y="9909"/>
                  </a:lnTo>
                  <a:lnTo>
                    <a:pt x="785" y="10873"/>
                  </a:lnTo>
                  <a:lnTo>
                    <a:pt x="4809" y="10873"/>
                  </a:lnTo>
                  <a:lnTo>
                    <a:pt x="4809"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7"/>
            <p:cNvSpPr/>
            <p:nvPr/>
          </p:nvSpPr>
          <p:spPr>
            <a:xfrm>
              <a:off x="3256605" y="3446031"/>
              <a:ext cx="185993" cy="141993"/>
            </a:xfrm>
            <a:custGeom>
              <a:rect b="b" l="l" r="r" t="t"/>
              <a:pathLst>
                <a:path extrusionOk="0" h="3495" w="4578">
                  <a:moveTo>
                    <a:pt x="284" y="0"/>
                  </a:moveTo>
                  <a:lnTo>
                    <a:pt x="0" y="284"/>
                  </a:lnTo>
                  <a:lnTo>
                    <a:pt x="0" y="3495"/>
                  </a:lnTo>
                  <a:lnTo>
                    <a:pt x="4577" y="3495"/>
                  </a:lnTo>
                  <a:lnTo>
                    <a:pt x="4577" y="0"/>
                  </a:lnTo>
                  <a:close/>
                </a:path>
              </a:pathLst>
            </a:custGeom>
            <a:solidFill>
              <a:srgbClr val="BF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7"/>
            <p:cNvSpPr/>
            <p:nvPr/>
          </p:nvSpPr>
          <p:spPr>
            <a:xfrm>
              <a:off x="3441946" y="2926653"/>
              <a:ext cx="195418" cy="441743"/>
            </a:xfrm>
            <a:custGeom>
              <a:rect b="b" l="l" r="r" t="t"/>
              <a:pathLst>
                <a:path extrusionOk="0" h="10873" w="4810">
                  <a:moveTo>
                    <a:pt x="1" y="1"/>
                  </a:moveTo>
                  <a:lnTo>
                    <a:pt x="1" y="10873"/>
                  </a:lnTo>
                  <a:lnTo>
                    <a:pt x="4018" y="10873"/>
                  </a:lnTo>
                  <a:lnTo>
                    <a:pt x="4809" y="9909"/>
                  </a:lnTo>
                  <a:lnTo>
                    <a:pt x="4809" y="2032"/>
                  </a:lnTo>
                  <a:lnTo>
                    <a:pt x="3495"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7"/>
            <p:cNvSpPr/>
            <p:nvPr/>
          </p:nvSpPr>
          <p:spPr>
            <a:xfrm>
              <a:off x="3643376" y="3368352"/>
              <a:ext cx="54360" cy="238808"/>
            </a:xfrm>
            <a:custGeom>
              <a:rect b="b" l="l" r="r" t="t"/>
              <a:pathLst>
                <a:path extrusionOk="0" h="5878" w="1338">
                  <a:moveTo>
                    <a:pt x="1337" y="1"/>
                  </a:moveTo>
                  <a:lnTo>
                    <a:pt x="1" y="1643"/>
                  </a:lnTo>
                  <a:lnTo>
                    <a:pt x="1" y="5877"/>
                  </a:lnTo>
                  <a:lnTo>
                    <a:pt x="1337" y="4414"/>
                  </a:lnTo>
                  <a:lnTo>
                    <a:pt x="1337"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7"/>
            <p:cNvSpPr/>
            <p:nvPr/>
          </p:nvSpPr>
          <p:spPr>
            <a:xfrm>
              <a:off x="3441946" y="3446031"/>
              <a:ext cx="185708" cy="141993"/>
            </a:xfrm>
            <a:custGeom>
              <a:rect b="b" l="l" r="r" t="t"/>
              <a:pathLst>
                <a:path extrusionOk="0" h="3495" w="4571">
                  <a:moveTo>
                    <a:pt x="1" y="0"/>
                  </a:moveTo>
                  <a:lnTo>
                    <a:pt x="1" y="3495"/>
                  </a:lnTo>
                  <a:lnTo>
                    <a:pt x="4570" y="3495"/>
                  </a:lnTo>
                  <a:lnTo>
                    <a:pt x="4570" y="284"/>
                  </a:lnTo>
                  <a:lnTo>
                    <a:pt x="4294" y="0"/>
                  </a:lnTo>
                  <a:close/>
                </a:path>
              </a:pathLst>
            </a:custGeom>
            <a:solidFill>
              <a:srgbClr val="BF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7"/>
            <p:cNvSpPr/>
            <p:nvPr/>
          </p:nvSpPr>
          <p:spPr>
            <a:xfrm>
              <a:off x="3401279" y="3008029"/>
              <a:ext cx="82271" cy="197937"/>
            </a:xfrm>
            <a:custGeom>
              <a:rect b="b" l="l" r="r" t="t"/>
              <a:pathLst>
                <a:path extrusionOk="0" h="4872" w="2025">
                  <a:moveTo>
                    <a:pt x="1016" y="1"/>
                  </a:moveTo>
                  <a:cubicBezTo>
                    <a:pt x="942" y="1"/>
                    <a:pt x="867" y="40"/>
                    <a:pt x="830" y="118"/>
                  </a:cubicBezTo>
                  <a:lnTo>
                    <a:pt x="31" y="1851"/>
                  </a:lnTo>
                  <a:cubicBezTo>
                    <a:pt x="8" y="1888"/>
                    <a:pt x="1" y="1940"/>
                    <a:pt x="16" y="1985"/>
                  </a:cubicBezTo>
                  <a:lnTo>
                    <a:pt x="822" y="4725"/>
                  </a:lnTo>
                  <a:cubicBezTo>
                    <a:pt x="848" y="4823"/>
                    <a:pt x="931" y="4871"/>
                    <a:pt x="1014" y="4871"/>
                  </a:cubicBezTo>
                  <a:cubicBezTo>
                    <a:pt x="1097" y="4871"/>
                    <a:pt x="1181" y="4823"/>
                    <a:pt x="1211" y="4725"/>
                  </a:cubicBezTo>
                  <a:lnTo>
                    <a:pt x="2010" y="1985"/>
                  </a:lnTo>
                  <a:cubicBezTo>
                    <a:pt x="2025" y="1940"/>
                    <a:pt x="2025" y="1888"/>
                    <a:pt x="2002" y="1851"/>
                  </a:cubicBezTo>
                  <a:lnTo>
                    <a:pt x="1203" y="118"/>
                  </a:lnTo>
                  <a:cubicBezTo>
                    <a:pt x="1166" y="40"/>
                    <a:pt x="1091" y="1"/>
                    <a:pt x="10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7"/>
            <p:cNvSpPr/>
            <p:nvPr/>
          </p:nvSpPr>
          <p:spPr>
            <a:xfrm>
              <a:off x="3476236" y="3088674"/>
              <a:ext cx="6704" cy="5769"/>
            </a:xfrm>
            <a:custGeom>
              <a:rect b="b" l="l" r="r" t="t"/>
              <a:pathLst>
                <a:path extrusionOk="0" fill="none" h="142" w="165">
                  <a:moveTo>
                    <a:pt x="0" y="142"/>
                  </a:moveTo>
                  <a:lnTo>
                    <a:pt x="16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7"/>
            <p:cNvSpPr/>
            <p:nvPr/>
          </p:nvSpPr>
          <p:spPr>
            <a:xfrm>
              <a:off x="3307877" y="2873878"/>
              <a:ext cx="273057" cy="30064"/>
            </a:xfrm>
            <a:custGeom>
              <a:rect b="b" l="l" r="r" t="t"/>
              <a:pathLst>
                <a:path extrusionOk="0" h="740" w="6721">
                  <a:moveTo>
                    <a:pt x="650" y="0"/>
                  </a:moveTo>
                  <a:lnTo>
                    <a:pt x="0" y="740"/>
                  </a:lnTo>
                  <a:lnTo>
                    <a:pt x="6720" y="740"/>
                  </a:lnTo>
                  <a:lnTo>
                    <a:pt x="6063" y="0"/>
                  </a:lnTo>
                  <a:close/>
                </a:path>
              </a:pathLst>
            </a:custGeom>
            <a:solidFill>
              <a:srgbClr val="3A4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7"/>
            <p:cNvSpPr/>
            <p:nvPr/>
          </p:nvSpPr>
          <p:spPr>
            <a:xfrm>
              <a:off x="3133139" y="3065598"/>
              <a:ext cx="53710" cy="94418"/>
            </a:xfrm>
            <a:custGeom>
              <a:rect b="b" l="l" r="r" t="t"/>
              <a:pathLst>
                <a:path extrusionOk="0" h="2324" w="1322">
                  <a:moveTo>
                    <a:pt x="1322" y="1"/>
                  </a:moveTo>
                  <a:cubicBezTo>
                    <a:pt x="1322" y="1"/>
                    <a:pt x="22" y="1449"/>
                    <a:pt x="0" y="2211"/>
                  </a:cubicBezTo>
                  <a:cubicBezTo>
                    <a:pt x="0" y="2211"/>
                    <a:pt x="63" y="2324"/>
                    <a:pt x="231" y="2324"/>
                  </a:cubicBezTo>
                  <a:cubicBezTo>
                    <a:pt x="315" y="2324"/>
                    <a:pt x="426" y="2295"/>
                    <a:pt x="568" y="2211"/>
                  </a:cubicBezTo>
                  <a:cubicBezTo>
                    <a:pt x="807" y="2069"/>
                    <a:pt x="1060" y="1949"/>
                    <a:pt x="1322" y="1867"/>
                  </a:cubicBezTo>
                  <a:lnTo>
                    <a:pt x="1322" y="1"/>
                  </a:lnTo>
                  <a:close/>
                </a:path>
              </a:pathLst>
            </a:custGeom>
            <a:solidFill>
              <a:srgbClr val="2628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7"/>
            <p:cNvSpPr/>
            <p:nvPr/>
          </p:nvSpPr>
          <p:spPr>
            <a:xfrm>
              <a:off x="3697695" y="3065598"/>
              <a:ext cx="53710" cy="94418"/>
            </a:xfrm>
            <a:custGeom>
              <a:rect b="b" l="l" r="r" t="t"/>
              <a:pathLst>
                <a:path extrusionOk="0" h="2324" w="1322">
                  <a:moveTo>
                    <a:pt x="0" y="1"/>
                  </a:moveTo>
                  <a:lnTo>
                    <a:pt x="0" y="1867"/>
                  </a:lnTo>
                  <a:cubicBezTo>
                    <a:pt x="262" y="1949"/>
                    <a:pt x="516" y="2069"/>
                    <a:pt x="754" y="2211"/>
                  </a:cubicBezTo>
                  <a:cubicBezTo>
                    <a:pt x="896" y="2295"/>
                    <a:pt x="1007" y="2324"/>
                    <a:pt x="1091" y="2324"/>
                  </a:cubicBezTo>
                  <a:cubicBezTo>
                    <a:pt x="1259" y="2324"/>
                    <a:pt x="1322" y="2211"/>
                    <a:pt x="1322" y="2211"/>
                  </a:cubicBezTo>
                  <a:cubicBezTo>
                    <a:pt x="1300" y="1449"/>
                    <a:pt x="0" y="1"/>
                    <a:pt x="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7"/>
            <p:cNvSpPr/>
            <p:nvPr/>
          </p:nvSpPr>
          <p:spPr>
            <a:xfrm>
              <a:off x="3118269" y="3446031"/>
              <a:ext cx="68579" cy="186886"/>
            </a:xfrm>
            <a:custGeom>
              <a:rect b="b" l="l" r="r" t="t"/>
              <a:pathLst>
                <a:path extrusionOk="0" h="4600" w="1688">
                  <a:moveTo>
                    <a:pt x="1688" y="0"/>
                  </a:moveTo>
                  <a:cubicBezTo>
                    <a:pt x="1688" y="0"/>
                    <a:pt x="0" y="2315"/>
                    <a:pt x="75" y="4398"/>
                  </a:cubicBezTo>
                  <a:lnTo>
                    <a:pt x="747" y="4600"/>
                  </a:lnTo>
                  <a:cubicBezTo>
                    <a:pt x="747" y="4600"/>
                    <a:pt x="814" y="3092"/>
                    <a:pt x="1680" y="1367"/>
                  </a:cubicBezTo>
                  <a:lnTo>
                    <a:pt x="1688" y="0"/>
                  </a:lnTo>
                  <a:close/>
                </a:path>
              </a:pathLst>
            </a:custGeom>
            <a:solidFill>
              <a:srgbClr val="2628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7" name="Google Shape;1867;p67"/>
            <p:cNvGrpSpPr/>
            <p:nvPr/>
          </p:nvGrpSpPr>
          <p:grpSpPr>
            <a:xfrm>
              <a:off x="5502159" y="1458667"/>
              <a:ext cx="190543" cy="265174"/>
              <a:chOff x="5491509" y="1457492"/>
              <a:chExt cx="190543" cy="265174"/>
            </a:xfrm>
          </p:grpSpPr>
          <p:sp>
            <p:nvSpPr>
              <p:cNvPr id="1868" name="Google Shape;1868;p67"/>
              <p:cNvSpPr/>
              <p:nvPr/>
            </p:nvSpPr>
            <p:spPr>
              <a:xfrm>
                <a:off x="5495734" y="1458386"/>
                <a:ext cx="180264" cy="52531"/>
              </a:xfrm>
              <a:custGeom>
                <a:rect b="b" l="l" r="r" t="t"/>
                <a:pathLst>
                  <a:path extrusionOk="0" h="1293" w="4437">
                    <a:moveTo>
                      <a:pt x="2218" y="0"/>
                    </a:moveTo>
                    <a:cubicBezTo>
                      <a:pt x="994" y="0"/>
                      <a:pt x="1" y="292"/>
                      <a:pt x="1" y="650"/>
                    </a:cubicBezTo>
                    <a:cubicBezTo>
                      <a:pt x="1" y="1001"/>
                      <a:pt x="994" y="1292"/>
                      <a:pt x="2218" y="1292"/>
                    </a:cubicBezTo>
                    <a:cubicBezTo>
                      <a:pt x="3443" y="1292"/>
                      <a:pt x="4436" y="1001"/>
                      <a:pt x="4436" y="650"/>
                    </a:cubicBezTo>
                    <a:cubicBezTo>
                      <a:pt x="4436" y="292"/>
                      <a:pt x="3443" y="0"/>
                      <a:pt x="2218" y="0"/>
                    </a:cubicBezTo>
                    <a:close/>
                  </a:path>
                </a:pathLst>
              </a:custGeom>
              <a:solidFill>
                <a:srgbClr val="42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7"/>
              <p:cNvSpPr/>
              <p:nvPr/>
            </p:nvSpPr>
            <p:spPr>
              <a:xfrm>
                <a:off x="5494841" y="1457492"/>
                <a:ext cx="182052" cy="54319"/>
              </a:xfrm>
              <a:custGeom>
                <a:rect b="b" l="l" r="r" t="t"/>
                <a:pathLst>
                  <a:path extrusionOk="0" h="1337" w="4481">
                    <a:moveTo>
                      <a:pt x="2240" y="45"/>
                    </a:moveTo>
                    <a:cubicBezTo>
                      <a:pt x="3428" y="45"/>
                      <a:pt x="4436" y="329"/>
                      <a:pt x="4436" y="672"/>
                    </a:cubicBezTo>
                    <a:cubicBezTo>
                      <a:pt x="4436" y="1008"/>
                      <a:pt x="3428" y="1292"/>
                      <a:pt x="2240" y="1292"/>
                    </a:cubicBezTo>
                    <a:cubicBezTo>
                      <a:pt x="1046" y="1292"/>
                      <a:pt x="45" y="1008"/>
                      <a:pt x="45" y="672"/>
                    </a:cubicBezTo>
                    <a:cubicBezTo>
                      <a:pt x="45" y="329"/>
                      <a:pt x="1046" y="45"/>
                      <a:pt x="2240" y="45"/>
                    </a:cubicBezTo>
                    <a:close/>
                    <a:moveTo>
                      <a:pt x="2240" y="0"/>
                    </a:moveTo>
                    <a:cubicBezTo>
                      <a:pt x="978" y="0"/>
                      <a:pt x="0" y="299"/>
                      <a:pt x="0" y="672"/>
                    </a:cubicBezTo>
                    <a:cubicBezTo>
                      <a:pt x="0" y="1045"/>
                      <a:pt x="978" y="1337"/>
                      <a:pt x="2240" y="1337"/>
                    </a:cubicBezTo>
                    <a:cubicBezTo>
                      <a:pt x="3495" y="1337"/>
                      <a:pt x="4481" y="1045"/>
                      <a:pt x="4481" y="672"/>
                    </a:cubicBezTo>
                    <a:cubicBezTo>
                      <a:pt x="4481" y="291"/>
                      <a:pt x="3495" y="0"/>
                      <a:pt x="22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7"/>
              <p:cNvSpPr/>
              <p:nvPr/>
            </p:nvSpPr>
            <p:spPr>
              <a:xfrm>
                <a:off x="5507557" y="1466268"/>
                <a:ext cx="151744" cy="37052"/>
              </a:xfrm>
              <a:custGeom>
                <a:rect b="b" l="l" r="r" t="t"/>
                <a:pathLst>
                  <a:path extrusionOk="0" h="912" w="3735">
                    <a:moveTo>
                      <a:pt x="1868" y="1"/>
                    </a:moveTo>
                    <a:cubicBezTo>
                      <a:pt x="837" y="1"/>
                      <a:pt x="1" y="202"/>
                      <a:pt x="1" y="456"/>
                    </a:cubicBezTo>
                    <a:cubicBezTo>
                      <a:pt x="1" y="702"/>
                      <a:pt x="837" y="912"/>
                      <a:pt x="1868" y="912"/>
                    </a:cubicBezTo>
                    <a:cubicBezTo>
                      <a:pt x="2898" y="912"/>
                      <a:pt x="3734" y="702"/>
                      <a:pt x="3734" y="456"/>
                    </a:cubicBezTo>
                    <a:cubicBezTo>
                      <a:pt x="3734" y="202"/>
                      <a:pt x="2898" y="1"/>
                      <a:pt x="1868" y="1"/>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7"/>
              <p:cNvSpPr/>
              <p:nvPr/>
            </p:nvSpPr>
            <p:spPr>
              <a:xfrm>
                <a:off x="5509995" y="1651934"/>
                <a:ext cx="150200" cy="30674"/>
              </a:xfrm>
              <a:custGeom>
                <a:rect b="b" l="l" r="r" t="t"/>
                <a:pathLst>
                  <a:path extrusionOk="0" h="755" w="3697">
                    <a:moveTo>
                      <a:pt x="1845" y="45"/>
                    </a:moveTo>
                    <a:cubicBezTo>
                      <a:pt x="2905" y="45"/>
                      <a:pt x="3645" y="217"/>
                      <a:pt x="3645" y="374"/>
                    </a:cubicBezTo>
                    <a:cubicBezTo>
                      <a:pt x="3645" y="531"/>
                      <a:pt x="2905" y="710"/>
                      <a:pt x="1845" y="710"/>
                    </a:cubicBezTo>
                    <a:cubicBezTo>
                      <a:pt x="785" y="710"/>
                      <a:pt x="45" y="531"/>
                      <a:pt x="45" y="374"/>
                    </a:cubicBezTo>
                    <a:cubicBezTo>
                      <a:pt x="45" y="217"/>
                      <a:pt x="785" y="45"/>
                      <a:pt x="1845" y="45"/>
                    </a:cubicBezTo>
                    <a:close/>
                    <a:moveTo>
                      <a:pt x="1845" y="0"/>
                    </a:moveTo>
                    <a:cubicBezTo>
                      <a:pt x="949" y="0"/>
                      <a:pt x="1" y="127"/>
                      <a:pt x="1" y="374"/>
                    </a:cubicBezTo>
                    <a:cubicBezTo>
                      <a:pt x="1" y="620"/>
                      <a:pt x="949" y="755"/>
                      <a:pt x="1845" y="755"/>
                    </a:cubicBezTo>
                    <a:cubicBezTo>
                      <a:pt x="2741" y="755"/>
                      <a:pt x="3697" y="613"/>
                      <a:pt x="3697" y="374"/>
                    </a:cubicBezTo>
                    <a:cubicBezTo>
                      <a:pt x="3697" y="135"/>
                      <a:pt x="2741" y="0"/>
                      <a:pt x="18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7"/>
              <p:cNvSpPr/>
              <p:nvPr/>
            </p:nvSpPr>
            <p:spPr>
              <a:xfrm>
                <a:off x="5495734" y="1645271"/>
                <a:ext cx="181442" cy="77395"/>
              </a:xfrm>
              <a:custGeom>
                <a:rect b="b" l="l" r="r" t="t"/>
                <a:pathLst>
                  <a:path extrusionOk="0" h="1905" w="4466">
                    <a:moveTo>
                      <a:pt x="2196" y="0"/>
                    </a:moveTo>
                    <a:cubicBezTo>
                      <a:pt x="1188" y="0"/>
                      <a:pt x="374" y="194"/>
                      <a:pt x="374" y="433"/>
                    </a:cubicBezTo>
                    <a:cubicBezTo>
                      <a:pt x="374" y="433"/>
                      <a:pt x="8" y="896"/>
                      <a:pt x="1" y="1299"/>
                    </a:cubicBezTo>
                    <a:cubicBezTo>
                      <a:pt x="1" y="1299"/>
                      <a:pt x="531" y="1785"/>
                      <a:pt x="2226" y="1904"/>
                    </a:cubicBezTo>
                    <a:cubicBezTo>
                      <a:pt x="2226" y="1904"/>
                      <a:pt x="3772" y="1800"/>
                      <a:pt x="4466" y="1299"/>
                    </a:cubicBezTo>
                    <a:cubicBezTo>
                      <a:pt x="4466" y="1299"/>
                      <a:pt x="4205" y="456"/>
                      <a:pt x="4025" y="433"/>
                    </a:cubicBezTo>
                    <a:cubicBezTo>
                      <a:pt x="4025" y="254"/>
                      <a:pt x="3204" y="0"/>
                      <a:pt x="2196" y="0"/>
                    </a:cubicBez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7"/>
              <p:cNvSpPr/>
              <p:nvPr/>
            </p:nvSpPr>
            <p:spPr>
              <a:xfrm>
                <a:off x="5491509" y="1484794"/>
                <a:ext cx="190543" cy="61307"/>
              </a:xfrm>
              <a:custGeom>
                <a:rect b="b" l="l" r="r" t="t"/>
                <a:pathLst>
                  <a:path extrusionOk="0" h="1509" w="4690">
                    <a:moveTo>
                      <a:pt x="4540" y="0"/>
                    </a:moveTo>
                    <a:lnTo>
                      <a:pt x="4540" y="0"/>
                    </a:lnTo>
                    <a:cubicBezTo>
                      <a:pt x="4473" y="366"/>
                      <a:pt x="3547" y="642"/>
                      <a:pt x="2322" y="642"/>
                    </a:cubicBezTo>
                    <a:cubicBezTo>
                      <a:pt x="1098" y="642"/>
                      <a:pt x="105" y="358"/>
                      <a:pt x="105" y="0"/>
                    </a:cubicBezTo>
                    <a:lnTo>
                      <a:pt x="105" y="0"/>
                    </a:lnTo>
                    <a:cubicBezTo>
                      <a:pt x="105" y="0"/>
                      <a:pt x="0" y="381"/>
                      <a:pt x="396" y="1120"/>
                    </a:cubicBezTo>
                    <a:cubicBezTo>
                      <a:pt x="396" y="1120"/>
                      <a:pt x="1075" y="1508"/>
                      <a:pt x="2322" y="1508"/>
                    </a:cubicBezTo>
                    <a:cubicBezTo>
                      <a:pt x="3569" y="1508"/>
                      <a:pt x="4219" y="1150"/>
                      <a:pt x="4219" y="1150"/>
                    </a:cubicBezTo>
                    <a:cubicBezTo>
                      <a:pt x="4219" y="1150"/>
                      <a:pt x="4689" y="448"/>
                      <a:pt x="4540" y="0"/>
                    </a:cubicBez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7"/>
              <p:cNvSpPr/>
              <p:nvPr/>
            </p:nvSpPr>
            <p:spPr>
              <a:xfrm>
                <a:off x="5510929" y="1532084"/>
                <a:ext cx="149875" cy="149631"/>
              </a:xfrm>
              <a:custGeom>
                <a:rect b="b" l="l" r="r" t="t"/>
                <a:pathLst>
                  <a:path extrusionOk="0" h="3683" w="3689">
                    <a:moveTo>
                      <a:pt x="0" y="1"/>
                    </a:moveTo>
                    <a:lnTo>
                      <a:pt x="0" y="3324"/>
                    </a:lnTo>
                    <a:cubicBezTo>
                      <a:pt x="0" y="3518"/>
                      <a:pt x="814" y="3682"/>
                      <a:pt x="1822" y="3682"/>
                    </a:cubicBezTo>
                    <a:cubicBezTo>
                      <a:pt x="2830" y="3682"/>
                      <a:pt x="3651" y="3518"/>
                      <a:pt x="3651" y="3324"/>
                    </a:cubicBezTo>
                    <a:lnTo>
                      <a:pt x="3689" y="1"/>
                    </a:lnTo>
                    <a:lnTo>
                      <a:pt x="3689" y="1"/>
                    </a:lnTo>
                    <a:cubicBezTo>
                      <a:pt x="3689" y="1"/>
                      <a:pt x="3129" y="344"/>
                      <a:pt x="1844" y="344"/>
                    </a:cubicBezTo>
                    <a:cubicBezTo>
                      <a:pt x="560" y="344"/>
                      <a:pt x="0" y="1"/>
                      <a:pt x="0" y="1"/>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7"/>
              <p:cNvSpPr/>
              <p:nvPr/>
            </p:nvSpPr>
            <p:spPr>
              <a:xfrm>
                <a:off x="5559154" y="1619798"/>
                <a:ext cx="24905" cy="42253"/>
              </a:xfrm>
              <a:custGeom>
                <a:rect b="b" l="l" r="r" t="t"/>
                <a:pathLst>
                  <a:path extrusionOk="0" h="1040" w="613">
                    <a:moveTo>
                      <a:pt x="544" y="1"/>
                    </a:moveTo>
                    <a:cubicBezTo>
                      <a:pt x="511" y="1"/>
                      <a:pt x="462" y="7"/>
                      <a:pt x="389" y="15"/>
                    </a:cubicBezTo>
                    <a:cubicBezTo>
                      <a:pt x="247" y="30"/>
                      <a:pt x="269" y="254"/>
                      <a:pt x="291" y="336"/>
                    </a:cubicBezTo>
                    <a:cubicBezTo>
                      <a:pt x="314" y="418"/>
                      <a:pt x="112" y="470"/>
                      <a:pt x="60" y="582"/>
                    </a:cubicBezTo>
                    <a:cubicBezTo>
                      <a:pt x="0" y="702"/>
                      <a:pt x="97" y="732"/>
                      <a:pt x="202" y="881"/>
                    </a:cubicBezTo>
                    <a:cubicBezTo>
                      <a:pt x="299" y="1030"/>
                      <a:pt x="150" y="1030"/>
                      <a:pt x="150" y="1030"/>
                    </a:cubicBezTo>
                    <a:cubicBezTo>
                      <a:pt x="150" y="1030"/>
                      <a:pt x="179" y="1040"/>
                      <a:pt x="216" y="1040"/>
                    </a:cubicBezTo>
                    <a:cubicBezTo>
                      <a:pt x="252" y="1040"/>
                      <a:pt x="295" y="1030"/>
                      <a:pt x="321" y="993"/>
                    </a:cubicBezTo>
                    <a:cubicBezTo>
                      <a:pt x="381" y="918"/>
                      <a:pt x="232" y="784"/>
                      <a:pt x="194" y="694"/>
                    </a:cubicBezTo>
                    <a:cubicBezTo>
                      <a:pt x="157" y="597"/>
                      <a:pt x="396" y="515"/>
                      <a:pt x="426" y="463"/>
                    </a:cubicBezTo>
                    <a:cubicBezTo>
                      <a:pt x="456" y="411"/>
                      <a:pt x="396" y="269"/>
                      <a:pt x="411" y="187"/>
                    </a:cubicBezTo>
                    <a:cubicBezTo>
                      <a:pt x="413" y="158"/>
                      <a:pt x="433" y="149"/>
                      <a:pt x="458" y="149"/>
                    </a:cubicBezTo>
                    <a:cubicBezTo>
                      <a:pt x="514" y="149"/>
                      <a:pt x="598" y="194"/>
                      <a:pt x="598" y="194"/>
                    </a:cubicBezTo>
                    <a:cubicBezTo>
                      <a:pt x="598" y="194"/>
                      <a:pt x="613" y="37"/>
                      <a:pt x="598" y="15"/>
                    </a:cubicBezTo>
                    <a:cubicBezTo>
                      <a:pt x="588" y="5"/>
                      <a:pt x="571" y="1"/>
                      <a:pt x="544" y="1"/>
                    </a:cubicBezTo>
                    <a:close/>
                  </a:path>
                </a:pathLst>
              </a:custGeom>
              <a:solidFill>
                <a:srgbClr val="2F5B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7"/>
              <p:cNvSpPr/>
              <p:nvPr/>
            </p:nvSpPr>
            <p:spPr>
              <a:xfrm>
                <a:off x="5558544" y="1618417"/>
                <a:ext cx="26733" cy="44772"/>
              </a:xfrm>
              <a:custGeom>
                <a:rect b="b" l="l" r="r" t="t"/>
                <a:pathLst>
                  <a:path extrusionOk="0" h="1102" w="658">
                    <a:moveTo>
                      <a:pt x="570" y="53"/>
                    </a:moveTo>
                    <a:cubicBezTo>
                      <a:pt x="578" y="53"/>
                      <a:pt x="588" y="56"/>
                      <a:pt x="598" y="56"/>
                    </a:cubicBezTo>
                    <a:cubicBezTo>
                      <a:pt x="598" y="101"/>
                      <a:pt x="598" y="146"/>
                      <a:pt x="598" y="191"/>
                    </a:cubicBezTo>
                    <a:cubicBezTo>
                      <a:pt x="563" y="171"/>
                      <a:pt x="525" y="161"/>
                      <a:pt x="488" y="161"/>
                    </a:cubicBezTo>
                    <a:cubicBezTo>
                      <a:pt x="469" y="161"/>
                      <a:pt x="451" y="163"/>
                      <a:pt x="433" y="168"/>
                    </a:cubicBezTo>
                    <a:cubicBezTo>
                      <a:pt x="419" y="176"/>
                      <a:pt x="404" y="191"/>
                      <a:pt x="404" y="213"/>
                    </a:cubicBezTo>
                    <a:cubicBezTo>
                      <a:pt x="396" y="265"/>
                      <a:pt x="396" y="318"/>
                      <a:pt x="411" y="370"/>
                    </a:cubicBezTo>
                    <a:cubicBezTo>
                      <a:pt x="426" y="407"/>
                      <a:pt x="426" y="445"/>
                      <a:pt x="419" y="482"/>
                    </a:cubicBezTo>
                    <a:cubicBezTo>
                      <a:pt x="396" y="504"/>
                      <a:pt x="374" y="527"/>
                      <a:pt x="344" y="542"/>
                    </a:cubicBezTo>
                    <a:cubicBezTo>
                      <a:pt x="262" y="586"/>
                      <a:pt x="157" y="654"/>
                      <a:pt x="187" y="728"/>
                    </a:cubicBezTo>
                    <a:cubicBezTo>
                      <a:pt x="209" y="766"/>
                      <a:pt x="224" y="803"/>
                      <a:pt x="254" y="833"/>
                    </a:cubicBezTo>
                    <a:cubicBezTo>
                      <a:pt x="299" y="900"/>
                      <a:pt x="344" y="975"/>
                      <a:pt x="321" y="1012"/>
                    </a:cubicBezTo>
                    <a:cubicBezTo>
                      <a:pt x="306" y="1027"/>
                      <a:pt x="284" y="1042"/>
                      <a:pt x="262" y="1049"/>
                    </a:cubicBezTo>
                    <a:lnTo>
                      <a:pt x="269" y="1034"/>
                    </a:lnTo>
                    <a:cubicBezTo>
                      <a:pt x="284" y="997"/>
                      <a:pt x="277" y="952"/>
                      <a:pt x="239" y="900"/>
                    </a:cubicBezTo>
                    <a:cubicBezTo>
                      <a:pt x="209" y="863"/>
                      <a:pt x="172" y="825"/>
                      <a:pt x="142" y="788"/>
                    </a:cubicBezTo>
                    <a:cubicBezTo>
                      <a:pt x="82" y="721"/>
                      <a:pt x="60" y="698"/>
                      <a:pt x="90" y="624"/>
                    </a:cubicBezTo>
                    <a:cubicBezTo>
                      <a:pt x="127" y="579"/>
                      <a:pt x="172" y="534"/>
                      <a:pt x="224" y="504"/>
                    </a:cubicBezTo>
                    <a:cubicBezTo>
                      <a:pt x="284" y="459"/>
                      <a:pt x="344" y="422"/>
                      <a:pt x="329" y="362"/>
                    </a:cubicBezTo>
                    <a:cubicBezTo>
                      <a:pt x="306" y="280"/>
                      <a:pt x="306" y="191"/>
                      <a:pt x="344" y="109"/>
                    </a:cubicBezTo>
                    <a:cubicBezTo>
                      <a:pt x="359" y="86"/>
                      <a:pt x="381" y="71"/>
                      <a:pt x="411" y="71"/>
                    </a:cubicBezTo>
                    <a:cubicBezTo>
                      <a:pt x="456" y="56"/>
                      <a:pt x="508" y="56"/>
                      <a:pt x="560" y="56"/>
                    </a:cubicBezTo>
                    <a:cubicBezTo>
                      <a:pt x="563" y="54"/>
                      <a:pt x="566" y="53"/>
                      <a:pt x="570" y="53"/>
                    </a:cubicBezTo>
                    <a:close/>
                    <a:moveTo>
                      <a:pt x="559" y="0"/>
                    </a:moveTo>
                    <a:cubicBezTo>
                      <a:pt x="525" y="0"/>
                      <a:pt x="475" y="8"/>
                      <a:pt x="396" y="19"/>
                    </a:cubicBezTo>
                    <a:cubicBezTo>
                      <a:pt x="359" y="26"/>
                      <a:pt x="321" y="41"/>
                      <a:pt x="306" y="79"/>
                    </a:cubicBezTo>
                    <a:cubicBezTo>
                      <a:pt x="262" y="168"/>
                      <a:pt x="254" y="273"/>
                      <a:pt x="284" y="370"/>
                    </a:cubicBezTo>
                    <a:cubicBezTo>
                      <a:pt x="292" y="400"/>
                      <a:pt x="247" y="430"/>
                      <a:pt x="202" y="467"/>
                    </a:cubicBezTo>
                    <a:cubicBezTo>
                      <a:pt x="135" y="497"/>
                      <a:pt x="90" y="549"/>
                      <a:pt x="53" y="601"/>
                    </a:cubicBezTo>
                    <a:cubicBezTo>
                      <a:pt x="0" y="698"/>
                      <a:pt x="53" y="751"/>
                      <a:pt x="105" y="818"/>
                    </a:cubicBezTo>
                    <a:cubicBezTo>
                      <a:pt x="142" y="848"/>
                      <a:pt x="165" y="885"/>
                      <a:pt x="194" y="922"/>
                    </a:cubicBezTo>
                    <a:cubicBezTo>
                      <a:pt x="224" y="967"/>
                      <a:pt x="232" y="997"/>
                      <a:pt x="224" y="1019"/>
                    </a:cubicBezTo>
                    <a:cubicBezTo>
                      <a:pt x="209" y="1034"/>
                      <a:pt x="180" y="1042"/>
                      <a:pt x="165" y="1042"/>
                    </a:cubicBezTo>
                    <a:cubicBezTo>
                      <a:pt x="157" y="1042"/>
                      <a:pt x="142" y="1057"/>
                      <a:pt x="142" y="1064"/>
                    </a:cubicBezTo>
                    <a:cubicBezTo>
                      <a:pt x="142" y="1079"/>
                      <a:pt x="150" y="1087"/>
                      <a:pt x="157" y="1087"/>
                    </a:cubicBezTo>
                    <a:cubicBezTo>
                      <a:pt x="180" y="1094"/>
                      <a:pt x="202" y="1102"/>
                      <a:pt x="224" y="1102"/>
                    </a:cubicBezTo>
                    <a:cubicBezTo>
                      <a:pt x="277" y="1102"/>
                      <a:pt x="321" y="1079"/>
                      <a:pt x="351" y="1034"/>
                    </a:cubicBezTo>
                    <a:cubicBezTo>
                      <a:pt x="396" y="975"/>
                      <a:pt x="336" y="893"/>
                      <a:pt x="284" y="810"/>
                    </a:cubicBezTo>
                    <a:cubicBezTo>
                      <a:pt x="262" y="781"/>
                      <a:pt x="239" y="751"/>
                      <a:pt x="224" y="713"/>
                    </a:cubicBezTo>
                    <a:cubicBezTo>
                      <a:pt x="202" y="676"/>
                      <a:pt x="292" y="616"/>
                      <a:pt x="359" y="579"/>
                    </a:cubicBezTo>
                    <a:cubicBezTo>
                      <a:pt x="396" y="564"/>
                      <a:pt x="426" y="542"/>
                      <a:pt x="456" y="512"/>
                    </a:cubicBezTo>
                    <a:cubicBezTo>
                      <a:pt x="471" y="459"/>
                      <a:pt x="471" y="407"/>
                      <a:pt x="456" y="362"/>
                    </a:cubicBezTo>
                    <a:cubicBezTo>
                      <a:pt x="441" y="310"/>
                      <a:pt x="433" y="265"/>
                      <a:pt x="441" y="221"/>
                    </a:cubicBezTo>
                    <a:cubicBezTo>
                      <a:pt x="441" y="213"/>
                      <a:pt x="441" y="206"/>
                      <a:pt x="448" y="206"/>
                    </a:cubicBezTo>
                    <a:cubicBezTo>
                      <a:pt x="458" y="204"/>
                      <a:pt x="467" y="204"/>
                      <a:pt x="476" y="204"/>
                    </a:cubicBezTo>
                    <a:cubicBezTo>
                      <a:pt x="519" y="204"/>
                      <a:pt x="561" y="217"/>
                      <a:pt x="598" y="235"/>
                    </a:cubicBezTo>
                    <a:cubicBezTo>
                      <a:pt x="601" y="239"/>
                      <a:pt x="605" y="241"/>
                      <a:pt x="609" y="241"/>
                    </a:cubicBezTo>
                    <a:cubicBezTo>
                      <a:pt x="613" y="241"/>
                      <a:pt x="616" y="239"/>
                      <a:pt x="620" y="235"/>
                    </a:cubicBezTo>
                    <a:cubicBezTo>
                      <a:pt x="628" y="235"/>
                      <a:pt x="628" y="228"/>
                      <a:pt x="628" y="221"/>
                    </a:cubicBezTo>
                    <a:cubicBezTo>
                      <a:pt x="643" y="146"/>
                      <a:pt x="657" y="56"/>
                      <a:pt x="628" y="26"/>
                    </a:cubicBezTo>
                    <a:cubicBezTo>
                      <a:pt x="613" y="8"/>
                      <a:pt x="594" y="0"/>
                      <a:pt x="5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7"/>
              <p:cNvSpPr/>
              <p:nvPr/>
            </p:nvSpPr>
            <p:spPr>
              <a:xfrm>
                <a:off x="5600106" y="1632961"/>
                <a:ext cx="21573" cy="28317"/>
              </a:xfrm>
              <a:custGeom>
                <a:rect b="b" l="l" r="r" t="t"/>
                <a:pathLst>
                  <a:path extrusionOk="0" h="697" w="531">
                    <a:moveTo>
                      <a:pt x="69" y="1"/>
                    </a:moveTo>
                    <a:cubicBezTo>
                      <a:pt x="43" y="1"/>
                      <a:pt x="30" y="4"/>
                      <a:pt x="23" y="12"/>
                    </a:cubicBezTo>
                    <a:cubicBezTo>
                      <a:pt x="0" y="27"/>
                      <a:pt x="23" y="131"/>
                      <a:pt x="23" y="131"/>
                    </a:cubicBezTo>
                    <a:cubicBezTo>
                      <a:pt x="23" y="131"/>
                      <a:pt x="86" y="105"/>
                      <a:pt x="132" y="105"/>
                    </a:cubicBezTo>
                    <a:cubicBezTo>
                      <a:pt x="155" y="105"/>
                      <a:pt x="175" y="111"/>
                      <a:pt x="180" y="131"/>
                    </a:cubicBezTo>
                    <a:cubicBezTo>
                      <a:pt x="194" y="191"/>
                      <a:pt x="142" y="281"/>
                      <a:pt x="165" y="318"/>
                    </a:cubicBezTo>
                    <a:cubicBezTo>
                      <a:pt x="194" y="348"/>
                      <a:pt x="396" y="400"/>
                      <a:pt x="366" y="467"/>
                    </a:cubicBezTo>
                    <a:cubicBezTo>
                      <a:pt x="329" y="527"/>
                      <a:pt x="209" y="617"/>
                      <a:pt x="254" y="669"/>
                    </a:cubicBezTo>
                    <a:cubicBezTo>
                      <a:pt x="277" y="691"/>
                      <a:pt x="312" y="697"/>
                      <a:pt x="342" y="697"/>
                    </a:cubicBezTo>
                    <a:cubicBezTo>
                      <a:pt x="372" y="697"/>
                      <a:pt x="396" y="691"/>
                      <a:pt x="396" y="691"/>
                    </a:cubicBezTo>
                    <a:cubicBezTo>
                      <a:pt x="396" y="691"/>
                      <a:pt x="269" y="691"/>
                      <a:pt x="359" y="587"/>
                    </a:cubicBezTo>
                    <a:cubicBezTo>
                      <a:pt x="441" y="482"/>
                      <a:pt x="530" y="467"/>
                      <a:pt x="478" y="393"/>
                    </a:cubicBezTo>
                    <a:cubicBezTo>
                      <a:pt x="426" y="311"/>
                      <a:pt x="254" y="281"/>
                      <a:pt x="277" y="228"/>
                    </a:cubicBezTo>
                    <a:cubicBezTo>
                      <a:pt x="299" y="169"/>
                      <a:pt x="321" y="19"/>
                      <a:pt x="194" y="12"/>
                    </a:cubicBezTo>
                    <a:cubicBezTo>
                      <a:pt x="135" y="4"/>
                      <a:pt x="96" y="1"/>
                      <a:pt x="69" y="1"/>
                    </a:cubicBezTo>
                    <a:close/>
                  </a:path>
                </a:pathLst>
              </a:custGeom>
              <a:solidFill>
                <a:srgbClr val="2F5B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7"/>
              <p:cNvSpPr/>
              <p:nvPr/>
            </p:nvSpPr>
            <p:spPr>
              <a:xfrm>
                <a:off x="5599496" y="1632352"/>
                <a:ext cx="22467" cy="29942"/>
              </a:xfrm>
              <a:custGeom>
                <a:rect b="b" l="l" r="r" t="t"/>
                <a:pathLst>
                  <a:path extrusionOk="0" h="737" w="553">
                    <a:moveTo>
                      <a:pt x="125" y="44"/>
                    </a:moveTo>
                    <a:cubicBezTo>
                      <a:pt x="156" y="44"/>
                      <a:pt x="186" y="48"/>
                      <a:pt x="217" y="57"/>
                    </a:cubicBezTo>
                    <a:cubicBezTo>
                      <a:pt x="239" y="57"/>
                      <a:pt x="262" y="72"/>
                      <a:pt x="277" y="87"/>
                    </a:cubicBezTo>
                    <a:cubicBezTo>
                      <a:pt x="292" y="139"/>
                      <a:pt x="292" y="191"/>
                      <a:pt x="277" y="243"/>
                    </a:cubicBezTo>
                    <a:cubicBezTo>
                      <a:pt x="254" y="288"/>
                      <a:pt x="314" y="318"/>
                      <a:pt x="366" y="348"/>
                    </a:cubicBezTo>
                    <a:cubicBezTo>
                      <a:pt x="411" y="363"/>
                      <a:pt x="448" y="393"/>
                      <a:pt x="478" y="423"/>
                    </a:cubicBezTo>
                    <a:cubicBezTo>
                      <a:pt x="501" y="460"/>
                      <a:pt x="493" y="467"/>
                      <a:pt x="433" y="520"/>
                    </a:cubicBezTo>
                    <a:cubicBezTo>
                      <a:pt x="411" y="542"/>
                      <a:pt x="381" y="564"/>
                      <a:pt x="359" y="594"/>
                    </a:cubicBezTo>
                    <a:cubicBezTo>
                      <a:pt x="329" y="624"/>
                      <a:pt x="314" y="662"/>
                      <a:pt x="329" y="684"/>
                    </a:cubicBezTo>
                    <a:cubicBezTo>
                      <a:pt x="314" y="684"/>
                      <a:pt x="299" y="676"/>
                      <a:pt x="292" y="662"/>
                    </a:cubicBezTo>
                    <a:cubicBezTo>
                      <a:pt x="269" y="647"/>
                      <a:pt x="314" y="602"/>
                      <a:pt x="344" y="564"/>
                    </a:cubicBezTo>
                    <a:cubicBezTo>
                      <a:pt x="366" y="542"/>
                      <a:pt x="389" y="520"/>
                      <a:pt x="404" y="490"/>
                    </a:cubicBezTo>
                    <a:cubicBezTo>
                      <a:pt x="411" y="475"/>
                      <a:pt x="411" y="460"/>
                      <a:pt x="404" y="452"/>
                    </a:cubicBezTo>
                    <a:cubicBezTo>
                      <a:pt x="389" y="408"/>
                      <a:pt x="329" y="378"/>
                      <a:pt x="262" y="348"/>
                    </a:cubicBezTo>
                    <a:cubicBezTo>
                      <a:pt x="239" y="340"/>
                      <a:pt x="217" y="333"/>
                      <a:pt x="202" y="318"/>
                    </a:cubicBezTo>
                    <a:cubicBezTo>
                      <a:pt x="195" y="311"/>
                      <a:pt x="202" y="273"/>
                      <a:pt x="209" y="243"/>
                    </a:cubicBezTo>
                    <a:cubicBezTo>
                      <a:pt x="224" y="214"/>
                      <a:pt x="224" y="176"/>
                      <a:pt x="217" y="139"/>
                    </a:cubicBezTo>
                    <a:cubicBezTo>
                      <a:pt x="217" y="124"/>
                      <a:pt x="202" y="109"/>
                      <a:pt x="195" y="109"/>
                    </a:cubicBezTo>
                    <a:cubicBezTo>
                      <a:pt x="180" y="102"/>
                      <a:pt x="165" y="94"/>
                      <a:pt x="150" y="94"/>
                    </a:cubicBezTo>
                    <a:cubicBezTo>
                      <a:pt x="120" y="94"/>
                      <a:pt x="90" y="102"/>
                      <a:pt x="60" y="116"/>
                    </a:cubicBezTo>
                    <a:cubicBezTo>
                      <a:pt x="53" y="94"/>
                      <a:pt x="53" y="72"/>
                      <a:pt x="60" y="49"/>
                    </a:cubicBezTo>
                    <a:cubicBezTo>
                      <a:pt x="82" y="46"/>
                      <a:pt x="103" y="44"/>
                      <a:pt x="125" y="44"/>
                    </a:cubicBezTo>
                    <a:close/>
                    <a:moveTo>
                      <a:pt x="73" y="1"/>
                    </a:moveTo>
                    <a:cubicBezTo>
                      <a:pt x="43" y="1"/>
                      <a:pt x="27" y="4"/>
                      <a:pt x="15" y="12"/>
                    </a:cubicBezTo>
                    <a:cubicBezTo>
                      <a:pt x="0" y="34"/>
                      <a:pt x="0" y="79"/>
                      <a:pt x="8" y="154"/>
                    </a:cubicBezTo>
                    <a:cubicBezTo>
                      <a:pt x="15" y="161"/>
                      <a:pt x="15" y="169"/>
                      <a:pt x="23" y="169"/>
                    </a:cubicBezTo>
                    <a:cubicBezTo>
                      <a:pt x="27" y="172"/>
                      <a:pt x="30" y="174"/>
                      <a:pt x="34" y="174"/>
                    </a:cubicBezTo>
                    <a:cubicBezTo>
                      <a:pt x="38" y="174"/>
                      <a:pt x="41" y="172"/>
                      <a:pt x="45" y="169"/>
                    </a:cubicBezTo>
                    <a:cubicBezTo>
                      <a:pt x="69" y="155"/>
                      <a:pt x="96" y="149"/>
                      <a:pt x="123" y="149"/>
                    </a:cubicBezTo>
                    <a:cubicBezTo>
                      <a:pt x="139" y="149"/>
                      <a:pt x="156" y="151"/>
                      <a:pt x="172" y="154"/>
                    </a:cubicBezTo>
                    <a:cubicBezTo>
                      <a:pt x="172" y="176"/>
                      <a:pt x="172" y="206"/>
                      <a:pt x="165" y="236"/>
                    </a:cubicBezTo>
                    <a:cubicBezTo>
                      <a:pt x="150" y="281"/>
                      <a:pt x="142" y="318"/>
                      <a:pt x="165" y="348"/>
                    </a:cubicBezTo>
                    <a:cubicBezTo>
                      <a:pt x="187" y="363"/>
                      <a:pt x="217" y="378"/>
                      <a:pt x="247" y="393"/>
                    </a:cubicBezTo>
                    <a:cubicBezTo>
                      <a:pt x="284" y="408"/>
                      <a:pt x="351" y="445"/>
                      <a:pt x="359" y="467"/>
                    </a:cubicBezTo>
                    <a:cubicBezTo>
                      <a:pt x="344" y="490"/>
                      <a:pt x="329" y="512"/>
                      <a:pt x="307" y="535"/>
                    </a:cubicBezTo>
                    <a:cubicBezTo>
                      <a:pt x="262" y="587"/>
                      <a:pt x="209" y="647"/>
                      <a:pt x="247" y="699"/>
                    </a:cubicBezTo>
                    <a:cubicBezTo>
                      <a:pt x="277" y="721"/>
                      <a:pt x="321" y="736"/>
                      <a:pt x="359" y="736"/>
                    </a:cubicBezTo>
                    <a:cubicBezTo>
                      <a:pt x="381" y="736"/>
                      <a:pt x="396" y="736"/>
                      <a:pt x="411" y="729"/>
                    </a:cubicBezTo>
                    <a:cubicBezTo>
                      <a:pt x="426" y="729"/>
                      <a:pt x="433" y="714"/>
                      <a:pt x="433" y="706"/>
                    </a:cubicBezTo>
                    <a:cubicBezTo>
                      <a:pt x="426" y="691"/>
                      <a:pt x="419" y="684"/>
                      <a:pt x="411" y="684"/>
                    </a:cubicBezTo>
                    <a:cubicBezTo>
                      <a:pt x="389" y="684"/>
                      <a:pt x="366" y="676"/>
                      <a:pt x="359" y="669"/>
                    </a:cubicBezTo>
                    <a:cubicBezTo>
                      <a:pt x="359" y="662"/>
                      <a:pt x="366" y="647"/>
                      <a:pt x="389" y="624"/>
                    </a:cubicBezTo>
                    <a:cubicBezTo>
                      <a:pt x="411" y="594"/>
                      <a:pt x="433" y="572"/>
                      <a:pt x="456" y="550"/>
                    </a:cubicBezTo>
                    <a:cubicBezTo>
                      <a:pt x="508" y="512"/>
                      <a:pt x="553" y="467"/>
                      <a:pt x="508" y="400"/>
                    </a:cubicBezTo>
                    <a:cubicBezTo>
                      <a:pt x="471" y="355"/>
                      <a:pt x="433" y="326"/>
                      <a:pt x="381" y="303"/>
                    </a:cubicBezTo>
                    <a:cubicBezTo>
                      <a:pt x="359" y="296"/>
                      <a:pt x="307" y="266"/>
                      <a:pt x="307" y="258"/>
                    </a:cubicBezTo>
                    <a:cubicBezTo>
                      <a:pt x="336" y="191"/>
                      <a:pt x="329" y="124"/>
                      <a:pt x="307" y="64"/>
                    </a:cubicBezTo>
                    <a:cubicBezTo>
                      <a:pt x="284" y="34"/>
                      <a:pt x="247" y="12"/>
                      <a:pt x="209" y="12"/>
                    </a:cubicBezTo>
                    <a:cubicBezTo>
                      <a:pt x="146" y="4"/>
                      <a:pt x="103" y="1"/>
                      <a:pt x="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7"/>
              <p:cNvSpPr/>
              <p:nvPr/>
            </p:nvSpPr>
            <p:spPr>
              <a:xfrm>
                <a:off x="5580077" y="1560279"/>
                <a:ext cx="23076" cy="108394"/>
              </a:xfrm>
              <a:custGeom>
                <a:rect b="b" l="l" r="r" t="t"/>
                <a:pathLst>
                  <a:path extrusionOk="0" h="2668" w="568">
                    <a:moveTo>
                      <a:pt x="422" y="1"/>
                    </a:moveTo>
                    <a:cubicBezTo>
                      <a:pt x="420" y="1"/>
                      <a:pt x="419" y="6"/>
                      <a:pt x="419" y="16"/>
                    </a:cubicBezTo>
                    <a:cubicBezTo>
                      <a:pt x="411" y="121"/>
                      <a:pt x="299" y="322"/>
                      <a:pt x="269" y="457"/>
                    </a:cubicBezTo>
                    <a:cubicBezTo>
                      <a:pt x="239" y="591"/>
                      <a:pt x="366" y="860"/>
                      <a:pt x="366" y="979"/>
                    </a:cubicBezTo>
                    <a:cubicBezTo>
                      <a:pt x="359" y="1077"/>
                      <a:pt x="322" y="1174"/>
                      <a:pt x="269" y="1248"/>
                    </a:cubicBezTo>
                    <a:cubicBezTo>
                      <a:pt x="180" y="1330"/>
                      <a:pt x="127" y="1442"/>
                      <a:pt x="120" y="1562"/>
                    </a:cubicBezTo>
                    <a:cubicBezTo>
                      <a:pt x="98" y="1793"/>
                      <a:pt x="195" y="1764"/>
                      <a:pt x="180" y="1853"/>
                    </a:cubicBezTo>
                    <a:cubicBezTo>
                      <a:pt x="165" y="1950"/>
                      <a:pt x="68" y="1958"/>
                      <a:pt x="157" y="2137"/>
                    </a:cubicBezTo>
                    <a:cubicBezTo>
                      <a:pt x="224" y="2264"/>
                      <a:pt x="134" y="2281"/>
                      <a:pt x="77" y="2281"/>
                    </a:cubicBezTo>
                    <a:cubicBezTo>
                      <a:pt x="57" y="2281"/>
                      <a:pt x="42" y="2279"/>
                      <a:pt x="38" y="2279"/>
                    </a:cubicBezTo>
                    <a:cubicBezTo>
                      <a:pt x="15" y="2279"/>
                      <a:pt x="23" y="2525"/>
                      <a:pt x="1" y="2667"/>
                    </a:cubicBezTo>
                    <a:cubicBezTo>
                      <a:pt x="38" y="2577"/>
                      <a:pt x="75" y="2495"/>
                      <a:pt x="120" y="2421"/>
                    </a:cubicBezTo>
                    <a:cubicBezTo>
                      <a:pt x="202" y="2331"/>
                      <a:pt x="254" y="2219"/>
                      <a:pt x="262" y="2100"/>
                    </a:cubicBezTo>
                    <a:cubicBezTo>
                      <a:pt x="262" y="1972"/>
                      <a:pt x="278" y="1899"/>
                      <a:pt x="302" y="1899"/>
                    </a:cubicBezTo>
                    <a:cubicBezTo>
                      <a:pt x="306" y="1899"/>
                      <a:pt x="310" y="1901"/>
                      <a:pt x="314" y="1905"/>
                    </a:cubicBezTo>
                    <a:cubicBezTo>
                      <a:pt x="359" y="1950"/>
                      <a:pt x="381" y="2010"/>
                      <a:pt x="374" y="2070"/>
                    </a:cubicBezTo>
                    <a:cubicBezTo>
                      <a:pt x="366" y="2129"/>
                      <a:pt x="292" y="2279"/>
                      <a:pt x="284" y="2346"/>
                    </a:cubicBezTo>
                    <a:cubicBezTo>
                      <a:pt x="284" y="2411"/>
                      <a:pt x="307" y="2559"/>
                      <a:pt x="313" y="2559"/>
                    </a:cubicBezTo>
                    <a:cubicBezTo>
                      <a:pt x="314" y="2559"/>
                      <a:pt x="314" y="2556"/>
                      <a:pt x="314" y="2548"/>
                    </a:cubicBezTo>
                    <a:cubicBezTo>
                      <a:pt x="314" y="2495"/>
                      <a:pt x="344" y="2450"/>
                      <a:pt x="456" y="2309"/>
                    </a:cubicBezTo>
                    <a:cubicBezTo>
                      <a:pt x="568" y="2167"/>
                      <a:pt x="486" y="2189"/>
                      <a:pt x="523" y="1965"/>
                    </a:cubicBezTo>
                    <a:cubicBezTo>
                      <a:pt x="561" y="1741"/>
                      <a:pt x="269" y="1726"/>
                      <a:pt x="247" y="1696"/>
                    </a:cubicBezTo>
                    <a:cubicBezTo>
                      <a:pt x="217" y="1674"/>
                      <a:pt x="277" y="1495"/>
                      <a:pt x="404" y="1301"/>
                    </a:cubicBezTo>
                    <a:cubicBezTo>
                      <a:pt x="478" y="1181"/>
                      <a:pt x="501" y="1039"/>
                      <a:pt x="471" y="905"/>
                    </a:cubicBezTo>
                    <a:cubicBezTo>
                      <a:pt x="471" y="882"/>
                      <a:pt x="307" y="711"/>
                      <a:pt x="389" y="569"/>
                    </a:cubicBezTo>
                    <a:cubicBezTo>
                      <a:pt x="470" y="440"/>
                      <a:pt x="435" y="1"/>
                      <a:pt x="422" y="1"/>
                    </a:cubicBezTo>
                    <a:close/>
                  </a:path>
                </a:pathLst>
              </a:custGeom>
              <a:solidFill>
                <a:srgbClr val="2F5B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7"/>
              <p:cNvSpPr/>
              <p:nvPr/>
            </p:nvSpPr>
            <p:spPr>
              <a:xfrm>
                <a:off x="5579183" y="1559263"/>
                <a:ext cx="24295" cy="110304"/>
              </a:xfrm>
              <a:custGeom>
                <a:rect b="b" l="l" r="r" t="t"/>
                <a:pathLst>
                  <a:path extrusionOk="0" h="2715" w="598">
                    <a:moveTo>
                      <a:pt x="441" y="153"/>
                    </a:moveTo>
                    <a:lnTo>
                      <a:pt x="441" y="153"/>
                    </a:lnTo>
                    <a:cubicBezTo>
                      <a:pt x="448" y="288"/>
                      <a:pt x="448" y="504"/>
                      <a:pt x="403" y="579"/>
                    </a:cubicBezTo>
                    <a:cubicBezTo>
                      <a:pt x="321" y="706"/>
                      <a:pt x="418" y="840"/>
                      <a:pt x="463" y="907"/>
                    </a:cubicBezTo>
                    <a:cubicBezTo>
                      <a:pt x="471" y="915"/>
                      <a:pt x="478" y="930"/>
                      <a:pt x="478" y="930"/>
                    </a:cubicBezTo>
                    <a:cubicBezTo>
                      <a:pt x="478" y="937"/>
                      <a:pt x="478" y="945"/>
                      <a:pt x="478" y="952"/>
                    </a:cubicBezTo>
                    <a:cubicBezTo>
                      <a:pt x="500" y="1079"/>
                      <a:pt x="478" y="1206"/>
                      <a:pt x="411" y="1311"/>
                    </a:cubicBezTo>
                    <a:cubicBezTo>
                      <a:pt x="314" y="1453"/>
                      <a:pt x="202" y="1691"/>
                      <a:pt x="254" y="1744"/>
                    </a:cubicBezTo>
                    <a:cubicBezTo>
                      <a:pt x="269" y="1759"/>
                      <a:pt x="291" y="1766"/>
                      <a:pt x="321" y="1766"/>
                    </a:cubicBezTo>
                    <a:cubicBezTo>
                      <a:pt x="433" y="1796"/>
                      <a:pt x="553" y="1848"/>
                      <a:pt x="530" y="1983"/>
                    </a:cubicBezTo>
                    <a:cubicBezTo>
                      <a:pt x="515" y="2050"/>
                      <a:pt x="515" y="2110"/>
                      <a:pt x="523" y="2169"/>
                    </a:cubicBezTo>
                    <a:cubicBezTo>
                      <a:pt x="530" y="2229"/>
                      <a:pt x="530" y="2244"/>
                      <a:pt x="471" y="2319"/>
                    </a:cubicBezTo>
                    <a:cubicBezTo>
                      <a:pt x="426" y="2371"/>
                      <a:pt x="381" y="2431"/>
                      <a:pt x="351" y="2490"/>
                    </a:cubicBezTo>
                    <a:cubicBezTo>
                      <a:pt x="344" y="2453"/>
                      <a:pt x="336" y="2416"/>
                      <a:pt x="336" y="2378"/>
                    </a:cubicBezTo>
                    <a:cubicBezTo>
                      <a:pt x="351" y="2326"/>
                      <a:pt x="366" y="2266"/>
                      <a:pt x="388" y="2222"/>
                    </a:cubicBezTo>
                    <a:cubicBezTo>
                      <a:pt x="403" y="2177"/>
                      <a:pt x="418" y="2139"/>
                      <a:pt x="426" y="2095"/>
                    </a:cubicBezTo>
                    <a:cubicBezTo>
                      <a:pt x="433" y="2027"/>
                      <a:pt x="411" y="1960"/>
                      <a:pt x="366" y="1908"/>
                    </a:cubicBezTo>
                    <a:cubicBezTo>
                      <a:pt x="355" y="1903"/>
                      <a:pt x="345" y="1897"/>
                      <a:pt x="334" y="1897"/>
                    </a:cubicBezTo>
                    <a:cubicBezTo>
                      <a:pt x="330" y="1897"/>
                      <a:pt x="326" y="1898"/>
                      <a:pt x="321" y="1901"/>
                    </a:cubicBezTo>
                    <a:cubicBezTo>
                      <a:pt x="276" y="1923"/>
                      <a:pt x="269" y="2027"/>
                      <a:pt x="269" y="2125"/>
                    </a:cubicBezTo>
                    <a:cubicBezTo>
                      <a:pt x="261" y="2229"/>
                      <a:pt x="217" y="2326"/>
                      <a:pt x="149" y="2401"/>
                    </a:cubicBezTo>
                    <a:lnTo>
                      <a:pt x="127" y="2423"/>
                    </a:lnTo>
                    <a:cubicBezTo>
                      <a:pt x="105" y="2461"/>
                      <a:pt x="82" y="2498"/>
                      <a:pt x="67" y="2543"/>
                    </a:cubicBezTo>
                    <a:lnTo>
                      <a:pt x="67" y="2446"/>
                    </a:lnTo>
                    <a:cubicBezTo>
                      <a:pt x="67" y="2401"/>
                      <a:pt x="75" y="2349"/>
                      <a:pt x="75" y="2326"/>
                    </a:cubicBezTo>
                    <a:cubicBezTo>
                      <a:pt x="80" y="2327"/>
                      <a:pt x="85" y="2328"/>
                      <a:pt x="92" y="2328"/>
                    </a:cubicBezTo>
                    <a:cubicBezTo>
                      <a:pt x="133" y="2328"/>
                      <a:pt x="197" y="2307"/>
                      <a:pt x="217" y="2281"/>
                    </a:cubicBezTo>
                    <a:cubicBezTo>
                      <a:pt x="239" y="2251"/>
                      <a:pt x="239" y="2207"/>
                      <a:pt x="209" y="2147"/>
                    </a:cubicBezTo>
                    <a:cubicBezTo>
                      <a:pt x="149" y="2027"/>
                      <a:pt x="172" y="1998"/>
                      <a:pt x="194" y="1960"/>
                    </a:cubicBezTo>
                    <a:cubicBezTo>
                      <a:pt x="217" y="1930"/>
                      <a:pt x="224" y="1908"/>
                      <a:pt x="232" y="1878"/>
                    </a:cubicBezTo>
                    <a:cubicBezTo>
                      <a:pt x="239" y="1841"/>
                      <a:pt x="232" y="1811"/>
                      <a:pt x="209" y="1781"/>
                    </a:cubicBezTo>
                    <a:cubicBezTo>
                      <a:pt x="187" y="1751"/>
                      <a:pt x="157" y="1714"/>
                      <a:pt x="172" y="1587"/>
                    </a:cubicBezTo>
                    <a:cubicBezTo>
                      <a:pt x="179" y="1475"/>
                      <a:pt x="224" y="1370"/>
                      <a:pt x="306" y="1288"/>
                    </a:cubicBezTo>
                    <a:lnTo>
                      <a:pt x="314" y="1288"/>
                    </a:lnTo>
                    <a:cubicBezTo>
                      <a:pt x="373" y="1206"/>
                      <a:pt x="411" y="1109"/>
                      <a:pt x="418" y="1004"/>
                    </a:cubicBezTo>
                    <a:cubicBezTo>
                      <a:pt x="411" y="930"/>
                      <a:pt x="396" y="863"/>
                      <a:pt x="373" y="788"/>
                    </a:cubicBezTo>
                    <a:cubicBezTo>
                      <a:pt x="336" y="691"/>
                      <a:pt x="314" y="586"/>
                      <a:pt x="321" y="489"/>
                    </a:cubicBezTo>
                    <a:cubicBezTo>
                      <a:pt x="336" y="415"/>
                      <a:pt x="366" y="347"/>
                      <a:pt x="396" y="280"/>
                    </a:cubicBezTo>
                    <a:cubicBezTo>
                      <a:pt x="411" y="235"/>
                      <a:pt x="433" y="191"/>
                      <a:pt x="441" y="153"/>
                    </a:cubicBezTo>
                    <a:close/>
                    <a:moveTo>
                      <a:pt x="447" y="1"/>
                    </a:moveTo>
                    <a:cubicBezTo>
                      <a:pt x="445" y="1"/>
                      <a:pt x="443" y="2"/>
                      <a:pt x="441" y="4"/>
                    </a:cubicBezTo>
                    <a:cubicBezTo>
                      <a:pt x="418" y="4"/>
                      <a:pt x="418" y="26"/>
                      <a:pt x="418" y="34"/>
                    </a:cubicBezTo>
                    <a:cubicBezTo>
                      <a:pt x="403" y="116"/>
                      <a:pt x="381" y="191"/>
                      <a:pt x="344" y="258"/>
                    </a:cubicBezTo>
                    <a:cubicBezTo>
                      <a:pt x="314" y="332"/>
                      <a:pt x="284" y="400"/>
                      <a:pt x="269" y="474"/>
                    </a:cubicBezTo>
                    <a:cubicBezTo>
                      <a:pt x="261" y="586"/>
                      <a:pt x="276" y="698"/>
                      <a:pt x="321" y="803"/>
                    </a:cubicBezTo>
                    <a:cubicBezTo>
                      <a:pt x="344" y="870"/>
                      <a:pt x="359" y="937"/>
                      <a:pt x="366" y="1004"/>
                    </a:cubicBezTo>
                    <a:cubicBezTo>
                      <a:pt x="359" y="1094"/>
                      <a:pt x="321" y="1184"/>
                      <a:pt x="269" y="1258"/>
                    </a:cubicBezTo>
                    <a:cubicBezTo>
                      <a:pt x="179" y="1348"/>
                      <a:pt x="127" y="1460"/>
                      <a:pt x="120" y="1587"/>
                    </a:cubicBezTo>
                    <a:cubicBezTo>
                      <a:pt x="97" y="1662"/>
                      <a:pt x="112" y="1751"/>
                      <a:pt x="164" y="1811"/>
                    </a:cubicBezTo>
                    <a:cubicBezTo>
                      <a:pt x="179" y="1833"/>
                      <a:pt x="187" y="1856"/>
                      <a:pt x="179" y="1871"/>
                    </a:cubicBezTo>
                    <a:cubicBezTo>
                      <a:pt x="172" y="1901"/>
                      <a:pt x="164" y="1915"/>
                      <a:pt x="149" y="1938"/>
                    </a:cubicBezTo>
                    <a:cubicBezTo>
                      <a:pt x="120" y="1983"/>
                      <a:pt x="90" y="2035"/>
                      <a:pt x="157" y="2169"/>
                    </a:cubicBezTo>
                    <a:cubicBezTo>
                      <a:pt x="179" y="2214"/>
                      <a:pt x="187" y="2237"/>
                      <a:pt x="172" y="2259"/>
                    </a:cubicBezTo>
                    <a:cubicBezTo>
                      <a:pt x="164" y="2281"/>
                      <a:pt x="127" y="2281"/>
                      <a:pt x="67" y="2281"/>
                    </a:cubicBezTo>
                    <a:lnTo>
                      <a:pt x="60" y="2281"/>
                    </a:lnTo>
                    <a:cubicBezTo>
                      <a:pt x="30" y="2281"/>
                      <a:pt x="30" y="2311"/>
                      <a:pt x="23" y="2446"/>
                    </a:cubicBezTo>
                    <a:cubicBezTo>
                      <a:pt x="15" y="2528"/>
                      <a:pt x="8" y="2602"/>
                      <a:pt x="0" y="2685"/>
                    </a:cubicBezTo>
                    <a:cubicBezTo>
                      <a:pt x="0" y="2700"/>
                      <a:pt x="8" y="2707"/>
                      <a:pt x="15" y="2714"/>
                    </a:cubicBezTo>
                    <a:lnTo>
                      <a:pt x="23" y="2714"/>
                    </a:lnTo>
                    <a:cubicBezTo>
                      <a:pt x="37" y="2714"/>
                      <a:pt x="45" y="2707"/>
                      <a:pt x="45" y="2700"/>
                    </a:cubicBezTo>
                    <a:cubicBezTo>
                      <a:pt x="82" y="2610"/>
                      <a:pt x="120" y="2535"/>
                      <a:pt x="164" y="2453"/>
                    </a:cubicBezTo>
                    <a:lnTo>
                      <a:pt x="179" y="2431"/>
                    </a:lnTo>
                    <a:cubicBezTo>
                      <a:pt x="261" y="2349"/>
                      <a:pt x="306" y="2237"/>
                      <a:pt x="314" y="2125"/>
                    </a:cubicBezTo>
                    <a:cubicBezTo>
                      <a:pt x="306" y="2065"/>
                      <a:pt x="314" y="2005"/>
                      <a:pt x="336" y="1953"/>
                    </a:cubicBezTo>
                    <a:cubicBezTo>
                      <a:pt x="366" y="1990"/>
                      <a:pt x="381" y="2035"/>
                      <a:pt x="381" y="2087"/>
                    </a:cubicBezTo>
                    <a:cubicBezTo>
                      <a:pt x="373" y="2125"/>
                      <a:pt x="359" y="2162"/>
                      <a:pt x="344" y="2199"/>
                    </a:cubicBezTo>
                    <a:cubicBezTo>
                      <a:pt x="321" y="2259"/>
                      <a:pt x="299" y="2319"/>
                      <a:pt x="291" y="2378"/>
                    </a:cubicBezTo>
                    <a:cubicBezTo>
                      <a:pt x="291" y="2453"/>
                      <a:pt x="299" y="2535"/>
                      <a:pt x="329" y="2602"/>
                    </a:cubicBezTo>
                    <a:cubicBezTo>
                      <a:pt x="332" y="2606"/>
                      <a:pt x="336" y="2608"/>
                      <a:pt x="340" y="2608"/>
                    </a:cubicBezTo>
                    <a:cubicBezTo>
                      <a:pt x="344" y="2608"/>
                      <a:pt x="347" y="2606"/>
                      <a:pt x="351" y="2602"/>
                    </a:cubicBezTo>
                    <a:cubicBezTo>
                      <a:pt x="366" y="2602"/>
                      <a:pt x="366" y="2588"/>
                      <a:pt x="366" y="2573"/>
                    </a:cubicBezTo>
                    <a:cubicBezTo>
                      <a:pt x="366" y="2535"/>
                      <a:pt x="396" y="2490"/>
                      <a:pt x="508" y="2349"/>
                    </a:cubicBezTo>
                    <a:cubicBezTo>
                      <a:pt x="553" y="2304"/>
                      <a:pt x="575" y="2229"/>
                      <a:pt x="560" y="2162"/>
                    </a:cubicBezTo>
                    <a:cubicBezTo>
                      <a:pt x="560" y="2110"/>
                      <a:pt x="560" y="2050"/>
                      <a:pt x="568" y="1990"/>
                    </a:cubicBezTo>
                    <a:cubicBezTo>
                      <a:pt x="597" y="1796"/>
                      <a:pt x="418" y="1744"/>
                      <a:pt x="321" y="1721"/>
                    </a:cubicBezTo>
                    <a:lnTo>
                      <a:pt x="276" y="1706"/>
                    </a:lnTo>
                    <a:cubicBezTo>
                      <a:pt x="269" y="1684"/>
                      <a:pt x="314" y="1535"/>
                      <a:pt x="441" y="1333"/>
                    </a:cubicBezTo>
                    <a:cubicBezTo>
                      <a:pt x="515" y="1221"/>
                      <a:pt x="545" y="1079"/>
                      <a:pt x="515" y="945"/>
                    </a:cubicBezTo>
                    <a:lnTo>
                      <a:pt x="515" y="930"/>
                    </a:lnTo>
                    <a:cubicBezTo>
                      <a:pt x="515" y="915"/>
                      <a:pt x="508" y="907"/>
                      <a:pt x="493" y="878"/>
                    </a:cubicBezTo>
                    <a:cubicBezTo>
                      <a:pt x="448" y="818"/>
                      <a:pt x="373" y="698"/>
                      <a:pt x="433" y="601"/>
                    </a:cubicBezTo>
                    <a:cubicBezTo>
                      <a:pt x="515" y="474"/>
                      <a:pt x="485" y="41"/>
                      <a:pt x="463" y="11"/>
                    </a:cubicBezTo>
                    <a:cubicBezTo>
                      <a:pt x="458" y="6"/>
                      <a:pt x="453" y="1"/>
                      <a:pt x="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7"/>
              <p:cNvSpPr/>
              <p:nvPr/>
            </p:nvSpPr>
            <p:spPr>
              <a:xfrm>
                <a:off x="5573332" y="1570720"/>
                <a:ext cx="22264" cy="43309"/>
              </a:xfrm>
              <a:custGeom>
                <a:rect b="b" l="l" r="r" t="t"/>
                <a:pathLst>
                  <a:path extrusionOk="0" h="1066" w="548">
                    <a:moveTo>
                      <a:pt x="8" y="1"/>
                    </a:moveTo>
                    <a:cubicBezTo>
                      <a:pt x="3" y="1"/>
                      <a:pt x="1" y="5"/>
                      <a:pt x="2" y="13"/>
                    </a:cubicBezTo>
                    <a:cubicBezTo>
                      <a:pt x="25" y="95"/>
                      <a:pt x="189" y="304"/>
                      <a:pt x="316" y="528"/>
                    </a:cubicBezTo>
                    <a:cubicBezTo>
                      <a:pt x="435" y="745"/>
                      <a:pt x="368" y="1066"/>
                      <a:pt x="368" y="1066"/>
                    </a:cubicBezTo>
                    <a:cubicBezTo>
                      <a:pt x="435" y="961"/>
                      <a:pt x="488" y="842"/>
                      <a:pt x="532" y="730"/>
                    </a:cubicBezTo>
                    <a:cubicBezTo>
                      <a:pt x="547" y="618"/>
                      <a:pt x="413" y="469"/>
                      <a:pt x="361" y="372"/>
                    </a:cubicBezTo>
                    <a:cubicBezTo>
                      <a:pt x="314" y="291"/>
                      <a:pt x="51" y="1"/>
                      <a:pt x="8" y="1"/>
                    </a:cubicBezTo>
                    <a:close/>
                  </a:path>
                </a:pathLst>
              </a:custGeom>
              <a:solidFill>
                <a:srgbClr val="2F5B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7"/>
              <p:cNvSpPr/>
              <p:nvPr/>
            </p:nvSpPr>
            <p:spPr>
              <a:xfrm>
                <a:off x="5572195" y="1569989"/>
                <a:ext cx="24295" cy="44975"/>
              </a:xfrm>
              <a:custGeom>
                <a:rect b="b" l="l" r="r" t="t"/>
                <a:pathLst>
                  <a:path extrusionOk="0" h="1107" w="598">
                    <a:moveTo>
                      <a:pt x="75" y="68"/>
                    </a:moveTo>
                    <a:lnTo>
                      <a:pt x="75" y="68"/>
                    </a:lnTo>
                    <a:cubicBezTo>
                      <a:pt x="187" y="166"/>
                      <a:pt x="284" y="278"/>
                      <a:pt x="366" y="404"/>
                    </a:cubicBezTo>
                    <a:cubicBezTo>
                      <a:pt x="381" y="434"/>
                      <a:pt x="404" y="457"/>
                      <a:pt x="419" y="487"/>
                    </a:cubicBezTo>
                    <a:cubicBezTo>
                      <a:pt x="478" y="569"/>
                      <a:pt x="545" y="673"/>
                      <a:pt x="531" y="740"/>
                    </a:cubicBezTo>
                    <a:cubicBezTo>
                      <a:pt x="508" y="823"/>
                      <a:pt x="478" y="897"/>
                      <a:pt x="433" y="965"/>
                    </a:cubicBezTo>
                    <a:cubicBezTo>
                      <a:pt x="456" y="815"/>
                      <a:pt x="426" y="666"/>
                      <a:pt x="359" y="531"/>
                    </a:cubicBezTo>
                    <a:cubicBezTo>
                      <a:pt x="307" y="442"/>
                      <a:pt x="254" y="352"/>
                      <a:pt x="195" y="270"/>
                    </a:cubicBezTo>
                    <a:cubicBezTo>
                      <a:pt x="142" y="188"/>
                      <a:pt x="97" y="121"/>
                      <a:pt x="75" y="68"/>
                    </a:cubicBezTo>
                    <a:close/>
                    <a:moveTo>
                      <a:pt x="30" y="0"/>
                    </a:moveTo>
                    <a:cubicBezTo>
                      <a:pt x="27" y="0"/>
                      <a:pt x="25" y="1"/>
                      <a:pt x="23" y="1"/>
                    </a:cubicBezTo>
                    <a:cubicBezTo>
                      <a:pt x="8" y="1"/>
                      <a:pt x="0" y="24"/>
                      <a:pt x="8" y="39"/>
                    </a:cubicBezTo>
                    <a:cubicBezTo>
                      <a:pt x="45" y="128"/>
                      <a:pt x="97" y="218"/>
                      <a:pt x="157" y="300"/>
                    </a:cubicBezTo>
                    <a:cubicBezTo>
                      <a:pt x="209" y="382"/>
                      <a:pt x="269" y="464"/>
                      <a:pt x="321" y="561"/>
                    </a:cubicBezTo>
                    <a:cubicBezTo>
                      <a:pt x="441" y="763"/>
                      <a:pt x="374" y="1084"/>
                      <a:pt x="374" y="1084"/>
                    </a:cubicBezTo>
                    <a:cubicBezTo>
                      <a:pt x="374" y="1091"/>
                      <a:pt x="374" y="1106"/>
                      <a:pt x="389" y="1106"/>
                    </a:cubicBezTo>
                    <a:lnTo>
                      <a:pt x="396" y="1106"/>
                    </a:lnTo>
                    <a:cubicBezTo>
                      <a:pt x="404" y="1106"/>
                      <a:pt x="411" y="1106"/>
                      <a:pt x="419" y="1099"/>
                    </a:cubicBezTo>
                    <a:cubicBezTo>
                      <a:pt x="486" y="987"/>
                      <a:pt x="538" y="875"/>
                      <a:pt x="583" y="748"/>
                    </a:cubicBezTo>
                    <a:cubicBezTo>
                      <a:pt x="598" y="666"/>
                      <a:pt x="523" y="554"/>
                      <a:pt x="463" y="464"/>
                    </a:cubicBezTo>
                    <a:cubicBezTo>
                      <a:pt x="441" y="434"/>
                      <a:pt x="419" y="404"/>
                      <a:pt x="404" y="382"/>
                    </a:cubicBezTo>
                    <a:cubicBezTo>
                      <a:pt x="382" y="331"/>
                      <a:pt x="108" y="0"/>
                      <a:pt x="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7"/>
              <p:cNvSpPr/>
              <p:nvPr/>
            </p:nvSpPr>
            <p:spPr>
              <a:xfrm>
                <a:off x="5601609" y="1567592"/>
                <a:ext cx="34330" cy="32908"/>
              </a:xfrm>
              <a:custGeom>
                <a:rect b="b" l="l" r="r" t="t"/>
                <a:pathLst>
                  <a:path extrusionOk="0" h="810" w="845">
                    <a:moveTo>
                      <a:pt x="777" y="1"/>
                    </a:moveTo>
                    <a:lnTo>
                      <a:pt x="777" y="1"/>
                    </a:lnTo>
                    <a:cubicBezTo>
                      <a:pt x="389" y="98"/>
                      <a:pt x="90" y="404"/>
                      <a:pt x="1" y="799"/>
                    </a:cubicBezTo>
                    <a:cubicBezTo>
                      <a:pt x="41" y="806"/>
                      <a:pt x="82" y="810"/>
                      <a:pt x="123" y="810"/>
                    </a:cubicBezTo>
                    <a:cubicBezTo>
                      <a:pt x="309" y="810"/>
                      <a:pt x="495" y="741"/>
                      <a:pt x="635" y="613"/>
                    </a:cubicBezTo>
                    <a:cubicBezTo>
                      <a:pt x="785" y="449"/>
                      <a:pt x="844" y="210"/>
                      <a:pt x="777" y="1"/>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7"/>
              <p:cNvSpPr/>
              <p:nvPr/>
            </p:nvSpPr>
            <p:spPr>
              <a:xfrm>
                <a:off x="5600715" y="1566576"/>
                <a:ext cx="36443" cy="35021"/>
              </a:xfrm>
              <a:custGeom>
                <a:rect b="b" l="l" r="r" t="t"/>
                <a:pathLst>
                  <a:path extrusionOk="0" h="862" w="897">
                    <a:moveTo>
                      <a:pt x="792" y="55"/>
                    </a:moveTo>
                    <a:lnTo>
                      <a:pt x="792" y="55"/>
                    </a:lnTo>
                    <a:cubicBezTo>
                      <a:pt x="844" y="257"/>
                      <a:pt x="784" y="466"/>
                      <a:pt x="642" y="623"/>
                    </a:cubicBezTo>
                    <a:cubicBezTo>
                      <a:pt x="510" y="749"/>
                      <a:pt x="335" y="817"/>
                      <a:pt x="153" y="817"/>
                    </a:cubicBezTo>
                    <a:cubicBezTo>
                      <a:pt x="120" y="817"/>
                      <a:pt x="86" y="814"/>
                      <a:pt x="53" y="810"/>
                    </a:cubicBezTo>
                    <a:lnTo>
                      <a:pt x="53" y="802"/>
                    </a:lnTo>
                    <a:cubicBezTo>
                      <a:pt x="142" y="436"/>
                      <a:pt x="426" y="152"/>
                      <a:pt x="792" y="55"/>
                    </a:cubicBezTo>
                    <a:close/>
                    <a:moveTo>
                      <a:pt x="810" y="0"/>
                    </a:moveTo>
                    <a:cubicBezTo>
                      <a:pt x="807" y="0"/>
                      <a:pt x="803" y="1"/>
                      <a:pt x="799" y="3"/>
                    </a:cubicBezTo>
                    <a:cubicBezTo>
                      <a:pt x="403" y="108"/>
                      <a:pt x="97" y="421"/>
                      <a:pt x="0" y="824"/>
                    </a:cubicBezTo>
                    <a:cubicBezTo>
                      <a:pt x="0" y="832"/>
                      <a:pt x="8" y="847"/>
                      <a:pt x="23" y="847"/>
                    </a:cubicBezTo>
                    <a:cubicBezTo>
                      <a:pt x="67" y="854"/>
                      <a:pt x="112" y="862"/>
                      <a:pt x="165" y="862"/>
                    </a:cubicBezTo>
                    <a:cubicBezTo>
                      <a:pt x="351" y="862"/>
                      <a:pt x="538" y="787"/>
                      <a:pt x="672" y="653"/>
                    </a:cubicBezTo>
                    <a:cubicBezTo>
                      <a:pt x="837" y="488"/>
                      <a:pt x="896" y="242"/>
                      <a:pt x="829" y="18"/>
                    </a:cubicBezTo>
                    <a:cubicBezTo>
                      <a:pt x="824" y="7"/>
                      <a:pt x="818" y="0"/>
                      <a:pt x="8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7"/>
              <p:cNvSpPr/>
              <p:nvPr/>
            </p:nvSpPr>
            <p:spPr>
              <a:xfrm>
                <a:off x="5600106" y="1578683"/>
                <a:ext cx="23889" cy="22304"/>
              </a:xfrm>
              <a:custGeom>
                <a:rect b="b" l="l" r="r" t="t"/>
                <a:pathLst>
                  <a:path extrusionOk="0" h="549" w="588">
                    <a:moveTo>
                      <a:pt x="558" y="0"/>
                    </a:moveTo>
                    <a:cubicBezTo>
                      <a:pt x="550" y="0"/>
                      <a:pt x="543" y="4"/>
                      <a:pt x="538" y="11"/>
                    </a:cubicBezTo>
                    <a:cubicBezTo>
                      <a:pt x="433" y="235"/>
                      <a:pt x="254" y="407"/>
                      <a:pt x="30" y="504"/>
                    </a:cubicBezTo>
                    <a:cubicBezTo>
                      <a:pt x="0" y="512"/>
                      <a:pt x="8" y="549"/>
                      <a:pt x="38" y="549"/>
                    </a:cubicBezTo>
                    <a:lnTo>
                      <a:pt x="45" y="549"/>
                    </a:lnTo>
                    <a:cubicBezTo>
                      <a:pt x="284" y="452"/>
                      <a:pt x="478" y="265"/>
                      <a:pt x="583" y="34"/>
                    </a:cubicBezTo>
                    <a:cubicBezTo>
                      <a:pt x="588" y="14"/>
                      <a:pt x="573" y="0"/>
                      <a:pt x="5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7"/>
              <p:cNvSpPr/>
              <p:nvPr/>
            </p:nvSpPr>
            <p:spPr>
              <a:xfrm>
                <a:off x="5550662" y="1581243"/>
                <a:ext cx="34615" cy="33233"/>
              </a:xfrm>
              <a:custGeom>
                <a:rect b="b" l="l" r="r" t="t"/>
                <a:pathLst>
                  <a:path extrusionOk="0" h="818" w="852">
                    <a:moveTo>
                      <a:pt x="67" y="1"/>
                    </a:moveTo>
                    <a:cubicBezTo>
                      <a:pt x="0" y="217"/>
                      <a:pt x="60" y="456"/>
                      <a:pt x="217" y="620"/>
                    </a:cubicBezTo>
                    <a:cubicBezTo>
                      <a:pt x="357" y="749"/>
                      <a:pt x="538" y="817"/>
                      <a:pt x="726" y="817"/>
                    </a:cubicBezTo>
                    <a:cubicBezTo>
                      <a:pt x="768" y="817"/>
                      <a:pt x="810" y="814"/>
                      <a:pt x="851" y="807"/>
                    </a:cubicBezTo>
                    <a:cubicBezTo>
                      <a:pt x="762" y="411"/>
                      <a:pt x="456" y="105"/>
                      <a:pt x="67" y="1"/>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7"/>
              <p:cNvSpPr/>
              <p:nvPr/>
            </p:nvSpPr>
            <p:spPr>
              <a:xfrm>
                <a:off x="5549728" y="1580349"/>
                <a:ext cx="36443" cy="35224"/>
              </a:xfrm>
              <a:custGeom>
                <a:rect b="b" l="l" r="r" t="t"/>
                <a:pathLst>
                  <a:path extrusionOk="0" h="867" w="897">
                    <a:moveTo>
                      <a:pt x="113" y="60"/>
                    </a:moveTo>
                    <a:cubicBezTo>
                      <a:pt x="471" y="157"/>
                      <a:pt x="755" y="448"/>
                      <a:pt x="845" y="814"/>
                    </a:cubicBezTo>
                    <a:cubicBezTo>
                      <a:pt x="811" y="819"/>
                      <a:pt x="777" y="821"/>
                      <a:pt x="744" y="821"/>
                    </a:cubicBezTo>
                    <a:cubicBezTo>
                      <a:pt x="562" y="821"/>
                      <a:pt x="387" y="753"/>
                      <a:pt x="255" y="627"/>
                    </a:cubicBezTo>
                    <a:cubicBezTo>
                      <a:pt x="113" y="471"/>
                      <a:pt x="61" y="261"/>
                      <a:pt x="113" y="60"/>
                    </a:cubicBezTo>
                    <a:close/>
                    <a:moveTo>
                      <a:pt x="98" y="0"/>
                    </a:moveTo>
                    <a:cubicBezTo>
                      <a:pt x="83" y="0"/>
                      <a:pt x="75" y="8"/>
                      <a:pt x="68" y="15"/>
                    </a:cubicBezTo>
                    <a:cubicBezTo>
                      <a:pt x="1" y="239"/>
                      <a:pt x="61" y="485"/>
                      <a:pt x="225" y="657"/>
                    </a:cubicBezTo>
                    <a:cubicBezTo>
                      <a:pt x="359" y="792"/>
                      <a:pt x="546" y="866"/>
                      <a:pt x="740" y="866"/>
                    </a:cubicBezTo>
                    <a:cubicBezTo>
                      <a:pt x="785" y="866"/>
                      <a:pt x="830" y="859"/>
                      <a:pt x="874" y="851"/>
                    </a:cubicBezTo>
                    <a:cubicBezTo>
                      <a:pt x="889" y="844"/>
                      <a:pt x="897" y="836"/>
                      <a:pt x="897" y="822"/>
                    </a:cubicBezTo>
                    <a:cubicBezTo>
                      <a:pt x="800" y="426"/>
                      <a:pt x="494" y="105"/>
                      <a:pt x="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7"/>
              <p:cNvSpPr/>
              <p:nvPr/>
            </p:nvSpPr>
            <p:spPr>
              <a:xfrm>
                <a:off x="5562769" y="1592659"/>
                <a:ext cx="23726" cy="22304"/>
              </a:xfrm>
              <a:custGeom>
                <a:rect b="b" l="l" r="r" t="t"/>
                <a:pathLst>
                  <a:path extrusionOk="0" h="549" w="584">
                    <a:moveTo>
                      <a:pt x="31" y="0"/>
                    </a:moveTo>
                    <a:cubicBezTo>
                      <a:pt x="28" y="0"/>
                      <a:pt x="25" y="1"/>
                      <a:pt x="23" y="3"/>
                    </a:cubicBezTo>
                    <a:cubicBezTo>
                      <a:pt x="8" y="11"/>
                      <a:pt x="1" y="26"/>
                      <a:pt x="8" y="33"/>
                    </a:cubicBezTo>
                    <a:cubicBezTo>
                      <a:pt x="113" y="265"/>
                      <a:pt x="307" y="451"/>
                      <a:pt x="546" y="548"/>
                    </a:cubicBezTo>
                    <a:lnTo>
                      <a:pt x="553" y="548"/>
                    </a:lnTo>
                    <a:cubicBezTo>
                      <a:pt x="576" y="548"/>
                      <a:pt x="583" y="511"/>
                      <a:pt x="561" y="504"/>
                    </a:cubicBezTo>
                    <a:cubicBezTo>
                      <a:pt x="337" y="407"/>
                      <a:pt x="150" y="235"/>
                      <a:pt x="53" y="18"/>
                    </a:cubicBezTo>
                    <a:cubicBezTo>
                      <a:pt x="48" y="7"/>
                      <a:pt x="38" y="0"/>
                      <a:pt x="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7"/>
              <p:cNvSpPr/>
              <p:nvPr/>
            </p:nvSpPr>
            <p:spPr>
              <a:xfrm>
                <a:off x="5552491" y="1554835"/>
                <a:ext cx="23076" cy="21979"/>
              </a:xfrm>
              <a:custGeom>
                <a:rect b="b" l="l" r="r" t="t"/>
                <a:pathLst>
                  <a:path extrusionOk="0" h="541" w="568">
                    <a:moveTo>
                      <a:pt x="45" y="1"/>
                    </a:moveTo>
                    <a:lnTo>
                      <a:pt x="45" y="1"/>
                    </a:lnTo>
                    <a:cubicBezTo>
                      <a:pt x="0" y="143"/>
                      <a:pt x="37" y="300"/>
                      <a:pt x="142" y="404"/>
                    </a:cubicBezTo>
                    <a:cubicBezTo>
                      <a:pt x="231" y="494"/>
                      <a:pt x="349" y="540"/>
                      <a:pt x="473" y="540"/>
                    </a:cubicBezTo>
                    <a:cubicBezTo>
                      <a:pt x="504" y="540"/>
                      <a:pt x="536" y="537"/>
                      <a:pt x="568" y="531"/>
                    </a:cubicBezTo>
                    <a:cubicBezTo>
                      <a:pt x="508" y="270"/>
                      <a:pt x="306" y="68"/>
                      <a:pt x="45" y="1"/>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7"/>
              <p:cNvSpPr/>
              <p:nvPr/>
            </p:nvSpPr>
            <p:spPr>
              <a:xfrm>
                <a:off x="5551881" y="1553819"/>
                <a:ext cx="24905" cy="23808"/>
              </a:xfrm>
              <a:custGeom>
                <a:rect b="b" l="l" r="r" t="t"/>
                <a:pathLst>
                  <a:path extrusionOk="0" h="586" w="613">
                    <a:moveTo>
                      <a:pt x="82" y="56"/>
                    </a:moveTo>
                    <a:lnTo>
                      <a:pt x="82" y="56"/>
                    </a:lnTo>
                    <a:cubicBezTo>
                      <a:pt x="306" y="130"/>
                      <a:pt x="485" y="310"/>
                      <a:pt x="545" y="541"/>
                    </a:cubicBezTo>
                    <a:cubicBezTo>
                      <a:pt x="524" y="545"/>
                      <a:pt x="503" y="546"/>
                      <a:pt x="482" y="546"/>
                    </a:cubicBezTo>
                    <a:cubicBezTo>
                      <a:pt x="368" y="546"/>
                      <a:pt x="254" y="497"/>
                      <a:pt x="172" y="422"/>
                    </a:cubicBezTo>
                    <a:cubicBezTo>
                      <a:pt x="82" y="325"/>
                      <a:pt x="45" y="183"/>
                      <a:pt x="82" y="56"/>
                    </a:cubicBezTo>
                    <a:close/>
                    <a:moveTo>
                      <a:pt x="64" y="1"/>
                    </a:moveTo>
                    <a:cubicBezTo>
                      <a:pt x="56" y="1"/>
                      <a:pt x="50" y="8"/>
                      <a:pt x="45" y="18"/>
                    </a:cubicBezTo>
                    <a:cubicBezTo>
                      <a:pt x="0" y="168"/>
                      <a:pt x="37" y="332"/>
                      <a:pt x="149" y="452"/>
                    </a:cubicBezTo>
                    <a:cubicBezTo>
                      <a:pt x="239" y="541"/>
                      <a:pt x="366" y="586"/>
                      <a:pt x="493" y="586"/>
                    </a:cubicBezTo>
                    <a:cubicBezTo>
                      <a:pt x="523" y="586"/>
                      <a:pt x="560" y="586"/>
                      <a:pt x="590" y="578"/>
                    </a:cubicBezTo>
                    <a:cubicBezTo>
                      <a:pt x="605" y="578"/>
                      <a:pt x="612" y="564"/>
                      <a:pt x="612" y="556"/>
                    </a:cubicBezTo>
                    <a:cubicBezTo>
                      <a:pt x="545" y="280"/>
                      <a:pt x="344" y="71"/>
                      <a:pt x="75" y="4"/>
                    </a:cubicBezTo>
                    <a:cubicBezTo>
                      <a:pt x="71" y="2"/>
                      <a:pt x="67" y="1"/>
                      <a:pt x="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7"/>
              <p:cNvSpPr/>
              <p:nvPr/>
            </p:nvSpPr>
            <p:spPr>
              <a:xfrm>
                <a:off x="5562769" y="1566251"/>
                <a:ext cx="14016" cy="11091"/>
              </a:xfrm>
              <a:custGeom>
                <a:rect b="b" l="l" r="r" t="t"/>
                <a:pathLst>
                  <a:path extrusionOk="0" h="273" w="345">
                    <a:moveTo>
                      <a:pt x="28" y="1"/>
                    </a:moveTo>
                    <a:cubicBezTo>
                      <a:pt x="24" y="1"/>
                      <a:pt x="20" y="2"/>
                      <a:pt x="16" y="4"/>
                    </a:cubicBezTo>
                    <a:cubicBezTo>
                      <a:pt x="8" y="11"/>
                      <a:pt x="1" y="26"/>
                      <a:pt x="8" y="34"/>
                    </a:cubicBezTo>
                    <a:cubicBezTo>
                      <a:pt x="76" y="153"/>
                      <a:pt x="180" y="235"/>
                      <a:pt x="307" y="272"/>
                    </a:cubicBezTo>
                    <a:lnTo>
                      <a:pt x="315" y="272"/>
                    </a:lnTo>
                    <a:cubicBezTo>
                      <a:pt x="322" y="272"/>
                      <a:pt x="337" y="265"/>
                      <a:pt x="337" y="258"/>
                    </a:cubicBezTo>
                    <a:cubicBezTo>
                      <a:pt x="344" y="243"/>
                      <a:pt x="337" y="235"/>
                      <a:pt x="322" y="228"/>
                    </a:cubicBezTo>
                    <a:cubicBezTo>
                      <a:pt x="210" y="198"/>
                      <a:pt x="113" y="116"/>
                      <a:pt x="53" y="19"/>
                    </a:cubicBezTo>
                    <a:cubicBezTo>
                      <a:pt x="48" y="8"/>
                      <a:pt x="38" y="1"/>
                      <a:pt x="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7"/>
              <p:cNvSpPr/>
              <p:nvPr/>
            </p:nvSpPr>
            <p:spPr>
              <a:xfrm>
                <a:off x="5540953" y="1616751"/>
                <a:ext cx="23076" cy="21939"/>
              </a:xfrm>
              <a:custGeom>
                <a:rect b="b" l="l" r="r" t="t"/>
                <a:pathLst>
                  <a:path extrusionOk="0" h="540" w="568">
                    <a:moveTo>
                      <a:pt x="45" y="0"/>
                    </a:moveTo>
                    <a:lnTo>
                      <a:pt x="45" y="0"/>
                    </a:lnTo>
                    <a:cubicBezTo>
                      <a:pt x="0" y="142"/>
                      <a:pt x="38" y="299"/>
                      <a:pt x="142" y="411"/>
                    </a:cubicBezTo>
                    <a:cubicBezTo>
                      <a:pt x="231" y="494"/>
                      <a:pt x="349" y="539"/>
                      <a:pt x="472" y="539"/>
                    </a:cubicBezTo>
                    <a:cubicBezTo>
                      <a:pt x="504" y="539"/>
                      <a:pt x="536" y="536"/>
                      <a:pt x="568" y="530"/>
                    </a:cubicBezTo>
                    <a:cubicBezTo>
                      <a:pt x="508" y="269"/>
                      <a:pt x="306" y="67"/>
                      <a:pt x="45" y="0"/>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7"/>
              <p:cNvSpPr/>
              <p:nvPr/>
            </p:nvSpPr>
            <p:spPr>
              <a:xfrm>
                <a:off x="5540018" y="1615532"/>
                <a:ext cx="24945" cy="24011"/>
              </a:xfrm>
              <a:custGeom>
                <a:rect b="b" l="l" r="r" t="t"/>
                <a:pathLst>
                  <a:path extrusionOk="0" h="591" w="614">
                    <a:moveTo>
                      <a:pt x="83" y="53"/>
                    </a:moveTo>
                    <a:lnTo>
                      <a:pt x="83" y="60"/>
                    </a:lnTo>
                    <a:cubicBezTo>
                      <a:pt x="314" y="127"/>
                      <a:pt x="486" y="306"/>
                      <a:pt x="553" y="538"/>
                    </a:cubicBezTo>
                    <a:cubicBezTo>
                      <a:pt x="531" y="542"/>
                      <a:pt x="508" y="544"/>
                      <a:pt x="485" y="544"/>
                    </a:cubicBezTo>
                    <a:cubicBezTo>
                      <a:pt x="372" y="544"/>
                      <a:pt x="261" y="499"/>
                      <a:pt x="180" y="418"/>
                    </a:cubicBezTo>
                    <a:cubicBezTo>
                      <a:pt x="90" y="321"/>
                      <a:pt x="53" y="180"/>
                      <a:pt x="83" y="53"/>
                    </a:cubicBezTo>
                    <a:close/>
                    <a:moveTo>
                      <a:pt x="76" y="0"/>
                    </a:moveTo>
                    <a:cubicBezTo>
                      <a:pt x="61" y="0"/>
                      <a:pt x="53" y="8"/>
                      <a:pt x="46" y="15"/>
                    </a:cubicBezTo>
                    <a:cubicBezTo>
                      <a:pt x="1" y="172"/>
                      <a:pt x="38" y="336"/>
                      <a:pt x="150" y="448"/>
                    </a:cubicBezTo>
                    <a:cubicBezTo>
                      <a:pt x="240" y="545"/>
                      <a:pt x="367" y="590"/>
                      <a:pt x="501" y="590"/>
                    </a:cubicBezTo>
                    <a:cubicBezTo>
                      <a:pt x="531" y="590"/>
                      <a:pt x="561" y="590"/>
                      <a:pt x="591" y="583"/>
                    </a:cubicBezTo>
                    <a:cubicBezTo>
                      <a:pt x="606" y="583"/>
                      <a:pt x="613" y="568"/>
                      <a:pt x="613" y="553"/>
                    </a:cubicBezTo>
                    <a:cubicBezTo>
                      <a:pt x="546" y="284"/>
                      <a:pt x="344" y="75"/>
                      <a:pt x="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7"/>
              <p:cNvSpPr/>
              <p:nvPr/>
            </p:nvSpPr>
            <p:spPr>
              <a:xfrm>
                <a:off x="5551272" y="1628248"/>
                <a:ext cx="13691" cy="10969"/>
              </a:xfrm>
              <a:custGeom>
                <a:rect b="b" l="l" r="r" t="t"/>
                <a:pathLst>
                  <a:path extrusionOk="0" h="270" w="337">
                    <a:moveTo>
                      <a:pt x="15" y="1"/>
                    </a:moveTo>
                    <a:cubicBezTo>
                      <a:pt x="8" y="8"/>
                      <a:pt x="0" y="23"/>
                      <a:pt x="8" y="31"/>
                    </a:cubicBezTo>
                    <a:cubicBezTo>
                      <a:pt x="75" y="150"/>
                      <a:pt x="179" y="232"/>
                      <a:pt x="306" y="270"/>
                    </a:cubicBezTo>
                    <a:lnTo>
                      <a:pt x="314" y="270"/>
                    </a:lnTo>
                    <a:cubicBezTo>
                      <a:pt x="321" y="270"/>
                      <a:pt x="329" y="262"/>
                      <a:pt x="336" y="255"/>
                    </a:cubicBezTo>
                    <a:cubicBezTo>
                      <a:pt x="336" y="240"/>
                      <a:pt x="329" y="232"/>
                      <a:pt x="321" y="225"/>
                    </a:cubicBezTo>
                    <a:cubicBezTo>
                      <a:pt x="202" y="195"/>
                      <a:pt x="105" y="113"/>
                      <a:pt x="45" y="16"/>
                    </a:cubicBezTo>
                    <a:cubicBezTo>
                      <a:pt x="45" y="1"/>
                      <a:pt x="30" y="1"/>
                      <a:pt x="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7"/>
              <p:cNvSpPr/>
              <p:nvPr/>
            </p:nvSpPr>
            <p:spPr>
              <a:xfrm>
                <a:off x="5609206" y="1609763"/>
                <a:ext cx="22792" cy="22223"/>
              </a:xfrm>
              <a:custGeom>
                <a:rect b="b" l="l" r="r" t="t"/>
                <a:pathLst>
                  <a:path extrusionOk="0" h="547" w="561">
                    <a:moveTo>
                      <a:pt x="523" y="0"/>
                    </a:moveTo>
                    <a:lnTo>
                      <a:pt x="523" y="0"/>
                    </a:lnTo>
                    <a:cubicBezTo>
                      <a:pt x="262" y="68"/>
                      <a:pt x="60" y="277"/>
                      <a:pt x="0" y="538"/>
                    </a:cubicBezTo>
                    <a:cubicBezTo>
                      <a:pt x="28" y="544"/>
                      <a:pt x="57" y="546"/>
                      <a:pt x="85" y="546"/>
                    </a:cubicBezTo>
                    <a:cubicBezTo>
                      <a:pt x="207" y="546"/>
                      <a:pt x="328" y="496"/>
                      <a:pt x="419" y="411"/>
                    </a:cubicBezTo>
                    <a:cubicBezTo>
                      <a:pt x="523" y="307"/>
                      <a:pt x="560" y="150"/>
                      <a:pt x="523" y="0"/>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7"/>
              <p:cNvSpPr/>
              <p:nvPr/>
            </p:nvSpPr>
            <p:spPr>
              <a:xfrm>
                <a:off x="5608272" y="1609154"/>
                <a:ext cx="24620" cy="23726"/>
              </a:xfrm>
              <a:custGeom>
                <a:rect b="b" l="l" r="r" t="t"/>
                <a:pathLst>
                  <a:path extrusionOk="0" h="584" w="606">
                    <a:moveTo>
                      <a:pt x="516" y="45"/>
                    </a:moveTo>
                    <a:cubicBezTo>
                      <a:pt x="554" y="180"/>
                      <a:pt x="516" y="314"/>
                      <a:pt x="427" y="411"/>
                    </a:cubicBezTo>
                    <a:cubicBezTo>
                      <a:pt x="340" y="492"/>
                      <a:pt x="232" y="536"/>
                      <a:pt x="122" y="536"/>
                    </a:cubicBezTo>
                    <a:cubicBezTo>
                      <a:pt x="99" y="536"/>
                      <a:pt x="76" y="534"/>
                      <a:pt x="53" y="531"/>
                    </a:cubicBezTo>
                    <a:cubicBezTo>
                      <a:pt x="113" y="299"/>
                      <a:pt x="292" y="120"/>
                      <a:pt x="516" y="45"/>
                    </a:cubicBezTo>
                    <a:close/>
                    <a:moveTo>
                      <a:pt x="539" y="1"/>
                    </a:moveTo>
                    <a:cubicBezTo>
                      <a:pt x="270" y="75"/>
                      <a:pt x="68" y="284"/>
                      <a:pt x="1" y="546"/>
                    </a:cubicBezTo>
                    <a:cubicBezTo>
                      <a:pt x="1" y="561"/>
                      <a:pt x="8" y="575"/>
                      <a:pt x="23" y="575"/>
                    </a:cubicBezTo>
                    <a:cubicBezTo>
                      <a:pt x="53" y="583"/>
                      <a:pt x="83" y="583"/>
                      <a:pt x="113" y="583"/>
                    </a:cubicBezTo>
                    <a:cubicBezTo>
                      <a:pt x="121" y="583"/>
                      <a:pt x="129" y="584"/>
                      <a:pt x="137" y="584"/>
                    </a:cubicBezTo>
                    <a:cubicBezTo>
                      <a:pt x="256" y="584"/>
                      <a:pt x="372" y="532"/>
                      <a:pt x="456" y="449"/>
                    </a:cubicBezTo>
                    <a:cubicBezTo>
                      <a:pt x="568" y="337"/>
                      <a:pt x="606" y="165"/>
                      <a:pt x="561" y="15"/>
                    </a:cubicBezTo>
                    <a:cubicBezTo>
                      <a:pt x="561" y="1"/>
                      <a:pt x="546" y="1"/>
                      <a:pt x="5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7"/>
              <p:cNvSpPr/>
              <p:nvPr/>
            </p:nvSpPr>
            <p:spPr>
              <a:xfrm>
                <a:off x="5607988" y="1621464"/>
                <a:ext cx="14098" cy="11091"/>
              </a:xfrm>
              <a:custGeom>
                <a:rect b="b" l="l" r="r" t="t"/>
                <a:pathLst>
                  <a:path extrusionOk="0" h="273" w="347">
                    <a:moveTo>
                      <a:pt x="313" y="0"/>
                    </a:moveTo>
                    <a:cubicBezTo>
                      <a:pt x="305" y="0"/>
                      <a:pt x="297" y="4"/>
                      <a:pt x="292" y="11"/>
                    </a:cubicBezTo>
                    <a:cubicBezTo>
                      <a:pt x="232" y="116"/>
                      <a:pt x="135" y="190"/>
                      <a:pt x="23" y="228"/>
                    </a:cubicBezTo>
                    <a:cubicBezTo>
                      <a:pt x="8" y="228"/>
                      <a:pt x="0" y="243"/>
                      <a:pt x="8" y="258"/>
                    </a:cubicBezTo>
                    <a:cubicBezTo>
                      <a:pt x="8" y="265"/>
                      <a:pt x="23" y="272"/>
                      <a:pt x="30" y="272"/>
                    </a:cubicBezTo>
                    <a:lnTo>
                      <a:pt x="38" y="272"/>
                    </a:lnTo>
                    <a:cubicBezTo>
                      <a:pt x="165" y="235"/>
                      <a:pt x="269" y="153"/>
                      <a:pt x="336" y="34"/>
                    </a:cubicBezTo>
                    <a:cubicBezTo>
                      <a:pt x="346" y="14"/>
                      <a:pt x="330" y="0"/>
                      <a:pt x="3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7"/>
              <p:cNvSpPr/>
              <p:nvPr/>
            </p:nvSpPr>
            <p:spPr>
              <a:xfrm>
                <a:off x="5596165" y="1552722"/>
                <a:ext cx="22792" cy="22264"/>
              </a:xfrm>
              <a:custGeom>
                <a:rect b="b" l="l" r="r" t="t"/>
                <a:pathLst>
                  <a:path extrusionOk="0" h="548" w="561">
                    <a:moveTo>
                      <a:pt x="523" y="1"/>
                    </a:moveTo>
                    <a:lnTo>
                      <a:pt x="523" y="1"/>
                    </a:lnTo>
                    <a:cubicBezTo>
                      <a:pt x="262" y="68"/>
                      <a:pt x="60" y="277"/>
                      <a:pt x="0" y="538"/>
                    </a:cubicBezTo>
                    <a:cubicBezTo>
                      <a:pt x="30" y="544"/>
                      <a:pt x="61" y="547"/>
                      <a:pt x="92" y="547"/>
                    </a:cubicBezTo>
                    <a:cubicBezTo>
                      <a:pt x="214" y="547"/>
                      <a:pt x="337" y="501"/>
                      <a:pt x="426" y="411"/>
                    </a:cubicBezTo>
                    <a:cubicBezTo>
                      <a:pt x="530" y="299"/>
                      <a:pt x="560" y="150"/>
                      <a:pt x="523" y="1"/>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7"/>
              <p:cNvSpPr/>
              <p:nvPr/>
            </p:nvSpPr>
            <p:spPr>
              <a:xfrm>
                <a:off x="5594946" y="1551829"/>
                <a:ext cx="25230" cy="24011"/>
              </a:xfrm>
              <a:custGeom>
                <a:rect b="b" l="l" r="r" t="t"/>
                <a:pathLst>
                  <a:path extrusionOk="0" h="591" w="621">
                    <a:moveTo>
                      <a:pt x="523" y="53"/>
                    </a:moveTo>
                    <a:lnTo>
                      <a:pt x="523" y="53"/>
                    </a:lnTo>
                    <a:cubicBezTo>
                      <a:pt x="560" y="187"/>
                      <a:pt x="523" y="321"/>
                      <a:pt x="426" y="418"/>
                    </a:cubicBezTo>
                    <a:cubicBezTo>
                      <a:pt x="345" y="499"/>
                      <a:pt x="239" y="544"/>
                      <a:pt x="124" y="544"/>
                    </a:cubicBezTo>
                    <a:cubicBezTo>
                      <a:pt x="101" y="544"/>
                      <a:pt x="77" y="542"/>
                      <a:pt x="53" y="538"/>
                    </a:cubicBezTo>
                    <a:lnTo>
                      <a:pt x="60" y="538"/>
                    </a:lnTo>
                    <a:cubicBezTo>
                      <a:pt x="120" y="306"/>
                      <a:pt x="299" y="127"/>
                      <a:pt x="523" y="53"/>
                    </a:cubicBezTo>
                    <a:close/>
                    <a:moveTo>
                      <a:pt x="545" y="0"/>
                    </a:moveTo>
                    <a:cubicBezTo>
                      <a:pt x="277" y="75"/>
                      <a:pt x="68" y="284"/>
                      <a:pt x="8" y="553"/>
                    </a:cubicBezTo>
                    <a:cubicBezTo>
                      <a:pt x="0" y="568"/>
                      <a:pt x="8" y="583"/>
                      <a:pt x="23" y="583"/>
                    </a:cubicBezTo>
                    <a:cubicBezTo>
                      <a:pt x="53" y="590"/>
                      <a:pt x="83" y="590"/>
                      <a:pt x="120" y="590"/>
                    </a:cubicBezTo>
                    <a:cubicBezTo>
                      <a:pt x="128" y="591"/>
                      <a:pt x="136" y="591"/>
                      <a:pt x="144" y="591"/>
                    </a:cubicBezTo>
                    <a:cubicBezTo>
                      <a:pt x="263" y="591"/>
                      <a:pt x="379" y="539"/>
                      <a:pt x="463" y="448"/>
                    </a:cubicBezTo>
                    <a:cubicBezTo>
                      <a:pt x="575" y="336"/>
                      <a:pt x="620" y="172"/>
                      <a:pt x="568" y="15"/>
                    </a:cubicBezTo>
                    <a:cubicBezTo>
                      <a:pt x="568" y="8"/>
                      <a:pt x="553" y="0"/>
                      <a:pt x="5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7"/>
              <p:cNvSpPr/>
              <p:nvPr/>
            </p:nvSpPr>
            <p:spPr>
              <a:xfrm>
                <a:off x="5594946" y="1564423"/>
                <a:ext cx="14098" cy="11091"/>
              </a:xfrm>
              <a:custGeom>
                <a:rect b="b" l="l" r="r" t="t"/>
                <a:pathLst>
                  <a:path extrusionOk="0" h="273" w="347">
                    <a:moveTo>
                      <a:pt x="313" y="1"/>
                    </a:moveTo>
                    <a:cubicBezTo>
                      <a:pt x="305" y="1"/>
                      <a:pt x="297" y="4"/>
                      <a:pt x="292" y="11"/>
                    </a:cubicBezTo>
                    <a:cubicBezTo>
                      <a:pt x="232" y="116"/>
                      <a:pt x="135" y="191"/>
                      <a:pt x="23" y="228"/>
                    </a:cubicBezTo>
                    <a:cubicBezTo>
                      <a:pt x="8" y="228"/>
                      <a:pt x="0" y="243"/>
                      <a:pt x="8" y="258"/>
                    </a:cubicBezTo>
                    <a:cubicBezTo>
                      <a:pt x="8" y="265"/>
                      <a:pt x="15" y="273"/>
                      <a:pt x="30" y="273"/>
                    </a:cubicBezTo>
                    <a:lnTo>
                      <a:pt x="38" y="273"/>
                    </a:lnTo>
                    <a:cubicBezTo>
                      <a:pt x="165" y="235"/>
                      <a:pt x="269" y="146"/>
                      <a:pt x="336" y="34"/>
                    </a:cubicBezTo>
                    <a:cubicBezTo>
                      <a:pt x="346" y="14"/>
                      <a:pt x="330" y="1"/>
                      <a:pt x="3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7"/>
              <p:cNvSpPr/>
              <p:nvPr/>
            </p:nvSpPr>
            <p:spPr>
              <a:xfrm>
                <a:off x="5590396" y="1552722"/>
                <a:ext cx="9141" cy="9141"/>
              </a:xfrm>
              <a:custGeom>
                <a:rect b="b" l="l" r="r" t="t"/>
                <a:pathLst>
                  <a:path extrusionOk="0" h="225" w="225">
                    <a:moveTo>
                      <a:pt x="112" y="1"/>
                    </a:moveTo>
                    <a:cubicBezTo>
                      <a:pt x="53" y="1"/>
                      <a:pt x="0" y="53"/>
                      <a:pt x="0" y="113"/>
                    </a:cubicBezTo>
                    <a:cubicBezTo>
                      <a:pt x="0" y="180"/>
                      <a:pt x="53" y="225"/>
                      <a:pt x="112" y="225"/>
                    </a:cubicBezTo>
                    <a:cubicBezTo>
                      <a:pt x="180" y="225"/>
                      <a:pt x="224" y="180"/>
                      <a:pt x="224" y="113"/>
                    </a:cubicBezTo>
                    <a:cubicBezTo>
                      <a:pt x="224" y="53"/>
                      <a:pt x="180" y="1"/>
                      <a:pt x="112" y="1"/>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7"/>
              <p:cNvSpPr/>
              <p:nvPr/>
            </p:nvSpPr>
            <p:spPr>
              <a:xfrm>
                <a:off x="5587674" y="1551869"/>
                <a:ext cx="12757" cy="11213"/>
              </a:xfrm>
              <a:custGeom>
                <a:rect b="b" l="l" r="r" t="t"/>
                <a:pathLst>
                  <a:path extrusionOk="0" h="276" w="314">
                    <a:moveTo>
                      <a:pt x="179" y="52"/>
                    </a:moveTo>
                    <a:cubicBezTo>
                      <a:pt x="232" y="52"/>
                      <a:pt x="276" y="89"/>
                      <a:pt x="276" y="141"/>
                    </a:cubicBezTo>
                    <a:cubicBezTo>
                      <a:pt x="276" y="197"/>
                      <a:pt x="228" y="236"/>
                      <a:pt x="178" y="236"/>
                    </a:cubicBezTo>
                    <a:cubicBezTo>
                      <a:pt x="155" y="236"/>
                      <a:pt x="131" y="227"/>
                      <a:pt x="112" y="208"/>
                    </a:cubicBezTo>
                    <a:cubicBezTo>
                      <a:pt x="60" y="149"/>
                      <a:pt x="97" y="52"/>
                      <a:pt x="179" y="52"/>
                    </a:cubicBezTo>
                    <a:close/>
                    <a:moveTo>
                      <a:pt x="182" y="1"/>
                    </a:moveTo>
                    <a:cubicBezTo>
                      <a:pt x="148" y="1"/>
                      <a:pt x="112" y="14"/>
                      <a:pt x="82" y="44"/>
                    </a:cubicBezTo>
                    <a:cubicBezTo>
                      <a:pt x="0" y="126"/>
                      <a:pt x="60" y="276"/>
                      <a:pt x="179" y="276"/>
                    </a:cubicBezTo>
                    <a:cubicBezTo>
                      <a:pt x="254" y="268"/>
                      <a:pt x="314" y="208"/>
                      <a:pt x="314" y="134"/>
                    </a:cubicBezTo>
                    <a:cubicBezTo>
                      <a:pt x="314" y="54"/>
                      <a:pt x="251" y="1"/>
                      <a:pt x="1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7"/>
              <p:cNvSpPr/>
              <p:nvPr/>
            </p:nvSpPr>
            <p:spPr>
              <a:xfrm>
                <a:off x="5578858" y="1567308"/>
                <a:ext cx="9141" cy="9141"/>
              </a:xfrm>
              <a:custGeom>
                <a:rect b="b" l="l" r="r" t="t"/>
                <a:pathLst>
                  <a:path extrusionOk="0" h="225" w="225">
                    <a:moveTo>
                      <a:pt x="113" y="0"/>
                    </a:moveTo>
                    <a:cubicBezTo>
                      <a:pt x="45" y="0"/>
                      <a:pt x="1" y="52"/>
                      <a:pt x="1" y="112"/>
                    </a:cubicBezTo>
                    <a:cubicBezTo>
                      <a:pt x="1" y="172"/>
                      <a:pt x="45" y="224"/>
                      <a:pt x="113" y="224"/>
                    </a:cubicBezTo>
                    <a:cubicBezTo>
                      <a:pt x="172" y="224"/>
                      <a:pt x="225" y="172"/>
                      <a:pt x="225" y="112"/>
                    </a:cubicBezTo>
                    <a:cubicBezTo>
                      <a:pt x="225" y="52"/>
                      <a:pt x="172" y="0"/>
                      <a:pt x="113" y="0"/>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7"/>
              <p:cNvSpPr/>
              <p:nvPr/>
            </p:nvSpPr>
            <p:spPr>
              <a:xfrm>
                <a:off x="5575811" y="1566373"/>
                <a:ext cx="13123" cy="10969"/>
              </a:xfrm>
              <a:custGeom>
                <a:rect b="b" l="l" r="r" t="t"/>
                <a:pathLst>
                  <a:path extrusionOk="0" h="270" w="323">
                    <a:moveTo>
                      <a:pt x="188" y="45"/>
                    </a:moveTo>
                    <a:cubicBezTo>
                      <a:pt x="232" y="45"/>
                      <a:pt x="277" y="83"/>
                      <a:pt x="277" y="135"/>
                    </a:cubicBezTo>
                    <a:cubicBezTo>
                      <a:pt x="277" y="189"/>
                      <a:pt x="235" y="224"/>
                      <a:pt x="189" y="224"/>
                    </a:cubicBezTo>
                    <a:cubicBezTo>
                      <a:pt x="165" y="224"/>
                      <a:pt x="141" y="215"/>
                      <a:pt x="120" y="195"/>
                    </a:cubicBezTo>
                    <a:cubicBezTo>
                      <a:pt x="68" y="143"/>
                      <a:pt x="106" y="45"/>
                      <a:pt x="188" y="45"/>
                    </a:cubicBezTo>
                    <a:close/>
                    <a:moveTo>
                      <a:pt x="183" y="0"/>
                    </a:moveTo>
                    <a:cubicBezTo>
                      <a:pt x="150" y="0"/>
                      <a:pt x="117" y="12"/>
                      <a:pt x="91" y="38"/>
                    </a:cubicBezTo>
                    <a:cubicBezTo>
                      <a:pt x="1" y="128"/>
                      <a:pt x="61" y="269"/>
                      <a:pt x="188" y="269"/>
                    </a:cubicBezTo>
                    <a:cubicBezTo>
                      <a:pt x="262" y="269"/>
                      <a:pt x="322" y="210"/>
                      <a:pt x="322" y="135"/>
                    </a:cubicBezTo>
                    <a:cubicBezTo>
                      <a:pt x="322" y="54"/>
                      <a:pt x="253" y="0"/>
                      <a:pt x="1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7"/>
              <p:cNvSpPr/>
              <p:nvPr/>
            </p:nvSpPr>
            <p:spPr>
              <a:xfrm>
                <a:off x="5595840" y="1613988"/>
                <a:ext cx="9141" cy="9141"/>
              </a:xfrm>
              <a:custGeom>
                <a:rect b="b" l="l" r="r" t="t"/>
                <a:pathLst>
                  <a:path extrusionOk="0" h="225" w="225">
                    <a:moveTo>
                      <a:pt x="113" y="1"/>
                    </a:moveTo>
                    <a:cubicBezTo>
                      <a:pt x="53" y="1"/>
                      <a:pt x="1" y="46"/>
                      <a:pt x="1" y="113"/>
                    </a:cubicBezTo>
                    <a:cubicBezTo>
                      <a:pt x="1" y="173"/>
                      <a:pt x="53" y="225"/>
                      <a:pt x="113" y="225"/>
                    </a:cubicBezTo>
                    <a:cubicBezTo>
                      <a:pt x="180" y="225"/>
                      <a:pt x="225" y="173"/>
                      <a:pt x="225" y="113"/>
                    </a:cubicBezTo>
                    <a:cubicBezTo>
                      <a:pt x="225" y="46"/>
                      <a:pt x="180" y="1"/>
                      <a:pt x="113" y="1"/>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7"/>
              <p:cNvSpPr/>
              <p:nvPr/>
            </p:nvSpPr>
            <p:spPr>
              <a:xfrm>
                <a:off x="5593118" y="1613054"/>
                <a:ext cx="13082" cy="11010"/>
              </a:xfrm>
              <a:custGeom>
                <a:rect b="b" l="l" r="r" t="t"/>
                <a:pathLst>
                  <a:path extrusionOk="0" h="271" w="322">
                    <a:moveTo>
                      <a:pt x="207" y="43"/>
                    </a:moveTo>
                    <a:cubicBezTo>
                      <a:pt x="285" y="43"/>
                      <a:pt x="285" y="229"/>
                      <a:pt x="207" y="229"/>
                    </a:cubicBezTo>
                    <a:cubicBezTo>
                      <a:pt x="201" y="229"/>
                      <a:pt x="194" y="228"/>
                      <a:pt x="187" y="226"/>
                    </a:cubicBezTo>
                    <a:cubicBezTo>
                      <a:pt x="98" y="196"/>
                      <a:pt x="98" y="76"/>
                      <a:pt x="187" y="46"/>
                    </a:cubicBezTo>
                    <a:cubicBezTo>
                      <a:pt x="194" y="44"/>
                      <a:pt x="201" y="43"/>
                      <a:pt x="207" y="43"/>
                    </a:cubicBezTo>
                    <a:close/>
                    <a:moveTo>
                      <a:pt x="182" y="1"/>
                    </a:moveTo>
                    <a:cubicBezTo>
                      <a:pt x="149" y="1"/>
                      <a:pt x="116" y="13"/>
                      <a:pt x="90" y="39"/>
                    </a:cubicBezTo>
                    <a:cubicBezTo>
                      <a:pt x="1" y="121"/>
                      <a:pt x="60" y="270"/>
                      <a:pt x="187" y="270"/>
                    </a:cubicBezTo>
                    <a:cubicBezTo>
                      <a:pt x="262" y="270"/>
                      <a:pt x="322" y="211"/>
                      <a:pt x="322" y="136"/>
                    </a:cubicBezTo>
                    <a:cubicBezTo>
                      <a:pt x="322" y="55"/>
                      <a:pt x="252" y="1"/>
                      <a:pt x="1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7"/>
              <p:cNvSpPr/>
              <p:nvPr/>
            </p:nvSpPr>
            <p:spPr>
              <a:xfrm>
                <a:off x="5561876" y="1617360"/>
                <a:ext cx="9141" cy="9141"/>
              </a:xfrm>
              <a:custGeom>
                <a:rect b="b" l="l" r="r" t="t"/>
                <a:pathLst>
                  <a:path extrusionOk="0" h="225" w="225">
                    <a:moveTo>
                      <a:pt x="112" y="0"/>
                    </a:moveTo>
                    <a:cubicBezTo>
                      <a:pt x="45" y="0"/>
                      <a:pt x="0" y="45"/>
                      <a:pt x="0" y="112"/>
                    </a:cubicBezTo>
                    <a:cubicBezTo>
                      <a:pt x="0" y="172"/>
                      <a:pt x="45" y="224"/>
                      <a:pt x="112" y="224"/>
                    </a:cubicBezTo>
                    <a:cubicBezTo>
                      <a:pt x="172" y="224"/>
                      <a:pt x="224" y="172"/>
                      <a:pt x="224" y="112"/>
                    </a:cubicBezTo>
                    <a:cubicBezTo>
                      <a:pt x="224" y="45"/>
                      <a:pt x="172" y="0"/>
                      <a:pt x="112" y="0"/>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7"/>
              <p:cNvSpPr/>
              <p:nvPr/>
            </p:nvSpPr>
            <p:spPr>
              <a:xfrm>
                <a:off x="5558829" y="1616263"/>
                <a:ext cx="13082" cy="11132"/>
              </a:xfrm>
              <a:custGeom>
                <a:rect b="b" l="l" r="r" t="t"/>
                <a:pathLst>
                  <a:path extrusionOk="0" h="274" w="322">
                    <a:moveTo>
                      <a:pt x="197" y="49"/>
                    </a:moveTo>
                    <a:cubicBezTo>
                      <a:pt x="239" y="49"/>
                      <a:pt x="277" y="91"/>
                      <a:pt x="277" y="139"/>
                    </a:cubicBezTo>
                    <a:cubicBezTo>
                      <a:pt x="282" y="195"/>
                      <a:pt x="235" y="234"/>
                      <a:pt x="186" y="234"/>
                    </a:cubicBezTo>
                    <a:cubicBezTo>
                      <a:pt x="163" y="234"/>
                      <a:pt x="139" y="225"/>
                      <a:pt x="120" y="206"/>
                    </a:cubicBezTo>
                    <a:cubicBezTo>
                      <a:pt x="61" y="154"/>
                      <a:pt x="98" y="50"/>
                      <a:pt x="187" y="50"/>
                    </a:cubicBezTo>
                    <a:cubicBezTo>
                      <a:pt x="191" y="49"/>
                      <a:pt x="194" y="49"/>
                      <a:pt x="197" y="49"/>
                    </a:cubicBezTo>
                    <a:close/>
                    <a:moveTo>
                      <a:pt x="183" y="1"/>
                    </a:moveTo>
                    <a:cubicBezTo>
                      <a:pt x="150" y="1"/>
                      <a:pt x="117" y="13"/>
                      <a:pt x="90" y="42"/>
                    </a:cubicBezTo>
                    <a:cubicBezTo>
                      <a:pt x="1" y="124"/>
                      <a:pt x="61" y="274"/>
                      <a:pt x="187" y="274"/>
                    </a:cubicBezTo>
                    <a:cubicBezTo>
                      <a:pt x="262" y="274"/>
                      <a:pt x="322" y="214"/>
                      <a:pt x="322" y="139"/>
                    </a:cubicBezTo>
                    <a:cubicBezTo>
                      <a:pt x="322" y="58"/>
                      <a:pt x="253" y="1"/>
                      <a:pt x="1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7"/>
              <p:cNvSpPr/>
              <p:nvPr/>
            </p:nvSpPr>
            <p:spPr>
              <a:xfrm>
                <a:off x="5531243" y="1565764"/>
                <a:ext cx="6419" cy="6135"/>
              </a:xfrm>
              <a:custGeom>
                <a:rect b="b" l="l" r="r" t="t"/>
                <a:pathLst>
                  <a:path extrusionOk="0" h="151" w="158">
                    <a:moveTo>
                      <a:pt x="75" y="1"/>
                    </a:moveTo>
                    <a:cubicBezTo>
                      <a:pt x="38" y="1"/>
                      <a:pt x="0" y="31"/>
                      <a:pt x="0" y="75"/>
                    </a:cubicBezTo>
                    <a:cubicBezTo>
                      <a:pt x="0" y="120"/>
                      <a:pt x="38" y="150"/>
                      <a:pt x="75" y="150"/>
                    </a:cubicBezTo>
                    <a:cubicBezTo>
                      <a:pt x="120" y="150"/>
                      <a:pt x="157" y="120"/>
                      <a:pt x="157" y="75"/>
                    </a:cubicBezTo>
                    <a:cubicBezTo>
                      <a:pt x="157" y="31"/>
                      <a:pt x="120" y="1"/>
                      <a:pt x="75" y="1"/>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7"/>
              <p:cNvSpPr/>
              <p:nvPr/>
            </p:nvSpPr>
            <p:spPr>
              <a:xfrm>
                <a:off x="5528805" y="1564748"/>
                <a:ext cx="9751" cy="8329"/>
              </a:xfrm>
              <a:custGeom>
                <a:rect b="b" l="l" r="r" t="t"/>
                <a:pathLst>
                  <a:path extrusionOk="0" h="205" w="240">
                    <a:moveTo>
                      <a:pt x="135" y="48"/>
                    </a:moveTo>
                    <a:cubicBezTo>
                      <a:pt x="165" y="48"/>
                      <a:pt x="187" y="71"/>
                      <a:pt x="187" y="100"/>
                    </a:cubicBezTo>
                    <a:cubicBezTo>
                      <a:pt x="187" y="130"/>
                      <a:pt x="165" y="153"/>
                      <a:pt x="135" y="153"/>
                    </a:cubicBezTo>
                    <a:cubicBezTo>
                      <a:pt x="105" y="153"/>
                      <a:pt x="83" y="130"/>
                      <a:pt x="83" y="100"/>
                    </a:cubicBezTo>
                    <a:cubicBezTo>
                      <a:pt x="83" y="71"/>
                      <a:pt x="105" y="48"/>
                      <a:pt x="135" y="48"/>
                    </a:cubicBezTo>
                    <a:close/>
                    <a:moveTo>
                      <a:pt x="139" y="1"/>
                    </a:moveTo>
                    <a:cubicBezTo>
                      <a:pt x="113" y="1"/>
                      <a:pt x="88" y="11"/>
                      <a:pt x="68" y="33"/>
                    </a:cubicBezTo>
                    <a:cubicBezTo>
                      <a:pt x="1" y="93"/>
                      <a:pt x="45" y="197"/>
                      <a:pt x="135" y="205"/>
                    </a:cubicBezTo>
                    <a:cubicBezTo>
                      <a:pt x="195" y="205"/>
                      <a:pt x="240" y="160"/>
                      <a:pt x="240" y="100"/>
                    </a:cubicBezTo>
                    <a:cubicBezTo>
                      <a:pt x="240" y="41"/>
                      <a:pt x="190" y="1"/>
                      <a:pt x="1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7"/>
              <p:cNvSpPr/>
              <p:nvPr/>
            </p:nvSpPr>
            <p:spPr>
              <a:xfrm>
                <a:off x="5634395" y="1550894"/>
                <a:ext cx="4266" cy="4307"/>
              </a:xfrm>
              <a:custGeom>
                <a:rect b="b" l="l" r="r" t="t"/>
                <a:pathLst>
                  <a:path extrusionOk="0" h="106" w="105">
                    <a:moveTo>
                      <a:pt x="52" y="1"/>
                    </a:moveTo>
                    <a:cubicBezTo>
                      <a:pt x="23" y="1"/>
                      <a:pt x="0" y="23"/>
                      <a:pt x="0" y="53"/>
                    </a:cubicBezTo>
                    <a:cubicBezTo>
                      <a:pt x="0" y="83"/>
                      <a:pt x="23" y="105"/>
                      <a:pt x="52" y="105"/>
                    </a:cubicBezTo>
                    <a:cubicBezTo>
                      <a:pt x="82" y="105"/>
                      <a:pt x="105" y="83"/>
                      <a:pt x="105" y="53"/>
                    </a:cubicBezTo>
                    <a:cubicBezTo>
                      <a:pt x="105" y="23"/>
                      <a:pt x="82" y="1"/>
                      <a:pt x="52" y="1"/>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7"/>
              <p:cNvSpPr/>
              <p:nvPr/>
            </p:nvSpPr>
            <p:spPr>
              <a:xfrm>
                <a:off x="5632242" y="1549757"/>
                <a:ext cx="7638" cy="6338"/>
              </a:xfrm>
              <a:custGeom>
                <a:rect b="b" l="l" r="r" t="t"/>
                <a:pathLst>
                  <a:path extrusionOk="0" h="156" w="188">
                    <a:moveTo>
                      <a:pt x="105" y="51"/>
                    </a:moveTo>
                    <a:cubicBezTo>
                      <a:pt x="128" y="51"/>
                      <a:pt x="135" y="66"/>
                      <a:pt x="143" y="81"/>
                    </a:cubicBezTo>
                    <a:cubicBezTo>
                      <a:pt x="143" y="91"/>
                      <a:pt x="138" y="95"/>
                      <a:pt x="132" y="95"/>
                    </a:cubicBezTo>
                    <a:cubicBezTo>
                      <a:pt x="112" y="95"/>
                      <a:pt x="71" y="51"/>
                      <a:pt x="105" y="51"/>
                    </a:cubicBezTo>
                    <a:close/>
                    <a:moveTo>
                      <a:pt x="109" y="0"/>
                    </a:moveTo>
                    <a:cubicBezTo>
                      <a:pt x="90" y="0"/>
                      <a:pt x="70" y="7"/>
                      <a:pt x="53" y="21"/>
                    </a:cubicBezTo>
                    <a:cubicBezTo>
                      <a:pt x="1" y="74"/>
                      <a:pt x="38" y="156"/>
                      <a:pt x="105" y="156"/>
                    </a:cubicBezTo>
                    <a:cubicBezTo>
                      <a:pt x="150" y="156"/>
                      <a:pt x="188" y="118"/>
                      <a:pt x="188" y="81"/>
                    </a:cubicBezTo>
                    <a:cubicBezTo>
                      <a:pt x="188" y="30"/>
                      <a:pt x="150" y="0"/>
                      <a:pt x="1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7"/>
              <p:cNvSpPr/>
              <p:nvPr/>
            </p:nvSpPr>
            <p:spPr>
              <a:xfrm>
                <a:off x="5641952" y="1623089"/>
                <a:ext cx="6135" cy="6135"/>
              </a:xfrm>
              <a:custGeom>
                <a:rect b="b" l="l" r="r" t="t"/>
                <a:pathLst>
                  <a:path extrusionOk="0" h="151" w="151">
                    <a:moveTo>
                      <a:pt x="75" y="1"/>
                    </a:moveTo>
                    <a:cubicBezTo>
                      <a:pt x="31" y="1"/>
                      <a:pt x="1" y="31"/>
                      <a:pt x="1" y="76"/>
                    </a:cubicBezTo>
                    <a:cubicBezTo>
                      <a:pt x="1" y="113"/>
                      <a:pt x="31" y="150"/>
                      <a:pt x="75" y="150"/>
                    </a:cubicBezTo>
                    <a:cubicBezTo>
                      <a:pt x="113" y="150"/>
                      <a:pt x="150" y="113"/>
                      <a:pt x="150" y="76"/>
                    </a:cubicBezTo>
                    <a:cubicBezTo>
                      <a:pt x="150" y="31"/>
                      <a:pt x="113" y="1"/>
                      <a:pt x="75" y="1"/>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7"/>
              <p:cNvSpPr/>
              <p:nvPr/>
            </p:nvSpPr>
            <p:spPr>
              <a:xfrm>
                <a:off x="5639636" y="1622114"/>
                <a:ext cx="9344" cy="8044"/>
              </a:xfrm>
              <a:custGeom>
                <a:rect b="b" l="l" r="r" t="t"/>
                <a:pathLst>
                  <a:path extrusionOk="0" h="198" w="230">
                    <a:moveTo>
                      <a:pt x="140" y="47"/>
                    </a:moveTo>
                    <a:cubicBezTo>
                      <a:pt x="162" y="47"/>
                      <a:pt x="192" y="70"/>
                      <a:pt x="192" y="100"/>
                    </a:cubicBezTo>
                    <a:cubicBezTo>
                      <a:pt x="192" y="119"/>
                      <a:pt x="185" y="126"/>
                      <a:pt x="175" y="126"/>
                    </a:cubicBezTo>
                    <a:cubicBezTo>
                      <a:pt x="141" y="126"/>
                      <a:pt x="77" y="47"/>
                      <a:pt x="140" y="47"/>
                    </a:cubicBezTo>
                    <a:close/>
                    <a:moveTo>
                      <a:pt x="129" y="0"/>
                    </a:moveTo>
                    <a:cubicBezTo>
                      <a:pt x="103" y="0"/>
                      <a:pt x="78" y="10"/>
                      <a:pt x="58" y="32"/>
                    </a:cubicBezTo>
                    <a:cubicBezTo>
                      <a:pt x="0" y="97"/>
                      <a:pt x="47" y="197"/>
                      <a:pt x="131" y="197"/>
                    </a:cubicBezTo>
                    <a:cubicBezTo>
                      <a:pt x="134" y="197"/>
                      <a:pt x="137" y="197"/>
                      <a:pt x="140" y="197"/>
                    </a:cubicBezTo>
                    <a:cubicBezTo>
                      <a:pt x="185" y="197"/>
                      <a:pt x="230" y="152"/>
                      <a:pt x="230" y="100"/>
                    </a:cubicBezTo>
                    <a:cubicBezTo>
                      <a:pt x="230" y="40"/>
                      <a:pt x="180" y="0"/>
                      <a:pt x="1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7"/>
              <p:cNvSpPr/>
              <p:nvPr/>
            </p:nvSpPr>
            <p:spPr>
              <a:xfrm>
                <a:off x="5526977" y="1627070"/>
                <a:ext cx="4307" cy="4266"/>
              </a:xfrm>
              <a:custGeom>
                <a:rect b="b" l="l" r="r" t="t"/>
                <a:pathLst>
                  <a:path extrusionOk="0" h="105" w="106">
                    <a:moveTo>
                      <a:pt x="53" y="0"/>
                    </a:moveTo>
                    <a:cubicBezTo>
                      <a:pt x="23" y="0"/>
                      <a:pt x="1" y="22"/>
                      <a:pt x="1" y="52"/>
                    </a:cubicBezTo>
                    <a:cubicBezTo>
                      <a:pt x="1" y="82"/>
                      <a:pt x="23" y="105"/>
                      <a:pt x="53" y="105"/>
                    </a:cubicBezTo>
                    <a:cubicBezTo>
                      <a:pt x="83" y="105"/>
                      <a:pt x="105" y="82"/>
                      <a:pt x="105" y="52"/>
                    </a:cubicBezTo>
                    <a:cubicBezTo>
                      <a:pt x="105" y="22"/>
                      <a:pt x="83" y="0"/>
                      <a:pt x="53" y="0"/>
                    </a:cubicBezTo>
                    <a:close/>
                  </a:path>
                </a:pathLst>
              </a:custGeom>
              <a:solidFill>
                <a:srgbClr val="F8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7"/>
              <p:cNvSpPr/>
              <p:nvPr/>
            </p:nvSpPr>
            <p:spPr>
              <a:xfrm>
                <a:off x="5524864" y="1626054"/>
                <a:ext cx="7313" cy="6175"/>
              </a:xfrm>
              <a:custGeom>
                <a:rect b="b" l="l" r="r" t="t"/>
                <a:pathLst>
                  <a:path extrusionOk="0" h="152" w="180">
                    <a:moveTo>
                      <a:pt x="105" y="47"/>
                    </a:moveTo>
                    <a:lnTo>
                      <a:pt x="105" y="55"/>
                    </a:lnTo>
                    <a:cubicBezTo>
                      <a:pt x="108" y="54"/>
                      <a:pt x="111" y="53"/>
                      <a:pt x="113" y="53"/>
                    </a:cubicBezTo>
                    <a:cubicBezTo>
                      <a:pt x="125" y="53"/>
                      <a:pt x="135" y="65"/>
                      <a:pt x="135" y="77"/>
                    </a:cubicBezTo>
                    <a:cubicBezTo>
                      <a:pt x="135" y="88"/>
                      <a:pt x="131" y="92"/>
                      <a:pt x="125" y="92"/>
                    </a:cubicBezTo>
                    <a:cubicBezTo>
                      <a:pt x="107" y="92"/>
                      <a:pt x="71" y="47"/>
                      <a:pt x="105" y="47"/>
                    </a:cubicBezTo>
                    <a:close/>
                    <a:moveTo>
                      <a:pt x="105" y="0"/>
                    </a:moveTo>
                    <a:cubicBezTo>
                      <a:pt x="86" y="0"/>
                      <a:pt x="67" y="8"/>
                      <a:pt x="53" y="25"/>
                    </a:cubicBezTo>
                    <a:cubicBezTo>
                      <a:pt x="0" y="70"/>
                      <a:pt x="38" y="152"/>
                      <a:pt x="105" y="152"/>
                    </a:cubicBezTo>
                    <a:cubicBezTo>
                      <a:pt x="150" y="152"/>
                      <a:pt x="180" y="122"/>
                      <a:pt x="180" y="77"/>
                    </a:cubicBezTo>
                    <a:cubicBezTo>
                      <a:pt x="180" y="32"/>
                      <a:pt x="143" y="0"/>
                      <a:pt x="1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7"/>
              <p:cNvSpPr/>
              <p:nvPr/>
            </p:nvSpPr>
            <p:spPr>
              <a:xfrm>
                <a:off x="5575526" y="1691058"/>
                <a:ext cx="24011" cy="24011"/>
              </a:xfrm>
              <a:custGeom>
                <a:rect b="b" l="l" r="r" t="t"/>
                <a:pathLst>
                  <a:path extrusionOk="0" h="591" w="591">
                    <a:moveTo>
                      <a:pt x="1" y="1"/>
                    </a:moveTo>
                    <a:lnTo>
                      <a:pt x="1" y="590"/>
                    </a:lnTo>
                    <a:lnTo>
                      <a:pt x="590" y="590"/>
                    </a:lnTo>
                    <a:lnTo>
                      <a:pt x="590" y="1"/>
                    </a:lnTo>
                    <a:close/>
                  </a:path>
                </a:pathLst>
              </a:custGeom>
              <a:solidFill>
                <a:srgbClr val="63E6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7"/>
              <p:cNvSpPr/>
              <p:nvPr/>
            </p:nvSpPr>
            <p:spPr>
              <a:xfrm>
                <a:off x="5506948" y="1679520"/>
                <a:ext cx="34330" cy="27667"/>
              </a:xfrm>
              <a:custGeom>
                <a:rect b="b" l="l" r="r" t="t"/>
                <a:pathLst>
                  <a:path extrusionOk="0" h="681" w="845">
                    <a:moveTo>
                      <a:pt x="150" y="1"/>
                    </a:moveTo>
                    <a:lnTo>
                      <a:pt x="1" y="441"/>
                    </a:lnTo>
                    <a:lnTo>
                      <a:pt x="695" y="680"/>
                    </a:lnTo>
                    <a:lnTo>
                      <a:pt x="845" y="247"/>
                    </a:lnTo>
                    <a:lnTo>
                      <a:pt x="150" y="1"/>
                    </a:lnTo>
                    <a:close/>
                  </a:path>
                </a:pathLst>
              </a:custGeom>
              <a:solidFill>
                <a:srgbClr val="FF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9" name="Google Shape;1919;p67"/>
            <p:cNvSpPr/>
            <p:nvPr/>
          </p:nvSpPr>
          <p:spPr>
            <a:xfrm>
              <a:off x="5589462" y="4085828"/>
              <a:ext cx="1087639" cy="79508"/>
            </a:xfrm>
            <a:custGeom>
              <a:rect b="b" l="l" r="r" t="t"/>
              <a:pathLst>
                <a:path extrusionOk="0" h="1957" w="26771">
                  <a:moveTo>
                    <a:pt x="636" y="0"/>
                  </a:moveTo>
                  <a:cubicBezTo>
                    <a:pt x="285" y="0"/>
                    <a:pt x="1" y="276"/>
                    <a:pt x="1" y="635"/>
                  </a:cubicBezTo>
                  <a:lnTo>
                    <a:pt x="1" y="1322"/>
                  </a:lnTo>
                  <a:cubicBezTo>
                    <a:pt x="1" y="1673"/>
                    <a:pt x="285" y="1956"/>
                    <a:pt x="636" y="1956"/>
                  </a:cubicBezTo>
                  <a:lnTo>
                    <a:pt x="26136" y="1956"/>
                  </a:lnTo>
                  <a:cubicBezTo>
                    <a:pt x="26487" y="1956"/>
                    <a:pt x="26770" y="1673"/>
                    <a:pt x="26770" y="1322"/>
                  </a:cubicBezTo>
                  <a:lnTo>
                    <a:pt x="26770" y="635"/>
                  </a:lnTo>
                  <a:cubicBezTo>
                    <a:pt x="26770" y="276"/>
                    <a:pt x="26487" y="0"/>
                    <a:pt x="26136" y="0"/>
                  </a:cubicBez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7"/>
            <p:cNvSpPr/>
            <p:nvPr/>
          </p:nvSpPr>
          <p:spPr>
            <a:xfrm>
              <a:off x="5615869" y="4264507"/>
              <a:ext cx="169620" cy="102584"/>
            </a:xfrm>
            <a:custGeom>
              <a:rect b="b" l="l" r="r" t="t"/>
              <a:pathLst>
                <a:path extrusionOk="0" h="2525" w="4175">
                  <a:moveTo>
                    <a:pt x="2084" y="0"/>
                  </a:moveTo>
                  <a:cubicBezTo>
                    <a:pt x="934" y="0"/>
                    <a:pt x="1" y="568"/>
                    <a:pt x="1" y="1262"/>
                  </a:cubicBezTo>
                  <a:cubicBezTo>
                    <a:pt x="1" y="1957"/>
                    <a:pt x="934" y="2524"/>
                    <a:pt x="2084" y="2524"/>
                  </a:cubicBezTo>
                  <a:cubicBezTo>
                    <a:pt x="3241" y="2524"/>
                    <a:pt x="4175" y="1957"/>
                    <a:pt x="4175" y="1262"/>
                  </a:cubicBezTo>
                  <a:cubicBezTo>
                    <a:pt x="4175" y="568"/>
                    <a:pt x="3241" y="0"/>
                    <a:pt x="2084" y="0"/>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7"/>
            <p:cNvSpPr/>
            <p:nvPr/>
          </p:nvSpPr>
          <p:spPr>
            <a:xfrm>
              <a:off x="5615869" y="4257519"/>
              <a:ext cx="169620" cy="102584"/>
            </a:xfrm>
            <a:custGeom>
              <a:rect b="b" l="l" r="r" t="t"/>
              <a:pathLst>
                <a:path extrusionOk="0" h="2525" w="4175">
                  <a:moveTo>
                    <a:pt x="2084" y="0"/>
                  </a:moveTo>
                  <a:cubicBezTo>
                    <a:pt x="934" y="0"/>
                    <a:pt x="1" y="560"/>
                    <a:pt x="1" y="1262"/>
                  </a:cubicBezTo>
                  <a:cubicBezTo>
                    <a:pt x="1" y="1957"/>
                    <a:pt x="934" y="2524"/>
                    <a:pt x="2084" y="2524"/>
                  </a:cubicBezTo>
                  <a:cubicBezTo>
                    <a:pt x="3241" y="2524"/>
                    <a:pt x="4175" y="1957"/>
                    <a:pt x="4175" y="1262"/>
                  </a:cubicBezTo>
                  <a:cubicBezTo>
                    <a:pt x="4175" y="560"/>
                    <a:pt x="3241" y="0"/>
                    <a:pt x="2084" y="0"/>
                  </a:cubicBezTo>
                  <a:close/>
                </a:path>
              </a:pathLst>
            </a:custGeom>
            <a:solidFill>
              <a:srgbClr val="B5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7"/>
            <p:cNvSpPr/>
            <p:nvPr/>
          </p:nvSpPr>
          <p:spPr>
            <a:xfrm>
              <a:off x="5648940" y="4269057"/>
              <a:ext cx="105916" cy="63745"/>
            </a:xfrm>
            <a:custGeom>
              <a:rect b="b" l="l" r="r" t="t"/>
              <a:pathLst>
                <a:path extrusionOk="0" h="1569" w="2607">
                  <a:moveTo>
                    <a:pt x="1307" y="0"/>
                  </a:moveTo>
                  <a:cubicBezTo>
                    <a:pt x="583" y="0"/>
                    <a:pt x="1" y="351"/>
                    <a:pt x="1" y="784"/>
                  </a:cubicBezTo>
                  <a:cubicBezTo>
                    <a:pt x="1" y="1217"/>
                    <a:pt x="583" y="1568"/>
                    <a:pt x="1307" y="1568"/>
                  </a:cubicBezTo>
                  <a:cubicBezTo>
                    <a:pt x="2024" y="1568"/>
                    <a:pt x="2607" y="1217"/>
                    <a:pt x="2607" y="784"/>
                  </a:cubicBezTo>
                  <a:cubicBezTo>
                    <a:pt x="2607" y="351"/>
                    <a:pt x="2024" y="0"/>
                    <a:pt x="1307" y="0"/>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7"/>
            <p:cNvSpPr/>
            <p:nvPr/>
          </p:nvSpPr>
          <p:spPr>
            <a:xfrm>
              <a:off x="5648940" y="4264507"/>
              <a:ext cx="105916" cy="63745"/>
            </a:xfrm>
            <a:custGeom>
              <a:rect b="b" l="l" r="r" t="t"/>
              <a:pathLst>
                <a:path extrusionOk="0" h="1569" w="2607">
                  <a:moveTo>
                    <a:pt x="1307" y="0"/>
                  </a:moveTo>
                  <a:cubicBezTo>
                    <a:pt x="583" y="0"/>
                    <a:pt x="1" y="351"/>
                    <a:pt x="1" y="784"/>
                  </a:cubicBezTo>
                  <a:cubicBezTo>
                    <a:pt x="1" y="1217"/>
                    <a:pt x="583" y="1568"/>
                    <a:pt x="1307" y="1568"/>
                  </a:cubicBezTo>
                  <a:cubicBezTo>
                    <a:pt x="2024" y="1568"/>
                    <a:pt x="2607" y="1217"/>
                    <a:pt x="2607" y="784"/>
                  </a:cubicBezTo>
                  <a:cubicBezTo>
                    <a:pt x="2607" y="351"/>
                    <a:pt x="2024" y="0"/>
                    <a:pt x="1307"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7"/>
            <p:cNvSpPr/>
            <p:nvPr/>
          </p:nvSpPr>
          <p:spPr>
            <a:xfrm>
              <a:off x="5669863" y="4248703"/>
              <a:ext cx="60413" cy="65045"/>
            </a:xfrm>
            <a:custGeom>
              <a:rect b="b" l="l" r="r" t="t"/>
              <a:pathLst>
                <a:path extrusionOk="0" h="1601" w="1487">
                  <a:moveTo>
                    <a:pt x="516" y="1"/>
                  </a:moveTo>
                  <a:lnTo>
                    <a:pt x="1" y="1345"/>
                  </a:lnTo>
                  <a:cubicBezTo>
                    <a:pt x="250" y="1537"/>
                    <a:pt x="498" y="1601"/>
                    <a:pt x="718" y="1601"/>
                  </a:cubicBezTo>
                  <a:cubicBezTo>
                    <a:pt x="1158" y="1601"/>
                    <a:pt x="1487" y="1345"/>
                    <a:pt x="1487" y="1345"/>
                  </a:cubicBezTo>
                  <a:lnTo>
                    <a:pt x="979" y="1"/>
                  </a:ln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7"/>
            <p:cNvSpPr/>
            <p:nvPr/>
          </p:nvSpPr>
          <p:spPr>
            <a:xfrm>
              <a:off x="5675022" y="4221401"/>
              <a:ext cx="34615" cy="27952"/>
            </a:xfrm>
            <a:custGeom>
              <a:rect b="b" l="l" r="r" t="t"/>
              <a:pathLst>
                <a:path extrusionOk="0" h="688" w="852">
                  <a:moveTo>
                    <a:pt x="665" y="1"/>
                  </a:moveTo>
                  <a:cubicBezTo>
                    <a:pt x="531" y="270"/>
                    <a:pt x="1" y="688"/>
                    <a:pt x="1" y="688"/>
                  </a:cubicBezTo>
                  <a:lnTo>
                    <a:pt x="852" y="673"/>
                  </a:lnTo>
                  <a:lnTo>
                    <a:pt x="665" y="1"/>
                  </a:ln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7"/>
            <p:cNvSpPr/>
            <p:nvPr/>
          </p:nvSpPr>
          <p:spPr>
            <a:xfrm>
              <a:off x="5591290" y="4143113"/>
              <a:ext cx="127448" cy="117576"/>
            </a:xfrm>
            <a:custGeom>
              <a:rect b="b" l="l" r="r" t="t"/>
              <a:pathLst>
                <a:path extrusionOk="0" h="2894" w="3137">
                  <a:moveTo>
                    <a:pt x="1936" y="0"/>
                  </a:moveTo>
                  <a:cubicBezTo>
                    <a:pt x="1504" y="0"/>
                    <a:pt x="1025" y="223"/>
                    <a:pt x="658" y="636"/>
                  </a:cubicBezTo>
                  <a:cubicBezTo>
                    <a:pt x="68" y="1293"/>
                    <a:pt x="1" y="2189"/>
                    <a:pt x="501" y="2645"/>
                  </a:cubicBezTo>
                  <a:cubicBezTo>
                    <a:pt x="692" y="2813"/>
                    <a:pt x="936" y="2894"/>
                    <a:pt x="1197" y="2894"/>
                  </a:cubicBezTo>
                  <a:cubicBezTo>
                    <a:pt x="1630" y="2894"/>
                    <a:pt x="2112" y="2671"/>
                    <a:pt x="2480" y="2256"/>
                  </a:cubicBezTo>
                  <a:cubicBezTo>
                    <a:pt x="3070" y="1599"/>
                    <a:pt x="3137" y="703"/>
                    <a:pt x="2637" y="255"/>
                  </a:cubicBezTo>
                  <a:cubicBezTo>
                    <a:pt x="2445" y="83"/>
                    <a:pt x="2199" y="0"/>
                    <a:pt x="1936" y="0"/>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7"/>
            <p:cNvSpPr/>
            <p:nvPr/>
          </p:nvSpPr>
          <p:spPr>
            <a:xfrm>
              <a:off x="5570367" y="4121336"/>
              <a:ext cx="148372" cy="137646"/>
            </a:xfrm>
            <a:custGeom>
              <a:rect b="b" l="l" r="r" t="t"/>
              <a:pathLst>
                <a:path extrusionOk="0" h="3388" w="3652">
                  <a:moveTo>
                    <a:pt x="2547" y="1"/>
                  </a:moveTo>
                  <a:cubicBezTo>
                    <a:pt x="2040" y="1"/>
                    <a:pt x="1413" y="318"/>
                    <a:pt x="912" y="881"/>
                  </a:cubicBezTo>
                  <a:cubicBezTo>
                    <a:pt x="180" y="1702"/>
                    <a:pt x="1" y="2725"/>
                    <a:pt x="501" y="3181"/>
                  </a:cubicBezTo>
                  <a:cubicBezTo>
                    <a:pt x="657" y="3321"/>
                    <a:pt x="863" y="3387"/>
                    <a:pt x="1094" y="3387"/>
                  </a:cubicBezTo>
                  <a:cubicBezTo>
                    <a:pt x="1601" y="3387"/>
                    <a:pt x="2231" y="3068"/>
                    <a:pt x="2734" y="2509"/>
                  </a:cubicBezTo>
                  <a:cubicBezTo>
                    <a:pt x="3465" y="1687"/>
                    <a:pt x="3652" y="657"/>
                    <a:pt x="3144" y="209"/>
                  </a:cubicBezTo>
                  <a:cubicBezTo>
                    <a:pt x="2987" y="68"/>
                    <a:pt x="2780" y="1"/>
                    <a:pt x="2547" y="1"/>
                  </a:cubicBezTo>
                  <a:close/>
                </a:path>
              </a:pathLst>
            </a:custGeom>
            <a:solidFill>
              <a:srgbClr val="B5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7"/>
            <p:cNvSpPr/>
            <p:nvPr/>
          </p:nvSpPr>
          <p:spPr>
            <a:xfrm>
              <a:off x="5594337" y="4144941"/>
              <a:ext cx="109572" cy="101406"/>
            </a:xfrm>
            <a:custGeom>
              <a:rect b="b" l="l" r="r" t="t"/>
              <a:pathLst>
                <a:path extrusionOk="0" h="2496" w="2697">
                  <a:moveTo>
                    <a:pt x="1844" y="90"/>
                  </a:moveTo>
                  <a:cubicBezTo>
                    <a:pt x="1990" y="90"/>
                    <a:pt x="2129" y="142"/>
                    <a:pt x="2241" y="240"/>
                  </a:cubicBezTo>
                  <a:cubicBezTo>
                    <a:pt x="2592" y="554"/>
                    <a:pt x="2480" y="1263"/>
                    <a:pt x="1987" y="1816"/>
                  </a:cubicBezTo>
                  <a:cubicBezTo>
                    <a:pt x="1654" y="2189"/>
                    <a:pt x="1229" y="2399"/>
                    <a:pt x="880" y="2399"/>
                  </a:cubicBezTo>
                  <a:cubicBezTo>
                    <a:pt x="712" y="2399"/>
                    <a:pt x="562" y="2350"/>
                    <a:pt x="448" y="2249"/>
                  </a:cubicBezTo>
                  <a:cubicBezTo>
                    <a:pt x="98" y="1935"/>
                    <a:pt x="210" y="1226"/>
                    <a:pt x="710" y="673"/>
                  </a:cubicBezTo>
                  <a:cubicBezTo>
                    <a:pt x="1038" y="300"/>
                    <a:pt x="1464" y="91"/>
                    <a:pt x="1815" y="91"/>
                  </a:cubicBezTo>
                  <a:cubicBezTo>
                    <a:pt x="1825" y="90"/>
                    <a:pt x="1835" y="90"/>
                    <a:pt x="1844" y="90"/>
                  </a:cubicBezTo>
                  <a:close/>
                  <a:moveTo>
                    <a:pt x="1815" y="0"/>
                  </a:moveTo>
                  <a:cubicBezTo>
                    <a:pt x="1437" y="0"/>
                    <a:pt x="988" y="221"/>
                    <a:pt x="635" y="613"/>
                  </a:cubicBezTo>
                  <a:cubicBezTo>
                    <a:pt x="105" y="1203"/>
                    <a:pt x="0" y="1972"/>
                    <a:pt x="389" y="2323"/>
                  </a:cubicBezTo>
                  <a:cubicBezTo>
                    <a:pt x="523" y="2435"/>
                    <a:pt x="702" y="2495"/>
                    <a:pt x="882" y="2495"/>
                  </a:cubicBezTo>
                  <a:cubicBezTo>
                    <a:pt x="1255" y="2495"/>
                    <a:pt x="1703" y="2271"/>
                    <a:pt x="2054" y="1875"/>
                  </a:cubicBezTo>
                  <a:cubicBezTo>
                    <a:pt x="2584" y="1286"/>
                    <a:pt x="2696" y="516"/>
                    <a:pt x="2308" y="173"/>
                  </a:cubicBezTo>
                  <a:cubicBezTo>
                    <a:pt x="2176" y="56"/>
                    <a:pt x="2004" y="0"/>
                    <a:pt x="18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7"/>
            <p:cNvSpPr/>
            <p:nvPr/>
          </p:nvSpPr>
          <p:spPr>
            <a:xfrm>
              <a:off x="5634395" y="4181465"/>
              <a:ext cx="28561" cy="27261"/>
            </a:xfrm>
            <a:custGeom>
              <a:rect b="b" l="l" r="r" t="t"/>
              <a:pathLst>
                <a:path extrusionOk="0" h="671" w="703">
                  <a:moveTo>
                    <a:pt x="112" y="51"/>
                  </a:moveTo>
                  <a:lnTo>
                    <a:pt x="642" y="387"/>
                  </a:lnTo>
                  <a:cubicBezTo>
                    <a:pt x="650" y="454"/>
                    <a:pt x="635" y="528"/>
                    <a:pt x="590" y="573"/>
                  </a:cubicBezTo>
                  <a:cubicBezTo>
                    <a:pt x="545" y="611"/>
                    <a:pt x="485" y="625"/>
                    <a:pt x="426" y="625"/>
                  </a:cubicBezTo>
                  <a:lnTo>
                    <a:pt x="60" y="110"/>
                  </a:lnTo>
                  <a:lnTo>
                    <a:pt x="112" y="51"/>
                  </a:lnTo>
                  <a:close/>
                  <a:moveTo>
                    <a:pt x="105" y="0"/>
                  </a:moveTo>
                  <a:cubicBezTo>
                    <a:pt x="99" y="0"/>
                    <a:pt x="93" y="2"/>
                    <a:pt x="90" y="6"/>
                  </a:cubicBezTo>
                  <a:lnTo>
                    <a:pt x="8" y="88"/>
                  </a:lnTo>
                  <a:cubicBezTo>
                    <a:pt x="0" y="95"/>
                    <a:pt x="0" y="110"/>
                    <a:pt x="8" y="118"/>
                  </a:cubicBezTo>
                  <a:lnTo>
                    <a:pt x="396" y="663"/>
                  </a:lnTo>
                  <a:cubicBezTo>
                    <a:pt x="396" y="663"/>
                    <a:pt x="403" y="670"/>
                    <a:pt x="411" y="670"/>
                  </a:cubicBezTo>
                  <a:lnTo>
                    <a:pt x="456" y="670"/>
                  </a:lnTo>
                  <a:cubicBezTo>
                    <a:pt x="515" y="670"/>
                    <a:pt x="575" y="655"/>
                    <a:pt x="620" y="618"/>
                  </a:cubicBezTo>
                  <a:cubicBezTo>
                    <a:pt x="680" y="551"/>
                    <a:pt x="702" y="461"/>
                    <a:pt x="680" y="379"/>
                  </a:cubicBezTo>
                  <a:cubicBezTo>
                    <a:pt x="680" y="372"/>
                    <a:pt x="680" y="364"/>
                    <a:pt x="672" y="357"/>
                  </a:cubicBezTo>
                  <a:lnTo>
                    <a:pt x="120" y="6"/>
                  </a:lnTo>
                  <a:cubicBezTo>
                    <a:pt x="116" y="2"/>
                    <a:pt x="110" y="0"/>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7"/>
            <p:cNvSpPr/>
            <p:nvPr/>
          </p:nvSpPr>
          <p:spPr>
            <a:xfrm>
              <a:off x="5626189" y="4172892"/>
              <a:ext cx="13407" cy="13366"/>
            </a:xfrm>
            <a:custGeom>
              <a:rect b="b" l="l" r="r" t="t"/>
              <a:pathLst>
                <a:path extrusionOk="0" h="329" w="330">
                  <a:moveTo>
                    <a:pt x="165" y="0"/>
                  </a:moveTo>
                  <a:cubicBezTo>
                    <a:pt x="75" y="0"/>
                    <a:pt x="1" y="75"/>
                    <a:pt x="1" y="164"/>
                  </a:cubicBezTo>
                  <a:cubicBezTo>
                    <a:pt x="1" y="262"/>
                    <a:pt x="75" y="329"/>
                    <a:pt x="165" y="329"/>
                  </a:cubicBezTo>
                  <a:cubicBezTo>
                    <a:pt x="254" y="329"/>
                    <a:pt x="329" y="262"/>
                    <a:pt x="329" y="164"/>
                  </a:cubicBezTo>
                  <a:cubicBezTo>
                    <a:pt x="329" y="75"/>
                    <a:pt x="254" y="0"/>
                    <a:pt x="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7"/>
            <p:cNvSpPr/>
            <p:nvPr/>
          </p:nvSpPr>
          <p:spPr>
            <a:xfrm>
              <a:off x="5704477" y="4243868"/>
              <a:ext cx="28846" cy="39774"/>
            </a:xfrm>
            <a:custGeom>
              <a:rect b="b" l="l" r="r" t="t"/>
              <a:pathLst>
                <a:path extrusionOk="0" h="979" w="710">
                  <a:moveTo>
                    <a:pt x="709" y="0"/>
                  </a:moveTo>
                  <a:lnTo>
                    <a:pt x="0" y="292"/>
                  </a:lnTo>
                  <a:lnTo>
                    <a:pt x="0" y="979"/>
                  </a:lnTo>
                  <a:lnTo>
                    <a:pt x="709" y="575"/>
                  </a:lnTo>
                  <a:lnTo>
                    <a:pt x="709"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7"/>
            <p:cNvSpPr/>
            <p:nvPr/>
          </p:nvSpPr>
          <p:spPr>
            <a:xfrm>
              <a:off x="5709921" y="4251140"/>
              <a:ext cx="19461" cy="24905"/>
            </a:xfrm>
            <a:custGeom>
              <a:rect b="b" l="l" r="r" t="t"/>
              <a:pathLst>
                <a:path extrusionOk="0" h="613" w="479">
                  <a:moveTo>
                    <a:pt x="478" y="1"/>
                  </a:moveTo>
                  <a:lnTo>
                    <a:pt x="0" y="195"/>
                  </a:lnTo>
                  <a:lnTo>
                    <a:pt x="0" y="613"/>
                  </a:lnTo>
                  <a:lnTo>
                    <a:pt x="478" y="337"/>
                  </a:lnTo>
                  <a:lnTo>
                    <a:pt x="478" y="1"/>
                  </a:lnTo>
                  <a:close/>
                </a:path>
              </a:pathLst>
            </a:custGeom>
            <a:solidFill>
              <a:srgbClr val="5DBD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7"/>
            <p:cNvSpPr/>
            <p:nvPr/>
          </p:nvSpPr>
          <p:spPr>
            <a:xfrm>
              <a:off x="5704477" y="4267229"/>
              <a:ext cx="50703" cy="28846"/>
            </a:xfrm>
            <a:custGeom>
              <a:rect b="b" l="l" r="r" t="t"/>
              <a:pathLst>
                <a:path extrusionOk="0" h="710" w="1248">
                  <a:moveTo>
                    <a:pt x="709" y="0"/>
                  </a:moveTo>
                  <a:lnTo>
                    <a:pt x="0" y="404"/>
                  </a:lnTo>
                  <a:lnTo>
                    <a:pt x="612" y="710"/>
                  </a:lnTo>
                  <a:lnTo>
                    <a:pt x="1247" y="202"/>
                  </a:lnTo>
                  <a:lnTo>
                    <a:pt x="709" y="0"/>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7"/>
            <p:cNvSpPr/>
            <p:nvPr/>
          </p:nvSpPr>
          <p:spPr>
            <a:xfrm>
              <a:off x="6639716" y="4248703"/>
              <a:ext cx="3697" cy="3697"/>
            </a:xfrm>
            <a:custGeom>
              <a:rect b="b" l="l" r="r" t="t"/>
              <a:pathLst>
                <a:path extrusionOk="0" h="91" w="91">
                  <a:moveTo>
                    <a:pt x="46" y="1"/>
                  </a:moveTo>
                  <a:cubicBezTo>
                    <a:pt x="23" y="1"/>
                    <a:pt x="1" y="16"/>
                    <a:pt x="1" y="46"/>
                  </a:cubicBezTo>
                  <a:cubicBezTo>
                    <a:pt x="1" y="68"/>
                    <a:pt x="23" y="91"/>
                    <a:pt x="46" y="91"/>
                  </a:cubicBezTo>
                  <a:cubicBezTo>
                    <a:pt x="68" y="91"/>
                    <a:pt x="91" y="68"/>
                    <a:pt x="91" y="46"/>
                  </a:cubicBezTo>
                  <a:cubicBezTo>
                    <a:pt x="91" y="16"/>
                    <a:pt x="68" y="1"/>
                    <a:pt x="46" y="1"/>
                  </a:cubicBez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7"/>
            <p:cNvSpPr/>
            <p:nvPr/>
          </p:nvSpPr>
          <p:spPr>
            <a:xfrm>
              <a:off x="6638822" y="4247809"/>
              <a:ext cx="5485" cy="5485"/>
            </a:xfrm>
            <a:custGeom>
              <a:rect b="b" l="l" r="r" t="t"/>
              <a:pathLst>
                <a:path extrusionOk="0" h="135" w="135">
                  <a:moveTo>
                    <a:pt x="68" y="45"/>
                  </a:moveTo>
                  <a:cubicBezTo>
                    <a:pt x="83" y="45"/>
                    <a:pt x="90" y="53"/>
                    <a:pt x="90" y="68"/>
                  </a:cubicBezTo>
                  <a:cubicBezTo>
                    <a:pt x="90" y="74"/>
                    <a:pt x="88" y="77"/>
                    <a:pt x="84" y="77"/>
                  </a:cubicBezTo>
                  <a:cubicBezTo>
                    <a:pt x="71" y="77"/>
                    <a:pt x="45" y="45"/>
                    <a:pt x="68" y="45"/>
                  </a:cubicBezTo>
                  <a:close/>
                  <a:moveTo>
                    <a:pt x="68" y="1"/>
                  </a:moveTo>
                  <a:cubicBezTo>
                    <a:pt x="30" y="1"/>
                    <a:pt x="1" y="30"/>
                    <a:pt x="1" y="68"/>
                  </a:cubicBezTo>
                  <a:cubicBezTo>
                    <a:pt x="1" y="105"/>
                    <a:pt x="30" y="135"/>
                    <a:pt x="68" y="135"/>
                  </a:cubicBezTo>
                  <a:cubicBezTo>
                    <a:pt x="105" y="135"/>
                    <a:pt x="135" y="105"/>
                    <a:pt x="135" y="68"/>
                  </a:cubicBezTo>
                  <a:cubicBezTo>
                    <a:pt x="135" y="30"/>
                    <a:pt x="105" y="1"/>
                    <a:pt x="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7"/>
            <p:cNvSpPr/>
            <p:nvPr/>
          </p:nvSpPr>
          <p:spPr>
            <a:xfrm>
              <a:off x="6631225" y="4144981"/>
              <a:ext cx="32218" cy="122573"/>
            </a:xfrm>
            <a:custGeom>
              <a:rect b="b" l="l" r="r" t="t"/>
              <a:pathLst>
                <a:path extrusionOk="0" h="3017" w="793">
                  <a:moveTo>
                    <a:pt x="792" y="0"/>
                  </a:moveTo>
                  <a:lnTo>
                    <a:pt x="1" y="344"/>
                  </a:lnTo>
                  <a:lnTo>
                    <a:pt x="1" y="3017"/>
                  </a:lnTo>
                  <a:lnTo>
                    <a:pt x="792" y="2673"/>
                  </a:lnTo>
                  <a:lnTo>
                    <a:pt x="792"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7"/>
            <p:cNvSpPr/>
            <p:nvPr/>
          </p:nvSpPr>
          <p:spPr>
            <a:xfrm>
              <a:off x="6639716" y="4157413"/>
              <a:ext cx="15235" cy="44325"/>
            </a:xfrm>
            <a:custGeom>
              <a:rect b="b" l="l" r="r" t="t"/>
              <a:pathLst>
                <a:path extrusionOk="0" h="1091" w="375">
                  <a:moveTo>
                    <a:pt x="374" y="0"/>
                  </a:moveTo>
                  <a:lnTo>
                    <a:pt x="1" y="165"/>
                  </a:lnTo>
                  <a:lnTo>
                    <a:pt x="1" y="1091"/>
                  </a:lnTo>
                  <a:lnTo>
                    <a:pt x="374" y="934"/>
                  </a:lnTo>
                  <a:lnTo>
                    <a:pt x="374" y="0"/>
                  </a:lnTo>
                  <a:close/>
                </a:path>
              </a:pathLst>
            </a:custGeom>
            <a:solidFill>
              <a:srgbClr val="FFF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7"/>
            <p:cNvSpPr/>
            <p:nvPr/>
          </p:nvSpPr>
          <p:spPr>
            <a:xfrm>
              <a:off x="6639716" y="4207466"/>
              <a:ext cx="15235" cy="32786"/>
            </a:xfrm>
            <a:custGeom>
              <a:rect b="b" l="l" r="r" t="t"/>
              <a:pathLst>
                <a:path extrusionOk="0" h="807" w="375">
                  <a:moveTo>
                    <a:pt x="374" y="0"/>
                  </a:moveTo>
                  <a:lnTo>
                    <a:pt x="1" y="157"/>
                  </a:lnTo>
                  <a:lnTo>
                    <a:pt x="1" y="807"/>
                  </a:lnTo>
                  <a:lnTo>
                    <a:pt x="374" y="643"/>
                  </a:lnTo>
                  <a:lnTo>
                    <a:pt x="374" y="0"/>
                  </a:lnTo>
                  <a:close/>
                </a:path>
              </a:pathLst>
            </a:custGeom>
            <a:solidFill>
              <a:srgbClr val="FFF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7"/>
            <p:cNvSpPr/>
            <p:nvPr/>
          </p:nvSpPr>
          <p:spPr>
            <a:xfrm>
              <a:off x="6600592" y="4158916"/>
              <a:ext cx="30674" cy="108638"/>
            </a:xfrm>
            <a:custGeom>
              <a:rect b="b" l="l" r="r" t="t"/>
              <a:pathLst>
                <a:path extrusionOk="0" h="2674" w="755">
                  <a:moveTo>
                    <a:pt x="1" y="1"/>
                  </a:moveTo>
                  <a:lnTo>
                    <a:pt x="1" y="2674"/>
                  </a:lnTo>
                  <a:lnTo>
                    <a:pt x="755" y="2674"/>
                  </a:lnTo>
                  <a:lnTo>
                    <a:pt x="755"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7"/>
            <p:cNvSpPr/>
            <p:nvPr/>
          </p:nvSpPr>
          <p:spPr>
            <a:xfrm>
              <a:off x="6600592" y="4253578"/>
              <a:ext cx="62851" cy="32786"/>
            </a:xfrm>
            <a:custGeom>
              <a:rect b="b" l="l" r="r" t="t"/>
              <a:pathLst>
                <a:path extrusionOk="0" h="807" w="1547">
                  <a:moveTo>
                    <a:pt x="1546" y="0"/>
                  </a:moveTo>
                  <a:lnTo>
                    <a:pt x="755" y="344"/>
                  </a:lnTo>
                  <a:lnTo>
                    <a:pt x="1" y="344"/>
                  </a:lnTo>
                  <a:lnTo>
                    <a:pt x="1" y="807"/>
                  </a:lnTo>
                  <a:lnTo>
                    <a:pt x="1546" y="807"/>
                  </a:lnTo>
                  <a:lnTo>
                    <a:pt x="1546"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7"/>
            <p:cNvSpPr/>
            <p:nvPr/>
          </p:nvSpPr>
          <p:spPr>
            <a:xfrm>
              <a:off x="6609693" y="4168342"/>
              <a:ext cx="11863" cy="30674"/>
            </a:xfrm>
            <a:custGeom>
              <a:rect b="b" l="l" r="r" t="t"/>
              <a:pathLst>
                <a:path extrusionOk="0" h="755" w="292">
                  <a:moveTo>
                    <a:pt x="1" y="0"/>
                  </a:moveTo>
                  <a:lnTo>
                    <a:pt x="1" y="754"/>
                  </a:lnTo>
                  <a:lnTo>
                    <a:pt x="292" y="754"/>
                  </a:lnTo>
                  <a:lnTo>
                    <a:pt x="292"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7"/>
            <p:cNvSpPr/>
            <p:nvPr/>
          </p:nvSpPr>
          <p:spPr>
            <a:xfrm>
              <a:off x="6609693" y="4215673"/>
              <a:ext cx="11863" cy="8207"/>
            </a:xfrm>
            <a:custGeom>
              <a:rect b="b" l="l" r="r" t="t"/>
              <a:pathLst>
                <a:path extrusionOk="0" h="202" w="292">
                  <a:moveTo>
                    <a:pt x="1" y="0"/>
                  </a:moveTo>
                  <a:lnTo>
                    <a:pt x="1" y="202"/>
                  </a:lnTo>
                  <a:lnTo>
                    <a:pt x="292" y="202"/>
                  </a:lnTo>
                  <a:lnTo>
                    <a:pt x="292"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7"/>
            <p:cNvSpPr/>
            <p:nvPr/>
          </p:nvSpPr>
          <p:spPr>
            <a:xfrm>
              <a:off x="6609693" y="4230217"/>
              <a:ext cx="11863" cy="12188"/>
            </a:xfrm>
            <a:custGeom>
              <a:rect b="b" l="l" r="r" t="t"/>
              <a:pathLst>
                <a:path extrusionOk="0" h="300" w="292">
                  <a:moveTo>
                    <a:pt x="1" y="0"/>
                  </a:moveTo>
                  <a:lnTo>
                    <a:pt x="1" y="299"/>
                  </a:lnTo>
                  <a:lnTo>
                    <a:pt x="292" y="299"/>
                  </a:lnTo>
                  <a:lnTo>
                    <a:pt x="292"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7"/>
            <p:cNvSpPr/>
            <p:nvPr/>
          </p:nvSpPr>
          <p:spPr>
            <a:xfrm>
              <a:off x="6609693" y="4248703"/>
              <a:ext cx="11863" cy="7354"/>
            </a:xfrm>
            <a:custGeom>
              <a:rect b="b" l="l" r="r" t="t"/>
              <a:pathLst>
                <a:path extrusionOk="0" h="181" w="292">
                  <a:moveTo>
                    <a:pt x="1" y="1"/>
                  </a:moveTo>
                  <a:lnTo>
                    <a:pt x="1" y="180"/>
                  </a:lnTo>
                  <a:lnTo>
                    <a:pt x="292" y="180"/>
                  </a:lnTo>
                  <a:lnTo>
                    <a:pt x="292" y="1"/>
                  </a:ln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7"/>
            <p:cNvSpPr/>
            <p:nvPr/>
          </p:nvSpPr>
          <p:spPr>
            <a:xfrm>
              <a:off x="6651254" y="4245087"/>
              <a:ext cx="3697" cy="3656"/>
            </a:xfrm>
            <a:custGeom>
              <a:rect b="b" l="l" r="r" t="t"/>
              <a:pathLst>
                <a:path extrusionOk="0" h="90" w="91">
                  <a:moveTo>
                    <a:pt x="46" y="0"/>
                  </a:moveTo>
                  <a:cubicBezTo>
                    <a:pt x="23" y="0"/>
                    <a:pt x="1" y="23"/>
                    <a:pt x="1" y="45"/>
                  </a:cubicBezTo>
                  <a:cubicBezTo>
                    <a:pt x="1" y="68"/>
                    <a:pt x="23" y="90"/>
                    <a:pt x="46" y="90"/>
                  </a:cubicBezTo>
                  <a:cubicBezTo>
                    <a:pt x="75" y="90"/>
                    <a:pt x="90" y="68"/>
                    <a:pt x="90" y="45"/>
                  </a:cubicBezTo>
                  <a:cubicBezTo>
                    <a:pt x="90" y="23"/>
                    <a:pt x="75" y="0"/>
                    <a:pt x="46" y="0"/>
                  </a:cubicBez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7"/>
            <p:cNvSpPr/>
            <p:nvPr/>
          </p:nvSpPr>
          <p:spPr>
            <a:xfrm>
              <a:off x="6623668" y="3690851"/>
              <a:ext cx="42821" cy="241490"/>
            </a:xfrm>
            <a:custGeom>
              <a:rect b="b" l="l" r="r" t="t"/>
              <a:pathLst>
                <a:path extrusionOk="0" h="5944" w="1054">
                  <a:moveTo>
                    <a:pt x="0" y="0"/>
                  </a:moveTo>
                  <a:lnTo>
                    <a:pt x="0" y="5944"/>
                  </a:lnTo>
                  <a:lnTo>
                    <a:pt x="1053" y="5944"/>
                  </a:lnTo>
                  <a:lnTo>
                    <a:pt x="1053" y="0"/>
                  </a:ln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7"/>
            <p:cNvSpPr/>
            <p:nvPr/>
          </p:nvSpPr>
          <p:spPr>
            <a:xfrm>
              <a:off x="4055458" y="2571449"/>
              <a:ext cx="36362" cy="42009"/>
            </a:xfrm>
            <a:custGeom>
              <a:rect b="b" l="l" r="r" t="t"/>
              <a:pathLst>
                <a:path extrusionOk="0" h="1034" w="895">
                  <a:moveTo>
                    <a:pt x="612" y="1"/>
                  </a:moveTo>
                  <a:cubicBezTo>
                    <a:pt x="538" y="1"/>
                    <a:pt x="466" y="13"/>
                    <a:pt x="409" y="67"/>
                  </a:cubicBezTo>
                  <a:cubicBezTo>
                    <a:pt x="297" y="179"/>
                    <a:pt x="371" y="336"/>
                    <a:pt x="409" y="455"/>
                  </a:cubicBezTo>
                  <a:cubicBezTo>
                    <a:pt x="446" y="537"/>
                    <a:pt x="453" y="627"/>
                    <a:pt x="439" y="709"/>
                  </a:cubicBezTo>
                  <a:cubicBezTo>
                    <a:pt x="416" y="791"/>
                    <a:pt x="327" y="739"/>
                    <a:pt x="267" y="776"/>
                  </a:cubicBezTo>
                  <a:cubicBezTo>
                    <a:pt x="215" y="806"/>
                    <a:pt x="222" y="873"/>
                    <a:pt x="192" y="933"/>
                  </a:cubicBezTo>
                  <a:cubicBezTo>
                    <a:pt x="180" y="955"/>
                    <a:pt x="170" y="962"/>
                    <a:pt x="161" y="962"/>
                  </a:cubicBezTo>
                  <a:cubicBezTo>
                    <a:pt x="149" y="962"/>
                    <a:pt x="138" y="946"/>
                    <a:pt x="125" y="933"/>
                  </a:cubicBezTo>
                  <a:cubicBezTo>
                    <a:pt x="110" y="911"/>
                    <a:pt x="88" y="896"/>
                    <a:pt x="58" y="888"/>
                  </a:cubicBezTo>
                  <a:cubicBezTo>
                    <a:pt x="55" y="888"/>
                    <a:pt x="53" y="888"/>
                    <a:pt x="51" y="888"/>
                  </a:cubicBezTo>
                  <a:cubicBezTo>
                    <a:pt x="12" y="888"/>
                    <a:pt x="0" y="949"/>
                    <a:pt x="43" y="956"/>
                  </a:cubicBezTo>
                  <a:cubicBezTo>
                    <a:pt x="73" y="963"/>
                    <a:pt x="88" y="993"/>
                    <a:pt x="103" y="1015"/>
                  </a:cubicBezTo>
                  <a:cubicBezTo>
                    <a:pt x="119" y="1026"/>
                    <a:pt x="135" y="1033"/>
                    <a:pt x="155" y="1033"/>
                  </a:cubicBezTo>
                  <a:cubicBezTo>
                    <a:pt x="162" y="1033"/>
                    <a:pt x="169" y="1032"/>
                    <a:pt x="177" y="1030"/>
                  </a:cubicBezTo>
                  <a:cubicBezTo>
                    <a:pt x="229" y="1023"/>
                    <a:pt x="259" y="963"/>
                    <a:pt x="274" y="918"/>
                  </a:cubicBezTo>
                  <a:cubicBezTo>
                    <a:pt x="282" y="866"/>
                    <a:pt x="289" y="836"/>
                    <a:pt x="341" y="829"/>
                  </a:cubicBezTo>
                  <a:cubicBezTo>
                    <a:pt x="350" y="831"/>
                    <a:pt x="360" y="832"/>
                    <a:pt x="369" y="832"/>
                  </a:cubicBezTo>
                  <a:cubicBezTo>
                    <a:pt x="393" y="832"/>
                    <a:pt x="417" y="826"/>
                    <a:pt x="439" y="821"/>
                  </a:cubicBezTo>
                  <a:cubicBezTo>
                    <a:pt x="483" y="791"/>
                    <a:pt x="521" y="739"/>
                    <a:pt x="513" y="687"/>
                  </a:cubicBezTo>
                  <a:cubicBezTo>
                    <a:pt x="521" y="597"/>
                    <a:pt x="513" y="515"/>
                    <a:pt x="483" y="440"/>
                  </a:cubicBezTo>
                  <a:cubicBezTo>
                    <a:pt x="446" y="366"/>
                    <a:pt x="424" y="284"/>
                    <a:pt x="424" y="201"/>
                  </a:cubicBezTo>
                  <a:cubicBezTo>
                    <a:pt x="436" y="93"/>
                    <a:pt x="527" y="71"/>
                    <a:pt x="627" y="71"/>
                  </a:cubicBezTo>
                  <a:cubicBezTo>
                    <a:pt x="699" y="71"/>
                    <a:pt x="775" y="82"/>
                    <a:pt x="831" y="82"/>
                  </a:cubicBezTo>
                  <a:cubicBezTo>
                    <a:pt x="837" y="82"/>
                    <a:pt x="843" y="82"/>
                    <a:pt x="849" y="82"/>
                  </a:cubicBezTo>
                  <a:cubicBezTo>
                    <a:pt x="894" y="82"/>
                    <a:pt x="894" y="7"/>
                    <a:pt x="849" y="7"/>
                  </a:cubicBezTo>
                  <a:cubicBezTo>
                    <a:pt x="834" y="9"/>
                    <a:pt x="818" y="10"/>
                    <a:pt x="801" y="10"/>
                  </a:cubicBezTo>
                  <a:cubicBezTo>
                    <a:pt x="740" y="10"/>
                    <a:pt x="675" y="1"/>
                    <a:pt x="6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7"/>
            <p:cNvSpPr/>
            <p:nvPr/>
          </p:nvSpPr>
          <p:spPr>
            <a:xfrm>
              <a:off x="4002562" y="2589203"/>
              <a:ext cx="34858" cy="40831"/>
            </a:xfrm>
            <a:custGeom>
              <a:rect b="b" l="l" r="r" t="t"/>
              <a:pathLst>
                <a:path extrusionOk="0" h="1005" w="858">
                  <a:moveTo>
                    <a:pt x="528" y="1"/>
                  </a:moveTo>
                  <a:cubicBezTo>
                    <a:pt x="478" y="1"/>
                    <a:pt x="429" y="10"/>
                    <a:pt x="389" y="33"/>
                  </a:cubicBezTo>
                  <a:cubicBezTo>
                    <a:pt x="329" y="71"/>
                    <a:pt x="322" y="145"/>
                    <a:pt x="270" y="183"/>
                  </a:cubicBezTo>
                  <a:cubicBezTo>
                    <a:pt x="217" y="227"/>
                    <a:pt x="135" y="227"/>
                    <a:pt x="75" y="257"/>
                  </a:cubicBezTo>
                  <a:cubicBezTo>
                    <a:pt x="8" y="287"/>
                    <a:pt x="1" y="362"/>
                    <a:pt x="1" y="436"/>
                  </a:cubicBezTo>
                  <a:cubicBezTo>
                    <a:pt x="1" y="519"/>
                    <a:pt x="16" y="601"/>
                    <a:pt x="38" y="675"/>
                  </a:cubicBezTo>
                  <a:cubicBezTo>
                    <a:pt x="60" y="750"/>
                    <a:pt x="90" y="825"/>
                    <a:pt x="135" y="892"/>
                  </a:cubicBezTo>
                  <a:cubicBezTo>
                    <a:pt x="158" y="952"/>
                    <a:pt x="210" y="989"/>
                    <a:pt x="270" y="1004"/>
                  </a:cubicBezTo>
                  <a:cubicBezTo>
                    <a:pt x="272" y="1004"/>
                    <a:pt x="274" y="1005"/>
                    <a:pt x="276" y="1005"/>
                  </a:cubicBezTo>
                  <a:cubicBezTo>
                    <a:pt x="316" y="1005"/>
                    <a:pt x="327" y="944"/>
                    <a:pt x="284" y="937"/>
                  </a:cubicBezTo>
                  <a:cubicBezTo>
                    <a:pt x="240" y="929"/>
                    <a:pt x="202" y="877"/>
                    <a:pt x="180" y="832"/>
                  </a:cubicBezTo>
                  <a:cubicBezTo>
                    <a:pt x="150" y="765"/>
                    <a:pt x="120" y="705"/>
                    <a:pt x="105" y="631"/>
                  </a:cubicBezTo>
                  <a:cubicBezTo>
                    <a:pt x="83" y="563"/>
                    <a:pt x="68" y="496"/>
                    <a:pt x="68" y="429"/>
                  </a:cubicBezTo>
                  <a:cubicBezTo>
                    <a:pt x="68" y="392"/>
                    <a:pt x="68" y="339"/>
                    <a:pt x="105" y="317"/>
                  </a:cubicBezTo>
                  <a:cubicBezTo>
                    <a:pt x="135" y="310"/>
                    <a:pt x="165" y="302"/>
                    <a:pt x="195" y="295"/>
                  </a:cubicBezTo>
                  <a:cubicBezTo>
                    <a:pt x="240" y="287"/>
                    <a:pt x="284" y="265"/>
                    <a:pt x="329" y="227"/>
                  </a:cubicBezTo>
                  <a:cubicBezTo>
                    <a:pt x="367" y="190"/>
                    <a:pt x="374" y="138"/>
                    <a:pt x="419" y="100"/>
                  </a:cubicBezTo>
                  <a:cubicBezTo>
                    <a:pt x="454" y="81"/>
                    <a:pt x="492" y="71"/>
                    <a:pt x="529" y="71"/>
                  </a:cubicBezTo>
                  <a:cubicBezTo>
                    <a:pt x="547" y="71"/>
                    <a:pt x="566" y="73"/>
                    <a:pt x="583" y="78"/>
                  </a:cubicBezTo>
                  <a:cubicBezTo>
                    <a:pt x="658" y="86"/>
                    <a:pt x="725" y="100"/>
                    <a:pt x="800" y="115"/>
                  </a:cubicBezTo>
                  <a:cubicBezTo>
                    <a:pt x="802" y="116"/>
                    <a:pt x="804" y="116"/>
                    <a:pt x="806" y="116"/>
                  </a:cubicBezTo>
                  <a:cubicBezTo>
                    <a:pt x="846" y="116"/>
                    <a:pt x="857" y="55"/>
                    <a:pt x="815" y="48"/>
                  </a:cubicBezTo>
                  <a:cubicBezTo>
                    <a:pt x="732" y="33"/>
                    <a:pt x="658" y="18"/>
                    <a:pt x="576" y="3"/>
                  </a:cubicBezTo>
                  <a:cubicBezTo>
                    <a:pt x="560" y="2"/>
                    <a:pt x="544" y="1"/>
                    <a:pt x="5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7"/>
            <p:cNvSpPr/>
            <p:nvPr/>
          </p:nvSpPr>
          <p:spPr>
            <a:xfrm>
              <a:off x="3888196" y="2661235"/>
              <a:ext cx="463885" cy="361950"/>
            </a:xfrm>
            <a:custGeom>
              <a:rect b="b" l="l" r="r" t="t"/>
              <a:pathLst>
                <a:path extrusionOk="0" h="8909" w="11418">
                  <a:moveTo>
                    <a:pt x="1" y="0"/>
                  </a:moveTo>
                  <a:lnTo>
                    <a:pt x="1" y="8311"/>
                  </a:lnTo>
                  <a:lnTo>
                    <a:pt x="1673" y="8311"/>
                  </a:lnTo>
                  <a:cubicBezTo>
                    <a:pt x="1815" y="8311"/>
                    <a:pt x="1935" y="8430"/>
                    <a:pt x="1935" y="8580"/>
                  </a:cubicBezTo>
                  <a:lnTo>
                    <a:pt x="1935" y="8639"/>
                  </a:lnTo>
                  <a:cubicBezTo>
                    <a:pt x="1935" y="8789"/>
                    <a:pt x="2054" y="8908"/>
                    <a:pt x="2203" y="8908"/>
                  </a:cubicBezTo>
                  <a:lnTo>
                    <a:pt x="9028" y="8908"/>
                  </a:lnTo>
                  <a:cubicBezTo>
                    <a:pt x="9178" y="8908"/>
                    <a:pt x="9297" y="8789"/>
                    <a:pt x="9297" y="8639"/>
                  </a:cubicBezTo>
                  <a:cubicBezTo>
                    <a:pt x="9297" y="8490"/>
                    <a:pt x="9417" y="8371"/>
                    <a:pt x="9566" y="8371"/>
                  </a:cubicBezTo>
                  <a:lnTo>
                    <a:pt x="11418" y="8371"/>
                  </a:lnTo>
                  <a:lnTo>
                    <a:pt x="11418" y="0"/>
                  </a:lnTo>
                  <a:lnTo>
                    <a:pt x="8715" y="0"/>
                  </a:lnTo>
                  <a:lnTo>
                    <a:pt x="8715" y="1934"/>
                  </a:lnTo>
                  <a:lnTo>
                    <a:pt x="7856" y="2658"/>
                  </a:lnTo>
                  <a:lnTo>
                    <a:pt x="7856" y="4630"/>
                  </a:lnTo>
                  <a:lnTo>
                    <a:pt x="3361" y="4630"/>
                  </a:lnTo>
                  <a:lnTo>
                    <a:pt x="3361" y="2793"/>
                  </a:lnTo>
                  <a:lnTo>
                    <a:pt x="2696" y="1934"/>
                  </a:lnTo>
                  <a:lnTo>
                    <a:pt x="2696" y="0"/>
                  </a:lnTo>
                  <a:close/>
                </a:path>
              </a:pathLst>
            </a:custGeom>
            <a:solidFill>
              <a:srgbClr val="343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7"/>
            <p:cNvSpPr/>
            <p:nvPr/>
          </p:nvSpPr>
          <p:spPr>
            <a:xfrm>
              <a:off x="3888196" y="2640272"/>
              <a:ext cx="463885" cy="361666"/>
            </a:xfrm>
            <a:custGeom>
              <a:rect b="b" l="l" r="r" t="t"/>
              <a:pathLst>
                <a:path extrusionOk="0" h="8902" w="11418">
                  <a:moveTo>
                    <a:pt x="1" y="1"/>
                  </a:moveTo>
                  <a:lnTo>
                    <a:pt x="1" y="8312"/>
                  </a:lnTo>
                  <a:lnTo>
                    <a:pt x="1673" y="8312"/>
                  </a:lnTo>
                  <a:cubicBezTo>
                    <a:pt x="1815" y="8312"/>
                    <a:pt x="1935" y="8431"/>
                    <a:pt x="1935" y="8580"/>
                  </a:cubicBezTo>
                  <a:lnTo>
                    <a:pt x="1935" y="8640"/>
                  </a:lnTo>
                  <a:cubicBezTo>
                    <a:pt x="1935" y="8782"/>
                    <a:pt x="2054" y="8902"/>
                    <a:pt x="2203" y="8902"/>
                  </a:cubicBezTo>
                  <a:lnTo>
                    <a:pt x="9028" y="8902"/>
                  </a:lnTo>
                  <a:cubicBezTo>
                    <a:pt x="9178" y="8902"/>
                    <a:pt x="9297" y="8782"/>
                    <a:pt x="9297" y="8640"/>
                  </a:cubicBezTo>
                  <a:cubicBezTo>
                    <a:pt x="9297" y="8491"/>
                    <a:pt x="9417" y="8371"/>
                    <a:pt x="9566" y="8371"/>
                  </a:cubicBezTo>
                  <a:lnTo>
                    <a:pt x="11418" y="8371"/>
                  </a:lnTo>
                  <a:lnTo>
                    <a:pt x="11418" y="1"/>
                  </a:lnTo>
                  <a:lnTo>
                    <a:pt x="8991" y="1"/>
                  </a:lnTo>
                  <a:lnTo>
                    <a:pt x="8991" y="2667"/>
                  </a:lnTo>
                  <a:lnTo>
                    <a:pt x="7856" y="3637"/>
                  </a:lnTo>
                  <a:lnTo>
                    <a:pt x="7856" y="5146"/>
                  </a:lnTo>
                  <a:lnTo>
                    <a:pt x="3361" y="5146"/>
                  </a:lnTo>
                  <a:lnTo>
                    <a:pt x="3361" y="3757"/>
                  </a:lnTo>
                  <a:lnTo>
                    <a:pt x="2472" y="2667"/>
                  </a:lnTo>
                  <a:lnTo>
                    <a:pt x="2472" y="1"/>
                  </a:lnTo>
                  <a:close/>
                </a:path>
              </a:pathLst>
            </a:custGeom>
            <a:solidFill>
              <a:srgbClr val="5A5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7"/>
            <p:cNvSpPr/>
            <p:nvPr/>
          </p:nvSpPr>
          <p:spPr>
            <a:xfrm>
              <a:off x="4008656" y="2830813"/>
              <a:ext cx="206916" cy="109247"/>
            </a:xfrm>
            <a:custGeom>
              <a:rect b="b" l="l" r="r" t="t"/>
              <a:pathLst>
                <a:path extrusionOk="0" h="2689" w="5093">
                  <a:moveTo>
                    <a:pt x="0" y="0"/>
                  </a:moveTo>
                  <a:lnTo>
                    <a:pt x="0" y="2688"/>
                  </a:lnTo>
                  <a:lnTo>
                    <a:pt x="5093" y="2688"/>
                  </a:lnTo>
                  <a:lnTo>
                    <a:pt x="5093" y="0"/>
                  </a:lnTo>
                  <a:close/>
                </a:path>
              </a:pathLst>
            </a:custGeom>
            <a:solidFill>
              <a:srgbClr val="565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7"/>
            <p:cNvSpPr/>
            <p:nvPr/>
          </p:nvSpPr>
          <p:spPr>
            <a:xfrm>
              <a:off x="3999230" y="2821388"/>
              <a:ext cx="225767" cy="128383"/>
            </a:xfrm>
            <a:custGeom>
              <a:rect b="b" l="l" r="r" t="t"/>
              <a:pathLst>
                <a:path extrusionOk="0" h="3160" w="5557">
                  <a:moveTo>
                    <a:pt x="5093" y="471"/>
                  </a:moveTo>
                  <a:lnTo>
                    <a:pt x="5093" y="2689"/>
                  </a:lnTo>
                  <a:lnTo>
                    <a:pt x="464" y="2689"/>
                  </a:lnTo>
                  <a:lnTo>
                    <a:pt x="464" y="471"/>
                  </a:lnTo>
                  <a:close/>
                  <a:moveTo>
                    <a:pt x="1" y="1"/>
                  </a:moveTo>
                  <a:lnTo>
                    <a:pt x="1" y="3159"/>
                  </a:lnTo>
                  <a:lnTo>
                    <a:pt x="5556" y="3159"/>
                  </a:lnTo>
                  <a:lnTo>
                    <a:pt x="55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7"/>
            <p:cNvSpPr/>
            <p:nvPr/>
          </p:nvSpPr>
          <p:spPr>
            <a:xfrm>
              <a:off x="4193388" y="2822322"/>
              <a:ext cx="30674" cy="37337"/>
            </a:xfrm>
            <a:custGeom>
              <a:rect b="b" l="l" r="r" t="t"/>
              <a:pathLst>
                <a:path extrusionOk="0" h="919" w="755">
                  <a:moveTo>
                    <a:pt x="135" y="0"/>
                  </a:moveTo>
                  <a:lnTo>
                    <a:pt x="1" y="426"/>
                  </a:lnTo>
                  <a:lnTo>
                    <a:pt x="344" y="426"/>
                  </a:lnTo>
                  <a:lnTo>
                    <a:pt x="344" y="777"/>
                  </a:lnTo>
                  <a:lnTo>
                    <a:pt x="755" y="918"/>
                  </a:lnTo>
                  <a:lnTo>
                    <a:pt x="755"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7"/>
            <p:cNvSpPr/>
            <p:nvPr/>
          </p:nvSpPr>
          <p:spPr>
            <a:xfrm>
              <a:off x="4148170" y="2822322"/>
              <a:ext cx="34940" cy="17307"/>
            </a:xfrm>
            <a:custGeom>
              <a:rect b="b" l="l" r="r" t="t"/>
              <a:pathLst>
                <a:path extrusionOk="0" h="426" w="860">
                  <a:moveTo>
                    <a:pt x="135" y="0"/>
                  </a:moveTo>
                  <a:lnTo>
                    <a:pt x="1" y="426"/>
                  </a:lnTo>
                  <a:lnTo>
                    <a:pt x="725" y="426"/>
                  </a:lnTo>
                  <a:lnTo>
                    <a:pt x="860"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7"/>
            <p:cNvSpPr/>
            <p:nvPr/>
          </p:nvSpPr>
          <p:spPr>
            <a:xfrm>
              <a:off x="4096898" y="2822322"/>
              <a:ext cx="34940" cy="17307"/>
            </a:xfrm>
            <a:custGeom>
              <a:rect b="b" l="l" r="r" t="t"/>
              <a:pathLst>
                <a:path extrusionOk="0" h="426" w="860">
                  <a:moveTo>
                    <a:pt x="135" y="0"/>
                  </a:moveTo>
                  <a:lnTo>
                    <a:pt x="1" y="426"/>
                  </a:lnTo>
                  <a:lnTo>
                    <a:pt x="725" y="426"/>
                  </a:lnTo>
                  <a:lnTo>
                    <a:pt x="860"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7"/>
            <p:cNvSpPr/>
            <p:nvPr/>
          </p:nvSpPr>
          <p:spPr>
            <a:xfrm>
              <a:off x="4046845" y="2822322"/>
              <a:ext cx="35265" cy="17307"/>
            </a:xfrm>
            <a:custGeom>
              <a:rect b="b" l="l" r="r" t="t"/>
              <a:pathLst>
                <a:path extrusionOk="0" h="426" w="868">
                  <a:moveTo>
                    <a:pt x="143" y="0"/>
                  </a:moveTo>
                  <a:lnTo>
                    <a:pt x="1" y="426"/>
                  </a:lnTo>
                  <a:lnTo>
                    <a:pt x="725" y="426"/>
                  </a:lnTo>
                  <a:lnTo>
                    <a:pt x="867"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7"/>
            <p:cNvSpPr/>
            <p:nvPr/>
          </p:nvSpPr>
          <p:spPr>
            <a:xfrm>
              <a:off x="4000124" y="2822322"/>
              <a:ext cx="36483" cy="31568"/>
            </a:xfrm>
            <a:custGeom>
              <a:rect b="b" l="l" r="r" t="t"/>
              <a:pathLst>
                <a:path extrusionOk="0" h="777" w="898">
                  <a:moveTo>
                    <a:pt x="1" y="0"/>
                  </a:moveTo>
                  <a:lnTo>
                    <a:pt x="1" y="635"/>
                  </a:lnTo>
                  <a:lnTo>
                    <a:pt x="412" y="777"/>
                  </a:lnTo>
                  <a:lnTo>
                    <a:pt x="412" y="426"/>
                  </a:lnTo>
                  <a:lnTo>
                    <a:pt x="755" y="426"/>
                  </a:lnTo>
                  <a:lnTo>
                    <a:pt x="897"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7"/>
            <p:cNvSpPr/>
            <p:nvPr/>
          </p:nvSpPr>
          <p:spPr>
            <a:xfrm>
              <a:off x="4000124" y="2867500"/>
              <a:ext cx="16739" cy="30389"/>
            </a:xfrm>
            <a:custGeom>
              <a:rect b="b" l="l" r="r" t="t"/>
              <a:pathLst>
                <a:path extrusionOk="0" h="748" w="412">
                  <a:moveTo>
                    <a:pt x="1" y="1"/>
                  </a:moveTo>
                  <a:lnTo>
                    <a:pt x="1" y="605"/>
                  </a:lnTo>
                  <a:lnTo>
                    <a:pt x="412" y="747"/>
                  </a:lnTo>
                  <a:lnTo>
                    <a:pt x="412" y="143"/>
                  </a:lnTo>
                  <a:lnTo>
                    <a:pt x="1"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7"/>
            <p:cNvSpPr/>
            <p:nvPr/>
          </p:nvSpPr>
          <p:spPr>
            <a:xfrm>
              <a:off x="4000124" y="2911499"/>
              <a:ext cx="36483" cy="37337"/>
            </a:xfrm>
            <a:custGeom>
              <a:rect b="b" l="l" r="r" t="t"/>
              <a:pathLst>
                <a:path extrusionOk="0" h="919" w="898">
                  <a:moveTo>
                    <a:pt x="1" y="0"/>
                  </a:moveTo>
                  <a:lnTo>
                    <a:pt x="1" y="919"/>
                  </a:lnTo>
                  <a:lnTo>
                    <a:pt x="755" y="919"/>
                  </a:lnTo>
                  <a:lnTo>
                    <a:pt x="897" y="493"/>
                  </a:lnTo>
                  <a:lnTo>
                    <a:pt x="412" y="493"/>
                  </a:lnTo>
                  <a:lnTo>
                    <a:pt x="412" y="142"/>
                  </a:lnTo>
                  <a:lnTo>
                    <a:pt x="1"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7"/>
            <p:cNvSpPr/>
            <p:nvPr/>
          </p:nvSpPr>
          <p:spPr>
            <a:xfrm>
              <a:off x="4046561" y="2931528"/>
              <a:ext cx="136549" cy="17307"/>
            </a:xfrm>
            <a:custGeom>
              <a:rect b="b" l="l" r="r" t="t"/>
              <a:pathLst>
                <a:path extrusionOk="0" h="426" w="3361">
                  <a:moveTo>
                    <a:pt x="142" y="0"/>
                  </a:moveTo>
                  <a:lnTo>
                    <a:pt x="0" y="426"/>
                  </a:lnTo>
                  <a:lnTo>
                    <a:pt x="725" y="426"/>
                  </a:lnTo>
                  <a:lnTo>
                    <a:pt x="867" y="0"/>
                  </a:lnTo>
                  <a:close/>
                  <a:moveTo>
                    <a:pt x="1382" y="0"/>
                  </a:moveTo>
                  <a:lnTo>
                    <a:pt x="1173" y="426"/>
                  </a:lnTo>
                  <a:lnTo>
                    <a:pt x="1905" y="426"/>
                  </a:lnTo>
                  <a:lnTo>
                    <a:pt x="2114" y="0"/>
                  </a:lnTo>
                  <a:close/>
                  <a:moveTo>
                    <a:pt x="2636" y="0"/>
                  </a:moveTo>
                  <a:lnTo>
                    <a:pt x="2502" y="426"/>
                  </a:lnTo>
                  <a:lnTo>
                    <a:pt x="3226" y="426"/>
                  </a:lnTo>
                  <a:lnTo>
                    <a:pt x="3361"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7"/>
            <p:cNvSpPr/>
            <p:nvPr/>
          </p:nvSpPr>
          <p:spPr>
            <a:xfrm>
              <a:off x="4193388" y="2917268"/>
              <a:ext cx="30674" cy="31568"/>
            </a:xfrm>
            <a:custGeom>
              <a:rect b="b" l="l" r="r" t="t"/>
              <a:pathLst>
                <a:path extrusionOk="0" h="777" w="755">
                  <a:moveTo>
                    <a:pt x="344" y="0"/>
                  </a:moveTo>
                  <a:lnTo>
                    <a:pt x="344" y="351"/>
                  </a:lnTo>
                  <a:lnTo>
                    <a:pt x="135" y="351"/>
                  </a:lnTo>
                  <a:lnTo>
                    <a:pt x="1" y="777"/>
                  </a:lnTo>
                  <a:lnTo>
                    <a:pt x="755" y="777"/>
                  </a:lnTo>
                  <a:lnTo>
                    <a:pt x="755" y="142"/>
                  </a:lnTo>
                  <a:lnTo>
                    <a:pt x="344"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7"/>
            <p:cNvSpPr/>
            <p:nvPr/>
          </p:nvSpPr>
          <p:spPr>
            <a:xfrm>
              <a:off x="4207323" y="2873269"/>
              <a:ext cx="16739" cy="30389"/>
            </a:xfrm>
            <a:custGeom>
              <a:rect b="b" l="l" r="r" t="t"/>
              <a:pathLst>
                <a:path extrusionOk="0" h="748" w="412">
                  <a:moveTo>
                    <a:pt x="1" y="1"/>
                  </a:moveTo>
                  <a:lnTo>
                    <a:pt x="1" y="605"/>
                  </a:lnTo>
                  <a:lnTo>
                    <a:pt x="412" y="747"/>
                  </a:lnTo>
                  <a:lnTo>
                    <a:pt x="412" y="142"/>
                  </a:lnTo>
                  <a:lnTo>
                    <a:pt x="1"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7"/>
            <p:cNvSpPr/>
            <p:nvPr/>
          </p:nvSpPr>
          <p:spPr>
            <a:xfrm>
              <a:off x="3992242" y="2839589"/>
              <a:ext cx="235152" cy="118957"/>
            </a:xfrm>
            <a:custGeom>
              <a:rect b="b" l="l" r="r" t="t"/>
              <a:pathLst>
                <a:path extrusionOk="0" h="2928" w="5788">
                  <a:moveTo>
                    <a:pt x="1" y="1"/>
                  </a:moveTo>
                  <a:lnTo>
                    <a:pt x="1" y="2928"/>
                  </a:lnTo>
                  <a:lnTo>
                    <a:pt x="5788" y="2928"/>
                  </a:lnTo>
                  <a:lnTo>
                    <a:pt x="5788" y="1"/>
                  </a:lnTo>
                  <a:close/>
                </a:path>
              </a:pathLst>
            </a:custGeom>
            <a:solidFill>
              <a:srgbClr val="5A55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7"/>
            <p:cNvSpPr/>
            <p:nvPr/>
          </p:nvSpPr>
          <p:spPr>
            <a:xfrm>
              <a:off x="4143619" y="2630278"/>
              <a:ext cx="34330" cy="180833"/>
            </a:xfrm>
            <a:custGeom>
              <a:rect b="b" l="l" r="r" t="t"/>
              <a:pathLst>
                <a:path extrusionOk="0" h="4451" w="845">
                  <a:moveTo>
                    <a:pt x="188" y="0"/>
                  </a:moveTo>
                  <a:cubicBezTo>
                    <a:pt x="83" y="0"/>
                    <a:pt x="1" y="83"/>
                    <a:pt x="1" y="187"/>
                  </a:cubicBezTo>
                  <a:lnTo>
                    <a:pt x="1" y="4264"/>
                  </a:lnTo>
                  <a:cubicBezTo>
                    <a:pt x="1" y="4361"/>
                    <a:pt x="83" y="4451"/>
                    <a:pt x="188" y="4451"/>
                  </a:cubicBezTo>
                  <a:lnTo>
                    <a:pt x="658" y="4451"/>
                  </a:lnTo>
                  <a:cubicBezTo>
                    <a:pt x="763" y="4451"/>
                    <a:pt x="845" y="4361"/>
                    <a:pt x="845" y="4264"/>
                  </a:cubicBezTo>
                  <a:lnTo>
                    <a:pt x="845" y="187"/>
                  </a:lnTo>
                  <a:cubicBezTo>
                    <a:pt x="845" y="83"/>
                    <a:pt x="763" y="0"/>
                    <a:pt x="658" y="0"/>
                  </a:cubicBezTo>
                  <a:close/>
                </a:path>
              </a:pathLst>
            </a:custGeom>
            <a:solidFill>
              <a:srgbClr val="3A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7"/>
            <p:cNvSpPr/>
            <p:nvPr/>
          </p:nvSpPr>
          <p:spPr>
            <a:xfrm>
              <a:off x="4193103" y="2739808"/>
              <a:ext cx="34290" cy="71017"/>
            </a:xfrm>
            <a:custGeom>
              <a:rect b="b" l="l" r="r" t="t"/>
              <a:pathLst>
                <a:path extrusionOk="0" h="1748" w="844">
                  <a:moveTo>
                    <a:pt x="187" y="0"/>
                  </a:moveTo>
                  <a:cubicBezTo>
                    <a:pt x="90" y="0"/>
                    <a:pt x="0" y="82"/>
                    <a:pt x="0" y="187"/>
                  </a:cubicBezTo>
                  <a:lnTo>
                    <a:pt x="0" y="1561"/>
                  </a:lnTo>
                  <a:cubicBezTo>
                    <a:pt x="0" y="1665"/>
                    <a:pt x="90" y="1747"/>
                    <a:pt x="187" y="1747"/>
                  </a:cubicBezTo>
                  <a:lnTo>
                    <a:pt x="657" y="1747"/>
                  </a:lnTo>
                  <a:cubicBezTo>
                    <a:pt x="762" y="1747"/>
                    <a:pt x="844" y="1665"/>
                    <a:pt x="844" y="1561"/>
                  </a:cubicBezTo>
                  <a:lnTo>
                    <a:pt x="844" y="187"/>
                  </a:lnTo>
                  <a:cubicBezTo>
                    <a:pt x="844" y="82"/>
                    <a:pt x="762" y="0"/>
                    <a:pt x="657" y="0"/>
                  </a:cubicBezTo>
                  <a:close/>
                </a:path>
              </a:pathLst>
            </a:custGeom>
            <a:solidFill>
              <a:srgbClr val="3A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7"/>
            <p:cNvSpPr/>
            <p:nvPr/>
          </p:nvSpPr>
          <p:spPr>
            <a:xfrm>
              <a:off x="4193103" y="2630278"/>
              <a:ext cx="34290" cy="96815"/>
            </a:xfrm>
            <a:custGeom>
              <a:rect b="b" l="l" r="r" t="t"/>
              <a:pathLst>
                <a:path extrusionOk="0" h="2383" w="844">
                  <a:moveTo>
                    <a:pt x="187" y="0"/>
                  </a:moveTo>
                  <a:cubicBezTo>
                    <a:pt x="90" y="0"/>
                    <a:pt x="0" y="83"/>
                    <a:pt x="0" y="187"/>
                  </a:cubicBezTo>
                  <a:lnTo>
                    <a:pt x="0" y="2196"/>
                  </a:lnTo>
                  <a:cubicBezTo>
                    <a:pt x="0" y="2300"/>
                    <a:pt x="90" y="2382"/>
                    <a:pt x="187" y="2382"/>
                  </a:cubicBezTo>
                  <a:lnTo>
                    <a:pt x="657" y="2382"/>
                  </a:lnTo>
                  <a:cubicBezTo>
                    <a:pt x="762" y="2382"/>
                    <a:pt x="844" y="2300"/>
                    <a:pt x="844" y="2196"/>
                  </a:cubicBezTo>
                  <a:lnTo>
                    <a:pt x="844" y="187"/>
                  </a:lnTo>
                  <a:cubicBezTo>
                    <a:pt x="844" y="83"/>
                    <a:pt x="762" y="0"/>
                    <a:pt x="657" y="0"/>
                  </a:cubicBezTo>
                  <a:close/>
                </a:path>
              </a:pathLst>
            </a:custGeom>
            <a:solidFill>
              <a:srgbClr val="3A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7"/>
            <p:cNvSpPr/>
            <p:nvPr/>
          </p:nvSpPr>
          <p:spPr>
            <a:xfrm>
              <a:off x="4000449" y="2739808"/>
              <a:ext cx="34330" cy="71017"/>
            </a:xfrm>
            <a:custGeom>
              <a:rect b="b" l="l" r="r" t="t"/>
              <a:pathLst>
                <a:path extrusionOk="0" h="1748" w="845">
                  <a:moveTo>
                    <a:pt x="187" y="0"/>
                  </a:moveTo>
                  <a:cubicBezTo>
                    <a:pt x="83" y="0"/>
                    <a:pt x="0" y="82"/>
                    <a:pt x="0" y="187"/>
                  </a:cubicBezTo>
                  <a:lnTo>
                    <a:pt x="0" y="1561"/>
                  </a:lnTo>
                  <a:cubicBezTo>
                    <a:pt x="0" y="1665"/>
                    <a:pt x="83" y="1747"/>
                    <a:pt x="187" y="1747"/>
                  </a:cubicBezTo>
                  <a:lnTo>
                    <a:pt x="658" y="1747"/>
                  </a:lnTo>
                  <a:cubicBezTo>
                    <a:pt x="762" y="1747"/>
                    <a:pt x="844" y="1665"/>
                    <a:pt x="844" y="1561"/>
                  </a:cubicBezTo>
                  <a:lnTo>
                    <a:pt x="844" y="187"/>
                  </a:lnTo>
                  <a:cubicBezTo>
                    <a:pt x="844" y="82"/>
                    <a:pt x="762" y="0"/>
                    <a:pt x="658" y="0"/>
                  </a:cubicBezTo>
                  <a:close/>
                </a:path>
              </a:pathLst>
            </a:custGeom>
            <a:solidFill>
              <a:srgbClr val="3A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7"/>
            <p:cNvSpPr/>
            <p:nvPr/>
          </p:nvSpPr>
          <p:spPr>
            <a:xfrm>
              <a:off x="4000449" y="2630278"/>
              <a:ext cx="34330" cy="96815"/>
            </a:xfrm>
            <a:custGeom>
              <a:rect b="b" l="l" r="r" t="t"/>
              <a:pathLst>
                <a:path extrusionOk="0" h="2383" w="845">
                  <a:moveTo>
                    <a:pt x="187" y="0"/>
                  </a:moveTo>
                  <a:cubicBezTo>
                    <a:pt x="83" y="0"/>
                    <a:pt x="0" y="83"/>
                    <a:pt x="0" y="187"/>
                  </a:cubicBezTo>
                  <a:lnTo>
                    <a:pt x="0" y="2196"/>
                  </a:lnTo>
                  <a:cubicBezTo>
                    <a:pt x="0" y="2300"/>
                    <a:pt x="83" y="2382"/>
                    <a:pt x="187" y="2382"/>
                  </a:cubicBezTo>
                  <a:lnTo>
                    <a:pt x="658" y="2382"/>
                  </a:lnTo>
                  <a:cubicBezTo>
                    <a:pt x="762" y="2382"/>
                    <a:pt x="844" y="2300"/>
                    <a:pt x="844" y="2196"/>
                  </a:cubicBezTo>
                  <a:lnTo>
                    <a:pt x="844" y="187"/>
                  </a:lnTo>
                  <a:cubicBezTo>
                    <a:pt x="844" y="83"/>
                    <a:pt x="762" y="0"/>
                    <a:pt x="658" y="0"/>
                  </a:cubicBezTo>
                  <a:close/>
                </a:path>
              </a:pathLst>
            </a:custGeom>
            <a:solidFill>
              <a:srgbClr val="3A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7"/>
            <p:cNvSpPr/>
            <p:nvPr/>
          </p:nvSpPr>
          <p:spPr>
            <a:xfrm>
              <a:off x="4097508" y="2630278"/>
              <a:ext cx="34330" cy="180833"/>
            </a:xfrm>
            <a:custGeom>
              <a:rect b="b" l="l" r="r" t="t"/>
              <a:pathLst>
                <a:path extrusionOk="0" h="4451" w="845">
                  <a:moveTo>
                    <a:pt x="188" y="0"/>
                  </a:moveTo>
                  <a:cubicBezTo>
                    <a:pt x="83" y="0"/>
                    <a:pt x="1" y="83"/>
                    <a:pt x="1" y="187"/>
                  </a:cubicBezTo>
                  <a:lnTo>
                    <a:pt x="1" y="4264"/>
                  </a:lnTo>
                  <a:cubicBezTo>
                    <a:pt x="1" y="4361"/>
                    <a:pt x="83" y="4451"/>
                    <a:pt x="188" y="4451"/>
                  </a:cubicBezTo>
                  <a:lnTo>
                    <a:pt x="658" y="4451"/>
                  </a:lnTo>
                  <a:cubicBezTo>
                    <a:pt x="755" y="4451"/>
                    <a:pt x="845" y="4361"/>
                    <a:pt x="845" y="4264"/>
                  </a:cubicBezTo>
                  <a:lnTo>
                    <a:pt x="845" y="187"/>
                  </a:lnTo>
                  <a:cubicBezTo>
                    <a:pt x="845" y="83"/>
                    <a:pt x="755" y="0"/>
                    <a:pt x="658" y="0"/>
                  </a:cubicBezTo>
                  <a:close/>
                </a:path>
              </a:pathLst>
            </a:custGeom>
            <a:solidFill>
              <a:srgbClr val="3A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7"/>
            <p:cNvSpPr/>
            <p:nvPr/>
          </p:nvSpPr>
          <p:spPr>
            <a:xfrm>
              <a:off x="4051396" y="2630278"/>
              <a:ext cx="34330" cy="180833"/>
            </a:xfrm>
            <a:custGeom>
              <a:rect b="b" l="l" r="r" t="t"/>
              <a:pathLst>
                <a:path extrusionOk="0" h="4451" w="845">
                  <a:moveTo>
                    <a:pt x="188" y="0"/>
                  </a:moveTo>
                  <a:cubicBezTo>
                    <a:pt x="83" y="0"/>
                    <a:pt x="1" y="83"/>
                    <a:pt x="1" y="187"/>
                  </a:cubicBezTo>
                  <a:lnTo>
                    <a:pt x="1" y="4264"/>
                  </a:lnTo>
                  <a:cubicBezTo>
                    <a:pt x="1" y="4361"/>
                    <a:pt x="83" y="4451"/>
                    <a:pt x="188" y="4451"/>
                  </a:cubicBezTo>
                  <a:lnTo>
                    <a:pt x="658" y="4451"/>
                  </a:lnTo>
                  <a:cubicBezTo>
                    <a:pt x="755" y="4451"/>
                    <a:pt x="845" y="4361"/>
                    <a:pt x="845" y="4264"/>
                  </a:cubicBezTo>
                  <a:lnTo>
                    <a:pt x="845" y="187"/>
                  </a:lnTo>
                  <a:cubicBezTo>
                    <a:pt x="845" y="83"/>
                    <a:pt x="755" y="0"/>
                    <a:pt x="658" y="0"/>
                  </a:cubicBezTo>
                  <a:close/>
                </a:path>
              </a:pathLst>
            </a:custGeom>
            <a:solidFill>
              <a:srgbClr val="3A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7"/>
            <p:cNvSpPr/>
            <p:nvPr/>
          </p:nvSpPr>
          <p:spPr>
            <a:xfrm>
              <a:off x="4213701" y="2769223"/>
              <a:ext cx="109572" cy="149590"/>
            </a:xfrm>
            <a:custGeom>
              <a:rect b="b" l="l" r="r" t="t"/>
              <a:pathLst>
                <a:path extrusionOk="0" h="3682" w="2697">
                  <a:moveTo>
                    <a:pt x="1" y="0"/>
                  </a:moveTo>
                  <a:lnTo>
                    <a:pt x="1" y="3682"/>
                  </a:lnTo>
                  <a:lnTo>
                    <a:pt x="2696" y="3682"/>
                  </a:lnTo>
                  <a:lnTo>
                    <a:pt x="26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7"/>
            <p:cNvSpPr/>
            <p:nvPr/>
          </p:nvSpPr>
          <p:spPr>
            <a:xfrm>
              <a:off x="4294428" y="2902683"/>
              <a:ext cx="37337" cy="22183"/>
            </a:xfrm>
            <a:custGeom>
              <a:rect b="b" l="l" r="r" t="t"/>
              <a:pathLst>
                <a:path extrusionOk="0" h="546" w="919">
                  <a:moveTo>
                    <a:pt x="493" y="1"/>
                  </a:moveTo>
                  <a:lnTo>
                    <a:pt x="493" y="247"/>
                  </a:lnTo>
                  <a:lnTo>
                    <a:pt x="142" y="247"/>
                  </a:lnTo>
                  <a:lnTo>
                    <a:pt x="0" y="546"/>
                  </a:lnTo>
                  <a:lnTo>
                    <a:pt x="918" y="546"/>
                  </a:lnTo>
                  <a:lnTo>
                    <a:pt x="918" y="98"/>
                  </a:lnTo>
                  <a:lnTo>
                    <a:pt x="493"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7"/>
            <p:cNvSpPr/>
            <p:nvPr/>
          </p:nvSpPr>
          <p:spPr>
            <a:xfrm>
              <a:off x="4314416" y="2869937"/>
              <a:ext cx="17348" cy="25514"/>
            </a:xfrm>
            <a:custGeom>
              <a:rect b="b" l="l" r="r" t="t"/>
              <a:pathLst>
                <a:path extrusionOk="0" h="628" w="427">
                  <a:moveTo>
                    <a:pt x="1" y="0"/>
                  </a:moveTo>
                  <a:lnTo>
                    <a:pt x="1" y="531"/>
                  </a:lnTo>
                  <a:lnTo>
                    <a:pt x="426" y="628"/>
                  </a:lnTo>
                  <a:lnTo>
                    <a:pt x="426" y="105"/>
                  </a:lnTo>
                  <a:lnTo>
                    <a:pt x="1"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7"/>
            <p:cNvSpPr/>
            <p:nvPr/>
          </p:nvSpPr>
          <p:spPr>
            <a:xfrm>
              <a:off x="4314416" y="2832926"/>
              <a:ext cx="17348" cy="25514"/>
            </a:xfrm>
            <a:custGeom>
              <a:rect b="b" l="l" r="r" t="t"/>
              <a:pathLst>
                <a:path extrusionOk="0" h="628" w="427">
                  <a:moveTo>
                    <a:pt x="1" y="0"/>
                  </a:moveTo>
                  <a:lnTo>
                    <a:pt x="1" y="523"/>
                  </a:lnTo>
                  <a:lnTo>
                    <a:pt x="426" y="628"/>
                  </a:lnTo>
                  <a:lnTo>
                    <a:pt x="426" y="105"/>
                  </a:lnTo>
                  <a:lnTo>
                    <a:pt x="1"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7"/>
            <p:cNvSpPr/>
            <p:nvPr/>
          </p:nvSpPr>
          <p:spPr>
            <a:xfrm>
              <a:off x="4314416" y="2796808"/>
              <a:ext cx="17348" cy="25555"/>
            </a:xfrm>
            <a:custGeom>
              <a:rect b="b" l="l" r="r" t="t"/>
              <a:pathLst>
                <a:path extrusionOk="0" h="629" w="427">
                  <a:moveTo>
                    <a:pt x="1" y="1"/>
                  </a:moveTo>
                  <a:lnTo>
                    <a:pt x="1" y="531"/>
                  </a:lnTo>
                  <a:lnTo>
                    <a:pt x="426" y="628"/>
                  </a:lnTo>
                  <a:lnTo>
                    <a:pt x="426" y="105"/>
                  </a:lnTo>
                  <a:lnTo>
                    <a:pt x="1"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7"/>
            <p:cNvSpPr/>
            <p:nvPr/>
          </p:nvSpPr>
          <p:spPr>
            <a:xfrm>
              <a:off x="4300156" y="2763128"/>
              <a:ext cx="31608" cy="26164"/>
            </a:xfrm>
            <a:custGeom>
              <a:rect b="b" l="l" r="r" t="t"/>
              <a:pathLst>
                <a:path extrusionOk="0" h="644" w="778">
                  <a:moveTo>
                    <a:pt x="143" y="1"/>
                  </a:moveTo>
                  <a:lnTo>
                    <a:pt x="1" y="300"/>
                  </a:lnTo>
                  <a:lnTo>
                    <a:pt x="352" y="300"/>
                  </a:lnTo>
                  <a:lnTo>
                    <a:pt x="352" y="546"/>
                  </a:lnTo>
                  <a:lnTo>
                    <a:pt x="777" y="643"/>
                  </a:lnTo>
                  <a:lnTo>
                    <a:pt x="777"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7"/>
            <p:cNvSpPr/>
            <p:nvPr/>
          </p:nvSpPr>
          <p:spPr>
            <a:xfrm>
              <a:off x="4256197" y="2763128"/>
              <a:ext cx="30349" cy="12188"/>
            </a:xfrm>
            <a:custGeom>
              <a:rect b="b" l="l" r="r" t="t"/>
              <a:pathLst>
                <a:path extrusionOk="0" h="300" w="747">
                  <a:moveTo>
                    <a:pt x="142" y="1"/>
                  </a:moveTo>
                  <a:lnTo>
                    <a:pt x="0" y="300"/>
                  </a:lnTo>
                  <a:lnTo>
                    <a:pt x="605" y="300"/>
                  </a:lnTo>
                  <a:lnTo>
                    <a:pt x="747"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7"/>
            <p:cNvSpPr/>
            <p:nvPr/>
          </p:nvSpPr>
          <p:spPr>
            <a:xfrm>
              <a:off x="4205210" y="2763128"/>
              <a:ext cx="37377" cy="26164"/>
            </a:xfrm>
            <a:custGeom>
              <a:rect b="b" l="l" r="r" t="t"/>
              <a:pathLst>
                <a:path extrusionOk="0" h="644" w="920">
                  <a:moveTo>
                    <a:pt x="1" y="1"/>
                  </a:moveTo>
                  <a:lnTo>
                    <a:pt x="1" y="546"/>
                  </a:lnTo>
                  <a:lnTo>
                    <a:pt x="426" y="643"/>
                  </a:lnTo>
                  <a:lnTo>
                    <a:pt x="426" y="300"/>
                  </a:lnTo>
                  <a:lnTo>
                    <a:pt x="777" y="300"/>
                  </a:lnTo>
                  <a:lnTo>
                    <a:pt x="919"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7"/>
            <p:cNvSpPr/>
            <p:nvPr/>
          </p:nvSpPr>
          <p:spPr>
            <a:xfrm>
              <a:off x="4205210" y="2796808"/>
              <a:ext cx="17348" cy="98644"/>
            </a:xfrm>
            <a:custGeom>
              <a:rect b="b" l="l" r="r" t="t"/>
              <a:pathLst>
                <a:path extrusionOk="0" h="2428" w="427">
                  <a:moveTo>
                    <a:pt x="1" y="1"/>
                  </a:moveTo>
                  <a:lnTo>
                    <a:pt x="1" y="524"/>
                  </a:lnTo>
                  <a:lnTo>
                    <a:pt x="426" y="621"/>
                  </a:lnTo>
                  <a:lnTo>
                    <a:pt x="426" y="98"/>
                  </a:lnTo>
                  <a:lnTo>
                    <a:pt x="1" y="1"/>
                  </a:lnTo>
                  <a:close/>
                  <a:moveTo>
                    <a:pt x="1" y="845"/>
                  </a:moveTo>
                  <a:lnTo>
                    <a:pt x="1" y="1367"/>
                  </a:lnTo>
                  <a:lnTo>
                    <a:pt x="426" y="1524"/>
                  </a:lnTo>
                  <a:lnTo>
                    <a:pt x="426" y="1001"/>
                  </a:lnTo>
                  <a:lnTo>
                    <a:pt x="1" y="845"/>
                  </a:lnTo>
                  <a:close/>
                  <a:moveTo>
                    <a:pt x="1" y="1800"/>
                  </a:moveTo>
                  <a:lnTo>
                    <a:pt x="1" y="2331"/>
                  </a:lnTo>
                  <a:lnTo>
                    <a:pt x="426" y="2428"/>
                  </a:lnTo>
                  <a:lnTo>
                    <a:pt x="426" y="1905"/>
                  </a:lnTo>
                  <a:lnTo>
                    <a:pt x="1" y="180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7"/>
            <p:cNvSpPr/>
            <p:nvPr/>
          </p:nvSpPr>
          <p:spPr>
            <a:xfrm>
              <a:off x="4205210" y="2902683"/>
              <a:ext cx="31608" cy="22183"/>
            </a:xfrm>
            <a:custGeom>
              <a:rect b="b" l="l" r="r" t="t"/>
              <a:pathLst>
                <a:path extrusionOk="0" h="546" w="778">
                  <a:moveTo>
                    <a:pt x="1" y="1"/>
                  </a:moveTo>
                  <a:lnTo>
                    <a:pt x="1" y="546"/>
                  </a:lnTo>
                  <a:lnTo>
                    <a:pt x="635" y="546"/>
                  </a:lnTo>
                  <a:lnTo>
                    <a:pt x="777" y="247"/>
                  </a:lnTo>
                  <a:lnTo>
                    <a:pt x="426" y="247"/>
                  </a:lnTo>
                  <a:lnTo>
                    <a:pt x="426" y="98"/>
                  </a:lnTo>
                  <a:lnTo>
                    <a:pt x="1"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7"/>
            <p:cNvSpPr/>
            <p:nvPr/>
          </p:nvSpPr>
          <p:spPr>
            <a:xfrm>
              <a:off x="4250428" y="2912718"/>
              <a:ext cx="30389" cy="12148"/>
            </a:xfrm>
            <a:custGeom>
              <a:rect b="b" l="l" r="r" t="t"/>
              <a:pathLst>
                <a:path extrusionOk="0" h="299" w="748">
                  <a:moveTo>
                    <a:pt x="142" y="0"/>
                  </a:moveTo>
                  <a:lnTo>
                    <a:pt x="0" y="299"/>
                  </a:lnTo>
                  <a:lnTo>
                    <a:pt x="605" y="299"/>
                  </a:lnTo>
                  <a:lnTo>
                    <a:pt x="747"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7"/>
            <p:cNvSpPr/>
            <p:nvPr/>
          </p:nvSpPr>
          <p:spPr>
            <a:xfrm>
              <a:off x="3114613" y="3354214"/>
              <a:ext cx="642280" cy="617863"/>
            </a:xfrm>
            <a:custGeom>
              <a:rect b="b" l="l" r="r" t="t"/>
              <a:pathLst>
                <a:path extrusionOk="0" h="15208" w="15809">
                  <a:moveTo>
                    <a:pt x="8188" y="565"/>
                  </a:moveTo>
                  <a:cubicBezTo>
                    <a:pt x="8195" y="565"/>
                    <a:pt x="8201" y="565"/>
                    <a:pt x="8207" y="565"/>
                  </a:cubicBezTo>
                  <a:cubicBezTo>
                    <a:pt x="12090" y="565"/>
                    <a:pt x="15241" y="3716"/>
                    <a:pt x="15248" y="7607"/>
                  </a:cubicBezTo>
                  <a:cubicBezTo>
                    <a:pt x="15241" y="10459"/>
                    <a:pt x="13531" y="13028"/>
                    <a:pt x="10895" y="14118"/>
                  </a:cubicBezTo>
                  <a:cubicBezTo>
                    <a:pt x="10023" y="14478"/>
                    <a:pt x="9109" y="14654"/>
                    <a:pt x="8203" y="14654"/>
                  </a:cubicBezTo>
                  <a:cubicBezTo>
                    <a:pt x="6369" y="14654"/>
                    <a:pt x="4568" y="13936"/>
                    <a:pt x="3219" y="12587"/>
                  </a:cubicBezTo>
                  <a:cubicBezTo>
                    <a:pt x="1203" y="10571"/>
                    <a:pt x="605" y="7539"/>
                    <a:pt x="1696" y="4911"/>
                  </a:cubicBezTo>
                  <a:cubicBezTo>
                    <a:pt x="2783" y="2281"/>
                    <a:pt x="5343" y="565"/>
                    <a:pt x="8188" y="565"/>
                  </a:cubicBezTo>
                  <a:close/>
                  <a:moveTo>
                    <a:pt x="8205" y="1"/>
                  </a:moveTo>
                  <a:cubicBezTo>
                    <a:pt x="6224" y="1"/>
                    <a:pt x="4277" y="776"/>
                    <a:pt x="2823" y="2230"/>
                  </a:cubicBezTo>
                  <a:cubicBezTo>
                    <a:pt x="650" y="4403"/>
                    <a:pt x="1" y="7674"/>
                    <a:pt x="1173" y="10519"/>
                  </a:cubicBezTo>
                  <a:cubicBezTo>
                    <a:pt x="2353" y="13356"/>
                    <a:pt x="5130" y="15208"/>
                    <a:pt x="8207" y="15208"/>
                  </a:cubicBezTo>
                  <a:cubicBezTo>
                    <a:pt x="12403" y="15201"/>
                    <a:pt x="15801" y="11803"/>
                    <a:pt x="15808" y="7607"/>
                  </a:cubicBezTo>
                  <a:cubicBezTo>
                    <a:pt x="15808" y="4530"/>
                    <a:pt x="13949" y="1760"/>
                    <a:pt x="11112" y="580"/>
                  </a:cubicBezTo>
                  <a:cubicBezTo>
                    <a:pt x="10171" y="190"/>
                    <a:pt x="9183" y="1"/>
                    <a:pt x="8205" y="1"/>
                  </a:cubicBez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7"/>
            <p:cNvSpPr/>
            <p:nvPr/>
          </p:nvSpPr>
          <p:spPr>
            <a:xfrm>
              <a:off x="3367639" y="3595783"/>
              <a:ext cx="130171" cy="111482"/>
            </a:xfrm>
            <a:custGeom>
              <a:rect b="b" l="l" r="r" t="t"/>
              <a:pathLst>
                <a:path extrusionOk="0" h="2744" w="3204">
                  <a:moveTo>
                    <a:pt x="1830" y="376"/>
                  </a:moveTo>
                  <a:cubicBezTo>
                    <a:pt x="2382" y="376"/>
                    <a:pt x="2823" y="824"/>
                    <a:pt x="2830" y="1369"/>
                  </a:cubicBezTo>
                  <a:cubicBezTo>
                    <a:pt x="2825" y="1972"/>
                    <a:pt x="2333" y="2371"/>
                    <a:pt x="1821" y="2371"/>
                  </a:cubicBezTo>
                  <a:cubicBezTo>
                    <a:pt x="1578" y="2371"/>
                    <a:pt x="1330" y="2281"/>
                    <a:pt x="1128" y="2079"/>
                  </a:cubicBezTo>
                  <a:cubicBezTo>
                    <a:pt x="500" y="1452"/>
                    <a:pt x="941" y="376"/>
                    <a:pt x="1830" y="376"/>
                  </a:cubicBezTo>
                  <a:close/>
                  <a:moveTo>
                    <a:pt x="1822" y="0"/>
                  </a:moveTo>
                  <a:cubicBezTo>
                    <a:pt x="1486" y="0"/>
                    <a:pt x="1144" y="126"/>
                    <a:pt x="866" y="406"/>
                  </a:cubicBezTo>
                  <a:cubicBezTo>
                    <a:pt x="0" y="1265"/>
                    <a:pt x="612" y="2743"/>
                    <a:pt x="1830" y="2743"/>
                  </a:cubicBezTo>
                  <a:cubicBezTo>
                    <a:pt x="2584" y="2743"/>
                    <a:pt x="3196" y="2131"/>
                    <a:pt x="3204" y="1377"/>
                  </a:cubicBezTo>
                  <a:cubicBezTo>
                    <a:pt x="3198" y="549"/>
                    <a:pt x="2524" y="0"/>
                    <a:pt x="1822" y="0"/>
                  </a:cubicBez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7"/>
            <p:cNvSpPr/>
            <p:nvPr/>
          </p:nvSpPr>
          <p:spPr>
            <a:xfrm>
              <a:off x="3176488" y="3393663"/>
              <a:ext cx="523079" cy="503497"/>
            </a:xfrm>
            <a:custGeom>
              <a:rect b="b" l="l" r="r" t="t"/>
              <a:pathLst>
                <a:path extrusionOk="0" h="12393" w="12875">
                  <a:moveTo>
                    <a:pt x="6684" y="1304"/>
                  </a:moveTo>
                  <a:cubicBezTo>
                    <a:pt x="9380" y="1312"/>
                    <a:pt x="11567" y="3499"/>
                    <a:pt x="11567" y="6203"/>
                  </a:cubicBezTo>
                  <a:cubicBezTo>
                    <a:pt x="11567" y="8174"/>
                    <a:pt x="10373" y="9958"/>
                    <a:pt x="8551" y="10713"/>
                  </a:cubicBezTo>
                  <a:cubicBezTo>
                    <a:pt x="7946" y="10962"/>
                    <a:pt x="7311" y="11083"/>
                    <a:pt x="6683" y="11083"/>
                  </a:cubicBezTo>
                  <a:cubicBezTo>
                    <a:pt x="5410" y="11083"/>
                    <a:pt x="4161" y="10587"/>
                    <a:pt x="3227" y="9652"/>
                  </a:cubicBezTo>
                  <a:cubicBezTo>
                    <a:pt x="1823" y="8248"/>
                    <a:pt x="1412" y="6150"/>
                    <a:pt x="2166" y="4321"/>
                  </a:cubicBezTo>
                  <a:cubicBezTo>
                    <a:pt x="2921" y="2499"/>
                    <a:pt x="4705" y="1304"/>
                    <a:pt x="6684" y="1304"/>
                  </a:cubicBezTo>
                  <a:close/>
                  <a:moveTo>
                    <a:pt x="6678" y="0"/>
                  </a:moveTo>
                  <a:cubicBezTo>
                    <a:pt x="5069" y="0"/>
                    <a:pt x="3488" y="630"/>
                    <a:pt x="2301" y="1812"/>
                  </a:cubicBezTo>
                  <a:cubicBezTo>
                    <a:pt x="531" y="3582"/>
                    <a:pt x="1" y="6247"/>
                    <a:pt x="957" y="8562"/>
                  </a:cubicBezTo>
                  <a:cubicBezTo>
                    <a:pt x="1912" y="10877"/>
                    <a:pt x="4175" y="12393"/>
                    <a:pt x="6684" y="12393"/>
                  </a:cubicBezTo>
                  <a:cubicBezTo>
                    <a:pt x="10096" y="12385"/>
                    <a:pt x="12867" y="9615"/>
                    <a:pt x="12874" y="6203"/>
                  </a:cubicBezTo>
                  <a:cubicBezTo>
                    <a:pt x="12874" y="3694"/>
                    <a:pt x="11366" y="1431"/>
                    <a:pt x="9051" y="475"/>
                  </a:cubicBezTo>
                  <a:cubicBezTo>
                    <a:pt x="8283" y="156"/>
                    <a:pt x="7477" y="0"/>
                    <a:pt x="66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7"/>
            <p:cNvSpPr/>
            <p:nvPr/>
          </p:nvSpPr>
          <p:spPr>
            <a:xfrm>
              <a:off x="3649470" y="3894393"/>
              <a:ext cx="3656" cy="3372"/>
            </a:xfrm>
            <a:custGeom>
              <a:rect b="b" l="l" r="r" t="t"/>
              <a:pathLst>
                <a:path extrusionOk="0" h="83" w="90">
                  <a:moveTo>
                    <a:pt x="45" y="0"/>
                  </a:moveTo>
                  <a:cubicBezTo>
                    <a:pt x="22" y="0"/>
                    <a:pt x="0" y="23"/>
                    <a:pt x="0" y="45"/>
                  </a:cubicBezTo>
                  <a:cubicBezTo>
                    <a:pt x="0" y="68"/>
                    <a:pt x="22" y="83"/>
                    <a:pt x="45" y="83"/>
                  </a:cubicBezTo>
                  <a:cubicBezTo>
                    <a:pt x="67" y="83"/>
                    <a:pt x="90" y="68"/>
                    <a:pt x="90" y="45"/>
                  </a:cubicBezTo>
                  <a:cubicBezTo>
                    <a:pt x="90" y="23"/>
                    <a:pt x="67" y="0"/>
                    <a:pt x="45" y="0"/>
                  </a:cubicBez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7"/>
            <p:cNvSpPr/>
            <p:nvPr/>
          </p:nvSpPr>
          <p:spPr>
            <a:xfrm>
              <a:off x="2982331" y="3766051"/>
              <a:ext cx="229992" cy="65898"/>
            </a:xfrm>
            <a:custGeom>
              <a:rect b="b" l="l" r="r" t="t"/>
              <a:pathLst>
                <a:path extrusionOk="0" h="1622" w="5661">
                  <a:moveTo>
                    <a:pt x="374" y="1"/>
                  </a:moveTo>
                  <a:lnTo>
                    <a:pt x="1" y="1621"/>
                  </a:lnTo>
                  <a:lnTo>
                    <a:pt x="5661" y="1621"/>
                  </a:lnTo>
                  <a:lnTo>
                    <a:pt x="535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7"/>
            <p:cNvSpPr/>
            <p:nvPr/>
          </p:nvSpPr>
          <p:spPr>
            <a:xfrm>
              <a:off x="2997200" y="3703892"/>
              <a:ext cx="172667" cy="65857"/>
            </a:xfrm>
            <a:custGeom>
              <a:rect b="b" l="l" r="r" t="t"/>
              <a:pathLst>
                <a:path extrusionOk="0" h="1621" w="4250">
                  <a:moveTo>
                    <a:pt x="374" y="0"/>
                  </a:moveTo>
                  <a:lnTo>
                    <a:pt x="1" y="1621"/>
                  </a:lnTo>
                  <a:lnTo>
                    <a:pt x="4250" y="1621"/>
                  </a:lnTo>
                  <a:lnTo>
                    <a:pt x="3951" y="0"/>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7"/>
            <p:cNvSpPr/>
            <p:nvPr/>
          </p:nvSpPr>
          <p:spPr>
            <a:xfrm>
              <a:off x="2982331" y="3872535"/>
              <a:ext cx="229992" cy="65898"/>
            </a:xfrm>
            <a:custGeom>
              <a:rect b="b" l="l" r="r" t="t"/>
              <a:pathLst>
                <a:path extrusionOk="0" h="1622" w="5661">
                  <a:moveTo>
                    <a:pt x="374" y="1"/>
                  </a:moveTo>
                  <a:lnTo>
                    <a:pt x="1" y="1621"/>
                  </a:lnTo>
                  <a:lnTo>
                    <a:pt x="5661" y="1621"/>
                  </a:lnTo>
                  <a:lnTo>
                    <a:pt x="535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7"/>
            <p:cNvSpPr/>
            <p:nvPr/>
          </p:nvSpPr>
          <p:spPr>
            <a:xfrm>
              <a:off x="2997200" y="3810051"/>
              <a:ext cx="172667" cy="65857"/>
            </a:xfrm>
            <a:custGeom>
              <a:rect b="b" l="l" r="r" t="t"/>
              <a:pathLst>
                <a:path extrusionOk="0" h="1621" w="4250">
                  <a:moveTo>
                    <a:pt x="374" y="1"/>
                  </a:moveTo>
                  <a:lnTo>
                    <a:pt x="1" y="1621"/>
                  </a:lnTo>
                  <a:lnTo>
                    <a:pt x="4250" y="1621"/>
                  </a:lnTo>
                  <a:lnTo>
                    <a:pt x="3951" y="1"/>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7"/>
            <p:cNvSpPr/>
            <p:nvPr/>
          </p:nvSpPr>
          <p:spPr>
            <a:xfrm>
              <a:off x="5174635" y="3436007"/>
              <a:ext cx="338299" cy="87105"/>
            </a:xfrm>
            <a:custGeom>
              <a:rect b="b" l="l" r="r" t="t"/>
              <a:pathLst>
                <a:path extrusionOk="0" h="2144" w="8073">
                  <a:moveTo>
                    <a:pt x="210" y="0"/>
                  </a:moveTo>
                  <a:cubicBezTo>
                    <a:pt x="98" y="0"/>
                    <a:pt x="1" y="90"/>
                    <a:pt x="1" y="209"/>
                  </a:cubicBezTo>
                  <a:lnTo>
                    <a:pt x="1" y="1934"/>
                  </a:lnTo>
                  <a:cubicBezTo>
                    <a:pt x="1" y="2046"/>
                    <a:pt x="98" y="2143"/>
                    <a:pt x="210" y="2143"/>
                  </a:cubicBezTo>
                  <a:lnTo>
                    <a:pt x="7864" y="2143"/>
                  </a:lnTo>
                  <a:cubicBezTo>
                    <a:pt x="7983" y="2143"/>
                    <a:pt x="8073" y="2046"/>
                    <a:pt x="8073" y="1934"/>
                  </a:cubicBezTo>
                  <a:lnTo>
                    <a:pt x="8073" y="209"/>
                  </a:lnTo>
                  <a:cubicBezTo>
                    <a:pt x="8073" y="90"/>
                    <a:pt x="7983" y="0"/>
                    <a:pt x="7864" y="0"/>
                  </a:cubicBezTo>
                  <a:close/>
                </a:path>
              </a:pathLst>
            </a:custGeom>
            <a:solidFill>
              <a:srgbClr val="475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991" name="Google Shape;1991;p67"/>
            <p:cNvSpPr/>
            <p:nvPr/>
          </p:nvSpPr>
          <p:spPr>
            <a:xfrm>
              <a:off x="4672731" y="3441508"/>
              <a:ext cx="276974" cy="92846"/>
            </a:xfrm>
            <a:custGeom>
              <a:rect b="b" l="l" r="r" t="t"/>
              <a:pathLst>
                <a:path extrusionOk="0" h="2144" w="6691">
                  <a:moveTo>
                    <a:pt x="239" y="0"/>
                  </a:moveTo>
                  <a:cubicBezTo>
                    <a:pt x="112" y="0"/>
                    <a:pt x="0" y="105"/>
                    <a:pt x="0" y="239"/>
                  </a:cubicBezTo>
                  <a:lnTo>
                    <a:pt x="0" y="1897"/>
                  </a:lnTo>
                  <a:cubicBezTo>
                    <a:pt x="0" y="2031"/>
                    <a:pt x="112" y="2143"/>
                    <a:pt x="239" y="2143"/>
                  </a:cubicBezTo>
                  <a:lnTo>
                    <a:pt x="6445" y="2143"/>
                  </a:lnTo>
                  <a:cubicBezTo>
                    <a:pt x="6579" y="2143"/>
                    <a:pt x="6691" y="2031"/>
                    <a:pt x="6691" y="1897"/>
                  </a:cubicBezTo>
                  <a:lnTo>
                    <a:pt x="6691" y="239"/>
                  </a:lnTo>
                  <a:cubicBezTo>
                    <a:pt x="6691" y="105"/>
                    <a:pt x="6579" y="0"/>
                    <a:pt x="6445" y="0"/>
                  </a:cubicBezTo>
                  <a:close/>
                </a:path>
              </a:pathLst>
            </a:custGeom>
            <a:solidFill>
              <a:srgbClr val="6F8A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7"/>
            <p:cNvSpPr/>
            <p:nvPr/>
          </p:nvSpPr>
          <p:spPr>
            <a:xfrm>
              <a:off x="4571668" y="3759389"/>
              <a:ext cx="108963" cy="71951"/>
            </a:xfrm>
            <a:custGeom>
              <a:rect b="b" l="l" r="r" t="t"/>
              <a:pathLst>
                <a:path extrusionOk="0" h="1771" w="2682">
                  <a:moveTo>
                    <a:pt x="277" y="1"/>
                  </a:moveTo>
                  <a:cubicBezTo>
                    <a:pt x="120" y="1"/>
                    <a:pt x="1" y="128"/>
                    <a:pt x="1" y="277"/>
                  </a:cubicBezTo>
                  <a:lnTo>
                    <a:pt x="1" y="1494"/>
                  </a:lnTo>
                  <a:cubicBezTo>
                    <a:pt x="1" y="1651"/>
                    <a:pt x="120" y="1770"/>
                    <a:pt x="277" y="1770"/>
                  </a:cubicBezTo>
                  <a:lnTo>
                    <a:pt x="2405" y="1770"/>
                  </a:lnTo>
                  <a:cubicBezTo>
                    <a:pt x="2555" y="1770"/>
                    <a:pt x="2682" y="1651"/>
                    <a:pt x="2682" y="1494"/>
                  </a:cubicBezTo>
                  <a:lnTo>
                    <a:pt x="2682" y="277"/>
                  </a:lnTo>
                  <a:cubicBezTo>
                    <a:pt x="2682" y="128"/>
                    <a:pt x="2555" y="1"/>
                    <a:pt x="2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7"/>
            <p:cNvSpPr/>
            <p:nvPr/>
          </p:nvSpPr>
          <p:spPr>
            <a:xfrm>
              <a:off x="4576550" y="2568125"/>
              <a:ext cx="463875" cy="72199"/>
            </a:xfrm>
            <a:custGeom>
              <a:rect b="b" l="l" r="r" t="t"/>
              <a:pathLst>
                <a:path extrusionOk="0" h="1599" w="11202">
                  <a:moveTo>
                    <a:pt x="456" y="1"/>
                  </a:moveTo>
                  <a:cubicBezTo>
                    <a:pt x="202" y="1"/>
                    <a:pt x="0" y="203"/>
                    <a:pt x="0" y="456"/>
                  </a:cubicBezTo>
                  <a:lnTo>
                    <a:pt x="0" y="1143"/>
                  </a:lnTo>
                  <a:cubicBezTo>
                    <a:pt x="0" y="1390"/>
                    <a:pt x="202" y="1599"/>
                    <a:pt x="456" y="1599"/>
                  </a:cubicBezTo>
                  <a:lnTo>
                    <a:pt x="10746" y="1599"/>
                  </a:lnTo>
                  <a:cubicBezTo>
                    <a:pt x="10992" y="1599"/>
                    <a:pt x="11201" y="1390"/>
                    <a:pt x="11201" y="1143"/>
                  </a:cubicBezTo>
                  <a:lnTo>
                    <a:pt x="11201" y="456"/>
                  </a:lnTo>
                  <a:cubicBezTo>
                    <a:pt x="11201" y="203"/>
                    <a:pt x="10992" y="1"/>
                    <a:pt x="10746" y="1"/>
                  </a:cubicBezTo>
                  <a:close/>
                </a:path>
              </a:pathLst>
            </a:custGeom>
            <a:solidFill>
              <a:srgbClr val="A3D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7"/>
            <p:cNvSpPr/>
            <p:nvPr/>
          </p:nvSpPr>
          <p:spPr>
            <a:xfrm>
              <a:off x="4346524" y="2570800"/>
              <a:ext cx="230007" cy="69501"/>
            </a:xfrm>
            <a:custGeom>
              <a:rect b="b" l="l" r="r" t="t"/>
              <a:pathLst>
                <a:path extrusionOk="0" h="1599" w="5534">
                  <a:moveTo>
                    <a:pt x="508" y="1"/>
                  </a:moveTo>
                  <a:cubicBezTo>
                    <a:pt x="224" y="1"/>
                    <a:pt x="0" y="225"/>
                    <a:pt x="0" y="509"/>
                  </a:cubicBezTo>
                  <a:lnTo>
                    <a:pt x="0" y="1091"/>
                  </a:lnTo>
                  <a:cubicBezTo>
                    <a:pt x="0" y="1375"/>
                    <a:pt x="224" y="1599"/>
                    <a:pt x="508" y="1599"/>
                  </a:cubicBezTo>
                  <a:lnTo>
                    <a:pt x="5033" y="1599"/>
                  </a:lnTo>
                  <a:cubicBezTo>
                    <a:pt x="5309" y="1599"/>
                    <a:pt x="5533" y="1375"/>
                    <a:pt x="5533" y="1091"/>
                  </a:cubicBezTo>
                  <a:lnTo>
                    <a:pt x="5533" y="509"/>
                  </a:lnTo>
                  <a:cubicBezTo>
                    <a:pt x="5533" y="225"/>
                    <a:pt x="5309" y="1"/>
                    <a:pt x="50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7"/>
            <p:cNvSpPr/>
            <p:nvPr/>
          </p:nvSpPr>
          <p:spPr>
            <a:xfrm>
              <a:off x="4818032" y="2759188"/>
              <a:ext cx="213619" cy="195743"/>
            </a:xfrm>
            <a:custGeom>
              <a:rect b="b" l="l" r="r" t="t"/>
              <a:pathLst>
                <a:path extrusionOk="0" h="4818" w="5258">
                  <a:moveTo>
                    <a:pt x="157" y="1"/>
                  </a:moveTo>
                  <a:cubicBezTo>
                    <a:pt x="67" y="1"/>
                    <a:pt x="0" y="76"/>
                    <a:pt x="0" y="165"/>
                  </a:cubicBezTo>
                  <a:lnTo>
                    <a:pt x="0" y="1726"/>
                  </a:lnTo>
                  <a:lnTo>
                    <a:pt x="3487" y="1726"/>
                  </a:lnTo>
                  <a:lnTo>
                    <a:pt x="3487" y="4630"/>
                  </a:lnTo>
                  <a:cubicBezTo>
                    <a:pt x="3487" y="4735"/>
                    <a:pt x="3569" y="4817"/>
                    <a:pt x="3674" y="4817"/>
                  </a:cubicBezTo>
                  <a:lnTo>
                    <a:pt x="5257" y="4817"/>
                  </a:lnTo>
                  <a:lnTo>
                    <a:pt x="5257" y="1"/>
                  </a:ln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7"/>
            <p:cNvSpPr/>
            <p:nvPr/>
          </p:nvSpPr>
          <p:spPr>
            <a:xfrm>
              <a:off x="4818032" y="2748909"/>
              <a:ext cx="213294" cy="197206"/>
            </a:xfrm>
            <a:custGeom>
              <a:rect b="b" l="l" r="r" t="t"/>
              <a:pathLst>
                <a:path extrusionOk="0" h="4854" w="5250">
                  <a:moveTo>
                    <a:pt x="359" y="0"/>
                  </a:moveTo>
                  <a:cubicBezTo>
                    <a:pt x="164" y="0"/>
                    <a:pt x="0" y="157"/>
                    <a:pt x="0" y="351"/>
                  </a:cubicBezTo>
                  <a:lnTo>
                    <a:pt x="0" y="1576"/>
                  </a:lnTo>
                  <a:cubicBezTo>
                    <a:pt x="0" y="1680"/>
                    <a:pt x="82" y="1762"/>
                    <a:pt x="187" y="1762"/>
                  </a:cubicBezTo>
                  <a:lnTo>
                    <a:pt x="3301" y="1762"/>
                  </a:lnTo>
                  <a:cubicBezTo>
                    <a:pt x="3398" y="1762"/>
                    <a:pt x="3487" y="1844"/>
                    <a:pt x="3487" y="1949"/>
                  </a:cubicBezTo>
                  <a:lnTo>
                    <a:pt x="3487" y="4667"/>
                  </a:lnTo>
                  <a:cubicBezTo>
                    <a:pt x="3487" y="4771"/>
                    <a:pt x="3569" y="4854"/>
                    <a:pt x="3674" y="4854"/>
                  </a:cubicBezTo>
                  <a:lnTo>
                    <a:pt x="5063" y="4854"/>
                  </a:lnTo>
                  <a:cubicBezTo>
                    <a:pt x="5167" y="4854"/>
                    <a:pt x="5250" y="4771"/>
                    <a:pt x="5250" y="4667"/>
                  </a:cubicBezTo>
                  <a:lnTo>
                    <a:pt x="5250" y="373"/>
                  </a:lnTo>
                  <a:cubicBezTo>
                    <a:pt x="5250" y="164"/>
                    <a:pt x="5085" y="0"/>
                    <a:pt x="4876"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7"/>
            <p:cNvSpPr/>
            <p:nvPr/>
          </p:nvSpPr>
          <p:spPr>
            <a:xfrm>
              <a:off x="4657554" y="2937866"/>
              <a:ext cx="215123" cy="77111"/>
            </a:xfrm>
            <a:custGeom>
              <a:rect b="b" l="l" r="r" t="t"/>
              <a:pathLst>
                <a:path extrusionOk="0" h="1898" w="5295">
                  <a:moveTo>
                    <a:pt x="0" y="1"/>
                  </a:moveTo>
                  <a:lnTo>
                    <a:pt x="0" y="1898"/>
                  </a:lnTo>
                  <a:lnTo>
                    <a:pt x="5294" y="1898"/>
                  </a:lnTo>
                  <a:lnTo>
                    <a:pt x="5294" y="1"/>
                  </a:ln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7"/>
            <p:cNvSpPr/>
            <p:nvPr/>
          </p:nvSpPr>
          <p:spPr>
            <a:xfrm>
              <a:off x="4657554" y="3002504"/>
              <a:ext cx="16698" cy="16414"/>
            </a:xfrm>
            <a:custGeom>
              <a:rect b="b" l="l" r="r" t="t"/>
              <a:pathLst>
                <a:path extrusionOk="0" h="404" w="411">
                  <a:moveTo>
                    <a:pt x="82" y="0"/>
                  </a:moveTo>
                  <a:cubicBezTo>
                    <a:pt x="37" y="0"/>
                    <a:pt x="0" y="30"/>
                    <a:pt x="0" y="75"/>
                  </a:cubicBezTo>
                  <a:lnTo>
                    <a:pt x="0" y="329"/>
                  </a:lnTo>
                  <a:cubicBezTo>
                    <a:pt x="0" y="374"/>
                    <a:pt x="37" y="404"/>
                    <a:pt x="82" y="404"/>
                  </a:cubicBezTo>
                  <a:lnTo>
                    <a:pt x="329" y="404"/>
                  </a:lnTo>
                  <a:cubicBezTo>
                    <a:pt x="373" y="404"/>
                    <a:pt x="411" y="374"/>
                    <a:pt x="411" y="329"/>
                  </a:cubicBezTo>
                  <a:lnTo>
                    <a:pt x="411" y="75"/>
                  </a:lnTo>
                  <a:cubicBezTo>
                    <a:pt x="411" y="30"/>
                    <a:pt x="373" y="0"/>
                    <a:pt x="329"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7"/>
            <p:cNvSpPr/>
            <p:nvPr/>
          </p:nvSpPr>
          <p:spPr>
            <a:xfrm>
              <a:off x="4818032" y="2820494"/>
              <a:ext cx="16698" cy="19136"/>
            </a:xfrm>
            <a:custGeom>
              <a:rect b="b" l="l" r="r" t="t"/>
              <a:pathLst>
                <a:path extrusionOk="0" h="471" w="411">
                  <a:moveTo>
                    <a:pt x="52" y="0"/>
                  </a:moveTo>
                  <a:cubicBezTo>
                    <a:pt x="23" y="0"/>
                    <a:pt x="0" y="23"/>
                    <a:pt x="0" y="53"/>
                  </a:cubicBezTo>
                  <a:lnTo>
                    <a:pt x="0" y="418"/>
                  </a:lnTo>
                  <a:cubicBezTo>
                    <a:pt x="0" y="448"/>
                    <a:pt x="23" y="471"/>
                    <a:pt x="52" y="471"/>
                  </a:cubicBezTo>
                  <a:lnTo>
                    <a:pt x="359" y="471"/>
                  </a:lnTo>
                  <a:cubicBezTo>
                    <a:pt x="389" y="471"/>
                    <a:pt x="411" y="448"/>
                    <a:pt x="411" y="418"/>
                  </a:cubicBezTo>
                  <a:lnTo>
                    <a:pt x="411" y="53"/>
                  </a:lnTo>
                  <a:cubicBezTo>
                    <a:pt x="411" y="23"/>
                    <a:pt x="389" y="0"/>
                    <a:pt x="359"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7"/>
            <p:cNvSpPr/>
            <p:nvPr/>
          </p:nvSpPr>
          <p:spPr>
            <a:xfrm>
              <a:off x="4959699" y="2946398"/>
              <a:ext cx="71951" cy="18851"/>
            </a:xfrm>
            <a:custGeom>
              <a:rect b="b" l="l" r="r" t="t"/>
              <a:pathLst>
                <a:path extrusionOk="0" h="464" w="1771">
                  <a:moveTo>
                    <a:pt x="142" y="0"/>
                  </a:moveTo>
                  <a:cubicBezTo>
                    <a:pt x="60" y="0"/>
                    <a:pt x="0" y="60"/>
                    <a:pt x="0" y="134"/>
                  </a:cubicBezTo>
                  <a:lnTo>
                    <a:pt x="0" y="321"/>
                  </a:lnTo>
                  <a:cubicBezTo>
                    <a:pt x="0" y="403"/>
                    <a:pt x="60" y="463"/>
                    <a:pt x="142" y="463"/>
                  </a:cubicBezTo>
                  <a:lnTo>
                    <a:pt x="1628" y="463"/>
                  </a:lnTo>
                  <a:cubicBezTo>
                    <a:pt x="1703" y="463"/>
                    <a:pt x="1770" y="403"/>
                    <a:pt x="1770" y="321"/>
                  </a:cubicBezTo>
                  <a:lnTo>
                    <a:pt x="1770" y="134"/>
                  </a:lnTo>
                  <a:cubicBezTo>
                    <a:pt x="1770" y="60"/>
                    <a:pt x="1703" y="0"/>
                    <a:pt x="1628"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7"/>
            <p:cNvSpPr/>
            <p:nvPr/>
          </p:nvSpPr>
          <p:spPr>
            <a:xfrm>
              <a:off x="4856262" y="3002504"/>
              <a:ext cx="16698" cy="16414"/>
            </a:xfrm>
            <a:custGeom>
              <a:rect b="b" l="l" r="r" t="t"/>
              <a:pathLst>
                <a:path extrusionOk="0" h="404" w="411">
                  <a:moveTo>
                    <a:pt x="97" y="0"/>
                  </a:moveTo>
                  <a:cubicBezTo>
                    <a:pt x="45" y="0"/>
                    <a:pt x="0" y="38"/>
                    <a:pt x="0" y="98"/>
                  </a:cubicBezTo>
                  <a:lnTo>
                    <a:pt x="0" y="314"/>
                  </a:lnTo>
                  <a:cubicBezTo>
                    <a:pt x="0" y="366"/>
                    <a:pt x="45" y="404"/>
                    <a:pt x="97" y="404"/>
                  </a:cubicBezTo>
                  <a:lnTo>
                    <a:pt x="314" y="404"/>
                  </a:lnTo>
                  <a:cubicBezTo>
                    <a:pt x="366" y="404"/>
                    <a:pt x="411" y="366"/>
                    <a:pt x="411" y="314"/>
                  </a:cubicBezTo>
                  <a:lnTo>
                    <a:pt x="411" y="98"/>
                  </a:lnTo>
                  <a:cubicBezTo>
                    <a:pt x="411" y="38"/>
                    <a:pt x="366" y="0"/>
                    <a:pt x="314"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7"/>
            <p:cNvSpPr/>
            <p:nvPr/>
          </p:nvSpPr>
          <p:spPr>
            <a:xfrm>
              <a:off x="4657554" y="2929700"/>
              <a:ext cx="215123" cy="77395"/>
            </a:xfrm>
            <a:custGeom>
              <a:rect b="b" l="l" r="r" t="t"/>
              <a:pathLst>
                <a:path extrusionOk="0" h="1905" w="5295">
                  <a:moveTo>
                    <a:pt x="127" y="0"/>
                  </a:moveTo>
                  <a:cubicBezTo>
                    <a:pt x="60" y="0"/>
                    <a:pt x="0" y="60"/>
                    <a:pt x="0" y="135"/>
                  </a:cubicBezTo>
                  <a:lnTo>
                    <a:pt x="0" y="1770"/>
                  </a:lnTo>
                  <a:cubicBezTo>
                    <a:pt x="0" y="1845"/>
                    <a:pt x="60" y="1904"/>
                    <a:pt x="127" y="1904"/>
                  </a:cubicBezTo>
                  <a:lnTo>
                    <a:pt x="5160" y="1904"/>
                  </a:lnTo>
                  <a:cubicBezTo>
                    <a:pt x="5235" y="1904"/>
                    <a:pt x="5294" y="1845"/>
                    <a:pt x="5294" y="1770"/>
                  </a:cubicBezTo>
                  <a:lnTo>
                    <a:pt x="5294" y="135"/>
                  </a:lnTo>
                  <a:cubicBezTo>
                    <a:pt x="5294" y="60"/>
                    <a:pt x="5235" y="0"/>
                    <a:pt x="5160"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7"/>
            <p:cNvSpPr/>
            <p:nvPr/>
          </p:nvSpPr>
          <p:spPr>
            <a:xfrm>
              <a:off x="5699927" y="1957735"/>
              <a:ext cx="362235" cy="64963"/>
            </a:xfrm>
            <a:custGeom>
              <a:rect b="b" l="l" r="r" t="t"/>
              <a:pathLst>
                <a:path extrusionOk="0" h="1599" w="8916">
                  <a:moveTo>
                    <a:pt x="478" y="0"/>
                  </a:moveTo>
                  <a:cubicBezTo>
                    <a:pt x="217" y="0"/>
                    <a:pt x="0" y="217"/>
                    <a:pt x="0" y="485"/>
                  </a:cubicBezTo>
                  <a:lnTo>
                    <a:pt x="0" y="1113"/>
                  </a:lnTo>
                  <a:cubicBezTo>
                    <a:pt x="0" y="1381"/>
                    <a:pt x="217" y="1598"/>
                    <a:pt x="478" y="1598"/>
                  </a:cubicBezTo>
                  <a:lnTo>
                    <a:pt x="8430" y="1598"/>
                  </a:lnTo>
                  <a:cubicBezTo>
                    <a:pt x="8699" y="1598"/>
                    <a:pt x="8916" y="1381"/>
                    <a:pt x="8916" y="1113"/>
                  </a:cubicBezTo>
                  <a:lnTo>
                    <a:pt x="8916" y="485"/>
                  </a:lnTo>
                  <a:cubicBezTo>
                    <a:pt x="8916" y="217"/>
                    <a:pt x="8699" y="0"/>
                    <a:pt x="8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7"/>
            <p:cNvSpPr/>
            <p:nvPr/>
          </p:nvSpPr>
          <p:spPr>
            <a:xfrm>
              <a:off x="5704477" y="2092089"/>
              <a:ext cx="309744" cy="303406"/>
            </a:xfrm>
            <a:custGeom>
              <a:rect b="b" l="l" r="r" t="t"/>
              <a:pathLst>
                <a:path extrusionOk="0" h="7468" w="7624">
                  <a:moveTo>
                    <a:pt x="2606" y="1"/>
                  </a:moveTo>
                  <a:lnTo>
                    <a:pt x="1299" y="1308"/>
                  </a:lnTo>
                  <a:lnTo>
                    <a:pt x="1299" y="2166"/>
                  </a:lnTo>
                  <a:lnTo>
                    <a:pt x="0" y="2166"/>
                  </a:lnTo>
                  <a:lnTo>
                    <a:pt x="0" y="5071"/>
                  </a:lnTo>
                  <a:lnTo>
                    <a:pt x="1337" y="5071"/>
                  </a:lnTo>
                  <a:lnTo>
                    <a:pt x="1337" y="6236"/>
                  </a:lnTo>
                  <a:lnTo>
                    <a:pt x="2569" y="7468"/>
                  </a:lnTo>
                  <a:lnTo>
                    <a:pt x="6332" y="7468"/>
                  </a:lnTo>
                  <a:lnTo>
                    <a:pt x="7624" y="6169"/>
                  </a:lnTo>
                  <a:lnTo>
                    <a:pt x="7624" y="1323"/>
                  </a:lnTo>
                  <a:lnTo>
                    <a:pt x="6302" y="1"/>
                  </a:lnTo>
                  <a:close/>
                </a:path>
              </a:pathLst>
            </a:custGeom>
            <a:solidFill>
              <a:srgbClr val="5169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7"/>
            <p:cNvSpPr/>
            <p:nvPr/>
          </p:nvSpPr>
          <p:spPr>
            <a:xfrm>
              <a:off x="5794263" y="2147911"/>
              <a:ext cx="195418" cy="172667"/>
            </a:xfrm>
            <a:custGeom>
              <a:rect b="b" l="l" r="r" t="t"/>
              <a:pathLst>
                <a:path extrusionOk="0" h="4250" w="4810">
                  <a:moveTo>
                    <a:pt x="1061" y="1"/>
                  </a:moveTo>
                  <a:lnTo>
                    <a:pt x="0" y="1031"/>
                  </a:lnTo>
                  <a:lnTo>
                    <a:pt x="0" y="3324"/>
                  </a:lnTo>
                  <a:lnTo>
                    <a:pt x="993" y="4250"/>
                  </a:lnTo>
                  <a:lnTo>
                    <a:pt x="3794" y="4250"/>
                  </a:lnTo>
                  <a:lnTo>
                    <a:pt x="4809" y="3286"/>
                  </a:lnTo>
                  <a:lnTo>
                    <a:pt x="4809" y="957"/>
                  </a:lnTo>
                  <a:lnTo>
                    <a:pt x="3756" y="1"/>
                  </a:ln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7"/>
            <p:cNvSpPr/>
            <p:nvPr/>
          </p:nvSpPr>
          <p:spPr>
            <a:xfrm>
              <a:off x="5876168" y="2302050"/>
              <a:ext cx="115301" cy="32177"/>
            </a:xfrm>
            <a:custGeom>
              <a:rect b="b" l="l" r="r" t="t"/>
              <a:pathLst>
                <a:path extrusionOk="0" h="792" w="2838">
                  <a:moveTo>
                    <a:pt x="0" y="0"/>
                  </a:moveTo>
                  <a:lnTo>
                    <a:pt x="0" y="792"/>
                  </a:lnTo>
                  <a:lnTo>
                    <a:pt x="2838" y="792"/>
                  </a:lnTo>
                  <a:lnTo>
                    <a:pt x="2838"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7"/>
            <p:cNvSpPr/>
            <p:nvPr/>
          </p:nvSpPr>
          <p:spPr>
            <a:xfrm>
              <a:off x="5876168" y="2334796"/>
              <a:ext cx="115301" cy="16129"/>
            </a:xfrm>
            <a:custGeom>
              <a:rect b="b" l="l" r="r" t="t"/>
              <a:pathLst>
                <a:path extrusionOk="0" h="397" w="2838">
                  <a:moveTo>
                    <a:pt x="0" y="1"/>
                  </a:moveTo>
                  <a:lnTo>
                    <a:pt x="0" y="396"/>
                  </a:lnTo>
                  <a:lnTo>
                    <a:pt x="2838" y="396"/>
                  </a:lnTo>
                  <a:lnTo>
                    <a:pt x="2838" y="1"/>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7"/>
            <p:cNvSpPr/>
            <p:nvPr/>
          </p:nvSpPr>
          <p:spPr>
            <a:xfrm>
              <a:off x="5853417" y="1988043"/>
              <a:ext cx="203300" cy="32218"/>
            </a:xfrm>
            <a:custGeom>
              <a:rect b="b" l="l" r="r" t="t"/>
              <a:pathLst>
                <a:path extrusionOk="0" h="793" w="5004">
                  <a:moveTo>
                    <a:pt x="0" y="1"/>
                  </a:moveTo>
                  <a:lnTo>
                    <a:pt x="0" y="792"/>
                  </a:lnTo>
                  <a:lnTo>
                    <a:pt x="5003" y="792"/>
                  </a:lnTo>
                  <a:lnTo>
                    <a:pt x="5003"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7"/>
            <p:cNvSpPr/>
            <p:nvPr/>
          </p:nvSpPr>
          <p:spPr>
            <a:xfrm>
              <a:off x="5716909" y="1988043"/>
              <a:ext cx="67685" cy="48875"/>
            </a:xfrm>
            <a:custGeom>
              <a:rect b="b" l="l" r="r" t="t"/>
              <a:pathLst>
                <a:path extrusionOk="0" h="1203" w="1666">
                  <a:moveTo>
                    <a:pt x="0" y="1"/>
                  </a:moveTo>
                  <a:lnTo>
                    <a:pt x="0" y="1203"/>
                  </a:lnTo>
                  <a:lnTo>
                    <a:pt x="1665" y="1203"/>
                  </a:lnTo>
                  <a:lnTo>
                    <a:pt x="1665"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7"/>
            <p:cNvSpPr/>
            <p:nvPr/>
          </p:nvSpPr>
          <p:spPr>
            <a:xfrm>
              <a:off x="5853417" y="2020829"/>
              <a:ext cx="203300" cy="16088"/>
            </a:xfrm>
            <a:custGeom>
              <a:rect b="b" l="l" r="r" t="t"/>
              <a:pathLst>
                <a:path extrusionOk="0" h="396" w="5004">
                  <a:moveTo>
                    <a:pt x="0" y="0"/>
                  </a:moveTo>
                  <a:lnTo>
                    <a:pt x="0" y="396"/>
                  </a:lnTo>
                  <a:lnTo>
                    <a:pt x="5003" y="396"/>
                  </a:lnTo>
                  <a:lnTo>
                    <a:pt x="5003"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7"/>
            <p:cNvSpPr/>
            <p:nvPr/>
          </p:nvSpPr>
          <p:spPr>
            <a:xfrm>
              <a:off x="6029048" y="2086361"/>
              <a:ext cx="32218" cy="32786"/>
            </a:xfrm>
            <a:custGeom>
              <a:rect b="b" l="l" r="r" t="t"/>
              <a:pathLst>
                <a:path extrusionOk="0" h="807" w="793">
                  <a:moveTo>
                    <a:pt x="792" y="0"/>
                  </a:moveTo>
                  <a:lnTo>
                    <a:pt x="1" y="344"/>
                  </a:lnTo>
                  <a:lnTo>
                    <a:pt x="1" y="807"/>
                  </a:lnTo>
                  <a:lnTo>
                    <a:pt x="792" y="807"/>
                  </a:lnTo>
                  <a:lnTo>
                    <a:pt x="792"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7"/>
            <p:cNvSpPr/>
            <p:nvPr/>
          </p:nvSpPr>
          <p:spPr>
            <a:xfrm>
              <a:off x="6029048" y="2006569"/>
              <a:ext cx="32218" cy="93768"/>
            </a:xfrm>
            <a:custGeom>
              <a:rect b="b" l="l" r="r" t="t"/>
              <a:pathLst>
                <a:path extrusionOk="0" h="2308" w="793">
                  <a:moveTo>
                    <a:pt x="792" y="0"/>
                  </a:moveTo>
                  <a:lnTo>
                    <a:pt x="1" y="351"/>
                  </a:lnTo>
                  <a:lnTo>
                    <a:pt x="1" y="2308"/>
                  </a:lnTo>
                  <a:lnTo>
                    <a:pt x="792" y="1964"/>
                  </a:lnTo>
                  <a:lnTo>
                    <a:pt x="792"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7"/>
            <p:cNvSpPr/>
            <p:nvPr/>
          </p:nvSpPr>
          <p:spPr>
            <a:xfrm>
              <a:off x="6037539" y="2019001"/>
              <a:ext cx="15235" cy="44040"/>
            </a:xfrm>
            <a:custGeom>
              <a:rect b="b" l="l" r="r" t="t"/>
              <a:pathLst>
                <a:path extrusionOk="0" h="1084" w="375">
                  <a:moveTo>
                    <a:pt x="374" y="0"/>
                  </a:moveTo>
                  <a:lnTo>
                    <a:pt x="1" y="157"/>
                  </a:lnTo>
                  <a:lnTo>
                    <a:pt x="1" y="1083"/>
                  </a:lnTo>
                  <a:lnTo>
                    <a:pt x="374" y="926"/>
                  </a:lnTo>
                  <a:lnTo>
                    <a:pt x="3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7"/>
            <p:cNvSpPr/>
            <p:nvPr/>
          </p:nvSpPr>
          <p:spPr>
            <a:xfrm>
              <a:off x="5916226" y="2113946"/>
              <a:ext cx="16088" cy="42496"/>
            </a:xfrm>
            <a:custGeom>
              <a:rect b="b" l="l" r="r" t="t"/>
              <a:pathLst>
                <a:path extrusionOk="0" h="1046" w="396">
                  <a:moveTo>
                    <a:pt x="0" y="1"/>
                  </a:moveTo>
                  <a:lnTo>
                    <a:pt x="0" y="1046"/>
                  </a:lnTo>
                  <a:lnTo>
                    <a:pt x="396" y="1046"/>
                  </a:lnTo>
                  <a:lnTo>
                    <a:pt x="396" y="1"/>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7"/>
            <p:cNvSpPr/>
            <p:nvPr/>
          </p:nvSpPr>
          <p:spPr>
            <a:xfrm>
              <a:off x="5888600" y="2306885"/>
              <a:ext cx="32502" cy="22508"/>
            </a:xfrm>
            <a:custGeom>
              <a:rect b="b" l="l" r="r" t="t"/>
              <a:pathLst>
                <a:path extrusionOk="0" h="554" w="800">
                  <a:moveTo>
                    <a:pt x="1" y="1"/>
                  </a:moveTo>
                  <a:lnTo>
                    <a:pt x="1" y="553"/>
                  </a:lnTo>
                  <a:lnTo>
                    <a:pt x="799" y="553"/>
                  </a:lnTo>
                  <a:lnTo>
                    <a:pt x="799" y="1"/>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7"/>
            <p:cNvSpPr/>
            <p:nvPr/>
          </p:nvSpPr>
          <p:spPr>
            <a:xfrm>
              <a:off x="5794263" y="2123656"/>
              <a:ext cx="195418" cy="172667"/>
            </a:xfrm>
            <a:custGeom>
              <a:rect b="b" l="l" r="r" t="t"/>
              <a:pathLst>
                <a:path extrusionOk="0" h="4250" w="4810">
                  <a:moveTo>
                    <a:pt x="1061" y="1"/>
                  </a:moveTo>
                  <a:lnTo>
                    <a:pt x="0" y="1038"/>
                  </a:lnTo>
                  <a:lnTo>
                    <a:pt x="0" y="3323"/>
                  </a:lnTo>
                  <a:lnTo>
                    <a:pt x="993" y="4249"/>
                  </a:lnTo>
                  <a:lnTo>
                    <a:pt x="3794" y="4249"/>
                  </a:lnTo>
                  <a:lnTo>
                    <a:pt x="4809" y="3286"/>
                  </a:lnTo>
                  <a:lnTo>
                    <a:pt x="4809" y="956"/>
                  </a:lnTo>
                  <a:lnTo>
                    <a:pt x="3756" y="1"/>
                  </a:ln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7"/>
            <p:cNvSpPr/>
            <p:nvPr/>
          </p:nvSpPr>
          <p:spPr>
            <a:xfrm>
              <a:off x="5768465" y="2165502"/>
              <a:ext cx="25839" cy="112619"/>
            </a:xfrm>
            <a:custGeom>
              <a:rect b="b" l="l" r="r" t="t"/>
              <a:pathLst>
                <a:path extrusionOk="0" h="2772" w="636">
                  <a:moveTo>
                    <a:pt x="1" y="1"/>
                  </a:moveTo>
                  <a:lnTo>
                    <a:pt x="1" y="2771"/>
                  </a:lnTo>
                  <a:lnTo>
                    <a:pt x="635" y="2771"/>
                  </a:lnTo>
                  <a:lnTo>
                    <a:pt x="635" y="1"/>
                  </a:ln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7"/>
            <p:cNvSpPr/>
            <p:nvPr/>
          </p:nvSpPr>
          <p:spPr>
            <a:xfrm>
              <a:off x="5108638" y="1957735"/>
              <a:ext cx="366501" cy="64963"/>
            </a:xfrm>
            <a:custGeom>
              <a:rect b="b" l="l" r="r" t="t"/>
              <a:pathLst>
                <a:path extrusionOk="0" h="1599" w="9021">
                  <a:moveTo>
                    <a:pt x="464" y="0"/>
                  </a:moveTo>
                  <a:cubicBezTo>
                    <a:pt x="210" y="0"/>
                    <a:pt x="1" y="209"/>
                    <a:pt x="1" y="463"/>
                  </a:cubicBezTo>
                  <a:lnTo>
                    <a:pt x="1" y="1135"/>
                  </a:lnTo>
                  <a:cubicBezTo>
                    <a:pt x="1" y="1389"/>
                    <a:pt x="210" y="1598"/>
                    <a:pt x="464" y="1598"/>
                  </a:cubicBezTo>
                  <a:lnTo>
                    <a:pt x="8558" y="1598"/>
                  </a:lnTo>
                  <a:cubicBezTo>
                    <a:pt x="8812" y="1598"/>
                    <a:pt x="9021" y="1389"/>
                    <a:pt x="9021" y="1135"/>
                  </a:cubicBezTo>
                  <a:lnTo>
                    <a:pt x="9021" y="463"/>
                  </a:lnTo>
                  <a:cubicBezTo>
                    <a:pt x="9021" y="209"/>
                    <a:pt x="8812" y="0"/>
                    <a:pt x="85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7"/>
            <p:cNvSpPr/>
            <p:nvPr/>
          </p:nvSpPr>
          <p:spPr>
            <a:xfrm>
              <a:off x="4969693" y="2890332"/>
              <a:ext cx="47372" cy="34046"/>
            </a:xfrm>
            <a:custGeom>
              <a:rect b="b" l="l" r="r" t="t"/>
              <a:pathLst>
                <a:path extrusionOk="0" h="838" w="1166">
                  <a:moveTo>
                    <a:pt x="739" y="1"/>
                  </a:moveTo>
                  <a:cubicBezTo>
                    <a:pt x="718" y="1"/>
                    <a:pt x="695" y="5"/>
                    <a:pt x="673" y="14"/>
                  </a:cubicBezTo>
                  <a:lnTo>
                    <a:pt x="113" y="290"/>
                  </a:lnTo>
                  <a:cubicBezTo>
                    <a:pt x="23" y="335"/>
                    <a:pt x="1" y="454"/>
                    <a:pt x="75" y="529"/>
                  </a:cubicBezTo>
                  <a:lnTo>
                    <a:pt x="337" y="798"/>
                  </a:lnTo>
                  <a:cubicBezTo>
                    <a:pt x="368" y="825"/>
                    <a:pt x="408" y="838"/>
                    <a:pt x="447" y="838"/>
                  </a:cubicBezTo>
                  <a:cubicBezTo>
                    <a:pt x="473" y="838"/>
                    <a:pt x="500" y="832"/>
                    <a:pt x="523" y="820"/>
                  </a:cubicBezTo>
                  <a:lnTo>
                    <a:pt x="1069" y="484"/>
                  </a:lnTo>
                  <a:cubicBezTo>
                    <a:pt x="1158" y="432"/>
                    <a:pt x="1166" y="312"/>
                    <a:pt x="1083" y="245"/>
                  </a:cubicBezTo>
                  <a:lnTo>
                    <a:pt x="837" y="36"/>
                  </a:lnTo>
                  <a:cubicBezTo>
                    <a:pt x="809" y="13"/>
                    <a:pt x="775" y="1"/>
                    <a:pt x="7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7"/>
            <p:cNvSpPr/>
            <p:nvPr/>
          </p:nvSpPr>
          <p:spPr>
            <a:xfrm>
              <a:off x="5588568" y="3440262"/>
              <a:ext cx="319495" cy="95271"/>
            </a:xfrm>
            <a:custGeom>
              <a:rect b="b" l="l" r="r" t="t"/>
              <a:pathLst>
                <a:path extrusionOk="0" h="2345" w="7864">
                  <a:moveTo>
                    <a:pt x="202" y="0"/>
                  </a:moveTo>
                  <a:cubicBezTo>
                    <a:pt x="90" y="0"/>
                    <a:pt x="1" y="90"/>
                    <a:pt x="1" y="202"/>
                  </a:cubicBezTo>
                  <a:lnTo>
                    <a:pt x="1" y="2143"/>
                  </a:lnTo>
                  <a:cubicBezTo>
                    <a:pt x="1" y="2255"/>
                    <a:pt x="90" y="2345"/>
                    <a:pt x="202" y="2345"/>
                  </a:cubicBezTo>
                  <a:lnTo>
                    <a:pt x="7662" y="2345"/>
                  </a:lnTo>
                  <a:cubicBezTo>
                    <a:pt x="7774" y="2345"/>
                    <a:pt x="7863" y="2255"/>
                    <a:pt x="7863" y="2143"/>
                  </a:cubicBezTo>
                  <a:lnTo>
                    <a:pt x="7863" y="202"/>
                  </a:lnTo>
                  <a:cubicBezTo>
                    <a:pt x="7863" y="90"/>
                    <a:pt x="7774" y="0"/>
                    <a:pt x="7662" y="0"/>
                  </a:cubicBezTo>
                  <a:close/>
                </a:path>
              </a:pathLst>
            </a:custGeom>
            <a:solidFill>
              <a:srgbClr val="E5E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7"/>
            <p:cNvSpPr/>
            <p:nvPr/>
          </p:nvSpPr>
          <p:spPr>
            <a:xfrm>
              <a:off x="5178720" y="3807938"/>
              <a:ext cx="333146" cy="74348"/>
            </a:xfrm>
            <a:custGeom>
              <a:rect b="b" l="l" r="r" t="t"/>
              <a:pathLst>
                <a:path extrusionOk="0" h="1830" w="8200">
                  <a:moveTo>
                    <a:pt x="919" y="0"/>
                  </a:moveTo>
                  <a:cubicBezTo>
                    <a:pt x="411" y="0"/>
                    <a:pt x="1" y="411"/>
                    <a:pt x="1" y="911"/>
                  </a:cubicBezTo>
                  <a:cubicBezTo>
                    <a:pt x="1" y="1419"/>
                    <a:pt x="411" y="1830"/>
                    <a:pt x="919" y="1830"/>
                  </a:cubicBezTo>
                  <a:lnTo>
                    <a:pt x="7281" y="1830"/>
                  </a:lnTo>
                  <a:cubicBezTo>
                    <a:pt x="7789" y="1830"/>
                    <a:pt x="8199" y="1419"/>
                    <a:pt x="8199" y="911"/>
                  </a:cubicBezTo>
                  <a:cubicBezTo>
                    <a:pt x="8199" y="411"/>
                    <a:pt x="7789" y="0"/>
                    <a:pt x="7281" y="0"/>
                  </a:cubicBezTo>
                  <a:close/>
                </a:path>
              </a:pathLst>
            </a:custGeom>
            <a:solidFill>
              <a:srgbClr val="B5DB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7"/>
            <p:cNvSpPr/>
            <p:nvPr/>
          </p:nvSpPr>
          <p:spPr>
            <a:xfrm>
              <a:off x="4237387" y="4026350"/>
              <a:ext cx="712322" cy="74348"/>
            </a:xfrm>
            <a:custGeom>
              <a:rect b="b" l="l" r="r" t="t"/>
              <a:pathLst>
                <a:path extrusionOk="0" h="1830" w="17533">
                  <a:moveTo>
                    <a:pt x="217" y="1"/>
                  </a:moveTo>
                  <a:cubicBezTo>
                    <a:pt x="97" y="1"/>
                    <a:pt x="0" y="98"/>
                    <a:pt x="0" y="217"/>
                  </a:cubicBezTo>
                  <a:lnTo>
                    <a:pt x="0" y="1613"/>
                  </a:lnTo>
                  <a:cubicBezTo>
                    <a:pt x="0" y="1733"/>
                    <a:pt x="97" y="1830"/>
                    <a:pt x="217" y="1830"/>
                  </a:cubicBezTo>
                  <a:lnTo>
                    <a:pt x="17316" y="1830"/>
                  </a:lnTo>
                  <a:cubicBezTo>
                    <a:pt x="17436" y="1830"/>
                    <a:pt x="17533" y="1733"/>
                    <a:pt x="17533" y="1613"/>
                  </a:cubicBezTo>
                  <a:lnTo>
                    <a:pt x="17533" y="217"/>
                  </a:lnTo>
                  <a:cubicBezTo>
                    <a:pt x="17533" y="98"/>
                    <a:pt x="17436" y="1"/>
                    <a:pt x="17316" y="1"/>
                  </a:cubicBezTo>
                  <a:close/>
                </a:path>
              </a:pathLst>
            </a:custGeom>
            <a:solidFill>
              <a:srgbClr val="B5DB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7"/>
            <p:cNvSpPr/>
            <p:nvPr/>
          </p:nvSpPr>
          <p:spPr>
            <a:xfrm>
              <a:off x="4951208" y="3224247"/>
              <a:ext cx="145040" cy="79224"/>
            </a:xfrm>
            <a:custGeom>
              <a:rect b="b" l="l" r="r" t="t"/>
              <a:pathLst>
                <a:path extrusionOk="0" h="1950" w="3570">
                  <a:moveTo>
                    <a:pt x="277" y="1"/>
                  </a:moveTo>
                  <a:cubicBezTo>
                    <a:pt x="127" y="1"/>
                    <a:pt x="0" y="120"/>
                    <a:pt x="0" y="277"/>
                  </a:cubicBezTo>
                  <a:lnTo>
                    <a:pt x="0" y="1673"/>
                  </a:lnTo>
                  <a:cubicBezTo>
                    <a:pt x="0" y="1823"/>
                    <a:pt x="127" y="1950"/>
                    <a:pt x="277" y="1950"/>
                  </a:cubicBezTo>
                  <a:lnTo>
                    <a:pt x="3293" y="1950"/>
                  </a:lnTo>
                  <a:cubicBezTo>
                    <a:pt x="3443" y="1950"/>
                    <a:pt x="3570" y="1823"/>
                    <a:pt x="3570" y="1673"/>
                  </a:cubicBezTo>
                  <a:lnTo>
                    <a:pt x="3570" y="277"/>
                  </a:lnTo>
                  <a:cubicBezTo>
                    <a:pt x="3570" y="120"/>
                    <a:pt x="3443" y="1"/>
                    <a:pt x="3293"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7"/>
            <p:cNvSpPr/>
            <p:nvPr/>
          </p:nvSpPr>
          <p:spPr>
            <a:xfrm>
              <a:off x="6059397" y="3224247"/>
              <a:ext cx="162957" cy="79224"/>
            </a:xfrm>
            <a:custGeom>
              <a:rect b="b" l="l" r="r" t="t"/>
              <a:pathLst>
                <a:path extrusionOk="0" h="1950" w="4011">
                  <a:moveTo>
                    <a:pt x="224" y="1"/>
                  </a:moveTo>
                  <a:cubicBezTo>
                    <a:pt x="98" y="1"/>
                    <a:pt x="0" y="98"/>
                    <a:pt x="0" y="217"/>
                  </a:cubicBezTo>
                  <a:lnTo>
                    <a:pt x="0" y="1726"/>
                  </a:lnTo>
                  <a:cubicBezTo>
                    <a:pt x="0" y="1853"/>
                    <a:pt x="98" y="1950"/>
                    <a:pt x="224" y="1950"/>
                  </a:cubicBezTo>
                  <a:lnTo>
                    <a:pt x="3794" y="1950"/>
                  </a:lnTo>
                  <a:cubicBezTo>
                    <a:pt x="3913" y="1950"/>
                    <a:pt x="4010" y="1853"/>
                    <a:pt x="4010" y="1726"/>
                  </a:cubicBezTo>
                  <a:lnTo>
                    <a:pt x="4010" y="217"/>
                  </a:lnTo>
                  <a:cubicBezTo>
                    <a:pt x="4010" y="98"/>
                    <a:pt x="3913" y="1"/>
                    <a:pt x="3794"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7"/>
            <p:cNvSpPr/>
            <p:nvPr/>
          </p:nvSpPr>
          <p:spPr>
            <a:xfrm>
              <a:off x="5908304" y="3440262"/>
              <a:ext cx="79833" cy="70407"/>
            </a:xfrm>
            <a:custGeom>
              <a:rect b="b" l="l" r="r" t="t"/>
              <a:pathLst>
                <a:path extrusionOk="0" h="1733" w="1965">
                  <a:moveTo>
                    <a:pt x="188" y="0"/>
                  </a:moveTo>
                  <a:cubicBezTo>
                    <a:pt x="83" y="0"/>
                    <a:pt x="1" y="82"/>
                    <a:pt x="1" y="187"/>
                  </a:cubicBezTo>
                  <a:lnTo>
                    <a:pt x="1" y="1546"/>
                  </a:lnTo>
                  <a:cubicBezTo>
                    <a:pt x="1" y="1651"/>
                    <a:pt x="83" y="1733"/>
                    <a:pt x="188" y="1733"/>
                  </a:cubicBezTo>
                  <a:lnTo>
                    <a:pt x="1778" y="1733"/>
                  </a:lnTo>
                  <a:cubicBezTo>
                    <a:pt x="1883" y="1733"/>
                    <a:pt x="1965" y="1651"/>
                    <a:pt x="1965" y="1546"/>
                  </a:cubicBezTo>
                  <a:lnTo>
                    <a:pt x="1965" y="187"/>
                  </a:lnTo>
                  <a:cubicBezTo>
                    <a:pt x="1965" y="82"/>
                    <a:pt x="1883" y="0"/>
                    <a:pt x="1778" y="0"/>
                  </a:cubicBez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7"/>
            <p:cNvSpPr/>
            <p:nvPr/>
          </p:nvSpPr>
          <p:spPr>
            <a:xfrm>
              <a:off x="6219590" y="3440262"/>
              <a:ext cx="455394" cy="70407"/>
            </a:xfrm>
            <a:custGeom>
              <a:rect b="b" l="l" r="r" t="t"/>
              <a:pathLst>
                <a:path extrusionOk="0" h="1733" w="11209">
                  <a:moveTo>
                    <a:pt x="336" y="0"/>
                  </a:moveTo>
                  <a:cubicBezTo>
                    <a:pt x="149" y="0"/>
                    <a:pt x="0" y="150"/>
                    <a:pt x="0" y="336"/>
                  </a:cubicBezTo>
                  <a:lnTo>
                    <a:pt x="0" y="1404"/>
                  </a:lnTo>
                  <a:cubicBezTo>
                    <a:pt x="0" y="1583"/>
                    <a:pt x="149" y="1733"/>
                    <a:pt x="336" y="1733"/>
                  </a:cubicBezTo>
                  <a:lnTo>
                    <a:pt x="10880" y="1733"/>
                  </a:lnTo>
                  <a:cubicBezTo>
                    <a:pt x="11059" y="1733"/>
                    <a:pt x="11208" y="1583"/>
                    <a:pt x="11208" y="1404"/>
                  </a:cubicBezTo>
                  <a:lnTo>
                    <a:pt x="11208" y="336"/>
                  </a:lnTo>
                  <a:cubicBezTo>
                    <a:pt x="11208" y="150"/>
                    <a:pt x="11059" y="0"/>
                    <a:pt x="10880" y="0"/>
                  </a:cubicBez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7"/>
            <p:cNvSpPr/>
            <p:nvPr/>
          </p:nvSpPr>
          <p:spPr>
            <a:xfrm>
              <a:off x="5696880" y="3449972"/>
              <a:ext cx="40993" cy="29455"/>
            </a:xfrm>
            <a:custGeom>
              <a:rect b="b" l="l" r="r" t="t"/>
              <a:pathLst>
                <a:path extrusionOk="0" h="725" w="1009">
                  <a:moveTo>
                    <a:pt x="165" y="0"/>
                  </a:moveTo>
                  <a:cubicBezTo>
                    <a:pt x="75" y="0"/>
                    <a:pt x="0" y="67"/>
                    <a:pt x="0" y="157"/>
                  </a:cubicBezTo>
                  <a:lnTo>
                    <a:pt x="0" y="568"/>
                  </a:lnTo>
                  <a:cubicBezTo>
                    <a:pt x="0" y="657"/>
                    <a:pt x="75" y="725"/>
                    <a:pt x="165" y="725"/>
                  </a:cubicBezTo>
                  <a:lnTo>
                    <a:pt x="852" y="725"/>
                  </a:lnTo>
                  <a:cubicBezTo>
                    <a:pt x="941" y="725"/>
                    <a:pt x="1008" y="657"/>
                    <a:pt x="1008" y="568"/>
                  </a:cubicBezTo>
                  <a:lnTo>
                    <a:pt x="1008" y="157"/>
                  </a:lnTo>
                  <a:cubicBezTo>
                    <a:pt x="1008" y="67"/>
                    <a:pt x="941" y="0"/>
                    <a:pt x="852"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7"/>
            <p:cNvSpPr/>
            <p:nvPr/>
          </p:nvSpPr>
          <p:spPr>
            <a:xfrm>
              <a:off x="5736898" y="3449972"/>
              <a:ext cx="95312" cy="29455"/>
            </a:xfrm>
            <a:custGeom>
              <a:rect b="b" l="l" r="r" t="t"/>
              <a:pathLst>
                <a:path extrusionOk="0" h="725" w="2346">
                  <a:moveTo>
                    <a:pt x="165" y="0"/>
                  </a:moveTo>
                  <a:cubicBezTo>
                    <a:pt x="76" y="0"/>
                    <a:pt x="1" y="67"/>
                    <a:pt x="1" y="157"/>
                  </a:cubicBezTo>
                  <a:lnTo>
                    <a:pt x="1" y="568"/>
                  </a:lnTo>
                  <a:cubicBezTo>
                    <a:pt x="1" y="657"/>
                    <a:pt x="76" y="725"/>
                    <a:pt x="165" y="725"/>
                  </a:cubicBezTo>
                  <a:lnTo>
                    <a:pt x="2189" y="725"/>
                  </a:lnTo>
                  <a:cubicBezTo>
                    <a:pt x="2278" y="725"/>
                    <a:pt x="2346" y="657"/>
                    <a:pt x="2346" y="568"/>
                  </a:cubicBezTo>
                  <a:lnTo>
                    <a:pt x="2346" y="157"/>
                  </a:lnTo>
                  <a:cubicBezTo>
                    <a:pt x="2346" y="67"/>
                    <a:pt x="2278" y="0"/>
                    <a:pt x="2189"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7"/>
            <p:cNvSpPr/>
            <p:nvPr/>
          </p:nvSpPr>
          <p:spPr>
            <a:xfrm>
              <a:off x="5696880" y="3479386"/>
              <a:ext cx="40993" cy="29780"/>
            </a:xfrm>
            <a:custGeom>
              <a:rect b="b" l="l" r="r" t="t"/>
              <a:pathLst>
                <a:path extrusionOk="0" h="733" w="1009">
                  <a:moveTo>
                    <a:pt x="165" y="1"/>
                  </a:moveTo>
                  <a:cubicBezTo>
                    <a:pt x="75" y="1"/>
                    <a:pt x="0" y="75"/>
                    <a:pt x="0" y="165"/>
                  </a:cubicBezTo>
                  <a:lnTo>
                    <a:pt x="0" y="576"/>
                  </a:lnTo>
                  <a:cubicBezTo>
                    <a:pt x="0" y="665"/>
                    <a:pt x="75" y="732"/>
                    <a:pt x="165" y="732"/>
                  </a:cubicBezTo>
                  <a:lnTo>
                    <a:pt x="852" y="732"/>
                  </a:lnTo>
                  <a:cubicBezTo>
                    <a:pt x="941" y="732"/>
                    <a:pt x="1008" y="665"/>
                    <a:pt x="1008" y="576"/>
                  </a:cubicBezTo>
                  <a:lnTo>
                    <a:pt x="1008" y="165"/>
                  </a:lnTo>
                  <a:cubicBezTo>
                    <a:pt x="1008" y="75"/>
                    <a:pt x="941" y="1"/>
                    <a:pt x="852"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7"/>
            <p:cNvSpPr/>
            <p:nvPr/>
          </p:nvSpPr>
          <p:spPr>
            <a:xfrm>
              <a:off x="5736898" y="3479386"/>
              <a:ext cx="95312" cy="29780"/>
            </a:xfrm>
            <a:custGeom>
              <a:rect b="b" l="l" r="r" t="t"/>
              <a:pathLst>
                <a:path extrusionOk="0" h="733" w="2346">
                  <a:moveTo>
                    <a:pt x="165" y="1"/>
                  </a:moveTo>
                  <a:cubicBezTo>
                    <a:pt x="76" y="1"/>
                    <a:pt x="1" y="75"/>
                    <a:pt x="1" y="165"/>
                  </a:cubicBezTo>
                  <a:lnTo>
                    <a:pt x="1" y="576"/>
                  </a:lnTo>
                  <a:cubicBezTo>
                    <a:pt x="1" y="665"/>
                    <a:pt x="76" y="732"/>
                    <a:pt x="165" y="732"/>
                  </a:cubicBezTo>
                  <a:lnTo>
                    <a:pt x="2189" y="732"/>
                  </a:lnTo>
                  <a:cubicBezTo>
                    <a:pt x="2278" y="732"/>
                    <a:pt x="2346" y="665"/>
                    <a:pt x="2346" y="576"/>
                  </a:cubicBezTo>
                  <a:lnTo>
                    <a:pt x="2346" y="165"/>
                  </a:lnTo>
                  <a:cubicBezTo>
                    <a:pt x="2346" y="75"/>
                    <a:pt x="2278" y="1"/>
                    <a:pt x="2189"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7"/>
            <p:cNvSpPr/>
            <p:nvPr/>
          </p:nvSpPr>
          <p:spPr>
            <a:xfrm>
              <a:off x="5696880" y="3509125"/>
              <a:ext cx="40993" cy="26408"/>
            </a:xfrm>
            <a:custGeom>
              <a:rect b="b" l="l" r="r" t="t"/>
              <a:pathLst>
                <a:path extrusionOk="0" h="650" w="1009">
                  <a:moveTo>
                    <a:pt x="165" y="0"/>
                  </a:moveTo>
                  <a:cubicBezTo>
                    <a:pt x="75" y="0"/>
                    <a:pt x="0" y="75"/>
                    <a:pt x="0" y="165"/>
                  </a:cubicBezTo>
                  <a:lnTo>
                    <a:pt x="0" y="493"/>
                  </a:lnTo>
                  <a:cubicBezTo>
                    <a:pt x="0" y="583"/>
                    <a:pt x="75" y="650"/>
                    <a:pt x="165" y="650"/>
                  </a:cubicBezTo>
                  <a:lnTo>
                    <a:pt x="852" y="650"/>
                  </a:lnTo>
                  <a:cubicBezTo>
                    <a:pt x="941" y="650"/>
                    <a:pt x="1008" y="583"/>
                    <a:pt x="1008" y="493"/>
                  </a:cubicBezTo>
                  <a:lnTo>
                    <a:pt x="1008" y="165"/>
                  </a:lnTo>
                  <a:cubicBezTo>
                    <a:pt x="1008" y="75"/>
                    <a:pt x="941" y="0"/>
                    <a:pt x="852"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7"/>
            <p:cNvSpPr/>
            <p:nvPr/>
          </p:nvSpPr>
          <p:spPr>
            <a:xfrm>
              <a:off x="5736898" y="3509125"/>
              <a:ext cx="95312" cy="26408"/>
            </a:xfrm>
            <a:custGeom>
              <a:rect b="b" l="l" r="r" t="t"/>
              <a:pathLst>
                <a:path extrusionOk="0" h="650" w="2346">
                  <a:moveTo>
                    <a:pt x="165" y="0"/>
                  </a:moveTo>
                  <a:cubicBezTo>
                    <a:pt x="76" y="0"/>
                    <a:pt x="1" y="75"/>
                    <a:pt x="1" y="165"/>
                  </a:cubicBezTo>
                  <a:lnTo>
                    <a:pt x="1" y="493"/>
                  </a:lnTo>
                  <a:cubicBezTo>
                    <a:pt x="1" y="583"/>
                    <a:pt x="76" y="650"/>
                    <a:pt x="165" y="650"/>
                  </a:cubicBezTo>
                  <a:lnTo>
                    <a:pt x="2189" y="650"/>
                  </a:lnTo>
                  <a:cubicBezTo>
                    <a:pt x="2278" y="650"/>
                    <a:pt x="2346" y="583"/>
                    <a:pt x="2346" y="493"/>
                  </a:cubicBezTo>
                  <a:lnTo>
                    <a:pt x="2346" y="165"/>
                  </a:lnTo>
                  <a:cubicBezTo>
                    <a:pt x="2346" y="75"/>
                    <a:pt x="2278" y="0"/>
                    <a:pt x="2189"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7"/>
            <p:cNvSpPr/>
            <p:nvPr/>
          </p:nvSpPr>
          <p:spPr>
            <a:xfrm>
              <a:off x="5702649" y="3693248"/>
              <a:ext cx="41278" cy="29780"/>
            </a:xfrm>
            <a:custGeom>
              <a:rect b="b" l="l" r="r" t="t"/>
              <a:pathLst>
                <a:path extrusionOk="0" h="733" w="1016">
                  <a:moveTo>
                    <a:pt x="172" y="1"/>
                  </a:moveTo>
                  <a:cubicBezTo>
                    <a:pt x="82" y="1"/>
                    <a:pt x="0" y="75"/>
                    <a:pt x="0" y="173"/>
                  </a:cubicBezTo>
                  <a:lnTo>
                    <a:pt x="0" y="561"/>
                  </a:lnTo>
                  <a:cubicBezTo>
                    <a:pt x="0" y="650"/>
                    <a:pt x="82" y="733"/>
                    <a:pt x="172" y="733"/>
                  </a:cubicBezTo>
                  <a:lnTo>
                    <a:pt x="844" y="733"/>
                  </a:lnTo>
                  <a:cubicBezTo>
                    <a:pt x="934" y="733"/>
                    <a:pt x="1016" y="650"/>
                    <a:pt x="1016" y="561"/>
                  </a:cubicBezTo>
                  <a:lnTo>
                    <a:pt x="1016" y="173"/>
                  </a:lnTo>
                  <a:cubicBezTo>
                    <a:pt x="1016" y="75"/>
                    <a:pt x="934" y="1"/>
                    <a:pt x="844"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7"/>
            <p:cNvSpPr/>
            <p:nvPr/>
          </p:nvSpPr>
          <p:spPr>
            <a:xfrm>
              <a:off x="5702649" y="3671106"/>
              <a:ext cx="186277" cy="22183"/>
            </a:xfrm>
            <a:custGeom>
              <a:rect b="b" l="l" r="r" t="t"/>
              <a:pathLst>
                <a:path extrusionOk="0" h="546" w="4585">
                  <a:moveTo>
                    <a:pt x="172" y="1"/>
                  </a:moveTo>
                  <a:cubicBezTo>
                    <a:pt x="75" y="1"/>
                    <a:pt x="0" y="75"/>
                    <a:pt x="0" y="172"/>
                  </a:cubicBezTo>
                  <a:lnTo>
                    <a:pt x="0" y="374"/>
                  </a:lnTo>
                  <a:cubicBezTo>
                    <a:pt x="0" y="471"/>
                    <a:pt x="75" y="546"/>
                    <a:pt x="172" y="546"/>
                  </a:cubicBezTo>
                  <a:lnTo>
                    <a:pt x="4413" y="546"/>
                  </a:lnTo>
                  <a:cubicBezTo>
                    <a:pt x="4510" y="546"/>
                    <a:pt x="4585" y="471"/>
                    <a:pt x="4585" y="374"/>
                  </a:cubicBezTo>
                  <a:lnTo>
                    <a:pt x="4585" y="172"/>
                  </a:lnTo>
                  <a:cubicBezTo>
                    <a:pt x="4585" y="75"/>
                    <a:pt x="4510" y="1"/>
                    <a:pt x="4413"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7"/>
            <p:cNvSpPr/>
            <p:nvPr/>
          </p:nvSpPr>
          <p:spPr>
            <a:xfrm>
              <a:off x="5743276" y="3693248"/>
              <a:ext cx="95312" cy="29780"/>
            </a:xfrm>
            <a:custGeom>
              <a:rect b="b" l="l" r="r" t="t"/>
              <a:pathLst>
                <a:path extrusionOk="0" h="733" w="2346">
                  <a:moveTo>
                    <a:pt x="173" y="1"/>
                  </a:moveTo>
                  <a:cubicBezTo>
                    <a:pt x="75" y="1"/>
                    <a:pt x="1" y="75"/>
                    <a:pt x="1" y="173"/>
                  </a:cubicBezTo>
                  <a:lnTo>
                    <a:pt x="1" y="561"/>
                  </a:lnTo>
                  <a:cubicBezTo>
                    <a:pt x="1" y="650"/>
                    <a:pt x="75" y="733"/>
                    <a:pt x="173" y="733"/>
                  </a:cubicBezTo>
                  <a:lnTo>
                    <a:pt x="2174" y="733"/>
                  </a:lnTo>
                  <a:cubicBezTo>
                    <a:pt x="2271" y="733"/>
                    <a:pt x="2345" y="650"/>
                    <a:pt x="2345" y="561"/>
                  </a:cubicBezTo>
                  <a:lnTo>
                    <a:pt x="2345" y="173"/>
                  </a:lnTo>
                  <a:cubicBezTo>
                    <a:pt x="2345" y="75"/>
                    <a:pt x="2271" y="1"/>
                    <a:pt x="2174"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7"/>
            <p:cNvSpPr/>
            <p:nvPr/>
          </p:nvSpPr>
          <p:spPr>
            <a:xfrm>
              <a:off x="5702649" y="3722987"/>
              <a:ext cx="41278" cy="29455"/>
            </a:xfrm>
            <a:custGeom>
              <a:rect b="b" l="l" r="r" t="t"/>
              <a:pathLst>
                <a:path extrusionOk="0" h="725" w="1016">
                  <a:moveTo>
                    <a:pt x="172" y="1"/>
                  </a:moveTo>
                  <a:cubicBezTo>
                    <a:pt x="82" y="1"/>
                    <a:pt x="0" y="75"/>
                    <a:pt x="0" y="172"/>
                  </a:cubicBezTo>
                  <a:lnTo>
                    <a:pt x="0" y="553"/>
                  </a:lnTo>
                  <a:cubicBezTo>
                    <a:pt x="0" y="650"/>
                    <a:pt x="82" y="725"/>
                    <a:pt x="172" y="725"/>
                  </a:cubicBezTo>
                  <a:lnTo>
                    <a:pt x="844" y="725"/>
                  </a:lnTo>
                  <a:cubicBezTo>
                    <a:pt x="934" y="725"/>
                    <a:pt x="1016" y="650"/>
                    <a:pt x="1016" y="553"/>
                  </a:cubicBezTo>
                  <a:lnTo>
                    <a:pt x="1016" y="172"/>
                  </a:lnTo>
                  <a:cubicBezTo>
                    <a:pt x="1016" y="75"/>
                    <a:pt x="934" y="1"/>
                    <a:pt x="844" y="1"/>
                  </a:cubicBez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7"/>
            <p:cNvSpPr/>
            <p:nvPr/>
          </p:nvSpPr>
          <p:spPr>
            <a:xfrm>
              <a:off x="5743276" y="3722987"/>
              <a:ext cx="95312" cy="29455"/>
            </a:xfrm>
            <a:custGeom>
              <a:rect b="b" l="l" r="r" t="t"/>
              <a:pathLst>
                <a:path extrusionOk="0" h="725" w="2346">
                  <a:moveTo>
                    <a:pt x="173" y="1"/>
                  </a:moveTo>
                  <a:cubicBezTo>
                    <a:pt x="75" y="1"/>
                    <a:pt x="1" y="75"/>
                    <a:pt x="1" y="172"/>
                  </a:cubicBezTo>
                  <a:lnTo>
                    <a:pt x="1" y="553"/>
                  </a:lnTo>
                  <a:cubicBezTo>
                    <a:pt x="1" y="650"/>
                    <a:pt x="75" y="725"/>
                    <a:pt x="173" y="725"/>
                  </a:cubicBezTo>
                  <a:lnTo>
                    <a:pt x="2174" y="725"/>
                  </a:lnTo>
                  <a:cubicBezTo>
                    <a:pt x="2271" y="725"/>
                    <a:pt x="2345" y="650"/>
                    <a:pt x="2345" y="553"/>
                  </a:cubicBezTo>
                  <a:lnTo>
                    <a:pt x="2345" y="172"/>
                  </a:lnTo>
                  <a:cubicBezTo>
                    <a:pt x="2345" y="75"/>
                    <a:pt x="2271" y="1"/>
                    <a:pt x="2174" y="1"/>
                  </a:cubicBez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7"/>
            <p:cNvSpPr/>
            <p:nvPr/>
          </p:nvSpPr>
          <p:spPr>
            <a:xfrm>
              <a:off x="5702649" y="3752401"/>
              <a:ext cx="41278" cy="26449"/>
            </a:xfrm>
            <a:custGeom>
              <a:rect b="b" l="l" r="r" t="t"/>
              <a:pathLst>
                <a:path extrusionOk="0" h="651" w="1016">
                  <a:moveTo>
                    <a:pt x="172" y="1"/>
                  </a:moveTo>
                  <a:cubicBezTo>
                    <a:pt x="82" y="1"/>
                    <a:pt x="0" y="83"/>
                    <a:pt x="0" y="173"/>
                  </a:cubicBezTo>
                  <a:lnTo>
                    <a:pt x="0" y="479"/>
                  </a:lnTo>
                  <a:cubicBezTo>
                    <a:pt x="0" y="576"/>
                    <a:pt x="82" y="651"/>
                    <a:pt x="172" y="651"/>
                  </a:cubicBezTo>
                  <a:lnTo>
                    <a:pt x="844" y="651"/>
                  </a:lnTo>
                  <a:cubicBezTo>
                    <a:pt x="934" y="651"/>
                    <a:pt x="1016" y="576"/>
                    <a:pt x="1016" y="479"/>
                  </a:cubicBezTo>
                  <a:lnTo>
                    <a:pt x="1016" y="173"/>
                  </a:lnTo>
                  <a:cubicBezTo>
                    <a:pt x="1016" y="83"/>
                    <a:pt x="934" y="1"/>
                    <a:pt x="844" y="1"/>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7"/>
            <p:cNvSpPr/>
            <p:nvPr/>
          </p:nvSpPr>
          <p:spPr>
            <a:xfrm>
              <a:off x="5839156" y="3693248"/>
              <a:ext cx="49769" cy="29780"/>
            </a:xfrm>
            <a:custGeom>
              <a:rect b="b" l="l" r="r" t="t"/>
              <a:pathLst>
                <a:path extrusionOk="0" h="733" w="1225">
                  <a:moveTo>
                    <a:pt x="172" y="1"/>
                  </a:moveTo>
                  <a:cubicBezTo>
                    <a:pt x="75" y="1"/>
                    <a:pt x="0" y="75"/>
                    <a:pt x="0" y="173"/>
                  </a:cubicBezTo>
                  <a:lnTo>
                    <a:pt x="0" y="561"/>
                  </a:lnTo>
                  <a:cubicBezTo>
                    <a:pt x="0" y="650"/>
                    <a:pt x="75" y="733"/>
                    <a:pt x="172" y="733"/>
                  </a:cubicBezTo>
                  <a:lnTo>
                    <a:pt x="1053" y="733"/>
                  </a:lnTo>
                  <a:cubicBezTo>
                    <a:pt x="1150" y="733"/>
                    <a:pt x="1225" y="650"/>
                    <a:pt x="1225" y="561"/>
                  </a:cubicBezTo>
                  <a:lnTo>
                    <a:pt x="1225" y="173"/>
                  </a:lnTo>
                  <a:cubicBezTo>
                    <a:pt x="1225" y="75"/>
                    <a:pt x="1150" y="1"/>
                    <a:pt x="1053"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7"/>
            <p:cNvSpPr/>
            <p:nvPr/>
          </p:nvSpPr>
          <p:spPr>
            <a:xfrm>
              <a:off x="5839156" y="3722987"/>
              <a:ext cx="49769" cy="29455"/>
            </a:xfrm>
            <a:custGeom>
              <a:rect b="b" l="l" r="r" t="t"/>
              <a:pathLst>
                <a:path extrusionOk="0" h="725" w="1225">
                  <a:moveTo>
                    <a:pt x="195" y="1"/>
                  </a:moveTo>
                  <a:cubicBezTo>
                    <a:pt x="90" y="1"/>
                    <a:pt x="0" y="83"/>
                    <a:pt x="0" y="195"/>
                  </a:cubicBezTo>
                  <a:lnTo>
                    <a:pt x="0" y="531"/>
                  </a:lnTo>
                  <a:cubicBezTo>
                    <a:pt x="0" y="643"/>
                    <a:pt x="90" y="725"/>
                    <a:pt x="195" y="725"/>
                  </a:cubicBezTo>
                  <a:lnTo>
                    <a:pt x="1031" y="725"/>
                  </a:lnTo>
                  <a:cubicBezTo>
                    <a:pt x="1135" y="725"/>
                    <a:pt x="1225" y="643"/>
                    <a:pt x="1225" y="531"/>
                  </a:cubicBezTo>
                  <a:lnTo>
                    <a:pt x="1225" y="195"/>
                  </a:lnTo>
                  <a:cubicBezTo>
                    <a:pt x="1225" y="83"/>
                    <a:pt x="1135" y="1"/>
                    <a:pt x="1031" y="1"/>
                  </a:cubicBez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7"/>
            <p:cNvSpPr/>
            <p:nvPr/>
          </p:nvSpPr>
          <p:spPr>
            <a:xfrm>
              <a:off x="5839156" y="3752401"/>
              <a:ext cx="49769" cy="26449"/>
            </a:xfrm>
            <a:custGeom>
              <a:rect b="b" l="l" r="r" t="t"/>
              <a:pathLst>
                <a:path extrusionOk="0" h="651" w="1225">
                  <a:moveTo>
                    <a:pt x="172" y="1"/>
                  </a:moveTo>
                  <a:cubicBezTo>
                    <a:pt x="75" y="1"/>
                    <a:pt x="0" y="83"/>
                    <a:pt x="0" y="173"/>
                  </a:cubicBezTo>
                  <a:lnTo>
                    <a:pt x="0" y="479"/>
                  </a:lnTo>
                  <a:cubicBezTo>
                    <a:pt x="0" y="576"/>
                    <a:pt x="75" y="651"/>
                    <a:pt x="172" y="651"/>
                  </a:cubicBezTo>
                  <a:lnTo>
                    <a:pt x="1053" y="651"/>
                  </a:lnTo>
                  <a:cubicBezTo>
                    <a:pt x="1150" y="651"/>
                    <a:pt x="1225" y="576"/>
                    <a:pt x="1225" y="479"/>
                  </a:cubicBezTo>
                  <a:lnTo>
                    <a:pt x="1225" y="173"/>
                  </a:lnTo>
                  <a:cubicBezTo>
                    <a:pt x="1225" y="83"/>
                    <a:pt x="1150" y="1"/>
                    <a:pt x="1053" y="1"/>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7"/>
            <p:cNvSpPr/>
            <p:nvPr/>
          </p:nvSpPr>
          <p:spPr>
            <a:xfrm>
              <a:off x="5743276" y="3752401"/>
              <a:ext cx="95312" cy="26449"/>
            </a:xfrm>
            <a:custGeom>
              <a:rect b="b" l="l" r="r" t="t"/>
              <a:pathLst>
                <a:path extrusionOk="0" h="651" w="2346">
                  <a:moveTo>
                    <a:pt x="173" y="1"/>
                  </a:moveTo>
                  <a:cubicBezTo>
                    <a:pt x="75" y="1"/>
                    <a:pt x="1" y="83"/>
                    <a:pt x="1" y="173"/>
                  </a:cubicBezTo>
                  <a:lnTo>
                    <a:pt x="1" y="479"/>
                  </a:lnTo>
                  <a:cubicBezTo>
                    <a:pt x="1" y="576"/>
                    <a:pt x="75" y="651"/>
                    <a:pt x="173" y="651"/>
                  </a:cubicBezTo>
                  <a:lnTo>
                    <a:pt x="2174" y="651"/>
                  </a:lnTo>
                  <a:cubicBezTo>
                    <a:pt x="2271" y="651"/>
                    <a:pt x="2345" y="576"/>
                    <a:pt x="2345" y="479"/>
                  </a:cubicBezTo>
                  <a:lnTo>
                    <a:pt x="2345" y="173"/>
                  </a:lnTo>
                  <a:cubicBezTo>
                    <a:pt x="2345" y="83"/>
                    <a:pt x="2271" y="1"/>
                    <a:pt x="2174" y="1"/>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7"/>
            <p:cNvSpPr/>
            <p:nvPr/>
          </p:nvSpPr>
          <p:spPr>
            <a:xfrm>
              <a:off x="5830950" y="3771821"/>
              <a:ext cx="66182" cy="37987"/>
            </a:xfrm>
            <a:custGeom>
              <a:rect b="b" l="l" r="r" t="t"/>
              <a:pathLst>
                <a:path extrusionOk="0" h="935" w="1629">
                  <a:moveTo>
                    <a:pt x="658" y="1"/>
                  </a:moveTo>
                  <a:lnTo>
                    <a:pt x="1" y="456"/>
                  </a:lnTo>
                  <a:lnTo>
                    <a:pt x="1061" y="934"/>
                  </a:lnTo>
                  <a:lnTo>
                    <a:pt x="1629" y="404"/>
                  </a:lnTo>
                  <a:lnTo>
                    <a:pt x="658" y="1"/>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7"/>
            <p:cNvSpPr/>
            <p:nvPr/>
          </p:nvSpPr>
          <p:spPr>
            <a:xfrm>
              <a:off x="5830950" y="3790347"/>
              <a:ext cx="43146" cy="61632"/>
            </a:xfrm>
            <a:custGeom>
              <a:rect b="b" l="l" r="r" t="t"/>
              <a:pathLst>
                <a:path extrusionOk="0" h="1517" w="1062">
                  <a:moveTo>
                    <a:pt x="1" y="0"/>
                  </a:moveTo>
                  <a:lnTo>
                    <a:pt x="1" y="1023"/>
                  </a:lnTo>
                  <a:lnTo>
                    <a:pt x="1061" y="1516"/>
                  </a:lnTo>
                  <a:lnTo>
                    <a:pt x="1061" y="478"/>
                  </a:lnTo>
                  <a:lnTo>
                    <a:pt x="1"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7"/>
            <p:cNvSpPr/>
            <p:nvPr/>
          </p:nvSpPr>
          <p:spPr>
            <a:xfrm>
              <a:off x="5874055" y="3788234"/>
              <a:ext cx="23076" cy="63745"/>
            </a:xfrm>
            <a:custGeom>
              <a:rect b="b" l="l" r="r" t="t"/>
              <a:pathLst>
                <a:path extrusionOk="0" h="1569" w="568">
                  <a:moveTo>
                    <a:pt x="568" y="0"/>
                  </a:moveTo>
                  <a:lnTo>
                    <a:pt x="0" y="530"/>
                  </a:lnTo>
                  <a:lnTo>
                    <a:pt x="0" y="1568"/>
                  </a:lnTo>
                  <a:lnTo>
                    <a:pt x="530" y="993"/>
                  </a:lnTo>
                  <a:lnTo>
                    <a:pt x="568" y="0"/>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7"/>
            <p:cNvSpPr/>
            <p:nvPr/>
          </p:nvSpPr>
          <p:spPr>
            <a:xfrm>
              <a:off x="5847323" y="3820086"/>
              <a:ext cx="41603" cy="23970"/>
            </a:xfrm>
            <a:custGeom>
              <a:rect b="b" l="l" r="r" t="t"/>
              <a:pathLst>
                <a:path extrusionOk="0" h="590" w="1024">
                  <a:moveTo>
                    <a:pt x="412" y="0"/>
                  </a:moveTo>
                  <a:lnTo>
                    <a:pt x="1" y="284"/>
                  </a:lnTo>
                  <a:lnTo>
                    <a:pt x="666" y="590"/>
                  </a:lnTo>
                  <a:lnTo>
                    <a:pt x="1024" y="254"/>
                  </a:lnTo>
                  <a:lnTo>
                    <a:pt x="412"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7"/>
            <p:cNvSpPr/>
            <p:nvPr/>
          </p:nvSpPr>
          <p:spPr>
            <a:xfrm>
              <a:off x="5847323" y="3831583"/>
              <a:ext cx="27058" cy="38596"/>
            </a:xfrm>
            <a:custGeom>
              <a:rect b="b" l="l" r="r" t="t"/>
              <a:pathLst>
                <a:path extrusionOk="0" h="950" w="666">
                  <a:moveTo>
                    <a:pt x="1" y="1"/>
                  </a:moveTo>
                  <a:lnTo>
                    <a:pt x="1" y="643"/>
                  </a:lnTo>
                  <a:lnTo>
                    <a:pt x="666" y="949"/>
                  </a:lnTo>
                  <a:lnTo>
                    <a:pt x="666" y="307"/>
                  </a:lnTo>
                  <a:lnTo>
                    <a:pt x="1"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7"/>
            <p:cNvSpPr/>
            <p:nvPr/>
          </p:nvSpPr>
          <p:spPr>
            <a:xfrm>
              <a:off x="5874340" y="3830364"/>
              <a:ext cx="14585" cy="39815"/>
            </a:xfrm>
            <a:custGeom>
              <a:rect b="b" l="l" r="r" t="t"/>
              <a:pathLst>
                <a:path extrusionOk="0" h="980" w="359">
                  <a:moveTo>
                    <a:pt x="359" y="1"/>
                  </a:moveTo>
                  <a:lnTo>
                    <a:pt x="1" y="337"/>
                  </a:lnTo>
                  <a:lnTo>
                    <a:pt x="1" y="979"/>
                  </a:lnTo>
                  <a:lnTo>
                    <a:pt x="337" y="621"/>
                  </a:lnTo>
                  <a:lnTo>
                    <a:pt x="359"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7"/>
            <p:cNvSpPr/>
            <p:nvPr/>
          </p:nvSpPr>
          <p:spPr>
            <a:xfrm>
              <a:off x="5204193" y="3950824"/>
              <a:ext cx="64354" cy="8816"/>
            </a:xfrm>
            <a:custGeom>
              <a:rect b="b" l="l" r="r" t="t"/>
              <a:pathLst>
                <a:path extrusionOk="0" h="217" w="1584">
                  <a:moveTo>
                    <a:pt x="1" y="0"/>
                  </a:moveTo>
                  <a:lnTo>
                    <a:pt x="1" y="217"/>
                  </a:lnTo>
                  <a:lnTo>
                    <a:pt x="1584" y="217"/>
                  </a:lnTo>
                  <a:lnTo>
                    <a:pt x="1584" y="0"/>
                  </a:ln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7"/>
            <p:cNvSpPr/>
            <p:nvPr/>
          </p:nvSpPr>
          <p:spPr>
            <a:xfrm>
              <a:off x="5204193" y="3855553"/>
              <a:ext cx="64354" cy="94378"/>
            </a:xfrm>
            <a:custGeom>
              <a:rect b="b" l="l" r="r" t="t"/>
              <a:pathLst>
                <a:path extrusionOk="0" h="2323" w="1584">
                  <a:moveTo>
                    <a:pt x="1" y="1"/>
                  </a:moveTo>
                  <a:lnTo>
                    <a:pt x="1" y="2323"/>
                  </a:lnTo>
                  <a:lnTo>
                    <a:pt x="1584" y="2323"/>
                  </a:lnTo>
                  <a:lnTo>
                    <a:pt x="15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7"/>
            <p:cNvSpPr/>
            <p:nvPr/>
          </p:nvSpPr>
          <p:spPr>
            <a:xfrm>
              <a:off x="5211506" y="3864369"/>
              <a:ext cx="50094" cy="25514"/>
            </a:xfrm>
            <a:custGeom>
              <a:rect b="b" l="l" r="r" t="t"/>
              <a:pathLst>
                <a:path extrusionOk="0" h="628" w="1233">
                  <a:moveTo>
                    <a:pt x="187" y="0"/>
                  </a:moveTo>
                  <a:cubicBezTo>
                    <a:pt x="82" y="0"/>
                    <a:pt x="0" y="82"/>
                    <a:pt x="0" y="187"/>
                  </a:cubicBezTo>
                  <a:lnTo>
                    <a:pt x="0" y="441"/>
                  </a:lnTo>
                  <a:cubicBezTo>
                    <a:pt x="0" y="545"/>
                    <a:pt x="82" y="627"/>
                    <a:pt x="187" y="627"/>
                  </a:cubicBezTo>
                  <a:lnTo>
                    <a:pt x="1045" y="627"/>
                  </a:lnTo>
                  <a:cubicBezTo>
                    <a:pt x="1150" y="627"/>
                    <a:pt x="1232" y="545"/>
                    <a:pt x="1232" y="441"/>
                  </a:cubicBezTo>
                  <a:lnTo>
                    <a:pt x="1232" y="187"/>
                  </a:lnTo>
                  <a:cubicBezTo>
                    <a:pt x="1232" y="82"/>
                    <a:pt x="1150" y="0"/>
                    <a:pt x="10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7"/>
            <p:cNvSpPr/>
            <p:nvPr/>
          </p:nvSpPr>
          <p:spPr>
            <a:xfrm>
              <a:off x="5328878" y="3950824"/>
              <a:ext cx="64354" cy="8816"/>
            </a:xfrm>
            <a:custGeom>
              <a:rect b="b" l="l" r="r" t="t"/>
              <a:pathLst>
                <a:path extrusionOk="0" h="217" w="1584">
                  <a:moveTo>
                    <a:pt x="1" y="0"/>
                  </a:moveTo>
                  <a:lnTo>
                    <a:pt x="1" y="217"/>
                  </a:lnTo>
                  <a:lnTo>
                    <a:pt x="1584" y="217"/>
                  </a:lnTo>
                  <a:lnTo>
                    <a:pt x="1584" y="0"/>
                  </a:ln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7"/>
            <p:cNvSpPr/>
            <p:nvPr/>
          </p:nvSpPr>
          <p:spPr>
            <a:xfrm>
              <a:off x="5328878" y="3855553"/>
              <a:ext cx="64354" cy="94378"/>
            </a:xfrm>
            <a:custGeom>
              <a:rect b="b" l="l" r="r" t="t"/>
              <a:pathLst>
                <a:path extrusionOk="0" h="2323" w="1584">
                  <a:moveTo>
                    <a:pt x="1" y="1"/>
                  </a:moveTo>
                  <a:lnTo>
                    <a:pt x="1" y="2323"/>
                  </a:lnTo>
                  <a:lnTo>
                    <a:pt x="1584" y="2323"/>
                  </a:lnTo>
                  <a:lnTo>
                    <a:pt x="15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7"/>
            <p:cNvSpPr/>
            <p:nvPr/>
          </p:nvSpPr>
          <p:spPr>
            <a:xfrm>
              <a:off x="5335866" y="3864369"/>
              <a:ext cx="50419" cy="25514"/>
            </a:xfrm>
            <a:custGeom>
              <a:rect b="b" l="l" r="r" t="t"/>
              <a:pathLst>
                <a:path extrusionOk="0" h="628" w="1241">
                  <a:moveTo>
                    <a:pt x="187" y="0"/>
                  </a:moveTo>
                  <a:cubicBezTo>
                    <a:pt x="90" y="0"/>
                    <a:pt x="1" y="82"/>
                    <a:pt x="1" y="187"/>
                  </a:cubicBezTo>
                  <a:lnTo>
                    <a:pt x="1" y="441"/>
                  </a:lnTo>
                  <a:cubicBezTo>
                    <a:pt x="1" y="545"/>
                    <a:pt x="90" y="627"/>
                    <a:pt x="187" y="627"/>
                  </a:cubicBezTo>
                  <a:lnTo>
                    <a:pt x="1053" y="627"/>
                  </a:lnTo>
                  <a:cubicBezTo>
                    <a:pt x="1150" y="627"/>
                    <a:pt x="1240" y="545"/>
                    <a:pt x="1240" y="441"/>
                  </a:cubicBezTo>
                  <a:lnTo>
                    <a:pt x="1240" y="187"/>
                  </a:lnTo>
                  <a:cubicBezTo>
                    <a:pt x="1240" y="82"/>
                    <a:pt x="1150" y="0"/>
                    <a:pt x="10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7"/>
            <p:cNvSpPr/>
            <p:nvPr/>
          </p:nvSpPr>
          <p:spPr>
            <a:xfrm>
              <a:off x="5436906" y="3950824"/>
              <a:ext cx="64029" cy="8816"/>
            </a:xfrm>
            <a:custGeom>
              <a:rect b="b" l="l" r="r" t="t"/>
              <a:pathLst>
                <a:path extrusionOk="0" h="217" w="1576">
                  <a:moveTo>
                    <a:pt x="0" y="0"/>
                  </a:moveTo>
                  <a:lnTo>
                    <a:pt x="0" y="217"/>
                  </a:lnTo>
                  <a:lnTo>
                    <a:pt x="1576" y="217"/>
                  </a:lnTo>
                  <a:lnTo>
                    <a:pt x="1576" y="0"/>
                  </a:ln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7"/>
            <p:cNvSpPr/>
            <p:nvPr/>
          </p:nvSpPr>
          <p:spPr>
            <a:xfrm>
              <a:off x="5436906" y="3855553"/>
              <a:ext cx="64354" cy="94378"/>
            </a:xfrm>
            <a:custGeom>
              <a:rect b="b" l="l" r="r" t="t"/>
              <a:pathLst>
                <a:path extrusionOk="0" h="2323" w="1584">
                  <a:moveTo>
                    <a:pt x="0" y="1"/>
                  </a:moveTo>
                  <a:lnTo>
                    <a:pt x="0" y="2323"/>
                  </a:lnTo>
                  <a:lnTo>
                    <a:pt x="1583" y="2323"/>
                  </a:lnTo>
                  <a:lnTo>
                    <a:pt x="15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7"/>
            <p:cNvSpPr/>
            <p:nvPr/>
          </p:nvSpPr>
          <p:spPr>
            <a:xfrm>
              <a:off x="5443853" y="3864369"/>
              <a:ext cx="50094" cy="25514"/>
            </a:xfrm>
            <a:custGeom>
              <a:rect b="b" l="l" r="r" t="t"/>
              <a:pathLst>
                <a:path extrusionOk="0" h="628" w="1233">
                  <a:moveTo>
                    <a:pt x="187" y="0"/>
                  </a:moveTo>
                  <a:cubicBezTo>
                    <a:pt x="83" y="0"/>
                    <a:pt x="1" y="82"/>
                    <a:pt x="1" y="187"/>
                  </a:cubicBezTo>
                  <a:lnTo>
                    <a:pt x="1" y="441"/>
                  </a:lnTo>
                  <a:cubicBezTo>
                    <a:pt x="1" y="545"/>
                    <a:pt x="83" y="627"/>
                    <a:pt x="187" y="627"/>
                  </a:cubicBezTo>
                  <a:lnTo>
                    <a:pt x="1046" y="627"/>
                  </a:lnTo>
                  <a:cubicBezTo>
                    <a:pt x="1151" y="627"/>
                    <a:pt x="1233" y="545"/>
                    <a:pt x="1233" y="441"/>
                  </a:cubicBezTo>
                  <a:lnTo>
                    <a:pt x="1233" y="187"/>
                  </a:lnTo>
                  <a:cubicBezTo>
                    <a:pt x="1233" y="82"/>
                    <a:pt x="1151" y="0"/>
                    <a:pt x="1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7"/>
            <p:cNvSpPr/>
            <p:nvPr/>
          </p:nvSpPr>
          <p:spPr>
            <a:xfrm>
              <a:off x="5306452" y="3447534"/>
              <a:ext cx="202366" cy="87105"/>
            </a:xfrm>
            <a:custGeom>
              <a:rect b="b" l="l" r="r" t="t"/>
              <a:pathLst>
                <a:path extrusionOk="0" h="2144" w="4981">
                  <a:moveTo>
                    <a:pt x="217" y="1"/>
                  </a:moveTo>
                  <a:cubicBezTo>
                    <a:pt x="97" y="1"/>
                    <a:pt x="0" y="98"/>
                    <a:pt x="0" y="217"/>
                  </a:cubicBezTo>
                  <a:lnTo>
                    <a:pt x="0" y="1927"/>
                  </a:lnTo>
                  <a:cubicBezTo>
                    <a:pt x="0" y="2047"/>
                    <a:pt x="97" y="2144"/>
                    <a:pt x="217" y="2144"/>
                  </a:cubicBezTo>
                  <a:lnTo>
                    <a:pt x="4764" y="2144"/>
                  </a:lnTo>
                  <a:cubicBezTo>
                    <a:pt x="4884" y="2144"/>
                    <a:pt x="4981" y="2047"/>
                    <a:pt x="4981" y="1927"/>
                  </a:cubicBezTo>
                  <a:lnTo>
                    <a:pt x="4981" y="217"/>
                  </a:lnTo>
                  <a:cubicBezTo>
                    <a:pt x="4981" y="98"/>
                    <a:pt x="4884" y="1"/>
                    <a:pt x="4764" y="1"/>
                  </a:cubicBez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7"/>
            <p:cNvSpPr/>
            <p:nvPr/>
          </p:nvSpPr>
          <p:spPr>
            <a:xfrm>
              <a:off x="5330097" y="3540977"/>
              <a:ext cx="25230" cy="12757"/>
            </a:xfrm>
            <a:custGeom>
              <a:rect b="b" l="l" r="r" t="t"/>
              <a:pathLst>
                <a:path extrusionOk="0" h="314" w="621">
                  <a:moveTo>
                    <a:pt x="157" y="0"/>
                  </a:moveTo>
                  <a:cubicBezTo>
                    <a:pt x="68" y="0"/>
                    <a:pt x="1" y="68"/>
                    <a:pt x="1" y="157"/>
                  </a:cubicBezTo>
                  <a:cubicBezTo>
                    <a:pt x="1" y="247"/>
                    <a:pt x="68" y="314"/>
                    <a:pt x="157" y="314"/>
                  </a:cubicBezTo>
                  <a:lnTo>
                    <a:pt x="464" y="314"/>
                  </a:lnTo>
                  <a:cubicBezTo>
                    <a:pt x="553" y="314"/>
                    <a:pt x="620" y="247"/>
                    <a:pt x="620" y="157"/>
                  </a:cubicBezTo>
                  <a:cubicBezTo>
                    <a:pt x="620" y="68"/>
                    <a:pt x="553" y="0"/>
                    <a:pt x="464" y="0"/>
                  </a:cubicBezTo>
                  <a:close/>
                </a:path>
              </a:pathLst>
            </a:custGeom>
            <a:solidFill>
              <a:srgbClr val="931C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7"/>
            <p:cNvSpPr/>
            <p:nvPr/>
          </p:nvSpPr>
          <p:spPr>
            <a:xfrm>
              <a:off x="5327375" y="3517291"/>
              <a:ext cx="30674" cy="30389"/>
            </a:xfrm>
            <a:custGeom>
              <a:rect b="b" l="l" r="r" t="t"/>
              <a:pathLst>
                <a:path extrusionOk="0" h="748" w="755">
                  <a:moveTo>
                    <a:pt x="374" y="1"/>
                  </a:moveTo>
                  <a:cubicBezTo>
                    <a:pt x="172" y="1"/>
                    <a:pt x="0" y="165"/>
                    <a:pt x="0" y="374"/>
                  </a:cubicBezTo>
                  <a:lnTo>
                    <a:pt x="0" y="568"/>
                  </a:lnTo>
                  <a:cubicBezTo>
                    <a:pt x="0" y="673"/>
                    <a:pt x="83" y="748"/>
                    <a:pt x="180" y="748"/>
                  </a:cubicBezTo>
                  <a:lnTo>
                    <a:pt x="575" y="748"/>
                  </a:lnTo>
                  <a:cubicBezTo>
                    <a:pt x="672" y="748"/>
                    <a:pt x="755" y="673"/>
                    <a:pt x="755" y="568"/>
                  </a:cubicBezTo>
                  <a:lnTo>
                    <a:pt x="755" y="374"/>
                  </a:lnTo>
                  <a:cubicBezTo>
                    <a:pt x="755" y="165"/>
                    <a:pt x="583" y="1"/>
                    <a:pt x="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7"/>
            <p:cNvSpPr/>
            <p:nvPr/>
          </p:nvSpPr>
          <p:spPr>
            <a:xfrm>
              <a:off x="5464817" y="3540977"/>
              <a:ext cx="25514" cy="12757"/>
            </a:xfrm>
            <a:custGeom>
              <a:rect b="b" l="l" r="r" t="t"/>
              <a:pathLst>
                <a:path extrusionOk="0" h="314" w="628">
                  <a:moveTo>
                    <a:pt x="157" y="0"/>
                  </a:moveTo>
                  <a:cubicBezTo>
                    <a:pt x="75" y="0"/>
                    <a:pt x="0" y="68"/>
                    <a:pt x="0" y="157"/>
                  </a:cubicBezTo>
                  <a:cubicBezTo>
                    <a:pt x="0" y="247"/>
                    <a:pt x="75" y="314"/>
                    <a:pt x="157" y="314"/>
                  </a:cubicBezTo>
                  <a:lnTo>
                    <a:pt x="470" y="314"/>
                  </a:lnTo>
                  <a:cubicBezTo>
                    <a:pt x="560" y="314"/>
                    <a:pt x="627" y="247"/>
                    <a:pt x="627" y="157"/>
                  </a:cubicBezTo>
                  <a:cubicBezTo>
                    <a:pt x="627" y="68"/>
                    <a:pt x="560" y="0"/>
                    <a:pt x="470" y="0"/>
                  </a:cubicBezTo>
                  <a:close/>
                </a:path>
              </a:pathLst>
            </a:custGeom>
            <a:solidFill>
              <a:srgbClr val="931C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7"/>
            <p:cNvSpPr/>
            <p:nvPr/>
          </p:nvSpPr>
          <p:spPr>
            <a:xfrm>
              <a:off x="5462054" y="3517291"/>
              <a:ext cx="30674" cy="30389"/>
            </a:xfrm>
            <a:custGeom>
              <a:rect b="b" l="l" r="r" t="t"/>
              <a:pathLst>
                <a:path extrusionOk="0" h="748" w="755">
                  <a:moveTo>
                    <a:pt x="369" y="1"/>
                  </a:moveTo>
                  <a:cubicBezTo>
                    <a:pt x="165" y="1"/>
                    <a:pt x="1" y="170"/>
                    <a:pt x="8" y="374"/>
                  </a:cubicBezTo>
                  <a:lnTo>
                    <a:pt x="8" y="568"/>
                  </a:lnTo>
                  <a:cubicBezTo>
                    <a:pt x="8" y="673"/>
                    <a:pt x="83" y="748"/>
                    <a:pt x="180" y="748"/>
                  </a:cubicBezTo>
                  <a:lnTo>
                    <a:pt x="583" y="748"/>
                  </a:lnTo>
                  <a:cubicBezTo>
                    <a:pt x="680" y="748"/>
                    <a:pt x="755" y="673"/>
                    <a:pt x="755" y="568"/>
                  </a:cubicBezTo>
                  <a:lnTo>
                    <a:pt x="755" y="374"/>
                  </a:lnTo>
                  <a:cubicBezTo>
                    <a:pt x="755" y="165"/>
                    <a:pt x="591" y="1"/>
                    <a:pt x="382" y="1"/>
                  </a:cubicBezTo>
                  <a:cubicBezTo>
                    <a:pt x="377" y="1"/>
                    <a:pt x="373" y="1"/>
                    <a:pt x="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7"/>
            <p:cNvSpPr/>
            <p:nvPr/>
          </p:nvSpPr>
          <p:spPr>
            <a:xfrm>
              <a:off x="5461445" y="3516316"/>
              <a:ext cx="32502" cy="32583"/>
            </a:xfrm>
            <a:custGeom>
              <a:rect b="b" l="l" r="r" t="t"/>
              <a:pathLst>
                <a:path extrusionOk="0" h="802" w="800">
                  <a:moveTo>
                    <a:pt x="400" y="47"/>
                  </a:moveTo>
                  <a:cubicBezTo>
                    <a:pt x="600" y="49"/>
                    <a:pt x="755" y="205"/>
                    <a:pt x="755" y="398"/>
                  </a:cubicBezTo>
                  <a:lnTo>
                    <a:pt x="755" y="600"/>
                  </a:lnTo>
                  <a:cubicBezTo>
                    <a:pt x="755" y="682"/>
                    <a:pt x="688" y="749"/>
                    <a:pt x="606" y="749"/>
                  </a:cubicBezTo>
                  <a:lnTo>
                    <a:pt x="202" y="749"/>
                  </a:lnTo>
                  <a:cubicBezTo>
                    <a:pt x="120" y="749"/>
                    <a:pt x="53" y="682"/>
                    <a:pt x="53" y="600"/>
                  </a:cubicBezTo>
                  <a:lnTo>
                    <a:pt x="53" y="398"/>
                  </a:lnTo>
                  <a:cubicBezTo>
                    <a:pt x="53" y="205"/>
                    <a:pt x="208" y="49"/>
                    <a:pt x="400" y="47"/>
                  </a:cubicBezTo>
                  <a:close/>
                  <a:moveTo>
                    <a:pt x="400" y="1"/>
                  </a:moveTo>
                  <a:cubicBezTo>
                    <a:pt x="201" y="1"/>
                    <a:pt x="1" y="133"/>
                    <a:pt x="1" y="398"/>
                  </a:cubicBezTo>
                  <a:lnTo>
                    <a:pt x="1" y="600"/>
                  </a:lnTo>
                  <a:cubicBezTo>
                    <a:pt x="1" y="712"/>
                    <a:pt x="90" y="802"/>
                    <a:pt x="202" y="802"/>
                  </a:cubicBezTo>
                  <a:lnTo>
                    <a:pt x="606" y="802"/>
                  </a:lnTo>
                  <a:cubicBezTo>
                    <a:pt x="710" y="802"/>
                    <a:pt x="800" y="712"/>
                    <a:pt x="800" y="600"/>
                  </a:cubicBezTo>
                  <a:lnTo>
                    <a:pt x="800" y="398"/>
                  </a:lnTo>
                  <a:cubicBezTo>
                    <a:pt x="800" y="133"/>
                    <a:pt x="600" y="1"/>
                    <a:pt x="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7"/>
            <p:cNvSpPr/>
            <p:nvPr/>
          </p:nvSpPr>
          <p:spPr>
            <a:xfrm>
              <a:off x="5397457" y="3540977"/>
              <a:ext cx="25514" cy="12757"/>
            </a:xfrm>
            <a:custGeom>
              <a:rect b="b" l="l" r="r" t="t"/>
              <a:pathLst>
                <a:path extrusionOk="0" h="314" w="628">
                  <a:moveTo>
                    <a:pt x="157" y="0"/>
                  </a:moveTo>
                  <a:cubicBezTo>
                    <a:pt x="68" y="0"/>
                    <a:pt x="0" y="68"/>
                    <a:pt x="0" y="157"/>
                  </a:cubicBezTo>
                  <a:cubicBezTo>
                    <a:pt x="0" y="247"/>
                    <a:pt x="68" y="314"/>
                    <a:pt x="157" y="314"/>
                  </a:cubicBezTo>
                  <a:lnTo>
                    <a:pt x="471" y="314"/>
                  </a:lnTo>
                  <a:cubicBezTo>
                    <a:pt x="553" y="314"/>
                    <a:pt x="628" y="247"/>
                    <a:pt x="628" y="157"/>
                  </a:cubicBezTo>
                  <a:cubicBezTo>
                    <a:pt x="628" y="68"/>
                    <a:pt x="553" y="0"/>
                    <a:pt x="471" y="0"/>
                  </a:cubicBezTo>
                  <a:close/>
                </a:path>
              </a:pathLst>
            </a:custGeom>
            <a:solidFill>
              <a:srgbClr val="931C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7"/>
            <p:cNvSpPr/>
            <p:nvPr/>
          </p:nvSpPr>
          <p:spPr>
            <a:xfrm>
              <a:off x="5394735" y="3517291"/>
              <a:ext cx="30674" cy="30389"/>
            </a:xfrm>
            <a:custGeom>
              <a:rect b="b" l="l" r="r" t="t"/>
              <a:pathLst>
                <a:path extrusionOk="0" h="748" w="755">
                  <a:moveTo>
                    <a:pt x="368" y="1"/>
                  </a:moveTo>
                  <a:cubicBezTo>
                    <a:pt x="165" y="1"/>
                    <a:pt x="0" y="170"/>
                    <a:pt x="0" y="374"/>
                  </a:cubicBezTo>
                  <a:lnTo>
                    <a:pt x="0" y="568"/>
                  </a:lnTo>
                  <a:cubicBezTo>
                    <a:pt x="0" y="673"/>
                    <a:pt x="75" y="748"/>
                    <a:pt x="172" y="748"/>
                  </a:cubicBezTo>
                  <a:lnTo>
                    <a:pt x="575" y="748"/>
                  </a:lnTo>
                  <a:cubicBezTo>
                    <a:pt x="672" y="748"/>
                    <a:pt x="754" y="673"/>
                    <a:pt x="754" y="568"/>
                  </a:cubicBezTo>
                  <a:lnTo>
                    <a:pt x="754" y="374"/>
                  </a:lnTo>
                  <a:cubicBezTo>
                    <a:pt x="754" y="165"/>
                    <a:pt x="583" y="1"/>
                    <a:pt x="381" y="1"/>
                  </a:cubicBezTo>
                  <a:cubicBezTo>
                    <a:pt x="377" y="1"/>
                    <a:pt x="372" y="1"/>
                    <a:pt x="3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7"/>
            <p:cNvSpPr/>
            <p:nvPr/>
          </p:nvSpPr>
          <p:spPr>
            <a:xfrm>
              <a:off x="5320103" y="3488202"/>
              <a:ext cx="44609" cy="23401"/>
            </a:xfrm>
            <a:custGeom>
              <a:rect b="b" l="l" r="r" t="t"/>
              <a:pathLst>
                <a:path extrusionOk="0" h="576" w="1098">
                  <a:moveTo>
                    <a:pt x="179" y="0"/>
                  </a:moveTo>
                  <a:cubicBezTo>
                    <a:pt x="82" y="0"/>
                    <a:pt x="0" y="82"/>
                    <a:pt x="0" y="179"/>
                  </a:cubicBezTo>
                  <a:lnTo>
                    <a:pt x="0" y="403"/>
                  </a:lnTo>
                  <a:cubicBezTo>
                    <a:pt x="0" y="500"/>
                    <a:pt x="82" y="575"/>
                    <a:pt x="179" y="575"/>
                  </a:cubicBezTo>
                  <a:lnTo>
                    <a:pt x="926" y="575"/>
                  </a:lnTo>
                  <a:cubicBezTo>
                    <a:pt x="1023" y="575"/>
                    <a:pt x="1098" y="500"/>
                    <a:pt x="1098" y="403"/>
                  </a:cubicBezTo>
                  <a:lnTo>
                    <a:pt x="1098" y="179"/>
                  </a:lnTo>
                  <a:cubicBezTo>
                    <a:pt x="1098" y="82"/>
                    <a:pt x="1023" y="0"/>
                    <a:pt x="926" y="0"/>
                  </a:cubicBez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7"/>
            <p:cNvSpPr/>
            <p:nvPr/>
          </p:nvSpPr>
          <p:spPr>
            <a:xfrm>
              <a:off x="5376209" y="3447250"/>
              <a:ext cx="41" cy="87105"/>
            </a:xfrm>
            <a:custGeom>
              <a:rect b="b" l="l" r="r" t="t"/>
              <a:pathLst>
                <a:path extrusionOk="0" h="2144" w="1">
                  <a:moveTo>
                    <a:pt x="1" y="0"/>
                  </a:moveTo>
                  <a:lnTo>
                    <a:pt x="1" y="2143"/>
                  </a:lnTo>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7"/>
            <p:cNvSpPr/>
            <p:nvPr/>
          </p:nvSpPr>
          <p:spPr>
            <a:xfrm>
              <a:off x="5375315" y="3446722"/>
              <a:ext cx="1869" cy="88243"/>
            </a:xfrm>
            <a:custGeom>
              <a:rect b="b" l="l" r="r" t="t"/>
              <a:pathLst>
                <a:path extrusionOk="0" h="2172" w="46">
                  <a:moveTo>
                    <a:pt x="23" y="0"/>
                  </a:moveTo>
                  <a:cubicBezTo>
                    <a:pt x="11" y="0"/>
                    <a:pt x="0" y="9"/>
                    <a:pt x="0" y="28"/>
                  </a:cubicBezTo>
                  <a:lnTo>
                    <a:pt x="0" y="2149"/>
                  </a:lnTo>
                  <a:cubicBezTo>
                    <a:pt x="0" y="2156"/>
                    <a:pt x="8" y="2171"/>
                    <a:pt x="23" y="2171"/>
                  </a:cubicBezTo>
                  <a:cubicBezTo>
                    <a:pt x="38" y="2171"/>
                    <a:pt x="45" y="2156"/>
                    <a:pt x="45" y="2149"/>
                  </a:cubicBezTo>
                  <a:lnTo>
                    <a:pt x="45" y="28"/>
                  </a:lnTo>
                  <a:cubicBezTo>
                    <a:pt x="45" y="9"/>
                    <a:pt x="34" y="0"/>
                    <a:pt x="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7"/>
            <p:cNvSpPr/>
            <p:nvPr/>
          </p:nvSpPr>
          <p:spPr>
            <a:xfrm>
              <a:off x="5443569" y="3447250"/>
              <a:ext cx="41" cy="87105"/>
            </a:xfrm>
            <a:custGeom>
              <a:rect b="b" l="l" r="r" t="t"/>
              <a:pathLst>
                <a:path extrusionOk="0" h="2144" w="1">
                  <a:moveTo>
                    <a:pt x="0" y="0"/>
                  </a:moveTo>
                  <a:lnTo>
                    <a:pt x="0" y="2143"/>
                  </a:lnTo>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7"/>
            <p:cNvSpPr/>
            <p:nvPr/>
          </p:nvSpPr>
          <p:spPr>
            <a:xfrm>
              <a:off x="5442635" y="3446722"/>
              <a:ext cx="2194" cy="88243"/>
            </a:xfrm>
            <a:custGeom>
              <a:rect b="b" l="l" r="r" t="t"/>
              <a:pathLst>
                <a:path extrusionOk="0" h="2172" w="54">
                  <a:moveTo>
                    <a:pt x="27" y="0"/>
                  </a:moveTo>
                  <a:cubicBezTo>
                    <a:pt x="14" y="0"/>
                    <a:pt x="1" y="9"/>
                    <a:pt x="1" y="28"/>
                  </a:cubicBezTo>
                  <a:lnTo>
                    <a:pt x="1" y="2149"/>
                  </a:lnTo>
                  <a:cubicBezTo>
                    <a:pt x="1" y="2156"/>
                    <a:pt x="16" y="2171"/>
                    <a:pt x="23" y="2171"/>
                  </a:cubicBezTo>
                  <a:cubicBezTo>
                    <a:pt x="38" y="2171"/>
                    <a:pt x="53" y="2156"/>
                    <a:pt x="53" y="2149"/>
                  </a:cubicBezTo>
                  <a:lnTo>
                    <a:pt x="53" y="28"/>
                  </a:lnTo>
                  <a:cubicBezTo>
                    <a:pt x="53" y="9"/>
                    <a:pt x="40" y="0"/>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7"/>
            <p:cNvSpPr/>
            <p:nvPr/>
          </p:nvSpPr>
          <p:spPr>
            <a:xfrm>
              <a:off x="5163851" y="2266258"/>
              <a:ext cx="34330" cy="23361"/>
            </a:xfrm>
            <a:custGeom>
              <a:rect b="b" l="l" r="r" t="t"/>
              <a:pathLst>
                <a:path extrusionOk="0" h="575" w="845">
                  <a:moveTo>
                    <a:pt x="426" y="0"/>
                  </a:moveTo>
                  <a:cubicBezTo>
                    <a:pt x="195" y="0"/>
                    <a:pt x="1" y="127"/>
                    <a:pt x="1" y="291"/>
                  </a:cubicBezTo>
                  <a:cubicBezTo>
                    <a:pt x="1" y="448"/>
                    <a:pt x="195" y="575"/>
                    <a:pt x="426" y="575"/>
                  </a:cubicBezTo>
                  <a:cubicBezTo>
                    <a:pt x="658" y="575"/>
                    <a:pt x="844" y="448"/>
                    <a:pt x="844" y="291"/>
                  </a:cubicBezTo>
                  <a:cubicBezTo>
                    <a:pt x="844" y="127"/>
                    <a:pt x="658" y="0"/>
                    <a:pt x="4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7"/>
            <p:cNvSpPr/>
            <p:nvPr/>
          </p:nvSpPr>
          <p:spPr>
            <a:xfrm>
              <a:off x="5177826" y="2397281"/>
              <a:ext cx="6704" cy="10360"/>
            </a:xfrm>
            <a:custGeom>
              <a:rect b="b" l="l" r="r" t="t"/>
              <a:pathLst>
                <a:path extrusionOk="0" h="255" w="165">
                  <a:moveTo>
                    <a:pt x="67" y="1"/>
                  </a:moveTo>
                  <a:cubicBezTo>
                    <a:pt x="30" y="1"/>
                    <a:pt x="0" y="31"/>
                    <a:pt x="0" y="68"/>
                  </a:cubicBezTo>
                  <a:lnTo>
                    <a:pt x="0" y="187"/>
                  </a:lnTo>
                  <a:cubicBezTo>
                    <a:pt x="0" y="225"/>
                    <a:pt x="30" y="255"/>
                    <a:pt x="67" y="255"/>
                  </a:cubicBezTo>
                  <a:lnTo>
                    <a:pt x="90" y="255"/>
                  </a:lnTo>
                  <a:cubicBezTo>
                    <a:pt x="127" y="255"/>
                    <a:pt x="164" y="225"/>
                    <a:pt x="164" y="187"/>
                  </a:cubicBezTo>
                  <a:lnTo>
                    <a:pt x="164" y="68"/>
                  </a:lnTo>
                  <a:cubicBezTo>
                    <a:pt x="164" y="31"/>
                    <a:pt x="127" y="1"/>
                    <a:pt x="90"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7"/>
            <p:cNvSpPr/>
            <p:nvPr/>
          </p:nvSpPr>
          <p:spPr>
            <a:xfrm>
              <a:off x="5122005" y="2326589"/>
              <a:ext cx="94093" cy="45584"/>
            </a:xfrm>
            <a:custGeom>
              <a:rect b="b" l="l" r="r" t="t"/>
              <a:pathLst>
                <a:path extrusionOk="0" h="1122" w="2316">
                  <a:moveTo>
                    <a:pt x="314" y="1"/>
                  </a:moveTo>
                  <a:cubicBezTo>
                    <a:pt x="142" y="8"/>
                    <a:pt x="0" y="150"/>
                    <a:pt x="8" y="330"/>
                  </a:cubicBezTo>
                  <a:lnTo>
                    <a:pt x="8" y="792"/>
                  </a:lnTo>
                  <a:cubicBezTo>
                    <a:pt x="0" y="972"/>
                    <a:pt x="135" y="1114"/>
                    <a:pt x="314" y="1121"/>
                  </a:cubicBezTo>
                  <a:lnTo>
                    <a:pt x="2001" y="1121"/>
                  </a:lnTo>
                  <a:cubicBezTo>
                    <a:pt x="2173" y="1114"/>
                    <a:pt x="2315" y="972"/>
                    <a:pt x="2308" y="792"/>
                  </a:cubicBezTo>
                  <a:lnTo>
                    <a:pt x="2308" y="330"/>
                  </a:lnTo>
                  <a:cubicBezTo>
                    <a:pt x="2315" y="150"/>
                    <a:pt x="2173" y="8"/>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7"/>
            <p:cNvSpPr/>
            <p:nvPr/>
          </p:nvSpPr>
          <p:spPr>
            <a:xfrm>
              <a:off x="5122289" y="2283849"/>
              <a:ext cx="93484" cy="42781"/>
            </a:xfrm>
            <a:custGeom>
              <a:rect b="b" l="l" r="r" t="t"/>
              <a:pathLst>
                <a:path extrusionOk="0" h="1053" w="2301">
                  <a:moveTo>
                    <a:pt x="232" y="0"/>
                  </a:moveTo>
                  <a:cubicBezTo>
                    <a:pt x="105" y="0"/>
                    <a:pt x="1" y="105"/>
                    <a:pt x="1" y="232"/>
                  </a:cubicBezTo>
                  <a:lnTo>
                    <a:pt x="1" y="821"/>
                  </a:lnTo>
                  <a:cubicBezTo>
                    <a:pt x="1" y="948"/>
                    <a:pt x="105" y="1053"/>
                    <a:pt x="232" y="1053"/>
                  </a:cubicBezTo>
                  <a:lnTo>
                    <a:pt x="2069" y="1053"/>
                  </a:lnTo>
                  <a:cubicBezTo>
                    <a:pt x="2196" y="1053"/>
                    <a:pt x="2301" y="948"/>
                    <a:pt x="2301" y="821"/>
                  </a:cubicBezTo>
                  <a:lnTo>
                    <a:pt x="2301" y="232"/>
                  </a:lnTo>
                  <a:cubicBezTo>
                    <a:pt x="2301" y="105"/>
                    <a:pt x="2196" y="0"/>
                    <a:pt x="2069" y="0"/>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7"/>
            <p:cNvSpPr/>
            <p:nvPr/>
          </p:nvSpPr>
          <p:spPr>
            <a:xfrm>
              <a:off x="5163851" y="2376073"/>
              <a:ext cx="34330" cy="23686"/>
            </a:xfrm>
            <a:custGeom>
              <a:rect b="b" l="l" r="r" t="t"/>
              <a:pathLst>
                <a:path extrusionOk="0" h="583" w="845">
                  <a:moveTo>
                    <a:pt x="426" y="0"/>
                  </a:moveTo>
                  <a:cubicBezTo>
                    <a:pt x="195" y="0"/>
                    <a:pt x="1" y="134"/>
                    <a:pt x="1" y="291"/>
                  </a:cubicBezTo>
                  <a:cubicBezTo>
                    <a:pt x="1" y="456"/>
                    <a:pt x="195" y="583"/>
                    <a:pt x="426" y="583"/>
                  </a:cubicBezTo>
                  <a:cubicBezTo>
                    <a:pt x="658" y="583"/>
                    <a:pt x="844" y="456"/>
                    <a:pt x="844" y="291"/>
                  </a:cubicBezTo>
                  <a:cubicBezTo>
                    <a:pt x="844" y="134"/>
                    <a:pt x="658" y="0"/>
                    <a:pt x="42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7"/>
            <p:cNvSpPr/>
            <p:nvPr/>
          </p:nvSpPr>
          <p:spPr>
            <a:xfrm>
              <a:off x="5167791" y="2346009"/>
              <a:ext cx="28886" cy="13691"/>
            </a:xfrm>
            <a:custGeom>
              <a:rect b="b" l="l" r="r" t="t"/>
              <a:pathLst>
                <a:path extrusionOk="0" h="337" w="711">
                  <a:moveTo>
                    <a:pt x="1" y="1"/>
                  </a:moveTo>
                  <a:lnTo>
                    <a:pt x="1" y="337"/>
                  </a:lnTo>
                  <a:lnTo>
                    <a:pt x="710" y="337"/>
                  </a:lnTo>
                  <a:lnTo>
                    <a:pt x="710" y="1"/>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7"/>
            <p:cNvSpPr/>
            <p:nvPr/>
          </p:nvSpPr>
          <p:spPr>
            <a:xfrm>
              <a:off x="5166898" y="2345115"/>
              <a:ext cx="30958" cy="15804"/>
            </a:xfrm>
            <a:custGeom>
              <a:rect b="b" l="l" r="r" t="t"/>
              <a:pathLst>
                <a:path extrusionOk="0" h="389" w="762">
                  <a:moveTo>
                    <a:pt x="710" y="45"/>
                  </a:moveTo>
                  <a:lnTo>
                    <a:pt x="710" y="336"/>
                  </a:lnTo>
                  <a:lnTo>
                    <a:pt x="53" y="336"/>
                  </a:lnTo>
                  <a:lnTo>
                    <a:pt x="53" y="45"/>
                  </a:lnTo>
                  <a:close/>
                  <a:moveTo>
                    <a:pt x="30" y="0"/>
                  </a:moveTo>
                  <a:cubicBezTo>
                    <a:pt x="15" y="0"/>
                    <a:pt x="0" y="8"/>
                    <a:pt x="0" y="23"/>
                  </a:cubicBezTo>
                  <a:lnTo>
                    <a:pt x="0" y="359"/>
                  </a:lnTo>
                  <a:cubicBezTo>
                    <a:pt x="0" y="374"/>
                    <a:pt x="15" y="389"/>
                    <a:pt x="30" y="389"/>
                  </a:cubicBezTo>
                  <a:lnTo>
                    <a:pt x="740" y="389"/>
                  </a:lnTo>
                  <a:cubicBezTo>
                    <a:pt x="747" y="389"/>
                    <a:pt x="755" y="374"/>
                    <a:pt x="762" y="366"/>
                  </a:cubicBezTo>
                  <a:lnTo>
                    <a:pt x="762" y="23"/>
                  </a:lnTo>
                  <a:cubicBezTo>
                    <a:pt x="762" y="8"/>
                    <a:pt x="747" y="0"/>
                    <a:pt x="7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7"/>
            <p:cNvSpPr/>
            <p:nvPr/>
          </p:nvSpPr>
          <p:spPr>
            <a:xfrm>
              <a:off x="5224223" y="2283849"/>
              <a:ext cx="42821" cy="85562"/>
            </a:xfrm>
            <a:custGeom>
              <a:rect b="b" l="l" r="r" t="t"/>
              <a:pathLst>
                <a:path extrusionOk="0" h="2106" w="1054">
                  <a:moveTo>
                    <a:pt x="329" y="0"/>
                  </a:moveTo>
                  <a:cubicBezTo>
                    <a:pt x="150" y="0"/>
                    <a:pt x="1" y="149"/>
                    <a:pt x="1" y="321"/>
                  </a:cubicBezTo>
                  <a:lnTo>
                    <a:pt x="1" y="1785"/>
                  </a:lnTo>
                  <a:cubicBezTo>
                    <a:pt x="1" y="1964"/>
                    <a:pt x="150" y="2106"/>
                    <a:pt x="329" y="2106"/>
                  </a:cubicBezTo>
                  <a:lnTo>
                    <a:pt x="732" y="2106"/>
                  </a:lnTo>
                  <a:cubicBezTo>
                    <a:pt x="912" y="2106"/>
                    <a:pt x="1053" y="1964"/>
                    <a:pt x="1053" y="1785"/>
                  </a:cubicBezTo>
                  <a:lnTo>
                    <a:pt x="1053" y="321"/>
                  </a:lnTo>
                  <a:cubicBezTo>
                    <a:pt x="1053" y="149"/>
                    <a:pt x="912" y="0"/>
                    <a:pt x="7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7"/>
            <p:cNvSpPr/>
            <p:nvPr/>
          </p:nvSpPr>
          <p:spPr>
            <a:xfrm>
              <a:off x="5243642" y="2302944"/>
              <a:ext cx="13691" cy="28846"/>
            </a:xfrm>
            <a:custGeom>
              <a:rect b="b" l="l" r="r" t="t"/>
              <a:pathLst>
                <a:path extrusionOk="0" h="710" w="337">
                  <a:moveTo>
                    <a:pt x="172" y="1"/>
                  </a:moveTo>
                  <a:cubicBezTo>
                    <a:pt x="75" y="1"/>
                    <a:pt x="1" y="75"/>
                    <a:pt x="1" y="172"/>
                  </a:cubicBezTo>
                  <a:lnTo>
                    <a:pt x="1" y="538"/>
                  </a:lnTo>
                  <a:cubicBezTo>
                    <a:pt x="1" y="635"/>
                    <a:pt x="75" y="710"/>
                    <a:pt x="172" y="710"/>
                  </a:cubicBezTo>
                  <a:cubicBezTo>
                    <a:pt x="262" y="710"/>
                    <a:pt x="337" y="635"/>
                    <a:pt x="337" y="538"/>
                  </a:cubicBezTo>
                  <a:lnTo>
                    <a:pt x="337" y="172"/>
                  </a:lnTo>
                  <a:cubicBezTo>
                    <a:pt x="337" y="75"/>
                    <a:pt x="262" y="1"/>
                    <a:pt x="172" y="1"/>
                  </a:cubicBez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7"/>
            <p:cNvSpPr/>
            <p:nvPr/>
          </p:nvSpPr>
          <p:spPr>
            <a:xfrm>
              <a:off x="5161413" y="2336909"/>
              <a:ext cx="35549" cy="9141"/>
            </a:xfrm>
            <a:custGeom>
              <a:rect b="b" l="l" r="r" t="t"/>
              <a:pathLst>
                <a:path extrusionOk="0" h="225" w="875">
                  <a:moveTo>
                    <a:pt x="1" y="1"/>
                  </a:moveTo>
                  <a:lnTo>
                    <a:pt x="195" y="225"/>
                  </a:lnTo>
                  <a:lnTo>
                    <a:pt x="875" y="225"/>
                  </a:lnTo>
                  <a:lnTo>
                    <a:pt x="87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7"/>
            <p:cNvSpPr/>
            <p:nvPr/>
          </p:nvSpPr>
          <p:spPr>
            <a:xfrm>
              <a:off x="5160844" y="2336015"/>
              <a:ext cx="37337" cy="11051"/>
            </a:xfrm>
            <a:custGeom>
              <a:rect b="b" l="l" r="r" t="t"/>
              <a:pathLst>
                <a:path extrusionOk="0" h="272" w="919">
                  <a:moveTo>
                    <a:pt x="859" y="45"/>
                  </a:moveTo>
                  <a:lnTo>
                    <a:pt x="859" y="224"/>
                  </a:lnTo>
                  <a:lnTo>
                    <a:pt x="217" y="224"/>
                  </a:lnTo>
                  <a:lnTo>
                    <a:pt x="67" y="45"/>
                  </a:lnTo>
                  <a:close/>
                  <a:moveTo>
                    <a:pt x="22" y="0"/>
                  </a:moveTo>
                  <a:cubicBezTo>
                    <a:pt x="15" y="0"/>
                    <a:pt x="7" y="0"/>
                    <a:pt x="0" y="15"/>
                  </a:cubicBezTo>
                  <a:cubicBezTo>
                    <a:pt x="0" y="23"/>
                    <a:pt x="0" y="30"/>
                    <a:pt x="0" y="38"/>
                  </a:cubicBezTo>
                  <a:lnTo>
                    <a:pt x="187" y="262"/>
                  </a:lnTo>
                  <a:cubicBezTo>
                    <a:pt x="194" y="269"/>
                    <a:pt x="202" y="269"/>
                    <a:pt x="209" y="269"/>
                  </a:cubicBezTo>
                  <a:lnTo>
                    <a:pt x="889" y="269"/>
                  </a:lnTo>
                  <a:cubicBezTo>
                    <a:pt x="891" y="271"/>
                    <a:pt x="894" y="271"/>
                    <a:pt x="897" y="271"/>
                  </a:cubicBezTo>
                  <a:cubicBezTo>
                    <a:pt x="909" y="271"/>
                    <a:pt x="918" y="259"/>
                    <a:pt x="918" y="247"/>
                  </a:cubicBezTo>
                  <a:lnTo>
                    <a:pt x="918" y="23"/>
                  </a:lnTo>
                  <a:cubicBezTo>
                    <a:pt x="918" y="8"/>
                    <a:pt x="904" y="0"/>
                    <a:pt x="8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7"/>
            <p:cNvSpPr/>
            <p:nvPr/>
          </p:nvSpPr>
          <p:spPr>
            <a:xfrm>
              <a:off x="5169335" y="2340565"/>
              <a:ext cx="23401" cy="1869"/>
            </a:xfrm>
            <a:custGeom>
              <a:rect b="b" l="l" r="r" t="t"/>
              <a:pathLst>
                <a:path extrusionOk="0" h="46" w="576">
                  <a:moveTo>
                    <a:pt x="30" y="0"/>
                  </a:moveTo>
                  <a:cubicBezTo>
                    <a:pt x="0" y="0"/>
                    <a:pt x="0" y="45"/>
                    <a:pt x="30" y="45"/>
                  </a:cubicBezTo>
                  <a:lnTo>
                    <a:pt x="545" y="45"/>
                  </a:lnTo>
                  <a:cubicBezTo>
                    <a:pt x="575" y="45"/>
                    <a:pt x="575" y="0"/>
                    <a:pt x="545" y="0"/>
                  </a:cubicBez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7"/>
            <p:cNvSpPr/>
            <p:nvPr/>
          </p:nvSpPr>
          <p:spPr>
            <a:xfrm>
              <a:off x="5428375" y="2204667"/>
              <a:ext cx="36483" cy="81336"/>
            </a:xfrm>
            <a:custGeom>
              <a:rect b="b" l="l" r="r" t="t"/>
              <a:pathLst>
                <a:path extrusionOk="0" h="2002" w="898">
                  <a:moveTo>
                    <a:pt x="322" y="0"/>
                  </a:moveTo>
                  <a:cubicBezTo>
                    <a:pt x="143" y="0"/>
                    <a:pt x="1" y="150"/>
                    <a:pt x="8" y="329"/>
                  </a:cubicBezTo>
                  <a:lnTo>
                    <a:pt x="8" y="1680"/>
                  </a:lnTo>
                  <a:cubicBezTo>
                    <a:pt x="8" y="1852"/>
                    <a:pt x="143" y="2001"/>
                    <a:pt x="322" y="2001"/>
                  </a:cubicBezTo>
                  <a:lnTo>
                    <a:pt x="576" y="2001"/>
                  </a:lnTo>
                  <a:cubicBezTo>
                    <a:pt x="755" y="2001"/>
                    <a:pt x="897" y="1852"/>
                    <a:pt x="890" y="1680"/>
                  </a:cubicBezTo>
                  <a:lnTo>
                    <a:pt x="890" y="329"/>
                  </a:lnTo>
                  <a:cubicBezTo>
                    <a:pt x="897" y="150"/>
                    <a:pt x="755" y="0"/>
                    <a:pt x="576" y="0"/>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7"/>
            <p:cNvSpPr/>
            <p:nvPr/>
          </p:nvSpPr>
          <p:spPr>
            <a:xfrm>
              <a:off x="5436906" y="2242897"/>
              <a:ext cx="11538" cy="24295"/>
            </a:xfrm>
            <a:custGeom>
              <a:rect b="b" l="l" r="r" t="t"/>
              <a:pathLst>
                <a:path extrusionOk="0" h="598" w="284">
                  <a:moveTo>
                    <a:pt x="0" y="0"/>
                  </a:moveTo>
                  <a:lnTo>
                    <a:pt x="0" y="597"/>
                  </a:lnTo>
                  <a:lnTo>
                    <a:pt x="284" y="597"/>
                  </a:lnTo>
                  <a:lnTo>
                    <a:pt x="284" y="0"/>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7"/>
            <p:cNvSpPr/>
            <p:nvPr/>
          </p:nvSpPr>
          <p:spPr>
            <a:xfrm>
              <a:off x="5448404" y="2237413"/>
              <a:ext cx="7638" cy="29780"/>
            </a:xfrm>
            <a:custGeom>
              <a:rect b="b" l="l" r="r" t="t"/>
              <a:pathLst>
                <a:path extrusionOk="0" h="733" w="188">
                  <a:moveTo>
                    <a:pt x="187" y="1"/>
                  </a:moveTo>
                  <a:lnTo>
                    <a:pt x="1" y="165"/>
                  </a:lnTo>
                  <a:lnTo>
                    <a:pt x="1" y="732"/>
                  </a:lnTo>
                  <a:lnTo>
                    <a:pt x="187" y="732"/>
                  </a:lnTo>
                  <a:lnTo>
                    <a:pt x="187"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7"/>
            <p:cNvSpPr/>
            <p:nvPr/>
          </p:nvSpPr>
          <p:spPr>
            <a:xfrm>
              <a:off x="5450704" y="2241080"/>
              <a:ext cx="2153" cy="23076"/>
            </a:xfrm>
            <a:custGeom>
              <a:rect b="b" l="l" r="r" t="t"/>
              <a:pathLst>
                <a:path extrusionOk="0" h="568" w="53">
                  <a:moveTo>
                    <a:pt x="26" y="0"/>
                  </a:moveTo>
                  <a:cubicBezTo>
                    <a:pt x="13" y="0"/>
                    <a:pt x="0" y="8"/>
                    <a:pt x="0" y="23"/>
                  </a:cubicBezTo>
                  <a:lnTo>
                    <a:pt x="0" y="538"/>
                  </a:lnTo>
                  <a:cubicBezTo>
                    <a:pt x="0" y="553"/>
                    <a:pt x="15" y="568"/>
                    <a:pt x="30" y="568"/>
                  </a:cubicBezTo>
                  <a:cubicBezTo>
                    <a:pt x="38" y="568"/>
                    <a:pt x="53" y="553"/>
                    <a:pt x="53" y="538"/>
                  </a:cubicBezTo>
                  <a:lnTo>
                    <a:pt x="53" y="23"/>
                  </a:lnTo>
                  <a:cubicBezTo>
                    <a:pt x="53" y="8"/>
                    <a:pt x="39" y="0"/>
                    <a:pt x="26" y="0"/>
                  </a:cubicBez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7"/>
            <p:cNvSpPr/>
            <p:nvPr/>
          </p:nvSpPr>
          <p:spPr>
            <a:xfrm>
              <a:off x="5360730" y="1996534"/>
              <a:ext cx="93809" cy="50094"/>
            </a:xfrm>
            <a:custGeom>
              <a:rect b="b" l="l" r="r" t="t"/>
              <a:pathLst>
                <a:path extrusionOk="0" h="1233" w="2309">
                  <a:moveTo>
                    <a:pt x="374" y="1"/>
                  </a:moveTo>
                  <a:cubicBezTo>
                    <a:pt x="173" y="1"/>
                    <a:pt x="1" y="195"/>
                    <a:pt x="1" y="434"/>
                  </a:cubicBezTo>
                  <a:lnTo>
                    <a:pt x="1" y="800"/>
                  </a:lnTo>
                  <a:cubicBezTo>
                    <a:pt x="1" y="1039"/>
                    <a:pt x="165" y="1233"/>
                    <a:pt x="374" y="1233"/>
                  </a:cubicBezTo>
                  <a:lnTo>
                    <a:pt x="1942" y="1233"/>
                  </a:lnTo>
                  <a:cubicBezTo>
                    <a:pt x="2144" y="1233"/>
                    <a:pt x="2308" y="1039"/>
                    <a:pt x="2308" y="800"/>
                  </a:cubicBezTo>
                  <a:lnTo>
                    <a:pt x="2308" y="434"/>
                  </a:lnTo>
                  <a:cubicBezTo>
                    <a:pt x="2308" y="195"/>
                    <a:pt x="2144" y="1"/>
                    <a:pt x="19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7"/>
            <p:cNvSpPr/>
            <p:nvPr/>
          </p:nvSpPr>
          <p:spPr>
            <a:xfrm>
              <a:off x="5386244" y="2015954"/>
              <a:ext cx="28846" cy="13691"/>
            </a:xfrm>
            <a:custGeom>
              <a:rect b="b" l="l" r="r" t="t"/>
              <a:pathLst>
                <a:path extrusionOk="0" h="337" w="710">
                  <a:moveTo>
                    <a:pt x="0" y="1"/>
                  </a:moveTo>
                  <a:lnTo>
                    <a:pt x="0" y="337"/>
                  </a:lnTo>
                  <a:lnTo>
                    <a:pt x="709" y="337"/>
                  </a:lnTo>
                  <a:lnTo>
                    <a:pt x="709" y="1"/>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7"/>
            <p:cNvSpPr/>
            <p:nvPr/>
          </p:nvSpPr>
          <p:spPr>
            <a:xfrm>
              <a:off x="5379541" y="2006853"/>
              <a:ext cx="35549" cy="9141"/>
            </a:xfrm>
            <a:custGeom>
              <a:rect b="b" l="l" r="r" t="t"/>
              <a:pathLst>
                <a:path extrusionOk="0" h="225" w="875">
                  <a:moveTo>
                    <a:pt x="1" y="1"/>
                  </a:moveTo>
                  <a:lnTo>
                    <a:pt x="195" y="225"/>
                  </a:lnTo>
                  <a:lnTo>
                    <a:pt x="874" y="225"/>
                  </a:lnTo>
                  <a:lnTo>
                    <a:pt x="874"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7"/>
            <p:cNvSpPr/>
            <p:nvPr/>
          </p:nvSpPr>
          <p:spPr>
            <a:xfrm>
              <a:off x="5388966" y="2011403"/>
              <a:ext cx="20964" cy="41"/>
            </a:xfrm>
            <a:custGeom>
              <a:rect b="b" l="l" r="r" t="t"/>
              <a:pathLst>
                <a:path extrusionOk="0" fill="none" h="1" w="516">
                  <a:moveTo>
                    <a:pt x="0" y="1"/>
                  </a:moveTo>
                  <a:lnTo>
                    <a:pt x="5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7"/>
            <p:cNvSpPr/>
            <p:nvPr/>
          </p:nvSpPr>
          <p:spPr>
            <a:xfrm>
              <a:off x="5113513" y="1996534"/>
              <a:ext cx="94053" cy="45543"/>
            </a:xfrm>
            <a:custGeom>
              <a:rect b="b" l="l" r="r" t="t"/>
              <a:pathLst>
                <a:path extrusionOk="0" h="1121" w="2315">
                  <a:moveTo>
                    <a:pt x="321" y="1"/>
                  </a:moveTo>
                  <a:cubicBezTo>
                    <a:pt x="142" y="8"/>
                    <a:pt x="0" y="158"/>
                    <a:pt x="8" y="337"/>
                  </a:cubicBezTo>
                  <a:lnTo>
                    <a:pt x="8" y="785"/>
                  </a:lnTo>
                  <a:cubicBezTo>
                    <a:pt x="0" y="964"/>
                    <a:pt x="142" y="1113"/>
                    <a:pt x="321" y="1121"/>
                  </a:cubicBezTo>
                  <a:lnTo>
                    <a:pt x="1994" y="1121"/>
                  </a:lnTo>
                  <a:cubicBezTo>
                    <a:pt x="2173" y="1113"/>
                    <a:pt x="2315" y="964"/>
                    <a:pt x="2307" y="785"/>
                  </a:cubicBezTo>
                  <a:lnTo>
                    <a:pt x="2307" y="337"/>
                  </a:lnTo>
                  <a:cubicBezTo>
                    <a:pt x="2315" y="158"/>
                    <a:pt x="2173" y="8"/>
                    <a:pt x="1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7"/>
            <p:cNvSpPr/>
            <p:nvPr/>
          </p:nvSpPr>
          <p:spPr>
            <a:xfrm>
              <a:off x="5159300" y="2015954"/>
              <a:ext cx="28886" cy="13691"/>
            </a:xfrm>
            <a:custGeom>
              <a:rect b="b" l="l" r="r" t="t"/>
              <a:pathLst>
                <a:path extrusionOk="0" h="337" w="711">
                  <a:moveTo>
                    <a:pt x="1" y="1"/>
                  </a:moveTo>
                  <a:lnTo>
                    <a:pt x="1" y="337"/>
                  </a:lnTo>
                  <a:lnTo>
                    <a:pt x="710" y="337"/>
                  </a:lnTo>
                  <a:lnTo>
                    <a:pt x="710" y="1"/>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7"/>
            <p:cNvSpPr/>
            <p:nvPr/>
          </p:nvSpPr>
          <p:spPr>
            <a:xfrm>
              <a:off x="5152922" y="2006853"/>
              <a:ext cx="35265" cy="9141"/>
            </a:xfrm>
            <a:custGeom>
              <a:rect b="b" l="l" r="r" t="t"/>
              <a:pathLst>
                <a:path extrusionOk="0" h="225" w="868">
                  <a:moveTo>
                    <a:pt x="1" y="1"/>
                  </a:moveTo>
                  <a:lnTo>
                    <a:pt x="188" y="225"/>
                  </a:lnTo>
                  <a:lnTo>
                    <a:pt x="867" y="225"/>
                  </a:lnTo>
                  <a:lnTo>
                    <a:pt x="867"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7"/>
            <p:cNvSpPr/>
            <p:nvPr/>
          </p:nvSpPr>
          <p:spPr>
            <a:xfrm>
              <a:off x="5162022" y="2011403"/>
              <a:ext cx="21004" cy="41"/>
            </a:xfrm>
            <a:custGeom>
              <a:rect b="b" l="l" r="r" t="t"/>
              <a:pathLst>
                <a:path extrusionOk="0" fill="none" h="1" w="517">
                  <a:moveTo>
                    <a:pt x="1" y="1"/>
                  </a:moveTo>
                  <a:lnTo>
                    <a:pt x="51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7"/>
            <p:cNvSpPr/>
            <p:nvPr/>
          </p:nvSpPr>
          <p:spPr>
            <a:xfrm>
              <a:off x="5378931" y="2060237"/>
              <a:ext cx="25230" cy="12798"/>
            </a:xfrm>
            <a:custGeom>
              <a:rect b="b" l="l" r="r" t="t"/>
              <a:pathLst>
                <a:path extrusionOk="0" h="315" w="621">
                  <a:moveTo>
                    <a:pt x="158" y="1"/>
                  </a:moveTo>
                  <a:cubicBezTo>
                    <a:pt x="68" y="1"/>
                    <a:pt x="1" y="76"/>
                    <a:pt x="1" y="158"/>
                  </a:cubicBezTo>
                  <a:cubicBezTo>
                    <a:pt x="1" y="247"/>
                    <a:pt x="68" y="315"/>
                    <a:pt x="158" y="315"/>
                  </a:cubicBezTo>
                  <a:lnTo>
                    <a:pt x="464" y="315"/>
                  </a:lnTo>
                  <a:cubicBezTo>
                    <a:pt x="553" y="315"/>
                    <a:pt x="621" y="247"/>
                    <a:pt x="621" y="158"/>
                  </a:cubicBezTo>
                  <a:cubicBezTo>
                    <a:pt x="621" y="76"/>
                    <a:pt x="553" y="1"/>
                    <a:pt x="464" y="1"/>
                  </a:cubicBezTo>
                  <a:close/>
                </a:path>
              </a:pathLst>
            </a:custGeom>
            <a:solidFill>
              <a:srgbClr val="931C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7"/>
            <p:cNvSpPr/>
            <p:nvPr/>
          </p:nvSpPr>
          <p:spPr>
            <a:xfrm>
              <a:off x="5376209" y="2036592"/>
              <a:ext cx="30389" cy="30389"/>
            </a:xfrm>
            <a:custGeom>
              <a:rect b="b" l="l" r="r" t="t"/>
              <a:pathLst>
                <a:path extrusionOk="0" h="748" w="748">
                  <a:moveTo>
                    <a:pt x="374" y="1"/>
                  </a:moveTo>
                  <a:cubicBezTo>
                    <a:pt x="172" y="1"/>
                    <a:pt x="1" y="165"/>
                    <a:pt x="1" y="374"/>
                  </a:cubicBezTo>
                  <a:lnTo>
                    <a:pt x="1" y="575"/>
                  </a:lnTo>
                  <a:cubicBezTo>
                    <a:pt x="1" y="673"/>
                    <a:pt x="83" y="747"/>
                    <a:pt x="180" y="747"/>
                  </a:cubicBezTo>
                  <a:lnTo>
                    <a:pt x="576" y="747"/>
                  </a:lnTo>
                  <a:cubicBezTo>
                    <a:pt x="673" y="747"/>
                    <a:pt x="747" y="673"/>
                    <a:pt x="747" y="575"/>
                  </a:cubicBezTo>
                  <a:lnTo>
                    <a:pt x="747" y="374"/>
                  </a:lnTo>
                  <a:cubicBezTo>
                    <a:pt x="747" y="165"/>
                    <a:pt x="583" y="1"/>
                    <a:pt x="374"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7"/>
            <p:cNvSpPr/>
            <p:nvPr/>
          </p:nvSpPr>
          <p:spPr>
            <a:xfrm>
              <a:off x="5148981" y="2059059"/>
              <a:ext cx="25230" cy="12757"/>
            </a:xfrm>
            <a:custGeom>
              <a:rect b="b" l="l" r="r" t="t"/>
              <a:pathLst>
                <a:path extrusionOk="0" h="314" w="621">
                  <a:moveTo>
                    <a:pt x="158" y="0"/>
                  </a:moveTo>
                  <a:cubicBezTo>
                    <a:pt x="68" y="0"/>
                    <a:pt x="1" y="67"/>
                    <a:pt x="1" y="157"/>
                  </a:cubicBezTo>
                  <a:cubicBezTo>
                    <a:pt x="1" y="239"/>
                    <a:pt x="68" y="314"/>
                    <a:pt x="158" y="314"/>
                  </a:cubicBezTo>
                  <a:lnTo>
                    <a:pt x="464" y="314"/>
                  </a:lnTo>
                  <a:cubicBezTo>
                    <a:pt x="553" y="314"/>
                    <a:pt x="621" y="239"/>
                    <a:pt x="621" y="157"/>
                  </a:cubicBezTo>
                  <a:cubicBezTo>
                    <a:pt x="621" y="67"/>
                    <a:pt x="553" y="0"/>
                    <a:pt x="464" y="0"/>
                  </a:cubicBezTo>
                  <a:close/>
                </a:path>
              </a:pathLst>
            </a:custGeom>
            <a:solidFill>
              <a:srgbClr val="931C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7"/>
            <p:cNvSpPr/>
            <p:nvPr/>
          </p:nvSpPr>
          <p:spPr>
            <a:xfrm>
              <a:off x="5146259" y="2035089"/>
              <a:ext cx="30389" cy="30389"/>
            </a:xfrm>
            <a:custGeom>
              <a:rect b="b" l="l" r="r" t="t"/>
              <a:pathLst>
                <a:path extrusionOk="0" h="748" w="748">
                  <a:moveTo>
                    <a:pt x="374" y="0"/>
                  </a:moveTo>
                  <a:cubicBezTo>
                    <a:pt x="165" y="0"/>
                    <a:pt x="1" y="164"/>
                    <a:pt x="1" y="374"/>
                  </a:cubicBezTo>
                  <a:lnTo>
                    <a:pt x="1" y="575"/>
                  </a:lnTo>
                  <a:cubicBezTo>
                    <a:pt x="1" y="668"/>
                    <a:pt x="69" y="747"/>
                    <a:pt x="160" y="747"/>
                  </a:cubicBezTo>
                  <a:cubicBezTo>
                    <a:pt x="164" y="747"/>
                    <a:pt x="168" y="747"/>
                    <a:pt x="172" y="747"/>
                  </a:cubicBezTo>
                  <a:lnTo>
                    <a:pt x="576" y="747"/>
                  </a:lnTo>
                  <a:cubicBezTo>
                    <a:pt x="673" y="747"/>
                    <a:pt x="747" y="672"/>
                    <a:pt x="747" y="575"/>
                  </a:cubicBezTo>
                  <a:lnTo>
                    <a:pt x="747" y="374"/>
                  </a:lnTo>
                  <a:cubicBezTo>
                    <a:pt x="747" y="172"/>
                    <a:pt x="583" y="0"/>
                    <a:pt x="374"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7"/>
            <p:cNvSpPr/>
            <p:nvPr/>
          </p:nvSpPr>
          <p:spPr>
            <a:xfrm>
              <a:off x="5273666" y="1970167"/>
              <a:ext cx="43146" cy="36727"/>
            </a:xfrm>
            <a:custGeom>
              <a:rect b="b" l="l" r="r" t="t"/>
              <a:pathLst>
                <a:path extrusionOk="0" h="904" w="1062">
                  <a:moveTo>
                    <a:pt x="307" y="0"/>
                  </a:moveTo>
                  <a:cubicBezTo>
                    <a:pt x="135" y="0"/>
                    <a:pt x="1" y="135"/>
                    <a:pt x="1" y="306"/>
                  </a:cubicBezTo>
                  <a:lnTo>
                    <a:pt x="1" y="590"/>
                  </a:lnTo>
                  <a:cubicBezTo>
                    <a:pt x="1" y="762"/>
                    <a:pt x="135" y="904"/>
                    <a:pt x="307" y="904"/>
                  </a:cubicBezTo>
                  <a:lnTo>
                    <a:pt x="747" y="904"/>
                  </a:lnTo>
                  <a:cubicBezTo>
                    <a:pt x="919" y="904"/>
                    <a:pt x="1061" y="762"/>
                    <a:pt x="1061" y="590"/>
                  </a:cubicBezTo>
                  <a:lnTo>
                    <a:pt x="1061" y="306"/>
                  </a:lnTo>
                  <a:cubicBezTo>
                    <a:pt x="1061" y="135"/>
                    <a:pt x="919"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7"/>
            <p:cNvSpPr/>
            <p:nvPr/>
          </p:nvSpPr>
          <p:spPr>
            <a:xfrm>
              <a:off x="5307955" y="1982274"/>
              <a:ext cx="41" cy="11579"/>
            </a:xfrm>
            <a:custGeom>
              <a:rect b="b" l="l" r="r" t="t"/>
              <a:pathLst>
                <a:path extrusionOk="0" h="285" w="1">
                  <a:moveTo>
                    <a:pt x="1" y="1"/>
                  </a:moveTo>
                  <a:lnTo>
                    <a:pt x="1" y="285"/>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7"/>
            <p:cNvSpPr/>
            <p:nvPr/>
          </p:nvSpPr>
          <p:spPr>
            <a:xfrm>
              <a:off x="5307955" y="1982274"/>
              <a:ext cx="41" cy="11579"/>
            </a:xfrm>
            <a:custGeom>
              <a:rect b="b" l="l" r="r" t="t"/>
              <a:pathLst>
                <a:path extrusionOk="0" fill="none" h="285" w="1">
                  <a:moveTo>
                    <a:pt x="1" y="1"/>
                  </a:moveTo>
                  <a:lnTo>
                    <a:pt x="1" y="28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7"/>
            <p:cNvSpPr/>
            <p:nvPr/>
          </p:nvSpPr>
          <p:spPr>
            <a:xfrm>
              <a:off x="5284310" y="1981746"/>
              <a:ext cx="15195" cy="13041"/>
            </a:xfrm>
            <a:custGeom>
              <a:rect b="b" l="l" r="r" t="t"/>
              <a:pathLst>
                <a:path extrusionOk="0" h="321" w="374">
                  <a:moveTo>
                    <a:pt x="190" y="1"/>
                  </a:moveTo>
                  <a:cubicBezTo>
                    <a:pt x="172" y="1"/>
                    <a:pt x="153" y="10"/>
                    <a:pt x="142" y="29"/>
                  </a:cubicBezTo>
                  <a:lnTo>
                    <a:pt x="23" y="245"/>
                  </a:lnTo>
                  <a:cubicBezTo>
                    <a:pt x="0" y="275"/>
                    <a:pt x="23" y="320"/>
                    <a:pt x="67" y="320"/>
                  </a:cubicBezTo>
                  <a:lnTo>
                    <a:pt x="314" y="320"/>
                  </a:lnTo>
                  <a:cubicBezTo>
                    <a:pt x="351" y="320"/>
                    <a:pt x="373" y="275"/>
                    <a:pt x="359" y="245"/>
                  </a:cubicBezTo>
                  <a:lnTo>
                    <a:pt x="232" y="29"/>
                  </a:lnTo>
                  <a:cubicBezTo>
                    <a:pt x="224" y="10"/>
                    <a:pt x="207" y="1"/>
                    <a:pt x="1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7"/>
            <p:cNvSpPr/>
            <p:nvPr/>
          </p:nvSpPr>
          <p:spPr>
            <a:xfrm>
              <a:off x="5431747" y="2282915"/>
              <a:ext cx="41" cy="14910"/>
            </a:xfrm>
            <a:custGeom>
              <a:rect b="b" l="l" r="r" t="t"/>
              <a:pathLst>
                <a:path extrusionOk="0" h="367" w="1">
                  <a:moveTo>
                    <a:pt x="0" y="367"/>
                  </a:moveTo>
                  <a:lnTo>
                    <a:pt x="0"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7"/>
            <p:cNvSpPr/>
            <p:nvPr/>
          </p:nvSpPr>
          <p:spPr>
            <a:xfrm>
              <a:off x="5430812" y="2282021"/>
              <a:ext cx="1869" cy="16698"/>
            </a:xfrm>
            <a:custGeom>
              <a:rect b="b" l="l" r="r" t="t"/>
              <a:pathLst>
                <a:path extrusionOk="0" h="411" w="46">
                  <a:moveTo>
                    <a:pt x="23" y="0"/>
                  </a:moveTo>
                  <a:cubicBezTo>
                    <a:pt x="16" y="0"/>
                    <a:pt x="1" y="15"/>
                    <a:pt x="1" y="23"/>
                  </a:cubicBezTo>
                  <a:lnTo>
                    <a:pt x="1" y="389"/>
                  </a:lnTo>
                  <a:cubicBezTo>
                    <a:pt x="1" y="404"/>
                    <a:pt x="16" y="411"/>
                    <a:pt x="23" y="411"/>
                  </a:cubicBezTo>
                  <a:cubicBezTo>
                    <a:pt x="38" y="411"/>
                    <a:pt x="46" y="404"/>
                    <a:pt x="46" y="389"/>
                  </a:cubicBezTo>
                  <a:lnTo>
                    <a:pt x="46" y="23"/>
                  </a:lnTo>
                  <a:cubicBezTo>
                    <a:pt x="46" y="15"/>
                    <a:pt x="38"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7"/>
            <p:cNvSpPr/>
            <p:nvPr/>
          </p:nvSpPr>
          <p:spPr>
            <a:xfrm>
              <a:off x="5461161" y="2282915"/>
              <a:ext cx="41" cy="14910"/>
            </a:xfrm>
            <a:custGeom>
              <a:rect b="b" l="l" r="r" t="t"/>
              <a:pathLst>
                <a:path extrusionOk="0" h="367" w="1">
                  <a:moveTo>
                    <a:pt x="0" y="367"/>
                  </a:moveTo>
                  <a:lnTo>
                    <a:pt x="0"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7"/>
            <p:cNvSpPr/>
            <p:nvPr/>
          </p:nvSpPr>
          <p:spPr>
            <a:xfrm>
              <a:off x="5460267" y="2282021"/>
              <a:ext cx="2153" cy="16698"/>
            </a:xfrm>
            <a:custGeom>
              <a:rect b="b" l="l" r="r" t="t"/>
              <a:pathLst>
                <a:path extrusionOk="0" h="411" w="53">
                  <a:moveTo>
                    <a:pt x="26" y="0"/>
                  </a:moveTo>
                  <a:cubicBezTo>
                    <a:pt x="13" y="0"/>
                    <a:pt x="0" y="8"/>
                    <a:pt x="0" y="23"/>
                  </a:cubicBezTo>
                  <a:lnTo>
                    <a:pt x="0" y="389"/>
                  </a:lnTo>
                  <a:cubicBezTo>
                    <a:pt x="0" y="404"/>
                    <a:pt x="15" y="411"/>
                    <a:pt x="22" y="411"/>
                  </a:cubicBezTo>
                  <a:cubicBezTo>
                    <a:pt x="37" y="411"/>
                    <a:pt x="52" y="404"/>
                    <a:pt x="52" y="389"/>
                  </a:cubicBezTo>
                  <a:lnTo>
                    <a:pt x="52" y="23"/>
                  </a:lnTo>
                  <a:cubicBezTo>
                    <a:pt x="52" y="8"/>
                    <a:pt x="39"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7"/>
            <p:cNvSpPr/>
            <p:nvPr/>
          </p:nvSpPr>
          <p:spPr>
            <a:xfrm>
              <a:off x="5452060" y="2039314"/>
              <a:ext cx="41" cy="14910"/>
            </a:xfrm>
            <a:custGeom>
              <a:rect b="b" l="l" r="r" t="t"/>
              <a:pathLst>
                <a:path extrusionOk="0" h="367" w="1">
                  <a:moveTo>
                    <a:pt x="0" y="367"/>
                  </a:moveTo>
                  <a:lnTo>
                    <a:pt x="0"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7"/>
            <p:cNvSpPr/>
            <p:nvPr/>
          </p:nvSpPr>
          <p:spPr>
            <a:xfrm>
              <a:off x="5452060" y="2039314"/>
              <a:ext cx="41" cy="14910"/>
            </a:xfrm>
            <a:custGeom>
              <a:rect b="b" l="l" r="r" t="t"/>
              <a:pathLst>
                <a:path extrusionOk="0" fill="none" h="367" w="1">
                  <a:moveTo>
                    <a:pt x="0" y="367"/>
                  </a:move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7"/>
            <p:cNvSpPr/>
            <p:nvPr/>
          </p:nvSpPr>
          <p:spPr>
            <a:xfrm>
              <a:off x="5363168" y="2039314"/>
              <a:ext cx="41" cy="14910"/>
            </a:xfrm>
            <a:custGeom>
              <a:rect b="b" l="l" r="r" t="t"/>
              <a:pathLst>
                <a:path extrusionOk="0" h="367" w="1">
                  <a:moveTo>
                    <a:pt x="1" y="367"/>
                  </a:moveTo>
                  <a:lnTo>
                    <a:pt x="1"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7"/>
            <p:cNvSpPr/>
            <p:nvPr/>
          </p:nvSpPr>
          <p:spPr>
            <a:xfrm>
              <a:off x="5363168" y="2039314"/>
              <a:ext cx="41" cy="14910"/>
            </a:xfrm>
            <a:custGeom>
              <a:rect b="b" l="l" r="r" t="t"/>
              <a:pathLst>
                <a:path extrusionOk="0" fill="none" h="367" w="1">
                  <a:moveTo>
                    <a:pt x="1" y="367"/>
                  </a:move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7"/>
            <p:cNvSpPr/>
            <p:nvPr/>
          </p:nvSpPr>
          <p:spPr>
            <a:xfrm>
              <a:off x="5203584" y="2039314"/>
              <a:ext cx="41" cy="14910"/>
            </a:xfrm>
            <a:custGeom>
              <a:rect b="b" l="l" r="r" t="t"/>
              <a:pathLst>
                <a:path extrusionOk="0" h="367" w="1">
                  <a:moveTo>
                    <a:pt x="1" y="367"/>
                  </a:moveTo>
                  <a:lnTo>
                    <a:pt x="1"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5203584" y="2039314"/>
              <a:ext cx="41" cy="14910"/>
            </a:xfrm>
            <a:custGeom>
              <a:rect b="b" l="l" r="r" t="t"/>
              <a:pathLst>
                <a:path extrusionOk="0" fill="none" h="367" w="1">
                  <a:moveTo>
                    <a:pt x="1" y="367"/>
                  </a:move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7"/>
            <p:cNvSpPr/>
            <p:nvPr/>
          </p:nvSpPr>
          <p:spPr>
            <a:xfrm>
              <a:off x="5209069" y="2369370"/>
              <a:ext cx="41" cy="14301"/>
            </a:xfrm>
            <a:custGeom>
              <a:rect b="b" l="l" r="r" t="t"/>
              <a:pathLst>
                <a:path extrusionOk="0" h="352" w="1">
                  <a:moveTo>
                    <a:pt x="0" y="352"/>
                  </a:moveTo>
                  <a:lnTo>
                    <a:pt x="0"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7"/>
            <p:cNvSpPr/>
            <p:nvPr/>
          </p:nvSpPr>
          <p:spPr>
            <a:xfrm>
              <a:off x="5208134" y="2368476"/>
              <a:ext cx="1869" cy="16129"/>
            </a:xfrm>
            <a:custGeom>
              <a:rect b="b" l="l" r="r" t="t"/>
              <a:pathLst>
                <a:path extrusionOk="0" h="397" w="46">
                  <a:moveTo>
                    <a:pt x="23" y="0"/>
                  </a:moveTo>
                  <a:cubicBezTo>
                    <a:pt x="12" y="0"/>
                    <a:pt x="1" y="8"/>
                    <a:pt x="1" y="23"/>
                  </a:cubicBezTo>
                  <a:lnTo>
                    <a:pt x="1" y="374"/>
                  </a:lnTo>
                  <a:cubicBezTo>
                    <a:pt x="1" y="381"/>
                    <a:pt x="8" y="396"/>
                    <a:pt x="23" y="396"/>
                  </a:cubicBezTo>
                  <a:cubicBezTo>
                    <a:pt x="38" y="396"/>
                    <a:pt x="46" y="381"/>
                    <a:pt x="46" y="374"/>
                  </a:cubicBezTo>
                  <a:lnTo>
                    <a:pt x="46" y="23"/>
                  </a:lnTo>
                  <a:cubicBezTo>
                    <a:pt x="46" y="8"/>
                    <a:pt x="34"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7"/>
            <p:cNvSpPr/>
            <p:nvPr/>
          </p:nvSpPr>
          <p:spPr>
            <a:xfrm>
              <a:off x="5126839" y="2369370"/>
              <a:ext cx="41" cy="14301"/>
            </a:xfrm>
            <a:custGeom>
              <a:rect b="b" l="l" r="r" t="t"/>
              <a:pathLst>
                <a:path extrusionOk="0" h="352" w="1">
                  <a:moveTo>
                    <a:pt x="1" y="352"/>
                  </a:moveTo>
                  <a:lnTo>
                    <a:pt x="1"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7"/>
            <p:cNvSpPr/>
            <p:nvPr/>
          </p:nvSpPr>
          <p:spPr>
            <a:xfrm>
              <a:off x="5125945" y="2368476"/>
              <a:ext cx="1869" cy="16129"/>
            </a:xfrm>
            <a:custGeom>
              <a:rect b="b" l="l" r="r" t="t"/>
              <a:pathLst>
                <a:path extrusionOk="0" h="397" w="46">
                  <a:moveTo>
                    <a:pt x="23" y="0"/>
                  </a:moveTo>
                  <a:cubicBezTo>
                    <a:pt x="8" y="0"/>
                    <a:pt x="0" y="15"/>
                    <a:pt x="0" y="23"/>
                  </a:cubicBezTo>
                  <a:lnTo>
                    <a:pt x="0" y="374"/>
                  </a:lnTo>
                  <a:cubicBezTo>
                    <a:pt x="0" y="381"/>
                    <a:pt x="8" y="396"/>
                    <a:pt x="23" y="396"/>
                  </a:cubicBezTo>
                  <a:cubicBezTo>
                    <a:pt x="38" y="396"/>
                    <a:pt x="45" y="381"/>
                    <a:pt x="45" y="374"/>
                  </a:cubicBezTo>
                  <a:lnTo>
                    <a:pt x="45" y="23"/>
                  </a:lnTo>
                  <a:cubicBezTo>
                    <a:pt x="45" y="15"/>
                    <a:pt x="38"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7"/>
            <p:cNvSpPr/>
            <p:nvPr/>
          </p:nvSpPr>
          <p:spPr>
            <a:xfrm>
              <a:off x="5119567" y="2039314"/>
              <a:ext cx="41" cy="14910"/>
            </a:xfrm>
            <a:custGeom>
              <a:rect b="b" l="l" r="r" t="t"/>
              <a:pathLst>
                <a:path extrusionOk="0" h="367" w="1">
                  <a:moveTo>
                    <a:pt x="0" y="367"/>
                  </a:moveTo>
                  <a:lnTo>
                    <a:pt x="0"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7"/>
            <p:cNvSpPr/>
            <p:nvPr/>
          </p:nvSpPr>
          <p:spPr>
            <a:xfrm>
              <a:off x="5119567" y="2039314"/>
              <a:ext cx="41" cy="14910"/>
            </a:xfrm>
            <a:custGeom>
              <a:rect b="b" l="l" r="r" t="t"/>
              <a:pathLst>
                <a:path extrusionOk="0" fill="none" h="367" w="1">
                  <a:moveTo>
                    <a:pt x="0" y="367"/>
                  </a:move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7"/>
            <p:cNvSpPr/>
            <p:nvPr/>
          </p:nvSpPr>
          <p:spPr>
            <a:xfrm>
              <a:off x="5236980" y="2214052"/>
              <a:ext cx="41" cy="14910"/>
            </a:xfrm>
            <a:custGeom>
              <a:rect b="b" l="l" r="r" t="t"/>
              <a:pathLst>
                <a:path extrusionOk="0" h="367" w="1">
                  <a:moveTo>
                    <a:pt x="0" y="367"/>
                  </a:moveTo>
                  <a:lnTo>
                    <a:pt x="0"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7"/>
            <p:cNvSpPr/>
            <p:nvPr/>
          </p:nvSpPr>
          <p:spPr>
            <a:xfrm>
              <a:off x="5156578" y="2214052"/>
              <a:ext cx="41" cy="14910"/>
            </a:xfrm>
            <a:custGeom>
              <a:rect b="b" l="l" r="r" t="t"/>
              <a:pathLst>
                <a:path extrusionOk="0" h="367" w="1">
                  <a:moveTo>
                    <a:pt x="0" y="367"/>
                  </a:moveTo>
                  <a:lnTo>
                    <a:pt x="0"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7"/>
            <p:cNvSpPr/>
            <p:nvPr/>
          </p:nvSpPr>
          <p:spPr>
            <a:xfrm>
              <a:off x="5230886" y="2369370"/>
              <a:ext cx="41" cy="14301"/>
            </a:xfrm>
            <a:custGeom>
              <a:rect b="b" l="l" r="r" t="t"/>
              <a:pathLst>
                <a:path extrusionOk="0" h="352" w="1">
                  <a:moveTo>
                    <a:pt x="1" y="352"/>
                  </a:moveTo>
                  <a:lnTo>
                    <a:pt x="1"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7"/>
            <p:cNvSpPr/>
            <p:nvPr/>
          </p:nvSpPr>
          <p:spPr>
            <a:xfrm>
              <a:off x="5229992" y="2368476"/>
              <a:ext cx="2153" cy="16129"/>
            </a:xfrm>
            <a:custGeom>
              <a:rect b="b" l="l" r="r" t="t"/>
              <a:pathLst>
                <a:path extrusionOk="0" h="397" w="53">
                  <a:moveTo>
                    <a:pt x="23" y="0"/>
                  </a:moveTo>
                  <a:cubicBezTo>
                    <a:pt x="15" y="0"/>
                    <a:pt x="1" y="15"/>
                    <a:pt x="1" y="23"/>
                  </a:cubicBezTo>
                  <a:lnTo>
                    <a:pt x="1" y="374"/>
                  </a:lnTo>
                  <a:cubicBezTo>
                    <a:pt x="1" y="381"/>
                    <a:pt x="15" y="396"/>
                    <a:pt x="23" y="396"/>
                  </a:cubicBezTo>
                  <a:cubicBezTo>
                    <a:pt x="38" y="396"/>
                    <a:pt x="53" y="381"/>
                    <a:pt x="53" y="374"/>
                  </a:cubicBezTo>
                  <a:lnTo>
                    <a:pt x="53" y="23"/>
                  </a:lnTo>
                  <a:cubicBezTo>
                    <a:pt x="53" y="15"/>
                    <a:pt x="38"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7"/>
            <p:cNvSpPr/>
            <p:nvPr/>
          </p:nvSpPr>
          <p:spPr>
            <a:xfrm>
              <a:off x="5260340" y="2369370"/>
              <a:ext cx="41" cy="14301"/>
            </a:xfrm>
            <a:custGeom>
              <a:rect b="b" l="l" r="r" t="t"/>
              <a:pathLst>
                <a:path extrusionOk="0" h="352" w="1">
                  <a:moveTo>
                    <a:pt x="0" y="352"/>
                  </a:moveTo>
                  <a:lnTo>
                    <a:pt x="0" y="1"/>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7"/>
            <p:cNvSpPr/>
            <p:nvPr/>
          </p:nvSpPr>
          <p:spPr>
            <a:xfrm>
              <a:off x="5259406" y="2368476"/>
              <a:ext cx="2194" cy="16129"/>
            </a:xfrm>
            <a:custGeom>
              <a:rect b="b" l="l" r="r" t="t"/>
              <a:pathLst>
                <a:path extrusionOk="0" h="397" w="54">
                  <a:moveTo>
                    <a:pt x="27" y="0"/>
                  </a:moveTo>
                  <a:cubicBezTo>
                    <a:pt x="14" y="0"/>
                    <a:pt x="1" y="8"/>
                    <a:pt x="1" y="23"/>
                  </a:cubicBezTo>
                  <a:lnTo>
                    <a:pt x="1" y="374"/>
                  </a:lnTo>
                  <a:cubicBezTo>
                    <a:pt x="1" y="381"/>
                    <a:pt x="16" y="396"/>
                    <a:pt x="31" y="396"/>
                  </a:cubicBezTo>
                  <a:cubicBezTo>
                    <a:pt x="38" y="396"/>
                    <a:pt x="53" y="381"/>
                    <a:pt x="53" y="374"/>
                  </a:cubicBezTo>
                  <a:lnTo>
                    <a:pt x="53" y="23"/>
                  </a:lnTo>
                  <a:cubicBezTo>
                    <a:pt x="53" y="8"/>
                    <a:pt x="40"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7"/>
            <p:cNvSpPr/>
            <p:nvPr/>
          </p:nvSpPr>
          <p:spPr>
            <a:xfrm>
              <a:off x="5390488" y="2130349"/>
              <a:ext cx="72848" cy="32454"/>
            </a:xfrm>
            <a:custGeom>
              <a:rect b="b" l="l" r="r" t="t"/>
              <a:pathLst>
                <a:path extrusionOk="0" h="606" w="1360">
                  <a:moveTo>
                    <a:pt x="680" y="1"/>
                  </a:moveTo>
                  <a:cubicBezTo>
                    <a:pt x="306" y="1"/>
                    <a:pt x="0" y="135"/>
                    <a:pt x="0" y="307"/>
                  </a:cubicBezTo>
                  <a:cubicBezTo>
                    <a:pt x="0" y="471"/>
                    <a:pt x="306" y="606"/>
                    <a:pt x="680" y="606"/>
                  </a:cubicBezTo>
                  <a:cubicBezTo>
                    <a:pt x="1053" y="606"/>
                    <a:pt x="1359" y="471"/>
                    <a:pt x="1359" y="307"/>
                  </a:cubicBezTo>
                  <a:cubicBezTo>
                    <a:pt x="1359" y="135"/>
                    <a:pt x="1053" y="1"/>
                    <a:pt x="6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7"/>
            <p:cNvSpPr/>
            <p:nvPr/>
          </p:nvSpPr>
          <p:spPr>
            <a:xfrm>
              <a:off x="5398844" y="2134366"/>
              <a:ext cx="55279" cy="20833"/>
            </a:xfrm>
            <a:custGeom>
              <a:rect b="b" l="l" r="r" t="t"/>
              <a:pathLst>
                <a:path extrusionOk="0" h="389" w="1032">
                  <a:moveTo>
                    <a:pt x="516" y="1"/>
                  </a:moveTo>
                  <a:cubicBezTo>
                    <a:pt x="232" y="1"/>
                    <a:pt x="1" y="90"/>
                    <a:pt x="1" y="195"/>
                  </a:cubicBezTo>
                  <a:cubicBezTo>
                    <a:pt x="1" y="299"/>
                    <a:pt x="232" y="389"/>
                    <a:pt x="516" y="389"/>
                  </a:cubicBezTo>
                  <a:cubicBezTo>
                    <a:pt x="800" y="389"/>
                    <a:pt x="1031" y="299"/>
                    <a:pt x="1031" y="195"/>
                  </a:cubicBezTo>
                  <a:cubicBezTo>
                    <a:pt x="1031" y="90"/>
                    <a:pt x="800" y="1"/>
                    <a:pt x="5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7"/>
            <p:cNvSpPr/>
            <p:nvPr/>
          </p:nvSpPr>
          <p:spPr>
            <a:xfrm>
              <a:off x="5411420" y="2106849"/>
              <a:ext cx="30999" cy="45218"/>
            </a:xfrm>
            <a:custGeom>
              <a:rect b="b" l="l" r="r" t="t"/>
              <a:pathLst>
                <a:path extrusionOk="0" h="1113" w="763">
                  <a:moveTo>
                    <a:pt x="1" y="0"/>
                  </a:moveTo>
                  <a:lnTo>
                    <a:pt x="1" y="1113"/>
                  </a:lnTo>
                  <a:lnTo>
                    <a:pt x="763" y="1113"/>
                  </a:lnTo>
                  <a:lnTo>
                    <a:pt x="763" y="0"/>
                  </a:ln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7"/>
            <p:cNvSpPr/>
            <p:nvPr/>
          </p:nvSpPr>
          <p:spPr>
            <a:xfrm>
              <a:off x="5410775" y="2092102"/>
              <a:ext cx="31001" cy="15300"/>
            </a:xfrm>
            <a:custGeom>
              <a:rect b="b" l="l" r="r" t="t"/>
              <a:pathLst>
                <a:path extrusionOk="0" h="308" w="763">
                  <a:moveTo>
                    <a:pt x="389" y="1"/>
                  </a:moveTo>
                  <a:lnTo>
                    <a:pt x="1" y="307"/>
                  </a:lnTo>
                  <a:lnTo>
                    <a:pt x="763" y="307"/>
                  </a:lnTo>
                  <a:lnTo>
                    <a:pt x="3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7"/>
            <p:cNvSpPr/>
            <p:nvPr/>
          </p:nvSpPr>
          <p:spPr>
            <a:xfrm>
              <a:off x="5416552" y="2115775"/>
              <a:ext cx="19786" cy="13976"/>
            </a:xfrm>
            <a:custGeom>
              <a:rect b="b" l="l" r="r" t="t"/>
              <a:pathLst>
                <a:path extrusionOk="0" h="344" w="487">
                  <a:moveTo>
                    <a:pt x="1" y="0"/>
                  </a:moveTo>
                  <a:lnTo>
                    <a:pt x="1" y="344"/>
                  </a:lnTo>
                  <a:lnTo>
                    <a:pt x="486" y="344"/>
                  </a:lnTo>
                  <a:lnTo>
                    <a:pt x="4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0" name="Google Shape;2130;p67"/>
            <p:cNvGrpSpPr/>
            <p:nvPr/>
          </p:nvGrpSpPr>
          <p:grpSpPr>
            <a:xfrm>
              <a:off x="5433720" y="1828937"/>
              <a:ext cx="54928" cy="66791"/>
              <a:chOff x="5176608" y="1821512"/>
              <a:chExt cx="54928" cy="66791"/>
            </a:xfrm>
          </p:grpSpPr>
          <p:sp>
            <p:nvSpPr>
              <p:cNvPr id="2131" name="Google Shape;2131;p67"/>
              <p:cNvSpPr/>
              <p:nvPr/>
            </p:nvSpPr>
            <p:spPr>
              <a:xfrm>
                <a:off x="5176608" y="1863683"/>
                <a:ext cx="54928" cy="24620"/>
              </a:xfrm>
              <a:custGeom>
                <a:rect b="b" l="l" r="r" t="t"/>
                <a:pathLst>
                  <a:path extrusionOk="0" h="606" w="1352">
                    <a:moveTo>
                      <a:pt x="672" y="0"/>
                    </a:moveTo>
                    <a:cubicBezTo>
                      <a:pt x="299" y="0"/>
                      <a:pt x="0" y="135"/>
                      <a:pt x="0" y="306"/>
                    </a:cubicBezTo>
                    <a:cubicBezTo>
                      <a:pt x="0" y="471"/>
                      <a:pt x="299" y="605"/>
                      <a:pt x="672" y="605"/>
                    </a:cubicBezTo>
                    <a:cubicBezTo>
                      <a:pt x="1053" y="605"/>
                      <a:pt x="1352" y="471"/>
                      <a:pt x="1352" y="306"/>
                    </a:cubicBezTo>
                    <a:cubicBezTo>
                      <a:pt x="1352" y="135"/>
                      <a:pt x="1053" y="0"/>
                      <a:pt x="672" y="0"/>
                    </a:cubicBez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7"/>
              <p:cNvSpPr/>
              <p:nvPr/>
            </p:nvSpPr>
            <p:spPr>
              <a:xfrm>
                <a:off x="5182986" y="1866689"/>
                <a:ext cx="41603" cy="15845"/>
              </a:xfrm>
              <a:custGeom>
                <a:rect b="b" l="l" r="r" t="t"/>
                <a:pathLst>
                  <a:path extrusionOk="0" h="390" w="1024">
                    <a:moveTo>
                      <a:pt x="508" y="1"/>
                    </a:moveTo>
                    <a:cubicBezTo>
                      <a:pt x="224" y="1"/>
                      <a:pt x="0" y="91"/>
                      <a:pt x="0" y="195"/>
                    </a:cubicBezTo>
                    <a:cubicBezTo>
                      <a:pt x="0" y="300"/>
                      <a:pt x="224" y="389"/>
                      <a:pt x="508" y="389"/>
                    </a:cubicBezTo>
                    <a:cubicBezTo>
                      <a:pt x="792" y="389"/>
                      <a:pt x="1023" y="300"/>
                      <a:pt x="1023" y="195"/>
                    </a:cubicBezTo>
                    <a:cubicBezTo>
                      <a:pt x="1023" y="91"/>
                      <a:pt x="792" y="1"/>
                      <a:pt x="5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7"/>
              <p:cNvSpPr/>
              <p:nvPr/>
            </p:nvSpPr>
            <p:spPr>
              <a:xfrm>
                <a:off x="5182052" y="1865796"/>
                <a:ext cx="43431" cy="17632"/>
              </a:xfrm>
              <a:custGeom>
                <a:rect b="b" l="l" r="r" t="t"/>
                <a:pathLst>
                  <a:path extrusionOk="0" h="434" w="1069">
                    <a:moveTo>
                      <a:pt x="531" y="53"/>
                    </a:moveTo>
                    <a:cubicBezTo>
                      <a:pt x="822" y="53"/>
                      <a:pt x="1024" y="142"/>
                      <a:pt x="1024" y="217"/>
                    </a:cubicBezTo>
                    <a:cubicBezTo>
                      <a:pt x="1024" y="292"/>
                      <a:pt x="822" y="389"/>
                      <a:pt x="531" y="389"/>
                    </a:cubicBezTo>
                    <a:cubicBezTo>
                      <a:pt x="247" y="389"/>
                      <a:pt x="46" y="292"/>
                      <a:pt x="46" y="217"/>
                    </a:cubicBezTo>
                    <a:cubicBezTo>
                      <a:pt x="46" y="142"/>
                      <a:pt x="247" y="53"/>
                      <a:pt x="531" y="53"/>
                    </a:cubicBezTo>
                    <a:close/>
                    <a:moveTo>
                      <a:pt x="531" y="1"/>
                    </a:moveTo>
                    <a:cubicBezTo>
                      <a:pt x="225" y="1"/>
                      <a:pt x="1" y="98"/>
                      <a:pt x="1" y="217"/>
                    </a:cubicBezTo>
                    <a:cubicBezTo>
                      <a:pt x="1" y="337"/>
                      <a:pt x="225" y="434"/>
                      <a:pt x="531" y="434"/>
                    </a:cubicBezTo>
                    <a:cubicBezTo>
                      <a:pt x="837" y="434"/>
                      <a:pt x="1068" y="337"/>
                      <a:pt x="1068" y="217"/>
                    </a:cubicBezTo>
                    <a:cubicBezTo>
                      <a:pt x="1068" y="98"/>
                      <a:pt x="837" y="1"/>
                      <a:pt x="5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7"/>
              <p:cNvSpPr/>
              <p:nvPr/>
            </p:nvSpPr>
            <p:spPr>
              <a:xfrm>
                <a:off x="5188146" y="1833944"/>
                <a:ext cx="30674" cy="45259"/>
              </a:xfrm>
              <a:custGeom>
                <a:rect b="b" l="l" r="r" t="t"/>
                <a:pathLst>
                  <a:path extrusionOk="0" h="1114" w="755">
                    <a:moveTo>
                      <a:pt x="0" y="1"/>
                    </a:moveTo>
                    <a:lnTo>
                      <a:pt x="0" y="1113"/>
                    </a:lnTo>
                    <a:lnTo>
                      <a:pt x="754" y="1113"/>
                    </a:lnTo>
                    <a:lnTo>
                      <a:pt x="754" y="1"/>
                    </a:ln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7"/>
              <p:cNvSpPr/>
              <p:nvPr/>
            </p:nvSpPr>
            <p:spPr>
              <a:xfrm>
                <a:off x="5188146" y="1821512"/>
                <a:ext cx="30958" cy="12473"/>
              </a:xfrm>
              <a:custGeom>
                <a:rect b="b" l="l" r="r" t="t"/>
                <a:pathLst>
                  <a:path extrusionOk="0" h="307" w="762">
                    <a:moveTo>
                      <a:pt x="388" y="0"/>
                    </a:moveTo>
                    <a:lnTo>
                      <a:pt x="0" y="307"/>
                    </a:lnTo>
                    <a:lnTo>
                      <a:pt x="762" y="307"/>
                    </a:lnTo>
                    <a:lnTo>
                      <a:pt x="388" y="0"/>
                    </a:ln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7"/>
              <p:cNvSpPr/>
              <p:nvPr/>
            </p:nvSpPr>
            <p:spPr>
              <a:xfrm>
                <a:off x="5193590" y="1845157"/>
                <a:ext cx="19745" cy="14016"/>
              </a:xfrm>
              <a:custGeom>
                <a:rect b="b" l="l" r="r" t="t"/>
                <a:pathLst>
                  <a:path extrusionOk="0" h="345" w="486">
                    <a:moveTo>
                      <a:pt x="0" y="1"/>
                    </a:moveTo>
                    <a:lnTo>
                      <a:pt x="0" y="344"/>
                    </a:lnTo>
                    <a:lnTo>
                      <a:pt x="486" y="344"/>
                    </a:lnTo>
                    <a:lnTo>
                      <a:pt x="4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7" name="Google Shape;2137;p67"/>
            <p:cNvSpPr/>
            <p:nvPr/>
          </p:nvSpPr>
          <p:spPr>
            <a:xfrm>
              <a:off x="5773909" y="2200401"/>
              <a:ext cx="14910" cy="27667"/>
            </a:xfrm>
            <a:custGeom>
              <a:rect b="b" l="l" r="r" t="t"/>
              <a:pathLst>
                <a:path extrusionOk="0" h="681" w="367">
                  <a:moveTo>
                    <a:pt x="1" y="1"/>
                  </a:moveTo>
                  <a:lnTo>
                    <a:pt x="1" y="680"/>
                  </a:lnTo>
                  <a:lnTo>
                    <a:pt x="367" y="680"/>
                  </a:lnTo>
                  <a:lnTo>
                    <a:pt x="3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7"/>
            <p:cNvSpPr/>
            <p:nvPr/>
          </p:nvSpPr>
          <p:spPr>
            <a:xfrm>
              <a:off x="5871618" y="2004131"/>
              <a:ext cx="51313" cy="10360"/>
            </a:xfrm>
            <a:custGeom>
              <a:rect b="b" l="l" r="r" t="t"/>
              <a:pathLst>
                <a:path extrusionOk="0" h="255" w="1263">
                  <a:moveTo>
                    <a:pt x="0" y="1"/>
                  </a:moveTo>
                  <a:lnTo>
                    <a:pt x="0" y="254"/>
                  </a:lnTo>
                  <a:lnTo>
                    <a:pt x="1262" y="254"/>
                  </a:lnTo>
                  <a:lnTo>
                    <a:pt x="12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7"/>
            <p:cNvSpPr/>
            <p:nvPr/>
          </p:nvSpPr>
          <p:spPr>
            <a:xfrm>
              <a:off x="5871618" y="1993812"/>
              <a:ext cx="51313" cy="10685"/>
            </a:xfrm>
            <a:custGeom>
              <a:rect b="b" l="l" r="r" t="t"/>
              <a:pathLst>
                <a:path extrusionOk="0" h="263" w="1263">
                  <a:moveTo>
                    <a:pt x="0" y="1"/>
                  </a:moveTo>
                  <a:lnTo>
                    <a:pt x="0" y="262"/>
                  </a:lnTo>
                  <a:lnTo>
                    <a:pt x="1262" y="262"/>
                  </a:lnTo>
                  <a:lnTo>
                    <a:pt x="12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7"/>
            <p:cNvSpPr/>
            <p:nvPr/>
          </p:nvSpPr>
          <p:spPr>
            <a:xfrm>
              <a:off x="5768465" y="2258661"/>
              <a:ext cx="25839" cy="19461"/>
            </a:xfrm>
            <a:custGeom>
              <a:rect b="b" l="l" r="r" t="t"/>
              <a:pathLst>
                <a:path extrusionOk="0" h="479" w="636">
                  <a:moveTo>
                    <a:pt x="1" y="0"/>
                  </a:moveTo>
                  <a:lnTo>
                    <a:pt x="1" y="478"/>
                  </a:lnTo>
                  <a:lnTo>
                    <a:pt x="635" y="478"/>
                  </a:lnTo>
                  <a:lnTo>
                    <a:pt x="635" y="0"/>
                  </a:ln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7"/>
            <p:cNvSpPr/>
            <p:nvPr/>
          </p:nvSpPr>
          <p:spPr>
            <a:xfrm>
              <a:off x="5808524" y="2132147"/>
              <a:ext cx="166573" cy="153247"/>
            </a:xfrm>
            <a:custGeom>
              <a:rect b="b" l="l" r="r" t="t"/>
              <a:pathLst>
                <a:path extrusionOk="0" h="3772" w="4100">
                  <a:moveTo>
                    <a:pt x="2054" y="1"/>
                  </a:moveTo>
                  <a:cubicBezTo>
                    <a:pt x="919" y="1"/>
                    <a:pt x="0" y="844"/>
                    <a:pt x="0" y="1890"/>
                  </a:cubicBezTo>
                  <a:cubicBezTo>
                    <a:pt x="0" y="2928"/>
                    <a:pt x="919" y="3771"/>
                    <a:pt x="2054" y="3771"/>
                  </a:cubicBezTo>
                  <a:cubicBezTo>
                    <a:pt x="3181" y="3771"/>
                    <a:pt x="4100" y="2928"/>
                    <a:pt x="4100" y="1890"/>
                  </a:cubicBezTo>
                  <a:cubicBezTo>
                    <a:pt x="4100" y="844"/>
                    <a:pt x="3181" y="1"/>
                    <a:pt x="2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7"/>
            <p:cNvSpPr/>
            <p:nvPr/>
          </p:nvSpPr>
          <p:spPr>
            <a:xfrm>
              <a:off x="5895588" y="2312045"/>
              <a:ext cx="18526" cy="12188"/>
            </a:xfrm>
            <a:custGeom>
              <a:rect b="b" l="l" r="r" t="t"/>
              <a:pathLst>
                <a:path extrusionOk="0" h="300" w="456">
                  <a:moveTo>
                    <a:pt x="224" y="1"/>
                  </a:moveTo>
                  <a:cubicBezTo>
                    <a:pt x="97" y="1"/>
                    <a:pt x="0" y="68"/>
                    <a:pt x="0" y="150"/>
                  </a:cubicBezTo>
                  <a:cubicBezTo>
                    <a:pt x="0" y="232"/>
                    <a:pt x="97" y="299"/>
                    <a:pt x="224" y="299"/>
                  </a:cubicBezTo>
                  <a:cubicBezTo>
                    <a:pt x="351" y="299"/>
                    <a:pt x="456" y="232"/>
                    <a:pt x="456" y="150"/>
                  </a:cubicBezTo>
                  <a:cubicBezTo>
                    <a:pt x="456" y="68"/>
                    <a:pt x="351" y="1"/>
                    <a:pt x="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7"/>
            <p:cNvSpPr/>
            <p:nvPr/>
          </p:nvSpPr>
          <p:spPr>
            <a:xfrm>
              <a:off x="5790323" y="2302050"/>
              <a:ext cx="76461" cy="32177"/>
            </a:xfrm>
            <a:custGeom>
              <a:rect b="b" l="l" r="r" t="t"/>
              <a:pathLst>
                <a:path extrusionOk="0" h="792" w="1882">
                  <a:moveTo>
                    <a:pt x="0" y="0"/>
                  </a:moveTo>
                  <a:lnTo>
                    <a:pt x="0" y="792"/>
                  </a:lnTo>
                  <a:lnTo>
                    <a:pt x="1882" y="792"/>
                  </a:lnTo>
                  <a:lnTo>
                    <a:pt x="1882"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7"/>
            <p:cNvSpPr/>
            <p:nvPr/>
          </p:nvSpPr>
          <p:spPr>
            <a:xfrm>
              <a:off x="5790323" y="2334796"/>
              <a:ext cx="76461" cy="16129"/>
            </a:xfrm>
            <a:custGeom>
              <a:rect b="b" l="l" r="r" t="t"/>
              <a:pathLst>
                <a:path extrusionOk="0" h="397" w="1882">
                  <a:moveTo>
                    <a:pt x="0" y="1"/>
                  </a:moveTo>
                  <a:lnTo>
                    <a:pt x="0" y="396"/>
                  </a:lnTo>
                  <a:lnTo>
                    <a:pt x="1882" y="396"/>
                  </a:lnTo>
                  <a:lnTo>
                    <a:pt x="1882" y="1"/>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7"/>
            <p:cNvSpPr/>
            <p:nvPr/>
          </p:nvSpPr>
          <p:spPr>
            <a:xfrm>
              <a:off x="5936824" y="2309932"/>
              <a:ext cx="23726" cy="16414"/>
            </a:xfrm>
            <a:custGeom>
              <a:rect b="b" l="l" r="r" t="t"/>
              <a:pathLst>
                <a:path extrusionOk="0" h="404" w="584">
                  <a:moveTo>
                    <a:pt x="1" y="0"/>
                  </a:moveTo>
                  <a:lnTo>
                    <a:pt x="1" y="404"/>
                  </a:lnTo>
                  <a:lnTo>
                    <a:pt x="583" y="404"/>
                  </a:lnTo>
                  <a:lnTo>
                    <a:pt x="583"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7"/>
            <p:cNvSpPr/>
            <p:nvPr/>
          </p:nvSpPr>
          <p:spPr>
            <a:xfrm>
              <a:off x="5789998" y="2309932"/>
              <a:ext cx="40709" cy="24295"/>
            </a:xfrm>
            <a:custGeom>
              <a:rect b="b" l="l" r="r" t="t"/>
              <a:pathLst>
                <a:path extrusionOk="0" h="598" w="1002">
                  <a:moveTo>
                    <a:pt x="1" y="0"/>
                  </a:moveTo>
                  <a:lnTo>
                    <a:pt x="1" y="598"/>
                  </a:lnTo>
                  <a:lnTo>
                    <a:pt x="1001" y="598"/>
                  </a:lnTo>
                  <a:lnTo>
                    <a:pt x="1001"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7"/>
            <p:cNvSpPr/>
            <p:nvPr/>
          </p:nvSpPr>
          <p:spPr>
            <a:xfrm>
              <a:off x="5989640" y="1993812"/>
              <a:ext cx="35833" cy="20679"/>
            </a:xfrm>
            <a:custGeom>
              <a:rect b="b" l="l" r="r" t="t"/>
              <a:pathLst>
                <a:path extrusionOk="0" h="509" w="882">
                  <a:moveTo>
                    <a:pt x="0" y="1"/>
                  </a:moveTo>
                  <a:lnTo>
                    <a:pt x="0" y="508"/>
                  </a:lnTo>
                  <a:lnTo>
                    <a:pt x="881" y="508"/>
                  </a:lnTo>
                  <a:lnTo>
                    <a:pt x="8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7"/>
            <p:cNvSpPr/>
            <p:nvPr/>
          </p:nvSpPr>
          <p:spPr>
            <a:xfrm>
              <a:off x="5806370" y="1980161"/>
              <a:ext cx="27342" cy="16414"/>
            </a:xfrm>
            <a:custGeom>
              <a:rect b="b" l="l" r="r" t="t"/>
              <a:pathLst>
                <a:path extrusionOk="0" h="404" w="673">
                  <a:moveTo>
                    <a:pt x="1" y="1"/>
                  </a:moveTo>
                  <a:lnTo>
                    <a:pt x="1" y="404"/>
                  </a:lnTo>
                  <a:lnTo>
                    <a:pt x="673" y="404"/>
                  </a:lnTo>
                  <a:lnTo>
                    <a:pt x="67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7"/>
            <p:cNvSpPr/>
            <p:nvPr/>
          </p:nvSpPr>
          <p:spPr>
            <a:xfrm>
              <a:off x="5934712" y="3465451"/>
              <a:ext cx="27342" cy="16414"/>
            </a:xfrm>
            <a:custGeom>
              <a:rect b="b" l="l" r="r" t="t"/>
              <a:pathLst>
                <a:path extrusionOk="0" h="404" w="673">
                  <a:moveTo>
                    <a:pt x="113" y="0"/>
                  </a:moveTo>
                  <a:cubicBezTo>
                    <a:pt x="45" y="0"/>
                    <a:pt x="1" y="45"/>
                    <a:pt x="1" y="112"/>
                  </a:cubicBezTo>
                  <a:lnTo>
                    <a:pt x="1" y="291"/>
                  </a:lnTo>
                  <a:cubicBezTo>
                    <a:pt x="1" y="359"/>
                    <a:pt x="45" y="403"/>
                    <a:pt x="113" y="403"/>
                  </a:cubicBezTo>
                  <a:lnTo>
                    <a:pt x="553" y="403"/>
                  </a:lnTo>
                  <a:cubicBezTo>
                    <a:pt x="620" y="403"/>
                    <a:pt x="673" y="359"/>
                    <a:pt x="673" y="291"/>
                  </a:cubicBezTo>
                  <a:lnTo>
                    <a:pt x="673" y="112"/>
                  </a:lnTo>
                  <a:cubicBezTo>
                    <a:pt x="673" y="45"/>
                    <a:pt x="620" y="0"/>
                    <a:pt x="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7"/>
            <p:cNvSpPr/>
            <p:nvPr/>
          </p:nvSpPr>
          <p:spPr>
            <a:xfrm>
              <a:off x="5202365" y="3470611"/>
              <a:ext cx="27383" cy="16414"/>
            </a:xfrm>
            <a:custGeom>
              <a:rect b="b" l="l" r="r" t="t"/>
              <a:pathLst>
                <a:path extrusionOk="0" h="404" w="674">
                  <a:moveTo>
                    <a:pt x="165" y="0"/>
                  </a:moveTo>
                  <a:cubicBezTo>
                    <a:pt x="76" y="0"/>
                    <a:pt x="1" y="75"/>
                    <a:pt x="1" y="164"/>
                  </a:cubicBezTo>
                  <a:lnTo>
                    <a:pt x="1" y="239"/>
                  </a:lnTo>
                  <a:cubicBezTo>
                    <a:pt x="1" y="329"/>
                    <a:pt x="76" y="403"/>
                    <a:pt x="165" y="403"/>
                  </a:cubicBezTo>
                  <a:lnTo>
                    <a:pt x="509" y="403"/>
                  </a:lnTo>
                  <a:cubicBezTo>
                    <a:pt x="598" y="403"/>
                    <a:pt x="673" y="329"/>
                    <a:pt x="673" y="239"/>
                  </a:cubicBezTo>
                  <a:lnTo>
                    <a:pt x="673" y="164"/>
                  </a:lnTo>
                  <a:cubicBezTo>
                    <a:pt x="673" y="75"/>
                    <a:pt x="59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7"/>
            <p:cNvSpPr/>
            <p:nvPr/>
          </p:nvSpPr>
          <p:spPr>
            <a:xfrm>
              <a:off x="5017633" y="3256099"/>
              <a:ext cx="35549" cy="21289"/>
            </a:xfrm>
            <a:custGeom>
              <a:rect b="b" l="l" r="r" t="t"/>
              <a:pathLst>
                <a:path extrusionOk="0" h="524" w="875">
                  <a:moveTo>
                    <a:pt x="127" y="1"/>
                  </a:moveTo>
                  <a:cubicBezTo>
                    <a:pt x="60" y="1"/>
                    <a:pt x="1" y="53"/>
                    <a:pt x="1" y="128"/>
                  </a:cubicBezTo>
                  <a:lnTo>
                    <a:pt x="1" y="397"/>
                  </a:lnTo>
                  <a:cubicBezTo>
                    <a:pt x="1" y="471"/>
                    <a:pt x="60" y="524"/>
                    <a:pt x="127" y="524"/>
                  </a:cubicBezTo>
                  <a:lnTo>
                    <a:pt x="747" y="524"/>
                  </a:lnTo>
                  <a:cubicBezTo>
                    <a:pt x="814" y="524"/>
                    <a:pt x="874" y="471"/>
                    <a:pt x="874" y="397"/>
                  </a:cubicBezTo>
                  <a:lnTo>
                    <a:pt x="874" y="128"/>
                  </a:lnTo>
                  <a:cubicBezTo>
                    <a:pt x="874" y="53"/>
                    <a:pt x="814" y="1"/>
                    <a:pt x="747" y="1"/>
                  </a:cubicBezTo>
                  <a:close/>
                </a:path>
              </a:pathLst>
            </a:custGeom>
            <a:solidFill>
              <a:srgbClr val="69C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7"/>
            <p:cNvSpPr/>
            <p:nvPr/>
          </p:nvSpPr>
          <p:spPr>
            <a:xfrm>
              <a:off x="5619526" y="3909872"/>
              <a:ext cx="35224" cy="21248"/>
            </a:xfrm>
            <a:custGeom>
              <a:rect b="b" l="l" r="r" t="t"/>
              <a:pathLst>
                <a:path extrusionOk="0" h="523" w="867">
                  <a:moveTo>
                    <a:pt x="262" y="0"/>
                  </a:moveTo>
                  <a:cubicBezTo>
                    <a:pt x="120" y="0"/>
                    <a:pt x="0" y="120"/>
                    <a:pt x="0" y="262"/>
                  </a:cubicBezTo>
                  <a:cubicBezTo>
                    <a:pt x="0" y="411"/>
                    <a:pt x="120" y="523"/>
                    <a:pt x="262" y="523"/>
                  </a:cubicBezTo>
                  <a:lnTo>
                    <a:pt x="605" y="523"/>
                  </a:lnTo>
                  <a:cubicBezTo>
                    <a:pt x="754" y="523"/>
                    <a:pt x="866" y="411"/>
                    <a:pt x="866" y="262"/>
                  </a:cubicBezTo>
                  <a:cubicBezTo>
                    <a:pt x="866" y="120"/>
                    <a:pt x="754" y="0"/>
                    <a:pt x="605" y="0"/>
                  </a:cubicBezTo>
                  <a:close/>
                </a:path>
              </a:pathLst>
            </a:custGeom>
            <a:solidFill>
              <a:srgbClr val="69C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7"/>
            <p:cNvSpPr/>
            <p:nvPr/>
          </p:nvSpPr>
          <p:spPr>
            <a:xfrm>
              <a:off x="4254369" y="4048817"/>
              <a:ext cx="26449" cy="26408"/>
            </a:xfrm>
            <a:custGeom>
              <a:rect b="b" l="l" r="r" t="t"/>
              <a:pathLst>
                <a:path extrusionOk="0" h="650" w="651">
                  <a:moveTo>
                    <a:pt x="157" y="0"/>
                  </a:moveTo>
                  <a:cubicBezTo>
                    <a:pt x="68" y="0"/>
                    <a:pt x="0" y="67"/>
                    <a:pt x="0" y="157"/>
                  </a:cubicBezTo>
                  <a:lnTo>
                    <a:pt x="0" y="493"/>
                  </a:lnTo>
                  <a:cubicBezTo>
                    <a:pt x="0" y="575"/>
                    <a:pt x="68" y="650"/>
                    <a:pt x="157" y="650"/>
                  </a:cubicBezTo>
                  <a:lnTo>
                    <a:pt x="493" y="650"/>
                  </a:lnTo>
                  <a:cubicBezTo>
                    <a:pt x="575" y="650"/>
                    <a:pt x="650" y="575"/>
                    <a:pt x="650" y="493"/>
                  </a:cubicBezTo>
                  <a:lnTo>
                    <a:pt x="650" y="157"/>
                  </a:lnTo>
                  <a:cubicBezTo>
                    <a:pt x="650" y="67"/>
                    <a:pt x="575" y="0"/>
                    <a:pt x="493"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7"/>
            <p:cNvSpPr/>
            <p:nvPr/>
          </p:nvSpPr>
          <p:spPr>
            <a:xfrm>
              <a:off x="5282767" y="3835524"/>
              <a:ext cx="27342" cy="16739"/>
            </a:xfrm>
            <a:custGeom>
              <a:rect b="b" l="l" r="r" t="t"/>
              <a:pathLst>
                <a:path extrusionOk="0" h="412" w="673">
                  <a:moveTo>
                    <a:pt x="150" y="1"/>
                  </a:moveTo>
                  <a:cubicBezTo>
                    <a:pt x="68" y="1"/>
                    <a:pt x="1" y="76"/>
                    <a:pt x="1" y="158"/>
                  </a:cubicBezTo>
                  <a:lnTo>
                    <a:pt x="1" y="255"/>
                  </a:lnTo>
                  <a:cubicBezTo>
                    <a:pt x="1" y="337"/>
                    <a:pt x="68" y="412"/>
                    <a:pt x="150" y="412"/>
                  </a:cubicBezTo>
                  <a:lnTo>
                    <a:pt x="516" y="412"/>
                  </a:lnTo>
                  <a:cubicBezTo>
                    <a:pt x="598" y="412"/>
                    <a:pt x="673" y="337"/>
                    <a:pt x="673" y="255"/>
                  </a:cubicBezTo>
                  <a:lnTo>
                    <a:pt x="673" y="158"/>
                  </a:lnTo>
                  <a:cubicBezTo>
                    <a:pt x="673" y="76"/>
                    <a:pt x="598"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7"/>
            <p:cNvSpPr/>
            <p:nvPr/>
          </p:nvSpPr>
          <p:spPr>
            <a:xfrm>
              <a:off x="5855854" y="1963463"/>
              <a:ext cx="131064" cy="20070"/>
            </a:xfrm>
            <a:custGeom>
              <a:rect b="b" l="l" r="r" t="t"/>
              <a:pathLst>
                <a:path extrusionOk="0" h="494" w="3226">
                  <a:moveTo>
                    <a:pt x="0" y="1"/>
                  </a:moveTo>
                  <a:lnTo>
                    <a:pt x="0" y="494"/>
                  </a:lnTo>
                  <a:lnTo>
                    <a:pt x="3226" y="494"/>
                  </a:lnTo>
                  <a:lnTo>
                    <a:pt x="32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7"/>
            <p:cNvSpPr/>
            <p:nvPr/>
          </p:nvSpPr>
          <p:spPr>
            <a:xfrm>
              <a:off x="6638538" y="3873470"/>
              <a:ext cx="27017" cy="42212"/>
            </a:xfrm>
            <a:custGeom>
              <a:rect b="b" l="l" r="r" t="t"/>
              <a:pathLst>
                <a:path extrusionOk="0" h="1039" w="665">
                  <a:moveTo>
                    <a:pt x="665" y="0"/>
                  </a:moveTo>
                  <a:lnTo>
                    <a:pt x="0" y="344"/>
                  </a:lnTo>
                  <a:lnTo>
                    <a:pt x="0" y="1038"/>
                  </a:lnTo>
                  <a:lnTo>
                    <a:pt x="665" y="695"/>
                  </a:lnTo>
                  <a:lnTo>
                    <a:pt x="665"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7"/>
            <p:cNvSpPr/>
            <p:nvPr/>
          </p:nvSpPr>
          <p:spPr>
            <a:xfrm>
              <a:off x="6638538" y="3901665"/>
              <a:ext cx="27017" cy="21289"/>
            </a:xfrm>
            <a:custGeom>
              <a:rect b="b" l="l" r="r" t="t"/>
              <a:pathLst>
                <a:path extrusionOk="0" h="524" w="665">
                  <a:moveTo>
                    <a:pt x="665" y="1"/>
                  </a:moveTo>
                  <a:lnTo>
                    <a:pt x="0" y="344"/>
                  </a:lnTo>
                  <a:lnTo>
                    <a:pt x="0" y="523"/>
                  </a:lnTo>
                  <a:lnTo>
                    <a:pt x="665" y="523"/>
                  </a:lnTo>
                  <a:lnTo>
                    <a:pt x="665" y="1"/>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7"/>
            <p:cNvSpPr/>
            <p:nvPr/>
          </p:nvSpPr>
          <p:spPr>
            <a:xfrm>
              <a:off x="6644876" y="3899227"/>
              <a:ext cx="4591" cy="5525"/>
            </a:xfrm>
            <a:custGeom>
              <a:rect b="b" l="l" r="r" t="t"/>
              <a:pathLst>
                <a:path extrusionOk="0" h="136" w="113">
                  <a:moveTo>
                    <a:pt x="53" y="1"/>
                  </a:moveTo>
                  <a:cubicBezTo>
                    <a:pt x="23" y="1"/>
                    <a:pt x="1" y="31"/>
                    <a:pt x="1" y="68"/>
                  </a:cubicBezTo>
                  <a:cubicBezTo>
                    <a:pt x="1" y="105"/>
                    <a:pt x="23" y="135"/>
                    <a:pt x="53" y="135"/>
                  </a:cubicBezTo>
                  <a:cubicBezTo>
                    <a:pt x="91" y="135"/>
                    <a:pt x="113" y="105"/>
                    <a:pt x="113" y="68"/>
                  </a:cubicBezTo>
                  <a:cubicBezTo>
                    <a:pt x="113" y="31"/>
                    <a:pt x="91" y="1"/>
                    <a:pt x="53" y="1"/>
                  </a:cubicBez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7"/>
            <p:cNvSpPr/>
            <p:nvPr/>
          </p:nvSpPr>
          <p:spPr>
            <a:xfrm>
              <a:off x="6654911" y="3895896"/>
              <a:ext cx="4591" cy="5525"/>
            </a:xfrm>
            <a:custGeom>
              <a:rect b="b" l="l" r="r" t="t"/>
              <a:pathLst>
                <a:path extrusionOk="0" h="136" w="113">
                  <a:moveTo>
                    <a:pt x="53" y="1"/>
                  </a:moveTo>
                  <a:cubicBezTo>
                    <a:pt x="23" y="1"/>
                    <a:pt x="0" y="31"/>
                    <a:pt x="0" y="68"/>
                  </a:cubicBezTo>
                  <a:cubicBezTo>
                    <a:pt x="0" y="105"/>
                    <a:pt x="23" y="135"/>
                    <a:pt x="53" y="135"/>
                  </a:cubicBezTo>
                  <a:cubicBezTo>
                    <a:pt x="82" y="135"/>
                    <a:pt x="112" y="105"/>
                    <a:pt x="112" y="68"/>
                  </a:cubicBezTo>
                  <a:cubicBezTo>
                    <a:pt x="112" y="31"/>
                    <a:pt x="82" y="1"/>
                    <a:pt x="53" y="1"/>
                  </a:cubicBez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7"/>
            <p:cNvSpPr/>
            <p:nvPr/>
          </p:nvSpPr>
          <p:spPr>
            <a:xfrm>
              <a:off x="6644591" y="3889518"/>
              <a:ext cx="4307" cy="5525"/>
            </a:xfrm>
            <a:custGeom>
              <a:rect b="b" l="l" r="r" t="t"/>
              <a:pathLst>
                <a:path extrusionOk="0" h="136" w="106">
                  <a:moveTo>
                    <a:pt x="53" y="1"/>
                  </a:moveTo>
                  <a:cubicBezTo>
                    <a:pt x="23" y="1"/>
                    <a:pt x="0" y="31"/>
                    <a:pt x="0" y="68"/>
                  </a:cubicBezTo>
                  <a:cubicBezTo>
                    <a:pt x="0" y="106"/>
                    <a:pt x="23" y="135"/>
                    <a:pt x="53" y="135"/>
                  </a:cubicBezTo>
                  <a:cubicBezTo>
                    <a:pt x="83" y="135"/>
                    <a:pt x="105" y="106"/>
                    <a:pt x="105" y="68"/>
                  </a:cubicBezTo>
                  <a:cubicBezTo>
                    <a:pt x="105" y="31"/>
                    <a:pt x="83" y="1"/>
                    <a:pt x="53" y="1"/>
                  </a:cubicBez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7"/>
            <p:cNvSpPr/>
            <p:nvPr/>
          </p:nvSpPr>
          <p:spPr>
            <a:xfrm>
              <a:off x="6654586" y="3886186"/>
              <a:ext cx="4307" cy="5525"/>
            </a:xfrm>
            <a:custGeom>
              <a:rect b="b" l="l" r="r" t="t"/>
              <a:pathLst>
                <a:path extrusionOk="0" h="136" w="106">
                  <a:moveTo>
                    <a:pt x="53" y="1"/>
                  </a:moveTo>
                  <a:cubicBezTo>
                    <a:pt x="23" y="1"/>
                    <a:pt x="1" y="31"/>
                    <a:pt x="1" y="68"/>
                  </a:cubicBezTo>
                  <a:cubicBezTo>
                    <a:pt x="1" y="105"/>
                    <a:pt x="23" y="135"/>
                    <a:pt x="53" y="135"/>
                  </a:cubicBezTo>
                  <a:cubicBezTo>
                    <a:pt x="83" y="135"/>
                    <a:pt x="105" y="105"/>
                    <a:pt x="105" y="68"/>
                  </a:cubicBezTo>
                  <a:cubicBezTo>
                    <a:pt x="105" y="31"/>
                    <a:pt x="83" y="1"/>
                    <a:pt x="53" y="1"/>
                  </a:cubicBez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2" name="Google Shape;2162;p67"/>
            <p:cNvGrpSpPr/>
            <p:nvPr/>
          </p:nvGrpSpPr>
          <p:grpSpPr>
            <a:xfrm>
              <a:off x="5127596" y="1873101"/>
              <a:ext cx="152028" cy="60047"/>
              <a:chOff x="5243033" y="1842801"/>
              <a:chExt cx="152028" cy="60047"/>
            </a:xfrm>
          </p:grpSpPr>
          <p:sp>
            <p:nvSpPr>
              <p:cNvPr id="2163" name="Google Shape;2163;p67"/>
              <p:cNvSpPr/>
              <p:nvPr/>
            </p:nvSpPr>
            <p:spPr>
              <a:xfrm>
                <a:off x="5248477" y="1882493"/>
                <a:ext cx="138377" cy="20354"/>
              </a:xfrm>
              <a:custGeom>
                <a:rect b="b" l="l" r="r" t="t"/>
                <a:pathLst>
                  <a:path extrusionOk="0" h="501" w="3406">
                    <a:moveTo>
                      <a:pt x="1" y="0"/>
                    </a:moveTo>
                    <a:lnTo>
                      <a:pt x="91" y="501"/>
                    </a:lnTo>
                    <a:lnTo>
                      <a:pt x="3309" y="501"/>
                    </a:lnTo>
                    <a:lnTo>
                      <a:pt x="3406" y="0"/>
                    </a:lnTo>
                    <a:close/>
                  </a:path>
                </a:pathLst>
              </a:custGeom>
              <a:solidFill>
                <a:srgbClr val="CE8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7"/>
              <p:cNvSpPr/>
              <p:nvPr/>
            </p:nvSpPr>
            <p:spPr>
              <a:xfrm>
                <a:off x="5243033" y="1842801"/>
                <a:ext cx="152028" cy="49525"/>
              </a:xfrm>
              <a:custGeom>
                <a:rect b="b" l="l" r="r" t="t"/>
                <a:pathLst>
                  <a:path extrusionOk="0" h="1219" w="3742">
                    <a:moveTo>
                      <a:pt x="940" y="0"/>
                    </a:moveTo>
                    <a:cubicBezTo>
                      <a:pt x="883" y="0"/>
                      <a:pt x="825" y="21"/>
                      <a:pt x="777" y="66"/>
                    </a:cubicBezTo>
                    <a:lnTo>
                      <a:pt x="747" y="66"/>
                    </a:lnTo>
                    <a:cubicBezTo>
                      <a:pt x="620" y="66"/>
                      <a:pt x="508" y="156"/>
                      <a:pt x="478" y="283"/>
                    </a:cubicBezTo>
                    <a:lnTo>
                      <a:pt x="456" y="283"/>
                    </a:lnTo>
                    <a:cubicBezTo>
                      <a:pt x="322" y="283"/>
                      <a:pt x="210" y="387"/>
                      <a:pt x="210" y="522"/>
                    </a:cubicBezTo>
                    <a:lnTo>
                      <a:pt x="210" y="544"/>
                    </a:lnTo>
                    <a:cubicBezTo>
                      <a:pt x="1" y="619"/>
                      <a:pt x="8" y="925"/>
                      <a:pt x="225" y="992"/>
                    </a:cubicBezTo>
                    <a:cubicBezTo>
                      <a:pt x="268" y="1142"/>
                      <a:pt x="396" y="1219"/>
                      <a:pt x="524" y="1219"/>
                    </a:cubicBezTo>
                    <a:cubicBezTo>
                      <a:pt x="639" y="1219"/>
                      <a:pt x="754" y="1157"/>
                      <a:pt x="807" y="1030"/>
                    </a:cubicBezTo>
                    <a:lnTo>
                      <a:pt x="837" y="1030"/>
                    </a:lnTo>
                    <a:cubicBezTo>
                      <a:pt x="912" y="1030"/>
                      <a:pt x="979" y="1000"/>
                      <a:pt x="1039" y="955"/>
                    </a:cubicBezTo>
                    <a:cubicBezTo>
                      <a:pt x="1091" y="1030"/>
                      <a:pt x="1180" y="1067"/>
                      <a:pt x="1277" y="1074"/>
                    </a:cubicBezTo>
                    <a:cubicBezTo>
                      <a:pt x="1322" y="1067"/>
                      <a:pt x="1375" y="1059"/>
                      <a:pt x="1419" y="1037"/>
                    </a:cubicBezTo>
                    <a:cubicBezTo>
                      <a:pt x="1477" y="1118"/>
                      <a:pt x="1570" y="1159"/>
                      <a:pt x="1663" y="1159"/>
                    </a:cubicBezTo>
                    <a:cubicBezTo>
                      <a:pt x="1749" y="1159"/>
                      <a:pt x="1836" y="1124"/>
                      <a:pt x="1897" y="1052"/>
                    </a:cubicBezTo>
                    <a:cubicBezTo>
                      <a:pt x="1920" y="1059"/>
                      <a:pt x="1949" y="1059"/>
                      <a:pt x="1972" y="1067"/>
                    </a:cubicBezTo>
                    <a:cubicBezTo>
                      <a:pt x="2021" y="993"/>
                      <a:pt x="2097" y="957"/>
                      <a:pt x="2172" y="957"/>
                    </a:cubicBezTo>
                    <a:cubicBezTo>
                      <a:pt x="2256" y="957"/>
                      <a:pt x="2339" y="1002"/>
                      <a:pt x="2383" y="1089"/>
                    </a:cubicBezTo>
                    <a:cubicBezTo>
                      <a:pt x="2427" y="1007"/>
                      <a:pt x="2511" y="966"/>
                      <a:pt x="2595" y="966"/>
                    </a:cubicBezTo>
                    <a:cubicBezTo>
                      <a:pt x="2679" y="966"/>
                      <a:pt x="2763" y="1007"/>
                      <a:pt x="2808" y="1089"/>
                    </a:cubicBezTo>
                    <a:cubicBezTo>
                      <a:pt x="2853" y="1045"/>
                      <a:pt x="2911" y="1023"/>
                      <a:pt x="2970" y="1023"/>
                    </a:cubicBezTo>
                    <a:cubicBezTo>
                      <a:pt x="3048" y="1023"/>
                      <a:pt x="3127" y="1061"/>
                      <a:pt x="3174" y="1134"/>
                    </a:cubicBezTo>
                    <a:cubicBezTo>
                      <a:pt x="3264" y="1134"/>
                      <a:pt x="3346" y="1082"/>
                      <a:pt x="3391" y="1000"/>
                    </a:cubicBezTo>
                    <a:cubicBezTo>
                      <a:pt x="3413" y="1015"/>
                      <a:pt x="3443" y="1015"/>
                      <a:pt x="3465" y="1022"/>
                    </a:cubicBezTo>
                    <a:cubicBezTo>
                      <a:pt x="3689" y="1015"/>
                      <a:pt x="3742" y="716"/>
                      <a:pt x="3540" y="641"/>
                    </a:cubicBezTo>
                    <a:lnTo>
                      <a:pt x="3547" y="634"/>
                    </a:lnTo>
                    <a:cubicBezTo>
                      <a:pt x="3562" y="604"/>
                      <a:pt x="3570" y="567"/>
                      <a:pt x="3570" y="537"/>
                    </a:cubicBezTo>
                    <a:cubicBezTo>
                      <a:pt x="3570" y="440"/>
                      <a:pt x="3510" y="358"/>
                      <a:pt x="3428" y="320"/>
                    </a:cubicBezTo>
                    <a:cubicBezTo>
                      <a:pt x="3421" y="213"/>
                      <a:pt x="3345" y="133"/>
                      <a:pt x="3247" y="133"/>
                    </a:cubicBezTo>
                    <a:cubicBezTo>
                      <a:pt x="3243" y="133"/>
                      <a:pt x="3238" y="133"/>
                      <a:pt x="3234" y="134"/>
                    </a:cubicBezTo>
                    <a:cubicBezTo>
                      <a:pt x="3174" y="134"/>
                      <a:pt x="3122" y="156"/>
                      <a:pt x="3084" y="201"/>
                    </a:cubicBezTo>
                    <a:cubicBezTo>
                      <a:pt x="3025" y="136"/>
                      <a:pt x="2949" y="106"/>
                      <a:pt x="2874" y="106"/>
                    </a:cubicBezTo>
                    <a:cubicBezTo>
                      <a:pt x="2743" y="106"/>
                      <a:pt x="2618" y="198"/>
                      <a:pt x="2599" y="350"/>
                    </a:cubicBezTo>
                    <a:cubicBezTo>
                      <a:pt x="2524" y="389"/>
                      <a:pt x="2442" y="409"/>
                      <a:pt x="2360" y="409"/>
                    </a:cubicBezTo>
                    <a:cubicBezTo>
                      <a:pt x="2238" y="409"/>
                      <a:pt x="2115" y="365"/>
                      <a:pt x="2017" y="275"/>
                    </a:cubicBezTo>
                    <a:cubicBezTo>
                      <a:pt x="1977" y="306"/>
                      <a:pt x="1929" y="320"/>
                      <a:pt x="1882" y="320"/>
                    </a:cubicBezTo>
                    <a:cubicBezTo>
                      <a:pt x="1813" y="320"/>
                      <a:pt x="1744" y="291"/>
                      <a:pt x="1696" y="238"/>
                    </a:cubicBezTo>
                    <a:cubicBezTo>
                      <a:pt x="1569" y="238"/>
                      <a:pt x="1457" y="343"/>
                      <a:pt x="1457" y="477"/>
                    </a:cubicBezTo>
                    <a:lnTo>
                      <a:pt x="1457" y="507"/>
                    </a:lnTo>
                    <a:cubicBezTo>
                      <a:pt x="1442" y="499"/>
                      <a:pt x="1427" y="484"/>
                      <a:pt x="1412" y="477"/>
                    </a:cubicBezTo>
                    <a:cubicBezTo>
                      <a:pt x="1412" y="470"/>
                      <a:pt x="1412" y="455"/>
                      <a:pt x="1412" y="447"/>
                    </a:cubicBezTo>
                    <a:cubicBezTo>
                      <a:pt x="1412" y="320"/>
                      <a:pt x="1307" y="208"/>
                      <a:pt x="1173" y="208"/>
                    </a:cubicBezTo>
                    <a:cubicBezTo>
                      <a:pt x="1158" y="80"/>
                      <a:pt x="1052" y="0"/>
                      <a:pt x="9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67"/>
            <p:cNvGrpSpPr/>
            <p:nvPr/>
          </p:nvGrpSpPr>
          <p:grpSpPr>
            <a:xfrm>
              <a:off x="5898360" y="1878019"/>
              <a:ext cx="152028" cy="59966"/>
              <a:chOff x="5907410" y="1833781"/>
              <a:chExt cx="152028" cy="59966"/>
            </a:xfrm>
          </p:grpSpPr>
          <p:sp>
            <p:nvSpPr>
              <p:cNvPr id="2166" name="Google Shape;2166;p67"/>
              <p:cNvSpPr/>
              <p:nvPr/>
            </p:nvSpPr>
            <p:spPr>
              <a:xfrm>
                <a:off x="5912854" y="1873393"/>
                <a:ext cx="138702" cy="20354"/>
              </a:xfrm>
              <a:custGeom>
                <a:rect b="b" l="l" r="r" t="t"/>
                <a:pathLst>
                  <a:path extrusionOk="0" h="501" w="3414">
                    <a:moveTo>
                      <a:pt x="1" y="0"/>
                    </a:moveTo>
                    <a:lnTo>
                      <a:pt x="98" y="501"/>
                    </a:lnTo>
                    <a:lnTo>
                      <a:pt x="3316" y="501"/>
                    </a:lnTo>
                    <a:lnTo>
                      <a:pt x="3413" y="0"/>
                    </a:lnTo>
                    <a:close/>
                  </a:path>
                </a:pathLst>
              </a:custGeom>
              <a:solidFill>
                <a:srgbClr val="CE8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7"/>
              <p:cNvSpPr/>
              <p:nvPr/>
            </p:nvSpPr>
            <p:spPr>
              <a:xfrm>
                <a:off x="5907410" y="1833781"/>
                <a:ext cx="152028" cy="49606"/>
              </a:xfrm>
              <a:custGeom>
                <a:rect b="b" l="l" r="r" t="t"/>
                <a:pathLst>
                  <a:path extrusionOk="0" h="1221" w="3742">
                    <a:moveTo>
                      <a:pt x="937" y="0"/>
                    </a:moveTo>
                    <a:cubicBezTo>
                      <a:pt x="881" y="0"/>
                      <a:pt x="824" y="20"/>
                      <a:pt x="777" y="64"/>
                    </a:cubicBezTo>
                    <a:lnTo>
                      <a:pt x="755" y="64"/>
                    </a:lnTo>
                    <a:cubicBezTo>
                      <a:pt x="620" y="64"/>
                      <a:pt x="508" y="154"/>
                      <a:pt x="478" y="281"/>
                    </a:cubicBezTo>
                    <a:lnTo>
                      <a:pt x="456" y="281"/>
                    </a:lnTo>
                    <a:cubicBezTo>
                      <a:pt x="322" y="281"/>
                      <a:pt x="217" y="393"/>
                      <a:pt x="217" y="520"/>
                    </a:cubicBezTo>
                    <a:lnTo>
                      <a:pt x="217" y="542"/>
                    </a:lnTo>
                    <a:cubicBezTo>
                      <a:pt x="0" y="617"/>
                      <a:pt x="8" y="930"/>
                      <a:pt x="232" y="990"/>
                    </a:cubicBezTo>
                    <a:cubicBezTo>
                      <a:pt x="272" y="1142"/>
                      <a:pt x="403" y="1221"/>
                      <a:pt x="534" y="1221"/>
                    </a:cubicBezTo>
                    <a:cubicBezTo>
                      <a:pt x="648" y="1221"/>
                      <a:pt x="762" y="1160"/>
                      <a:pt x="814" y="1035"/>
                    </a:cubicBezTo>
                    <a:lnTo>
                      <a:pt x="837" y="1035"/>
                    </a:lnTo>
                    <a:cubicBezTo>
                      <a:pt x="896" y="982"/>
                      <a:pt x="969" y="957"/>
                      <a:pt x="1040" y="957"/>
                    </a:cubicBezTo>
                    <a:cubicBezTo>
                      <a:pt x="1130" y="957"/>
                      <a:pt x="1219" y="997"/>
                      <a:pt x="1277" y="1072"/>
                    </a:cubicBezTo>
                    <a:cubicBezTo>
                      <a:pt x="1330" y="1072"/>
                      <a:pt x="1374" y="1057"/>
                      <a:pt x="1419" y="1035"/>
                    </a:cubicBezTo>
                    <a:cubicBezTo>
                      <a:pt x="1481" y="1120"/>
                      <a:pt x="1575" y="1163"/>
                      <a:pt x="1669" y="1163"/>
                    </a:cubicBezTo>
                    <a:cubicBezTo>
                      <a:pt x="1756" y="1163"/>
                      <a:pt x="1843" y="1126"/>
                      <a:pt x="1905" y="1050"/>
                    </a:cubicBezTo>
                    <a:cubicBezTo>
                      <a:pt x="1927" y="1057"/>
                      <a:pt x="1949" y="1065"/>
                      <a:pt x="1979" y="1065"/>
                    </a:cubicBezTo>
                    <a:cubicBezTo>
                      <a:pt x="2054" y="1065"/>
                      <a:pt x="2129" y="1028"/>
                      <a:pt x="2173" y="960"/>
                    </a:cubicBezTo>
                    <a:cubicBezTo>
                      <a:pt x="2241" y="938"/>
                      <a:pt x="2310" y="927"/>
                      <a:pt x="2378" y="927"/>
                    </a:cubicBezTo>
                    <a:cubicBezTo>
                      <a:pt x="2536" y="927"/>
                      <a:pt x="2688" y="985"/>
                      <a:pt x="2808" y="1095"/>
                    </a:cubicBezTo>
                    <a:cubicBezTo>
                      <a:pt x="2856" y="1050"/>
                      <a:pt x="2915" y="1029"/>
                      <a:pt x="2973" y="1029"/>
                    </a:cubicBezTo>
                    <a:cubicBezTo>
                      <a:pt x="3051" y="1029"/>
                      <a:pt x="3127" y="1067"/>
                      <a:pt x="3174" y="1140"/>
                    </a:cubicBezTo>
                    <a:cubicBezTo>
                      <a:pt x="3271" y="1140"/>
                      <a:pt x="3353" y="1087"/>
                      <a:pt x="3391" y="1005"/>
                    </a:cubicBezTo>
                    <a:cubicBezTo>
                      <a:pt x="3413" y="1013"/>
                      <a:pt x="3443" y="1020"/>
                      <a:pt x="3473" y="1020"/>
                    </a:cubicBezTo>
                    <a:cubicBezTo>
                      <a:pt x="3689" y="1020"/>
                      <a:pt x="3741" y="721"/>
                      <a:pt x="3540" y="639"/>
                    </a:cubicBezTo>
                    <a:lnTo>
                      <a:pt x="3547" y="639"/>
                    </a:lnTo>
                    <a:cubicBezTo>
                      <a:pt x="3607" y="520"/>
                      <a:pt x="3555" y="370"/>
                      <a:pt x="3428" y="318"/>
                    </a:cubicBezTo>
                    <a:cubicBezTo>
                      <a:pt x="3428" y="214"/>
                      <a:pt x="3338" y="131"/>
                      <a:pt x="3234" y="131"/>
                    </a:cubicBezTo>
                    <a:cubicBezTo>
                      <a:pt x="3181" y="131"/>
                      <a:pt x="3122" y="154"/>
                      <a:pt x="3084" y="199"/>
                    </a:cubicBezTo>
                    <a:cubicBezTo>
                      <a:pt x="3028" y="134"/>
                      <a:pt x="2952" y="104"/>
                      <a:pt x="2877" y="104"/>
                    </a:cubicBezTo>
                    <a:cubicBezTo>
                      <a:pt x="2746" y="104"/>
                      <a:pt x="2618" y="196"/>
                      <a:pt x="2599" y="348"/>
                    </a:cubicBezTo>
                    <a:cubicBezTo>
                      <a:pt x="2554" y="303"/>
                      <a:pt x="2494" y="281"/>
                      <a:pt x="2435" y="281"/>
                    </a:cubicBezTo>
                    <a:cubicBezTo>
                      <a:pt x="2386" y="356"/>
                      <a:pt x="2308" y="393"/>
                      <a:pt x="2229" y="393"/>
                    </a:cubicBezTo>
                    <a:cubicBezTo>
                      <a:pt x="2151" y="393"/>
                      <a:pt x="2073" y="356"/>
                      <a:pt x="2024" y="281"/>
                    </a:cubicBezTo>
                    <a:cubicBezTo>
                      <a:pt x="1984" y="308"/>
                      <a:pt x="1937" y="322"/>
                      <a:pt x="1890" y="322"/>
                    </a:cubicBezTo>
                    <a:cubicBezTo>
                      <a:pt x="1821" y="322"/>
                      <a:pt x="1752" y="293"/>
                      <a:pt x="1703" y="236"/>
                    </a:cubicBezTo>
                    <a:cubicBezTo>
                      <a:pt x="1569" y="236"/>
                      <a:pt x="1464" y="348"/>
                      <a:pt x="1464" y="482"/>
                    </a:cubicBezTo>
                    <a:lnTo>
                      <a:pt x="1464" y="512"/>
                    </a:lnTo>
                    <a:cubicBezTo>
                      <a:pt x="1449" y="497"/>
                      <a:pt x="1434" y="490"/>
                      <a:pt x="1412" y="482"/>
                    </a:cubicBezTo>
                    <a:cubicBezTo>
                      <a:pt x="1419" y="468"/>
                      <a:pt x="1419" y="460"/>
                      <a:pt x="1412" y="453"/>
                    </a:cubicBezTo>
                    <a:cubicBezTo>
                      <a:pt x="1412" y="318"/>
                      <a:pt x="1307" y="214"/>
                      <a:pt x="1180" y="214"/>
                    </a:cubicBezTo>
                    <a:cubicBezTo>
                      <a:pt x="1165" y="83"/>
                      <a:pt x="1053" y="0"/>
                      <a:pt x="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67"/>
            <p:cNvGrpSpPr/>
            <p:nvPr/>
          </p:nvGrpSpPr>
          <p:grpSpPr>
            <a:xfrm>
              <a:off x="5236655" y="1745052"/>
              <a:ext cx="136549" cy="64679"/>
              <a:chOff x="5236655" y="1745052"/>
              <a:chExt cx="136549" cy="64679"/>
            </a:xfrm>
          </p:grpSpPr>
          <p:sp>
            <p:nvSpPr>
              <p:cNvPr id="2169" name="Google Shape;2169;p67"/>
              <p:cNvSpPr/>
              <p:nvPr/>
            </p:nvSpPr>
            <p:spPr>
              <a:xfrm>
                <a:off x="5236655" y="1789335"/>
                <a:ext cx="136549" cy="20395"/>
              </a:xfrm>
              <a:custGeom>
                <a:rect b="b" l="l" r="r" t="t"/>
                <a:pathLst>
                  <a:path extrusionOk="0" h="502" w="3361">
                    <a:moveTo>
                      <a:pt x="1" y="1"/>
                    </a:moveTo>
                    <a:lnTo>
                      <a:pt x="90" y="501"/>
                    </a:lnTo>
                    <a:lnTo>
                      <a:pt x="3271" y="501"/>
                    </a:lnTo>
                    <a:lnTo>
                      <a:pt x="3361" y="1"/>
                    </a:lnTo>
                    <a:close/>
                  </a:path>
                </a:pathLst>
              </a:custGeom>
              <a:solidFill>
                <a:srgbClr val="CE8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7"/>
              <p:cNvSpPr/>
              <p:nvPr/>
            </p:nvSpPr>
            <p:spPr>
              <a:xfrm>
                <a:off x="5236655" y="1776009"/>
                <a:ext cx="136549" cy="13366"/>
              </a:xfrm>
              <a:custGeom>
                <a:rect b="b" l="l" r="r" t="t"/>
                <a:pathLst>
                  <a:path extrusionOk="0" h="329" w="3361">
                    <a:moveTo>
                      <a:pt x="1" y="0"/>
                    </a:moveTo>
                    <a:lnTo>
                      <a:pt x="1" y="329"/>
                    </a:lnTo>
                    <a:lnTo>
                      <a:pt x="3361" y="329"/>
                    </a:lnTo>
                    <a:lnTo>
                      <a:pt x="336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7"/>
              <p:cNvSpPr/>
              <p:nvPr/>
            </p:nvSpPr>
            <p:spPr>
              <a:xfrm>
                <a:off x="5239377" y="1745052"/>
                <a:ext cx="25555" cy="39165"/>
              </a:xfrm>
              <a:custGeom>
                <a:rect b="b" l="l" r="r" t="t"/>
                <a:pathLst>
                  <a:path extrusionOk="0" h="964" w="629">
                    <a:moveTo>
                      <a:pt x="158" y="307"/>
                    </a:moveTo>
                    <a:lnTo>
                      <a:pt x="158" y="307"/>
                    </a:lnTo>
                    <a:cubicBezTo>
                      <a:pt x="161" y="312"/>
                      <a:pt x="163" y="318"/>
                      <a:pt x="166" y="323"/>
                    </a:cubicBezTo>
                    <a:lnTo>
                      <a:pt x="166" y="323"/>
                    </a:lnTo>
                    <a:cubicBezTo>
                      <a:pt x="163" y="316"/>
                      <a:pt x="161" y="310"/>
                      <a:pt x="158" y="307"/>
                    </a:cubicBezTo>
                    <a:close/>
                    <a:moveTo>
                      <a:pt x="1" y="643"/>
                    </a:moveTo>
                    <a:cubicBezTo>
                      <a:pt x="1" y="643"/>
                      <a:pt x="1" y="643"/>
                      <a:pt x="1" y="643"/>
                    </a:cubicBezTo>
                    <a:cubicBezTo>
                      <a:pt x="1" y="643"/>
                      <a:pt x="1" y="643"/>
                      <a:pt x="1" y="643"/>
                    </a:cubicBezTo>
                    <a:lnTo>
                      <a:pt x="1" y="643"/>
                    </a:lnTo>
                    <a:cubicBezTo>
                      <a:pt x="1" y="643"/>
                      <a:pt x="1" y="643"/>
                      <a:pt x="1" y="643"/>
                    </a:cubicBezTo>
                    <a:close/>
                    <a:moveTo>
                      <a:pt x="1" y="643"/>
                    </a:moveTo>
                    <a:cubicBezTo>
                      <a:pt x="2" y="644"/>
                      <a:pt x="4" y="646"/>
                      <a:pt x="8" y="649"/>
                    </a:cubicBezTo>
                    <a:lnTo>
                      <a:pt x="8" y="649"/>
                    </a:lnTo>
                    <a:cubicBezTo>
                      <a:pt x="6" y="647"/>
                      <a:pt x="4" y="644"/>
                      <a:pt x="1" y="643"/>
                    </a:cubicBezTo>
                    <a:close/>
                    <a:moveTo>
                      <a:pt x="337" y="1"/>
                    </a:moveTo>
                    <a:cubicBezTo>
                      <a:pt x="247" y="165"/>
                      <a:pt x="322" y="725"/>
                      <a:pt x="322" y="725"/>
                    </a:cubicBezTo>
                    <a:cubicBezTo>
                      <a:pt x="286" y="589"/>
                      <a:pt x="230" y="453"/>
                      <a:pt x="166" y="323"/>
                    </a:cubicBezTo>
                    <a:lnTo>
                      <a:pt x="166" y="323"/>
                    </a:lnTo>
                    <a:cubicBezTo>
                      <a:pt x="198" y="415"/>
                      <a:pt x="218" y="792"/>
                      <a:pt x="218" y="792"/>
                    </a:cubicBezTo>
                    <a:cubicBezTo>
                      <a:pt x="215" y="794"/>
                      <a:pt x="212" y="795"/>
                      <a:pt x="208" y="795"/>
                    </a:cubicBezTo>
                    <a:cubicBezTo>
                      <a:pt x="167" y="795"/>
                      <a:pt x="40" y="679"/>
                      <a:pt x="8" y="649"/>
                    </a:cubicBezTo>
                    <a:lnTo>
                      <a:pt x="8" y="649"/>
                    </a:lnTo>
                    <a:cubicBezTo>
                      <a:pt x="16" y="661"/>
                      <a:pt x="16" y="683"/>
                      <a:pt x="16" y="695"/>
                    </a:cubicBezTo>
                    <a:cubicBezTo>
                      <a:pt x="16" y="710"/>
                      <a:pt x="23" y="725"/>
                      <a:pt x="31" y="740"/>
                    </a:cubicBezTo>
                    <a:cubicBezTo>
                      <a:pt x="46" y="770"/>
                      <a:pt x="68" y="800"/>
                      <a:pt x="98" y="830"/>
                    </a:cubicBezTo>
                    <a:cubicBezTo>
                      <a:pt x="150" y="897"/>
                      <a:pt x="225" y="942"/>
                      <a:pt x="307" y="964"/>
                    </a:cubicBezTo>
                    <a:lnTo>
                      <a:pt x="359" y="964"/>
                    </a:lnTo>
                    <a:cubicBezTo>
                      <a:pt x="434" y="949"/>
                      <a:pt x="509" y="904"/>
                      <a:pt x="554" y="844"/>
                    </a:cubicBezTo>
                    <a:cubicBezTo>
                      <a:pt x="583" y="815"/>
                      <a:pt x="628" y="747"/>
                      <a:pt x="621" y="703"/>
                    </a:cubicBezTo>
                    <a:cubicBezTo>
                      <a:pt x="613" y="703"/>
                      <a:pt x="613" y="718"/>
                      <a:pt x="613" y="718"/>
                    </a:cubicBezTo>
                    <a:cubicBezTo>
                      <a:pt x="576" y="785"/>
                      <a:pt x="456" y="792"/>
                      <a:pt x="456" y="792"/>
                    </a:cubicBezTo>
                    <a:cubicBezTo>
                      <a:pt x="591" y="606"/>
                      <a:pt x="509" y="307"/>
                      <a:pt x="509" y="307"/>
                    </a:cubicBezTo>
                    <a:lnTo>
                      <a:pt x="509" y="307"/>
                    </a:lnTo>
                    <a:cubicBezTo>
                      <a:pt x="442" y="650"/>
                      <a:pt x="382" y="673"/>
                      <a:pt x="382" y="673"/>
                    </a:cubicBezTo>
                    <a:cubicBezTo>
                      <a:pt x="344" y="635"/>
                      <a:pt x="337" y="1"/>
                      <a:pt x="337" y="1"/>
                    </a:cubicBezTo>
                    <a:close/>
                  </a:path>
                </a:pathLst>
              </a:custGeom>
              <a:solidFill>
                <a:srgbClr val="118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7"/>
              <p:cNvSpPr/>
              <p:nvPr/>
            </p:nvSpPr>
            <p:spPr>
              <a:xfrm>
                <a:off x="5276388" y="1751430"/>
                <a:ext cx="21289" cy="32786"/>
              </a:xfrm>
              <a:custGeom>
                <a:rect b="b" l="l" r="r" t="t"/>
                <a:pathLst>
                  <a:path extrusionOk="0" h="807" w="524">
                    <a:moveTo>
                      <a:pt x="128" y="262"/>
                    </a:moveTo>
                    <a:lnTo>
                      <a:pt x="128" y="262"/>
                    </a:lnTo>
                    <a:cubicBezTo>
                      <a:pt x="129" y="264"/>
                      <a:pt x="131" y="267"/>
                      <a:pt x="132" y="269"/>
                    </a:cubicBezTo>
                    <a:lnTo>
                      <a:pt x="132" y="269"/>
                    </a:lnTo>
                    <a:cubicBezTo>
                      <a:pt x="131" y="266"/>
                      <a:pt x="129" y="264"/>
                      <a:pt x="128" y="262"/>
                    </a:cubicBezTo>
                    <a:close/>
                    <a:moveTo>
                      <a:pt x="1" y="538"/>
                    </a:moveTo>
                    <a:lnTo>
                      <a:pt x="1" y="538"/>
                    </a:lnTo>
                    <a:cubicBezTo>
                      <a:pt x="1" y="538"/>
                      <a:pt x="1" y="538"/>
                      <a:pt x="1" y="538"/>
                    </a:cubicBezTo>
                    <a:cubicBezTo>
                      <a:pt x="1" y="538"/>
                      <a:pt x="1" y="538"/>
                      <a:pt x="1" y="538"/>
                    </a:cubicBezTo>
                    <a:lnTo>
                      <a:pt x="1" y="538"/>
                    </a:lnTo>
                    <a:cubicBezTo>
                      <a:pt x="1" y="538"/>
                      <a:pt x="1" y="538"/>
                      <a:pt x="1" y="538"/>
                    </a:cubicBezTo>
                    <a:close/>
                    <a:moveTo>
                      <a:pt x="1" y="538"/>
                    </a:moveTo>
                    <a:cubicBezTo>
                      <a:pt x="2" y="539"/>
                      <a:pt x="3" y="540"/>
                      <a:pt x="5" y="542"/>
                    </a:cubicBezTo>
                    <a:lnTo>
                      <a:pt x="5" y="542"/>
                    </a:lnTo>
                    <a:cubicBezTo>
                      <a:pt x="4" y="539"/>
                      <a:pt x="3" y="538"/>
                      <a:pt x="1" y="538"/>
                    </a:cubicBezTo>
                    <a:close/>
                    <a:moveTo>
                      <a:pt x="277" y="1"/>
                    </a:moveTo>
                    <a:cubicBezTo>
                      <a:pt x="203" y="142"/>
                      <a:pt x="270" y="605"/>
                      <a:pt x="270" y="605"/>
                    </a:cubicBezTo>
                    <a:cubicBezTo>
                      <a:pt x="233" y="489"/>
                      <a:pt x="190" y="372"/>
                      <a:pt x="132" y="269"/>
                    </a:cubicBezTo>
                    <a:lnTo>
                      <a:pt x="132" y="269"/>
                    </a:lnTo>
                    <a:cubicBezTo>
                      <a:pt x="160" y="333"/>
                      <a:pt x="180" y="658"/>
                      <a:pt x="180" y="658"/>
                    </a:cubicBezTo>
                    <a:cubicBezTo>
                      <a:pt x="178" y="660"/>
                      <a:pt x="175" y="661"/>
                      <a:pt x="171" y="661"/>
                    </a:cubicBezTo>
                    <a:cubicBezTo>
                      <a:pt x="136" y="661"/>
                      <a:pt x="27" y="562"/>
                      <a:pt x="5" y="542"/>
                    </a:cubicBezTo>
                    <a:lnTo>
                      <a:pt x="5" y="542"/>
                    </a:lnTo>
                    <a:cubicBezTo>
                      <a:pt x="8" y="550"/>
                      <a:pt x="8" y="570"/>
                      <a:pt x="8" y="575"/>
                    </a:cubicBezTo>
                    <a:cubicBezTo>
                      <a:pt x="16" y="590"/>
                      <a:pt x="16" y="605"/>
                      <a:pt x="23" y="620"/>
                    </a:cubicBezTo>
                    <a:cubicBezTo>
                      <a:pt x="38" y="643"/>
                      <a:pt x="53" y="665"/>
                      <a:pt x="76" y="687"/>
                    </a:cubicBezTo>
                    <a:cubicBezTo>
                      <a:pt x="120" y="747"/>
                      <a:pt x="188" y="785"/>
                      <a:pt x="255" y="800"/>
                    </a:cubicBezTo>
                    <a:cubicBezTo>
                      <a:pt x="270" y="807"/>
                      <a:pt x="285" y="807"/>
                      <a:pt x="300" y="807"/>
                    </a:cubicBezTo>
                    <a:cubicBezTo>
                      <a:pt x="359" y="792"/>
                      <a:pt x="419" y="755"/>
                      <a:pt x="456" y="702"/>
                    </a:cubicBezTo>
                    <a:cubicBezTo>
                      <a:pt x="479" y="680"/>
                      <a:pt x="524" y="628"/>
                      <a:pt x="516" y="590"/>
                    </a:cubicBezTo>
                    <a:cubicBezTo>
                      <a:pt x="509" y="590"/>
                      <a:pt x="509" y="590"/>
                      <a:pt x="509" y="598"/>
                    </a:cubicBezTo>
                    <a:cubicBezTo>
                      <a:pt x="479" y="658"/>
                      <a:pt x="382" y="665"/>
                      <a:pt x="382" y="665"/>
                    </a:cubicBezTo>
                    <a:cubicBezTo>
                      <a:pt x="486" y="508"/>
                      <a:pt x="427" y="262"/>
                      <a:pt x="427" y="262"/>
                    </a:cubicBezTo>
                    <a:lnTo>
                      <a:pt x="427" y="262"/>
                    </a:lnTo>
                    <a:cubicBezTo>
                      <a:pt x="367" y="546"/>
                      <a:pt x="315" y="561"/>
                      <a:pt x="315" y="561"/>
                    </a:cubicBezTo>
                    <a:cubicBezTo>
                      <a:pt x="285" y="523"/>
                      <a:pt x="277" y="1"/>
                      <a:pt x="277" y="1"/>
                    </a:cubicBezTo>
                    <a:close/>
                  </a:path>
                </a:pathLst>
              </a:custGeom>
              <a:solidFill>
                <a:srgbClr val="118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7"/>
              <p:cNvSpPr/>
              <p:nvPr/>
            </p:nvSpPr>
            <p:spPr>
              <a:xfrm>
                <a:off x="5349801" y="1751714"/>
                <a:ext cx="21289" cy="32827"/>
              </a:xfrm>
              <a:custGeom>
                <a:rect b="b" l="l" r="r" t="t"/>
                <a:pathLst>
                  <a:path extrusionOk="0" h="808" w="524">
                    <a:moveTo>
                      <a:pt x="128" y="255"/>
                    </a:moveTo>
                    <a:cubicBezTo>
                      <a:pt x="130" y="258"/>
                      <a:pt x="131" y="261"/>
                      <a:pt x="133" y="264"/>
                    </a:cubicBezTo>
                    <a:lnTo>
                      <a:pt x="133" y="264"/>
                    </a:lnTo>
                    <a:cubicBezTo>
                      <a:pt x="131" y="260"/>
                      <a:pt x="130" y="257"/>
                      <a:pt x="128" y="255"/>
                    </a:cubicBezTo>
                    <a:close/>
                    <a:moveTo>
                      <a:pt x="1" y="538"/>
                    </a:moveTo>
                    <a:lnTo>
                      <a:pt x="1" y="538"/>
                    </a:lnTo>
                    <a:cubicBezTo>
                      <a:pt x="1" y="538"/>
                      <a:pt x="1" y="538"/>
                      <a:pt x="1" y="539"/>
                    </a:cubicBezTo>
                    <a:cubicBezTo>
                      <a:pt x="1" y="539"/>
                      <a:pt x="1" y="539"/>
                      <a:pt x="1" y="539"/>
                    </a:cubicBezTo>
                    <a:lnTo>
                      <a:pt x="1" y="539"/>
                    </a:lnTo>
                    <a:cubicBezTo>
                      <a:pt x="1" y="538"/>
                      <a:pt x="1" y="538"/>
                      <a:pt x="1" y="538"/>
                    </a:cubicBezTo>
                    <a:close/>
                    <a:moveTo>
                      <a:pt x="1" y="539"/>
                    </a:moveTo>
                    <a:lnTo>
                      <a:pt x="1" y="539"/>
                    </a:lnTo>
                    <a:cubicBezTo>
                      <a:pt x="2" y="539"/>
                      <a:pt x="3" y="540"/>
                      <a:pt x="5" y="542"/>
                    </a:cubicBezTo>
                    <a:lnTo>
                      <a:pt x="5" y="542"/>
                    </a:lnTo>
                    <a:cubicBezTo>
                      <a:pt x="4" y="540"/>
                      <a:pt x="2" y="539"/>
                      <a:pt x="1" y="539"/>
                    </a:cubicBezTo>
                    <a:close/>
                    <a:moveTo>
                      <a:pt x="285" y="1"/>
                    </a:moveTo>
                    <a:cubicBezTo>
                      <a:pt x="210" y="135"/>
                      <a:pt x="270" y="606"/>
                      <a:pt x="270" y="606"/>
                    </a:cubicBezTo>
                    <a:cubicBezTo>
                      <a:pt x="241" y="490"/>
                      <a:pt x="191" y="374"/>
                      <a:pt x="133" y="264"/>
                    </a:cubicBezTo>
                    <a:lnTo>
                      <a:pt x="133" y="264"/>
                    </a:lnTo>
                    <a:cubicBezTo>
                      <a:pt x="160" y="333"/>
                      <a:pt x="180" y="658"/>
                      <a:pt x="180" y="658"/>
                    </a:cubicBezTo>
                    <a:cubicBezTo>
                      <a:pt x="179" y="660"/>
                      <a:pt x="176" y="660"/>
                      <a:pt x="174" y="660"/>
                    </a:cubicBezTo>
                    <a:cubicBezTo>
                      <a:pt x="140" y="660"/>
                      <a:pt x="27" y="561"/>
                      <a:pt x="5" y="542"/>
                    </a:cubicBezTo>
                    <a:lnTo>
                      <a:pt x="5" y="542"/>
                    </a:lnTo>
                    <a:cubicBezTo>
                      <a:pt x="8" y="549"/>
                      <a:pt x="8" y="570"/>
                      <a:pt x="8" y="576"/>
                    </a:cubicBezTo>
                    <a:cubicBezTo>
                      <a:pt x="16" y="591"/>
                      <a:pt x="16" y="598"/>
                      <a:pt x="23" y="613"/>
                    </a:cubicBezTo>
                    <a:cubicBezTo>
                      <a:pt x="38" y="643"/>
                      <a:pt x="53" y="666"/>
                      <a:pt x="76" y="688"/>
                    </a:cubicBezTo>
                    <a:cubicBezTo>
                      <a:pt x="120" y="740"/>
                      <a:pt x="188" y="778"/>
                      <a:pt x="255" y="800"/>
                    </a:cubicBezTo>
                    <a:cubicBezTo>
                      <a:pt x="270" y="800"/>
                      <a:pt x="285" y="807"/>
                      <a:pt x="300" y="807"/>
                    </a:cubicBezTo>
                    <a:cubicBezTo>
                      <a:pt x="367" y="793"/>
                      <a:pt x="419" y="755"/>
                      <a:pt x="464" y="703"/>
                    </a:cubicBezTo>
                    <a:cubicBezTo>
                      <a:pt x="486" y="680"/>
                      <a:pt x="524" y="628"/>
                      <a:pt x="516" y="591"/>
                    </a:cubicBezTo>
                    <a:lnTo>
                      <a:pt x="516" y="591"/>
                    </a:lnTo>
                    <a:cubicBezTo>
                      <a:pt x="516" y="591"/>
                      <a:pt x="516" y="591"/>
                      <a:pt x="509" y="598"/>
                    </a:cubicBezTo>
                    <a:cubicBezTo>
                      <a:pt x="479" y="658"/>
                      <a:pt x="382" y="666"/>
                      <a:pt x="382" y="666"/>
                    </a:cubicBezTo>
                    <a:cubicBezTo>
                      <a:pt x="486" y="509"/>
                      <a:pt x="427" y="262"/>
                      <a:pt x="427" y="262"/>
                    </a:cubicBezTo>
                    <a:lnTo>
                      <a:pt x="427" y="262"/>
                    </a:lnTo>
                    <a:cubicBezTo>
                      <a:pt x="374" y="546"/>
                      <a:pt x="322" y="561"/>
                      <a:pt x="322" y="561"/>
                    </a:cubicBezTo>
                    <a:cubicBezTo>
                      <a:pt x="292" y="524"/>
                      <a:pt x="285" y="1"/>
                      <a:pt x="285" y="1"/>
                    </a:cubicBezTo>
                    <a:close/>
                  </a:path>
                </a:pathLst>
              </a:custGeom>
              <a:solidFill>
                <a:srgbClr val="118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7"/>
              <p:cNvSpPr/>
              <p:nvPr/>
            </p:nvSpPr>
            <p:spPr>
              <a:xfrm>
                <a:off x="5315228" y="1755980"/>
                <a:ext cx="18567" cy="28561"/>
              </a:xfrm>
              <a:custGeom>
                <a:rect b="b" l="l" r="r" t="t"/>
                <a:pathLst>
                  <a:path extrusionOk="0" h="703" w="457">
                    <a:moveTo>
                      <a:pt x="105" y="225"/>
                    </a:moveTo>
                    <a:lnTo>
                      <a:pt x="105" y="225"/>
                    </a:lnTo>
                    <a:cubicBezTo>
                      <a:pt x="107" y="228"/>
                      <a:pt x="110" y="232"/>
                      <a:pt x="112" y="236"/>
                    </a:cubicBezTo>
                    <a:lnTo>
                      <a:pt x="112" y="236"/>
                    </a:lnTo>
                    <a:cubicBezTo>
                      <a:pt x="110" y="231"/>
                      <a:pt x="108" y="227"/>
                      <a:pt x="105" y="225"/>
                    </a:cubicBezTo>
                    <a:close/>
                    <a:moveTo>
                      <a:pt x="240" y="1"/>
                    </a:moveTo>
                    <a:cubicBezTo>
                      <a:pt x="172" y="113"/>
                      <a:pt x="232" y="523"/>
                      <a:pt x="232" y="523"/>
                    </a:cubicBezTo>
                    <a:cubicBezTo>
                      <a:pt x="204" y="423"/>
                      <a:pt x="161" y="323"/>
                      <a:pt x="112" y="236"/>
                    </a:cubicBezTo>
                    <a:lnTo>
                      <a:pt x="112" y="236"/>
                    </a:lnTo>
                    <a:cubicBezTo>
                      <a:pt x="137" y="299"/>
                      <a:pt x="150" y="568"/>
                      <a:pt x="150" y="568"/>
                    </a:cubicBezTo>
                    <a:cubicBezTo>
                      <a:pt x="149" y="571"/>
                      <a:pt x="146" y="572"/>
                      <a:pt x="143" y="572"/>
                    </a:cubicBezTo>
                    <a:cubicBezTo>
                      <a:pt x="110" y="572"/>
                      <a:pt x="1" y="463"/>
                      <a:pt x="0" y="463"/>
                    </a:cubicBezTo>
                    <a:lnTo>
                      <a:pt x="0" y="463"/>
                    </a:lnTo>
                    <a:cubicBezTo>
                      <a:pt x="0" y="463"/>
                      <a:pt x="1" y="463"/>
                      <a:pt x="1" y="463"/>
                    </a:cubicBezTo>
                    <a:cubicBezTo>
                      <a:pt x="8" y="471"/>
                      <a:pt x="8" y="493"/>
                      <a:pt x="8" y="501"/>
                    </a:cubicBezTo>
                    <a:cubicBezTo>
                      <a:pt x="8" y="508"/>
                      <a:pt x="16" y="523"/>
                      <a:pt x="23" y="531"/>
                    </a:cubicBezTo>
                    <a:cubicBezTo>
                      <a:pt x="31" y="553"/>
                      <a:pt x="46" y="575"/>
                      <a:pt x="68" y="598"/>
                    </a:cubicBezTo>
                    <a:cubicBezTo>
                      <a:pt x="105" y="643"/>
                      <a:pt x="158" y="680"/>
                      <a:pt x="217" y="695"/>
                    </a:cubicBezTo>
                    <a:cubicBezTo>
                      <a:pt x="232" y="695"/>
                      <a:pt x="247" y="702"/>
                      <a:pt x="255" y="702"/>
                    </a:cubicBezTo>
                    <a:cubicBezTo>
                      <a:pt x="314" y="688"/>
                      <a:pt x="367" y="658"/>
                      <a:pt x="397" y="605"/>
                    </a:cubicBezTo>
                    <a:cubicBezTo>
                      <a:pt x="419" y="583"/>
                      <a:pt x="456" y="538"/>
                      <a:pt x="449" y="508"/>
                    </a:cubicBezTo>
                    <a:lnTo>
                      <a:pt x="449" y="508"/>
                    </a:lnTo>
                    <a:cubicBezTo>
                      <a:pt x="449" y="508"/>
                      <a:pt x="441" y="508"/>
                      <a:pt x="441" y="516"/>
                    </a:cubicBezTo>
                    <a:cubicBezTo>
                      <a:pt x="411" y="568"/>
                      <a:pt x="329" y="568"/>
                      <a:pt x="329" y="568"/>
                    </a:cubicBezTo>
                    <a:cubicBezTo>
                      <a:pt x="426" y="434"/>
                      <a:pt x="367" y="225"/>
                      <a:pt x="367" y="225"/>
                    </a:cubicBezTo>
                    <a:lnTo>
                      <a:pt x="367" y="225"/>
                    </a:lnTo>
                    <a:cubicBezTo>
                      <a:pt x="314" y="471"/>
                      <a:pt x="277" y="478"/>
                      <a:pt x="277" y="478"/>
                    </a:cubicBezTo>
                    <a:cubicBezTo>
                      <a:pt x="247" y="456"/>
                      <a:pt x="240" y="1"/>
                      <a:pt x="240" y="1"/>
                    </a:cubicBezTo>
                    <a:close/>
                  </a:path>
                </a:pathLst>
              </a:custGeom>
              <a:solidFill>
                <a:srgbClr val="118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 name="Google Shape;2175;p67"/>
            <p:cNvGrpSpPr/>
            <p:nvPr/>
          </p:nvGrpSpPr>
          <p:grpSpPr>
            <a:xfrm>
              <a:off x="5792575" y="1744461"/>
              <a:ext cx="136549" cy="64963"/>
              <a:chOff x="5382588" y="1750211"/>
              <a:chExt cx="136549" cy="64963"/>
            </a:xfrm>
          </p:grpSpPr>
          <p:sp>
            <p:nvSpPr>
              <p:cNvPr id="2176" name="Google Shape;2176;p67"/>
              <p:cNvSpPr/>
              <p:nvPr/>
            </p:nvSpPr>
            <p:spPr>
              <a:xfrm>
                <a:off x="5382588" y="1794820"/>
                <a:ext cx="136549" cy="20354"/>
              </a:xfrm>
              <a:custGeom>
                <a:rect b="b" l="l" r="r" t="t"/>
                <a:pathLst>
                  <a:path extrusionOk="0" h="501" w="3361">
                    <a:moveTo>
                      <a:pt x="0" y="0"/>
                    </a:moveTo>
                    <a:lnTo>
                      <a:pt x="90" y="501"/>
                    </a:lnTo>
                    <a:lnTo>
                      <a:pt x="3264" y="501"/>
                    </a:lnTo>
                    <a:lnTo>
                      <a:pt x="3361" y="0"/>
                    </a:lnTo>
                    <a:close/>
                  </a:path>
                </a:pathLst>
              </a:custGeom>
              <a:solidFill>
                <a:srgbClr val="CE8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7"/>
              <p:cNvSpPr/>
              <p:nvPr/>
            </p:nvSpPr>
            <p:spPr>
              <a:xfrm>
                <a:off x="5382588" y="1781454"/>
                <a:ext cx="136549" cy="13407"/>
              </a:xfrm>
              <a:custGeom>
                <a:rect b="b" l="l" r="r" t="t"/>
                <a:pathLst>
                  <a:path extrusionOk="0" h="330" w="3361">
                    <a:moveTo>
                      <a:pt x="0" y="1"/>
                    </a:moveTo>
                    <a:lnTo>
                      <a:pt x="0" y="329"/>
                    </a:lnTo>
                    <a:lnTo>
                      <a:pt x="3361" y="329"/>
                    </a:lnTo>
                    <a:lnTo>
                      <a:pt x="336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7"/>
              <p:cNvSpPr/>
              <p:nvPr/>
            </p:nvSpPr>
            <p:spPr>
              <a:xfrm>
                <a:off x="5385310" y="1750211"/>
                <a:ext cx="25514" cy="39490"/>
              </a:xfrm>
              <a:custGeom>
                <a:rect b="b" l="l" r="r" t="t"/>
                <a:pathLst>
                  <a:path extrusionOk="0" h="972" w="628">
                    <a:moveTo>
                      <a:pt x="150" y="314"/>
                    </a:moveTo>
                    <a:lnTo>
                      <a:pt x="150" y="314"/>
                    </a:lnTo>
                    <a:cubicBezTo>
                      <a:pt x="154" y="321"/>
                      <a:pt x="158" y="329"/>
                      <a:pt x="162" y="336"/>
                    </a:cubicBezTo>
                    <a:lnTo>
                      <a:pt x="162" y="336"/>
                    </a:lnTo>
                    <a:cubicBezTo>
                      <a:pt x="158" y="326"/>
                      <a:pt x="154" y="318"/>
                      <a:pt x="150" y="314"/>
                    </a:cubicBezTo>
                    <a:close/>
                    <a:moveTo>
                      <a:pt x="0" y="650"/>
                    </a:moveTo>
                    <a:cubicBezTo>
                      <a:pt x="0" y="650"/>
                      <a:pt x="0" y="650"/>
                      <a:pt x="1" y="650"/>
                    </a:cubicBezTo>
                    <a:cubicBezTo>
                      <a:pt x="1" y="650"/>
                      <a:pt x="1" y="650"/>
                      <a:pt x="1" y="650"/>
                    </a:cubicBezTo>
                    <a:lnTo>
                      <a:pt x="1" y="650"/>
                    </a:lnTo>
                    <a:cubicBezTo>
                      <a:pt x="1" y="650"/>
                      <a:pt x="0" y="650"/>
                      <a:pt x="0" y="650"/>
                    </a:cubicBezTo>
                    <a:close/>
                    <a:moveTo>
                      <a:pt x="1" y="650"/>
                    </a:moveTo>
                    <a:cubicBezTo>
                      <a:pt x="1" y="651"/>
                      <a:pt x="2" y="652"/>
                      <a:pt x="4" y="653"/>
                    </a:cubicBezTo>
                    <a:lnTo>
                      <a:pt x="4" y="653"/>
                    </a:lnTo>
                    <a:cubicBezTo>
                      <a:pt x="3" y="651"/>
                      <a:pt x="2" y="650"/>
                      <a:pt x="1" y="650"/>
                    </a:cubicBezTo>
                    <a:close/>
                    <a:moveTo>
                      <a:pt x="337" y="1"/>
                    </a:moveTo>
                    <a:cubicBezTo>
                      <a:pt x="247" y="165"/>
                      <a:pt x="322" y="732"/>
                      <a:pt x="322" y="732"/>
                    </a:cubicBezTo>
                    <a:cubicBezTo>
                      <a:pt x="286" y="598"/>
                      <a:pt x="231" y="464"/>
                      <a:pt x="162" y="336"/>
                    </a:cubicBezTo>
                    <a:lnTo>
                      <a:pt x="162" y="336"/>
                    </a:lnTo>
                    <a:cubicBezTo>
                      <a:pt x="199" y="435"/>
                      <a:pt x="217" y="792"/>
                      <a:pt x="217" y="792"/>
                    </a:cubicBezTo>
                    <a:cubicBezTo>
                      <a:pt x="214" y="796"/>
                      <a:pt x="210" y="797"/>
                      <a:pt x="205" y="797"/>
                    </a:cubicBezTo>
                    <a:cubicBezTo>
                      <a:pt x="159" y="797"/>
                      <a:pt x="27" y="675"/>
                      <a:pt x="4" y="653"/>
                    </a:cubicBezTo>
                    <a:lnTo>
                      <a:pt x="4" y="653"/>
                    </a:lnTo>
                    <a:cubicBezTo>
                      <a:pt x="8" y="662"/>
                      <a:pt x="8" y="689"/>
                      <a:pt x="8" y="695"/>
                    </a:cubicBezTo>
                    <a:cubicBezTo>
                      <a:pt x="16" y="710"/>
                      <a:pt x="23" y="732"/>
                      <a:pt x="31" y="747"/>
                    </a:cubicBezTo>
                    <a:cubicBezTo>
                      <a:pt x="45" y="777"/>
                      <a:pt x="68" y="807"/>
                      <a:pt x="90" y="830"/>
                    </a:cubicBezTo>
                    <a:cubicBezTo>
                      <a:pt x="150" y="897"/>
                      <a:pt x="225" y="949"/>
                      <a:pt x="307" y="971"/>
                    </a:cubicBezTo>
                    <a:lnTo>
                      <a:pt x="359" y="971"/>
                    </a:lnTo>
                    <a:cubicBezTo>
                      <a:pt x="434" y="956"/>
                      <a:pt x="501" y="912"/>
                      <a:pt x="553" y="844"/>
                    </a:cubicBezTo>
                    <a:cubicBezTo>
                      <a:pt x="576" y="815"/>
                      <a:pt x="628" y="755"/>
                      <a:pt x="620" y="710"/>
                    </a:cubicBezTo>
                    <a:lnTo>
                      <a:pt x="620" y="710"/>
                    </a:lnTo>
                    <a:cubicBezTo>
                      <a:pt x="620" y="710"/>
                      <a:pt x="613" y="717"/>
                      <a:pt x="613" y="717"/>
                    </a:cubicBezTo>
                    <a:cubicBezTo>
                      <a:pt x="576" y="792"/>
                      <a:pt x="456" y="800"/>
                      <a:pt x="456" y="800"/>
                    </a:cubicBezTo>
                    <a:cubicBezTo>
                      <a:pt x="583" y="613"/>
                      <a:pt x="508" y="314"/>
                      <a:pt x="508" y="314"/>
                    </a:cubicBezTo>
                    <a:lnTo>
                      <a:pt x="508" y="314"/>
                    </a:lnTo>
                    <a:cubicBezTo>
                      <a:pt x="441" y="658"/>
                      <a:pt x="381" y="673"/>
                      <a:pt x="381" y="673"/>
                    </a:cubicBezTo>
                    <a:cubicBezTo>
                      <a:pt x="344" y="635"/>
                      <a:pt x="337" y="1"/>
                      <a:pt x="337" y="1"/>
                    </a:cubicBezTo>
                    <a:close/>
                  </a:path>
                </a:pathLst>
              </a:custGeom>
              <a:solidFill>
                <a:srgbClr val="118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7"/>
              <p:cNvSpPr/>
              <p:nvPr/>
            </p:nvSpPr>
            <p:spPr>
              <a:xfrm>
                <a:off x="5422037" y="1756874"/>
                <a:ext cx="21248" cy="32827"/>
              </a:xfrm>
              <a:custGeom>
                <a:rect b="b" l="l" r="r" t="t"/>
                <a:pathLst>
                  <a:path extrusionOk="0" h="808" w="523">
                    <a:moveTo>
                      <a:pt x="127" y="255"/>
                    </a:moveTo>
                    <a:cubicBezTo>
                      <a:pt x="129" y="258"/>
                      <a:pt x="131" y="261"/>
                      <a:pt x="132" y="265"/>
                    </a:cubicBezTo>
                    <a:lnTo>
                      <a:pt x="132" y="265"/>
                    </a:lnTo>
                    <a:cubicBezTo>
                      <a:pt x="131" y="260"/>
                      <a:pt x="129" y="257"/>
                      <a:pt x="127" y="255"/>
                    </a:cubicBezTo>
                    <a:close/>
                    <a:moveTo>
                      <a:pt x="276" y="1"/>
                    </a:moveTo>
                    <a:cubicBezTo>
                      <a:pt x="202" y="135"/>
                      <a:pt x="269" y="606"/>
                      <a:pt x="269" y="606"/>
                    </a:cubicBezTo>
                    <a:cubicBezTo>
                      <a:pt x="233" y="490"/>
                      <a:pt x="189" y="374"/>
                      <a:pt x="132" y="265"/>
                    </a:cubicBezTo>
                    <a:lnTo>
                      <a:pt x="132" y="265"/>
                    </a:lnTo>
                    <a:cubicBezTo>
                      <a:pt x="160" y="333"/>
                      <a:pt x="179" y="658"/>
                      <a:pt x="179" y="658"/>
                    </a:cubicBezTo>
                    <a:cubicBezTo>
                      <a:pt x="178" y="660"/>
                      <a:pt x="176" y="660"/>
                      <a:pt x="173" y="660"/>
                    </a:cubicBezTo>
                    <a:cubicBezTo>
                      <a:pt x="136" y="660"/>
                      <a:pt x="0" y="531"/>
                      <a:pt x="0" y="531"/>
                    </a:cubicBezTo>
                    <a:lnTo>
                      <a:pt x="0" y="531"/>
                    </a:lnTo>
                    <a:cubicBezTo>
                      <a:pt x="8" y="546"/>
                      <a:pt x="8" y="561"/>
                      <a:pt x="8" y="576"/>
                    </a:cubicBezTo>
                    <a:cubicBezTo>
                      <a:pt x="15" y="591"/>
                      <a:pt x="23" y="598"/>
                      <a:pt x="30" y="613"/>
                    </a:cubicBezTo>
                    <a:cubicBezTo>
                      <a:pt x="37" y="643"/>
                      <a:pt x="60" y="666"/>
                      <a:pt x="82" y="688"/>
                    </a:cubicBezTo>
                    <a:cubicBezTo>
                      <a:pt x="127" y="740"/>
                      <a:pt x="194" y="785"/>
                      <a:pt x="269" y="800"/>
                    </a:cubicBezTo>
                    <a:cubicBezTo>
                      <a:pt x="276" y="800"/>
                      <a:pt x="284" y="807"/>
                      <a:pt x="299" y="807"/>
                    </a:cubicBezTo>
                    <a:cubicBezTo>
                      <a:pt x="359" y="792"/>
                      <a:pt x="418" y="755"/>
                      <a:pt x="463" y="703"/>
                    </a:cubicBezTo>
                    <a:cubicBezTo>
                      <a:pt x="486" y="680"/>
                      <a:pt x="523" y="628"/>
                      <a:pt x="515" y="591"/>
                    </a:cubicBezTo>
                    <a:lnTo>
                      <a:pt x="515" y="591"/>
                    </a:lnTo>
                    <a:cubicBezTo>
                      <a:pt x="515" y="591"/>
                      <a:pt x="508" y="591"/>
                      <a:pt x="508" y="598"/>
                    </a:cubicBezTo>
                    <a:cubicBezTo>
                      <a:pt x="471" y="658"/>
                      <a:pt x="381" y="666"/>
                      <a:pt x="381" y="666"/>
                    </a:cubicBezTo>
                    <a:cubicBezTo>
                      <a:pt x="486" y="509"/>
                      <a:pt x="426" y="262"/>
                      <a:pt x="426" y="262"/>
                    </a:cubicBezTo>
                    <a:lnTo>
                      <a:pt x="426" y="262"/>
                    </a:lnTo>
                    <a:cubicBezTo>
                      <a:pt x="366" y="546"/>
                      <a:pt x="321" y="561"/>
                      <a:pt x="321" y="561"/>
                    </a:cubicBezTo>
                    <a:cubicBezTo>
                      <a:pt x="284" y="524"/>
                      <a:pt x="276" y="1"/>
                      <a:pt x="276" y="1"/>
                    </a:cubicBezTo>
                    <a:close/>
                  </a:path>
                </a:pathLst>
              </a:custGeom>
              <a:solidFill>
                <a:srgbClr val="118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7"/>
              <p:cNvSpPr/>
              <p:nvPr/>
            </p:nvSpPr>
            <p:spPr>
              <a:xfrm>
                <a:off x="5495694" y="1757199"/>
                <a:ext cx="21329" cy="32502"/>
              </a:xfrm>
              <a:custGeom>
                <a:rect b="b" l="l" r="r" t="t"/>
                <a:pathLst>
                  <a:path extrusionOk="0" h="800" w="525">
                    <a:moveTo>
                      <a:pt x="129" y="254"/>
                    </a:moveTo>
                    <a:lnTo>
                      <a:pt x="129" y="254"/>
                    </a:lnTo>
                    <a:cubicBezTo>
                      <a:pt x="130" y="258"/>
                      <a:pt x="132" y="261"/>
                      <a:pt x="134" y="264"/>
                    </a:cubicBezTo>
                    <a:lnTo>
                      <a:pt x="134" y="264"/>
                    </a:lnTo>
                    <a:cubicBezTo>
                      <a:pt x="132" y="260"/>
                      <a:pt x="130" y="256"/>
                      <a:pt x="129" y="254"/>
                    </a:cubicBezTo>
                    <a:close/>
                    <a:moveTo>
                      <a:pt x="2" y="531"/>
                    </a:moveTo>
                    <a:lnTo>
                      <a:pt x="2" y="531"/>
                    </a:lnTo>
                    <a:cubicBezTo>
                      <a:pt x="1" y="531"/>
                      <a:pt x="2" y="532"/>
                      <a:pt x="5" y="535"/>
                    </a:cubicBezTo>
                    <a:lnTo>
                      <a:pt x="5" y="535"/>
                    </a:lnTo>
                    <a:cubicBezTo>
                      <a:pt x="4" y="533"/>
                      <a:pt x="3" y="532"/>
                      <a:pt x="2" y="531"/>
                    </a:cubicBezTo>
                    <a:close/>
                    <a:moveTo>
                      <a:pt x="278" y="0"/>
                    </a:moveTo>
                    <a:cubicBezTo>
                      <a:pt x="203" y="135"/>
                      <a:pt x="263" y="605"/>
                      <a:pt x="263" y="605"/>
                    </a:cubicBezTo>
                    <a:cubicBezTo>
                      <a:pt x="234" y="482"/>
                      <a:pt x="191" y="373"/>
                      <a:pt x="134" y="264"/>
                    </a:cubicBezTo>
                    <a:lnTo>
                      <a:pt x="134" y="264"/>
                    </a:lnTo>
                    <a:cubicBezTo>
                      <a:pt x="161" y="333"/>
                      <a:pt x="181" y="650"/>
                      <a:pt x="181" y="650"/>
                    </a:cubicBezTo>
                    <a:cubicBezTo>
                      <a:pt x="179" y="653"/>
                      <a:pt x="176" y="654"/>
                      <a:pt x="171" y="654"/>
                    </a:cubicBezTo>
                    <a:cubicBezTo>
                      <a:pt x="135" y="654"/>
                      <a:pt x="25" y="558"/>
                      <a:pt x="5" y="535"/>
                    </a:cubicBezTo>
                    <a:lnTo>
                      <a:pt x="5" y="535"/>
                    </a:lnTo>
                    <a:cubicBezTo>
                      <a:pt x="9" y="545"/>
                      <a:pt x="9" y="562"/>
                      <a:pt x="9" y="568"/>
                    </a:cubicBezTo>
                    <a:cubicBezTo>
                      <a:pt x="9" y="583"/>
                      <a:pt x="17" y="598"/>
                      <a:pt x="24" y="613"/>
                    </a:cubicBezTo>
                    <a:cubicBezTo>
                      <a:pt x="39" y="635"/>
                      <a:pt x="54" y="665"/>
                      <a:pt x="76" y="687"/>
                    </a:cubicBezTo>
                    <a:cubicBezTo>
                      <a:pt x="121" y="740"/>
                      <a:pt x="188" y="777"/>
                      <a:pt x="256" y="799"/>
                    </a:cubicBezTo>
                    <a:lnTo>
                      <a:pt x="293" y="799"/>
                    </a:lnTo>
                    <a:cubicBezTo>
                      <a:pt x="360" y="784"/>
                      <a:pt x="420" y="755"/>
                      <a:pt x="457" y="702"/>
                    </a:cubicBezTo>
                    <a:cubicBezTo>
                      <a:pt x="480" y="672"/>
                      <a:pt x="524" y="620"/>
                      <a:pt x="517" y="583"/>
                    </a:cubicBezTo>
                    <a:lnTo>
                      <a:pt x="517" y="583"/>
                    </a:lnTo>
                    <a:cubicBezTo>
                      <a:pt x="509" y="590"/>
                      <a:pt x="509" y="590"/>
                      <a:pt x="509" y="598"/>
                    </a:cubicBezTo>
                    <a:cubicBezTo>
                      <a:pt x="472" y="650"/>
                      <a:pt x="375" y="658"/>
                      <a:pt x="375" y="658"/>
                    </a:cubicBezTo>
                    <a:cubicBezTo>
                      <a:pt x="487" y="501"/>
                      <a:pt x="420" y="254"/>
                      <a:pt x="420" y="254"/>
                    </a:cubicBezTo>
                    <a:lnTo>
                      <a:pt x="420" y="254"/>
                    </a:lnTo>
                    <a:cubicBezTo>
                      <a:pt x="368" y="538"/>
                      <a:pt x="315" y="560"/>
                      <a:pt x="315" y="560"/>
                    </a:cubicBezTo>
                    <a:cubicBezTo>
                      <a:pt x="285" y="523"/>
                      <a:pt x="278" y="0"/>
                      <a:pt x="278" y="0"/>
                    </a:cubicBezTo>
                    <a:close/>
                  </a:path>
                </a:pathLst>
              </a:custGeom>
              <a:solidFill>
                <a:srgbClr val="118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7"/>
              <p:cNvSpPr/>
              <p:nvPr/>
            </p:nvSpPr>
            <p:spPr>
              <a:xfrm>
                <a:off x="5460836" y="1761424"/>
                <a:ext cx="18567" cy="28277"/>
              </a:xfrm>
              <a:custGeom>
                <a:rect b="b" l="l" r="r" t="t"/>
                <a:pathLst>
                  <a:path extrusionOk="0" h="696" w="457">
                    <a:moveTo>
                      <a:pt x="113" y="225"/>
                    </a:moveTo>
                    <a:cubicBezTo>
                      <a:pt x="115" y="230"/>
                      <a:pt x="118" y="234"/>
                      <a:pt x="121" y="239"/>
                    </a:cubicBezTo>
                    <a:lnTo>
                      <a:pt x="121" y="239"/>
                    </a:lnTo>
                    <a:cubicBezTo>
                      <a:pt x="118" y="232"/>
                      <a:pt x="116" y="228"/>
                      <a:pt x="113" y="225"/>
                    </a:cubicBezTo>
                    <a:close/>
                    <a:moveTo>
                      <a:pt x="1" y="464"/>
                    </a:moveTo>
                    <a:cubicBezTo>
                      <a:pt x="0" y="464"/>
                      <a:pt x="1" y="466"/>
                      <a:pt x="4" y="469"/>
                    </a:cubicBezTo>
                    <a:lnTo>
                      <a:pt x="4" y="469"/>
                    </a:lnTo>
                    <a:cubicBezTo>
                      <a:pt x="3" y="467"/>
                      <a:pt x="2" y="465"/>
                      <a:pt x="1" y="464"/>
                    </a:cubicBezTo>
                    <a:close/>
                    <a:moveTo>
                      <a:pt x="247" y="1"/>
                    </a:moveTo>
                    <a:cubicBezTo>
                      <a:pt x="180" y="120"/>
                      <a:pt x="232" y="524"/>
                      <a:pt x="232" y="524"/>
                    </a:cubicBezTo>
                    <a:cubicBezTo>
                      <a:pt x="211" y="424"/>
                      <a:pt x="170" y="331"/>
                      <a:pt x="121" y="239"/>
                    </a:cubicBezTo>
                    <a:lnTo>
                      <a:pt x="121" y="239"/>
                    </a:lnTo>
                    <a:cubicBezTo>
                      <a:pt x="145" y="308"/>
                      <a:pt x="158" y="568"/>
                      <a:pt x="158" y="568"/>
                    </a:cubicBezTo>
                    <a:cubicBezTo>
                      <a:pt x="156" y="571"/>
                      <a:pt x="153" y="573"/>
                      <a:pt x="150" y="573"/>
                    </a:cubicBezTo>
                    <a:cubicBezTo>
                      <a:pt x="119" y="573"/>
                      <a:pt x="23" y="490"/>
                      <a:pt x="4" y="469"/>
                    </a:cubicBezTo>
                    <a:lnTo>
                      <a:pt x="4" y="469"/>
                    </a:lnTo>
                    <a:cubicBezTo>
                      <a:pt x="8" y="478"/>
                      <a:pt x="8" y="495"/>
                      <a:pt x="8" y="501"/>
                    </a:cubicBezTo>
                    <a:cubicBezTo>
                      <a:pt x="16" y="516"/>
                      <a:pt x="23" y="524"/>
                      <a:pt x="23" y="539"/>
                    </a:cubicBezTo>
                    <a:cubicBezTo>
                      <a:pt x="38" y="561"/>
                      <a:pt x="53" y="583"/>
                      <a:pt x="68" y="598"/>
                    </a:cubicBezTo>
                    <a:cubicBezTo>
                      <a:pt x="113" y="643"/>
                      <a:pt x="165" y="680"/>
                      <a:pt x="225" y="695"/>
                    </a:cubicBezTo>
                    <a:lnTo>
                      <a:pt x="262" y="695"/>
                    </a:lnTo>
                    <a:cubicBezTo>
                      <a:pt x="322" y="688"/>
                      <a:pt x="367" y="658"/>
                      <a:pt x="404" y="613"/>
                    </a:cubicBezTo>
                    <a:cubicBezTo>
                      <a:pt x="427" y="583"/>
                      <a:pt x="456" y="539"/>
                      <a:pt x="456" y="509"/>
                    </a:cubicBezTo>
                    <a:cubicBezTo>
                      <a:pt x="449" y="509"/>
                      <a:pt x="449" y="516"/>
                      <a:pt x="449" y="516"/>
                    </a:cubicBezTo>
                    <a:cubicBezTo>
                      <a:pt x="419" y="568"/>
                      <a:pt x="337" y="576"/>
                      <a:pt x="337" y="576"/>
                    </a:cubicBezTo>
                    <a:cubicBezTo>
                      <a:pt x="427" y="434"/>
                      <a:pt x="374" y="225"/>
                      <a:pt x="374" y="225"/>
                    </a:cubicBezTo>
                    <a:lnTo>
                      <a:pt x="374" y="225"/>
                    </a:lnTo>
                    <a:cubicBezTo>
                      <a:pt x="322" y="471"/>
                      <a:pt x="277" y="486"/>
                      <a:pt x="277" y="486"/>
                    </a:cubicBezTo>
                    <a:cubicBezTo>
                      <a:pt x="255" y="456"/>
                      <a:pt x="247" y="1"/>
                      <a:pt x="247" y="1"/>
                    </a:cubicBezTo>
                    <a:close/>
                  </a:path>
                </a:pathLst>
              </a:custGeom>
              <a:solidFill>
                <a:srgbClr val="118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2" name="Google Shape;2182;p67"/>
            <p:cNvSpPr/>
            <p:nvPr/>
          </p:nvSpPr>
          <p:spPr>
            <a:xfrm>
              <a:off x="4738524" y="2952736"/>
              <a:ext cx="36768" cy="22792"/>
            </a:xfrm>
            <a:custGeom>
              <a:rect b="b" l="l" r="r" t="t"/>
              <a:pathLst>
                <a:path extrusionOk="0" h="561" w="905">
                  <a:moveTo>
                    <a:pt x="1" y="1"/>
                  </a:moveTo>
                  <a:lnTo>
                    <a:pt x="1" y="561"/>
                  </a:lnTo>
                  <a:lnTo>
                    <a:pt x="904" y="561"/>
                  </a:lnTo>
                  <a:lnTo>
                    <a:pt x="904" y="1"/>
                  </a:lnTo>
                  <a:close/>
                </a:path>
              </a:pathLst>
            </a:custGeom>
            <a:solidFill>
              <a:srgbClr val="CCC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7"/>
            <p:cNvSpPr/>
            <p:nvPr/>
          </p:nvSpPr>
          <p:spPr>
            <a:xfrm>
              <a:off x="4737630" y="2951842"/>
              <a:ext cx="38555" cy="24905"/>
            </a:xfrm>
            <a:custGeom>
              <a:rect b="b" l="l" r="r" t="t"/>
              <a:pathLst>
                <a:path extrusionOk="0" h="613" w="949">
                  <a:moveTo>
                    <a:pt x="852" y="45"/>
                  </a:moveTo>
                  <a:cubicBezTo>
                    <a:pt x="882" y="45"/>
                    <a:pt x="904" y="75"/>
                    <a:pt x="904" y="105"/>
                  </a:cubicBezTo>
                  <a:lnTo>
                    <a:pt x="904" y="508"/>
                  </a:lnTo>
                  <a:cubicBezTo>
                    <a:pt x="904" y="538"/>
                    <a:pt x="882" y="560"/>
                    <a:pt x="852" y="560"/>
                  </a:cubicBezTo>
                  <a:lnTo>
                    <a:pt x="105" y="560"/>
                  </a:lnTo>
                  <a:cubicBezTo>
                    <a:pt x="68" y="560"/>
                    <a:pt x="45" y="538"/>
                    <a:pt x="45" y="508"/>
                  </a:cubicBezTo>
                  <a:lnTo>
                    <a:pt x="45" y="105"/>
                  </a:lnTo>
                  <a:cubicBezTo>
                    <a:pt x="45" y="75"/>
                    <a:pt x="75" y="45"/>
                    <a:pt x="105" y="45"/>
                  </a:cubicBezTo>
                  <a:close/>
                  <a:moveTo>
                    <a:pt x="83" y="0"/>
                  </a:moveTo>
                  <a:cubicBezTo>
                    <a:pt x="38" y="0"/>
                    <a:pt x="0" y="38"/>
                    <a:pt x="0" y="83"/>
                  </a:cubicBezTo>
                  <a:lnTo>
                    <a:pt x="0" y="531"/>
                  </a:lnTo>
                  <a:cubicBezTo>
                    <a:pt x="0" y="575"/>
                    <a:pt x="38" y="613"/>
                    <a:pt x="83" y="613"/>
                  </a:cubicBezTo>
                  <a:lnTo>
                    <a:pt x="874" y="613"/>
                  </a:lnTo>
                  <a:cubicBezTo>
                    <a:pt x="911" y="613"/>
                    <a:pt x="949" y="575"/>
                    <a:pt x="949" y="531"/>
                  </a:cubicBezTo>
                  <a:lnTo>
                    <a:pt x="949" y="83"/>
                  </a:lnTo>
                  <a:cubicBezTo>
                    <a:pt x="949" y="38"/>
                    <a:pt x="911" y="0"/>
                    <a:pt x="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7"/>
            <p:cNvSpPr/>
            <p:nvPr/>
          </p:nvSpPr>
          <p:spPr>
            <a:xfrm>
              <a:off x="4738524" y="2957895"/>
              <a:ext cx="36768" cy="12473"/>
            </a:xfrm>
            <a:custGeom>
              <a:rect b="b" l="l" r="r" t="t"/>
              <a:pathLst>
                <a:path extrusionOk="0" h="307" w="905">
                  <a:moveTo>
                    <a:pt x="83" y="1"/>
                  </a:moveTo>
                  <a:cubicBezTo>
                    <a:pt x="38" y="1"/>
                    <a:pt x="1" y="38"/>
                    <a:pt x="1" y="83"/>
                  </a:cubicBezTo>
                  <a:lnTo>
                    <a:pt x="1" y="225"/>
                  </a:lnTo>
                  <a:cubicBezTo>
                    <a:pt x="1" y="270"/>
                    <a:pt x="38" y="307"/>
                    <a:pt x="83" y="307"/>
                  </a:cubicBezTo>
                  <a:lnTo>
                    <a:pt x="815" y="307"/>
                  </a:lnTo>
                  <a:cubicBezTo>
                    <a:pt x="867" y="307"/>
                    <a:pt x="904" y="270"/>
                    <a:pt x="904" y="225"/>
                  </a:cubicBezTo>
                  <a:lnTo>
                    <a:pt x="904" y="83"/>
                  </a:lnTo>
                  <a:cubicBezTo>
                    <a:pt x="904" y="38"/>
                    <a:pt x="867" y="1"/>
                    <a:pt x="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7"/>
            <p:cNvSpPr/>
            <p:nvPr/>
          </p:nvSpPr>
          <p:spPr>
            <a:xfrm>
              <a:off x="4781305" y="2950623"/>
              <a:ext cx="36768" cy="22792"/>
            </a:xfrm>
            <a:custGeom>
              <a:rect b="b" l="l" r="r" t="t"/>
              <a:pathLst>
                <a:path extrusionOk="0" h="561" w="905">
                  <a:moveTo>
                    <a:pt x="90" y="1"/>
                  </a:moveTo>
                  <a:cubicBezTo>
                    <a:pt x="38" y="1"/>
                    <a:pt x="1" y="38"/>
                    <a:pt x="1" y="83"/>
                  </a:cubicBezTo>
                  <a:lnTo>
                    <a:pt x="1" y="478"/>
                  </a:lnTo>
                  <a:cubicBezTo>
                    <a:pt x="1" y="523"/>
                    <a:pt x="38" y="561"/>
                    <a:pt x="90" y="561"/>
                  </a:cubicBezTo>
                  <a:lnTo>
                    <a:pt x="822" y="561"/>
                  </a:lnTo>
                  <a:cubicBezTo>
                    <a:pt x="867" y="561"/>
                    <a:pt x="904" y="523"/>
                    <a:pt x="904" y="478"/>
                  </a:cubicBezTo>
                  <a:lnTo>
                    <a:pt x="904" y="83"/>
                  </a:lnTo>
                  <a:cubicBezTo>
                    <a:pt x="904" y="38"/>
                    <a:pt x="867" y="1"/>
                    <a:pt x="822" y="1"/>
                  </a:cubicBezTo>
                  <a:close/>
                </a:path>
              </a:pathLst>
            </a:custGeom>
            <a:solidFill>
              <a:srgbClr val="CCC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7"/>
            <p:cNvSpPr/>
            <p:nvPr/>
          </p:nvSpPr>
          <p:spPr>
            <a:xfrm>
              <a:off x="4780411" y="2949404"/>
              <a:ext cx="38555" cy="24945"/>
            </a:xfrm>
            <a:custGeom>
              <a:rect b="b" l="l" r="r" t="t"/>
              <a:pathLst>
                <a:path extrusionOk="0" h="614" w="949">
                  <a:moveTo>
                    <a:pt x="852" y="53"/>
                  </a:moveTo>
                  <a:cubicBezTo>
                    <a:pt x="881" y="53"/>
                    <a:pt x="904" y="75"/>
                    <a:pt x="904" y="98"/>
                  </a:cubicBezTo>
                  <a:lnTo>
                    <a:pt x="904" y="516"/>
                  </a:lnTo>
                  <a:cubicBezTo>
                    <a:pt x="904" y="546"/>
                    <a:pt x="881" y="568"/>
                    <a:pt x="852" y="568"/>
                  </a:cubicBezTo>
                  <a:lnTo>
                    <a:pt x="97" y="568"/>
                  </a:lnTo>
                  <a:cubicBezTo>
                    <a:pt x="68" y="568"/>
                    <a:pt x="53" y="546"/>
                    <a:pt x="53" y="523"/>
                  </a:cubicBezTo>
                  <a:lnTo>
                    <a:pt x="53" y="98"/>
                  </a:lnTo>
                  <a:cubicBezTo>
                    <a:pt x="53" y="75"/>
                    <a:pt x="68" y="53"/>
                    <a:pt x="97" y="53"/>
                  </a:cubicBezTo>
                  <a:close/>
                  <a:moveTo>
                    <a:pt x="75" y="1"/>
                  </a:moveTo>
                  <a:cubicBezTo>
                    <a:pt x="38" y="1"/>
                    <a:pt x="0" y="38"/>
                    <a:pt x="0" y="75"/>
                  </a:cubicBezTo>
                  <a:lnTo>
                    <a:pt x="0" y="538"/>
                  </a:lnTo>
                  <a:cubicBezTo>
                    <a:pt x="0" y="583"/>
                    <a:pt x="38" y="613"/>
                    <a:pt x="75" y="613"/>
                  </a:cubicBezTo>
                  <a:lnTo>
                    <a:pt x="881" y="613"/>
                  </a:lnTo>
                  <a:cubicBezTo>
                    <a:pt x="919" y="613"/>
                    <a:pt x="949" y="583"/>
                    <a:pt x="949" y="538"/>
                  </a:cubicBezTo>
                  <a:lnTo>
                    <a:pt x="949" y="75"/>
                  </a:lnTo>
                  <a:cubicBezTo>
                    <a:pt x="949" y="38"/>
                    <a:pt x="919" y="1"/>
                    <a:pt x="8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7"/>
            <p:cNvSpPr/>
            <p:nvPr/>
          </p:nvSpPr>
          <p:spPr>
            <a:xfrm>
              <a:off x="4781305" y="2955783"/>
              <a:ext cx="36768" cy="12473"/>
            </a:xfrm>
            <a:custGeom>
              <a:rect b="b" l="l" r="r" t="t"/>
              <a:pathLst>
                <a:path extrusionOk="0" h="307" w="905">
                  <a:moveTo>
                    <a:pt x="113" y="1"/>
                  </a:moveTo>
                  <a:cubicBezTo>
                    <a:pt x="53" y="1"/>
                    <a:pt x="1" y="45"/>
                    <a:pt x="1" y="113"/>
                  </a:cubicBezTo>
                  <a:lnTo>
                    <a:pt x="1" y="195"/>
                  </a:lnTo>
                  <a:cubicBezTo>
                    <a:pt x="1" y="262"/>
                    <a:pt x="53" y="307"/>
                    <a:pt x="113" y="307"/>
                  </a:cubicBezTo>
                  <a:lnTo>
                    <a:pt x="792" y="307"/>
                  </a:lnTo>
                  <a:cubicBezTo>
                    <a:pt x="859" y="307"/>
                    <a:pt x="904" y="262"/>
                    <a:pt x="904" y="195"/>
                  </a:cubicBezTo>
                  <a:lnTo>
                    <a:pt x="904" y="113"/>
                  </a:lnTo>
                  <a:cubicBezTo>
                    <a:pt x="904" y="45"/>
                    <a:pt x="859" y="1"/>
                    <a:pt x="7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7"/>
            <p:cNvSpPr/>
            <p:nvPr/>
          </p:nvSpPr>
          <p:spPr>
            <a:xfrm>
              <a:off x="4828960" y="2956676"/>
              <a:ext cx="36443" cy="23117"/>
            </a:xfrm>
            <a:custGeom>
              <a:rect b="b" l="l" r="r" t="t"/>
              <a:pathLst>
                <a:path extrusionOk="0" h="569" w="897">
                  <a:moveTo>
                    <a:pt x="0" y="1"/>
                  </a:moveTo>
                  <a:lnTo>
                    <a:pt x="0" y="568"/>
                  </a:lnTo>
                  <a:lnTo>
                    <a:pt x="896" y="568"/>
                  </a:lnTo>
                  <a:lnTo>
                    <a:pt x="896" y="1"/>
                  </a:lnTo>
                  <a:close/>
                </a:path>
              </a:pathLst>
            </a:custGeom>
            <a:solidFill>
              <a:srgbClr val="CCC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7"/>
            <p:cNvSpPr/>
            <p:nvPr/>
          </p:nvSpPr>
          <p:spPr>
            <a:xfrm>
              <a:off x="4828026" y="2955783"/>
              <a:ext cx="38555" cy="24905"/>
            </a:xfrm>
            <a:custGeom>
              <a:rect b="b" l="l" r="r" t="t"/>
              <a:pathLst>
                <a:path extrusionOk="0" h="613" w="949">
                  <a:moveTo>
                    <a:pt x="807" y="45"/>
                  </a:moveTo>
                  <a:cubicBezTo>
                    <a:pt x="859" y="45"/>
                    <a:pt x="904" y="90"/>
                    <a:pt x="904" y="142"/>
                  </a:cubicBezTo>
                  <a:lnTo>
                    <a:pt x="904" y="478"/>
                  </a:lnTo>
                  <a:cubicBezTo>
                    <a:pt x="904" y="523"/>
                    <a:pt x="859" y="568"/>
                    <a:pt x="807" y="568"/>
                  </a:cubicBezTo>
                  <a:lnTo>
                    <a:pt x="135" y="568"/>
                  </a:lnTo>
                  <a:cubicBezTo>
                    <a:pt x="83" y="561"/>
                    <a:pt x="45" y="523"/>
                    <a:pt x="45" y="478"/>
                  </a:cubicBezTo>
                  <a:lnTo>
                    <a:pt x="45" y="142"/>
                  </a:lnTo>
                  <a:cubicBezTo>
                    <a:pt x="45" y="90"/>
                    <a:pt x="83" y="45"/>
                    <a:pt x="135" y="45"/>
                  </a:cubicBezTo>
                  <a:close/>
                  <a:moveTo>
                    <a:pt x="113" y="1"/>
                  </a:moveTo>
                  <a:cubicBezTo>
                    <a:pt x="45" y="1"/>
                    <a:pt x="1" y="53"/>
                    <a:pt x="1" y="113"/>
                  </a:cubicBezTo>
                  <a:lnTo>
                    <a:pt x="1" y="501"/>
                  </a:lnTo>
                  <a:cubicBezTo>
                    <a:pt x="1" y="561"/>
                    <a:pt x="45" y="613"/>
                    <a:pt x="113" y="613"/>
                  </a:cubicBezTo>
                  <a:lnTo>
                    <a:pt x="837" y="613"/>
                  </a:lnTo>
                  <a:cubicBezTo>
                    <a:pt x="897" y="613"/>
                    <a:pt x="949" y="561"/>
                    <a:pt x="949" y="501"/>
                  </a:cubicBezTo>
                  <a:lnTo>
                    <a:pt x="949" y="113"/>
                  </a:lnTo>
                  <a:cubicBezTo>
                    <a:pt x="949" y="53"/>
                    <a:pt x="897" y="1"/>
                    <a:pt x="8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7"/>
            <p:cNvSpPr/>
            <p:nvPr/>
          </p:nvSpPr>
          <p:spPr>
            <a:xfrm>
              <a:off x="4828960" y="2962161"/>
              <a:ext cx="36443" cy="12473"/>
            </a:xfrm>
            <a:custGeom>
              <a:rect b="b" l="l" r="r" t="t"/>
              <a:pathLst>
                <a:path extrusionOk="0" h="307" w="897">
                  <a:moveTo>
                    <a:pt x="82" y="0"/>
                  </a:moveTo>
                  <a:cubicBezTo>
                    <a:pt x="37" y="0"/>
                    <a:pt x="0" y="38"/>
                    <a:pt x="0" y="82"/>
                  </a:cubicBezTo>
                  <a:lnTo>
                    <a:pt x="0" y="217"/>
                  </a:lnTo>
                  <a:cubicBezTo>
                    <a:pt x="0" y="269"/>
                    <a:pt x="37" y="306"/>
                    <a:pt x="82" y="306"/>
                  </a:cubicBezTo>
                  <a:lnTo>
                    <a:pt x="814" y="306"/>
                  </a:lnTo>
                  <a:cubicBezTo>
                    <a:pt x="859" y="306"/>
                    <a:pt x="896" y="269"/>
                    <a:pt x="896" y="217"/>
                  </a:cubicBezTo>
                  <a:lnTo>
                    <a:pt x="896" y="82"/>
                  </a:lnTo>
                  <a:cubicBezTo>
                    <a:pt x="896" y="38"/>
                    <a:pt x="859" y="0"/>
                    <a:pt x="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7"/>
            <p:cNvSpPr/>
            <p:nvPr/>
          </p:nvSpPr>
          <p:spPr>
            <a:xfrm>
              <a:off x="4724891" y="2634841"/>
              <a:ext cx="49484" cy="30958"/>
            </a:xfrm>
            <a:custGeom>
              <a:rect b="b" l="l" r="r" t="t"/>
              <a:pathLst>
                <a:path extrusionOk="0" h="762" w="1218">
                  <a:moveTo>
                    <a:pt x="187" y="0"/>
                  </a:moveTo>
                  <a:cubicBezTo>
                    <a:pt x="82" y="0"/>
                    <a:pt x="0" y="90"/>
                    <a:pt x="0" y="194"/>
                  </a:cubicBezTo>
                  <a:lnTo>
                    <a:pt x="0" y="575"/>
                  </a:lnTo>
                  <a:cubicBezTo>
                    <a:pt x="0" y="680"/>
                    <a:pt x="82" y="762"/>
                    <a:pt x="187" y="762"/>
                  </a:cubicBezTo>
                  <a:lnTo>
                    <a:pt x="1031" y="762"/>
                  </a:lnTo>
                  <a:cubicBezTo>
                    <a:pt x="1135" y="762"/>
                    <a:pt x="1217" y="680"/>
                    <a:pt x="1217" y="575"/>
                  </a:cubicBezTo>
                  <a:lnTo>
                    <a:pt x="1217" y="194"/>
                  </a:lnTo>
                  <a:cubicBezTo>
                    <a:pt x="1217" y="90"/>
                    <a:pt x="1135" y="0"/>
                    <a:pt x="1031"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7"/>
            <p:cNvSpPr/>
            <p:nvPr/>
          </p:nvSpPr>
          <p:spPr>
            <a:xfrm>
              <a:off x="4724891" y="2585072"/>
              <a:ext cx="49484" cy="49484"/>
            </a:xfrm>
            <a:custGeom>
              <a:rect b="b" l="l" r="r" t="t"/>
              <a:pathLst>
                <a:path extrusionOk="0" h="1218" w="1218">
                  <a:moveTo>
                    <a:pt x="172" y="1"/>
                  </a:moveTo>
                  <a:cubicBezTo>
                    <a:pt x="75" y="1"/>
                    <a:pt x="0" y="75"/>
                    <a:pt x="0" y="172"/>
                  </a:cubicBezTo>
                  <a:lnTo>
                    <a:pt x="0" y="1046"/>
                  </a:lnTo>
                  <a:cubicBezTo>
                    <a:pt x="0" y="1143"/>
                    <a:pt x="75" y="1218"/>
                    <a:pt x="172" y="1218"/>
                  </a:cubicBezTo>
                  <a:lnTo>
                    <a:pt x="1046" y="1218"/>
                  </a:lnTo>
                  <a:cubicBezTo>
                    <a:pt x="1143" y="1218"/>
                    <a:pt x="1217" y="1143"/>
                    <a:pt x="1217" y="1046"/>
                  </a:cubicBezTo>
                  <a:lnTo>
                    <a:pt x="1217" y="172"/>
                  </a:lnTo>
                  <a:cubicBezTo>
                    <a:pt x="1217" y="75"/>
                    <a:pt x="1143" y="1"/>
                    <a:pt x="1046" y="1"/>
                  </a:cubicBezTo>
                  <a:close/>
                </a:path>
              </a:pathLst>
            </a:custGeom>
            <a:solidFill>
              <a:srgbClr val="CCE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7"/>
            <p:cNvSpPr/>
            <p:nvPr/>
          </p:nvSpPr>
          <p:spPr>
            <a:xfrm>
              <a:off x="4774334" y="2585072"/>
              <a:ext cx="56757" cy="49484"/>
            </a:xfrm>
            <a:custGeom>
              <a:rect b="b" l="l" r="r" t="t"/>
              <a:pathLst>
                <a:path extrusionOk="0" h="1218" w="1397">
                  <a:moveTo>
                    <a:pt x="180" y="1"/>
                  </a:moveTo>
                  <a:cubicBezTo>
                    <a:pt x="82" y="1"/>
                    <a:pt x="0" y="75"/>
                    <a:pt x="0" y="172"/>
                  </a:cubicBezTo>
                  <a:lnTo>
                    <a:pt x="0" y="1046"/>
                  </a:lnTo>
                  <a:cubicBezTo>
                    <a:pt x="0" y="1143"/>
                    <a:pt x="82" y="1218"/>
                    <a:pt x="180" y="1218"/>
                  </a:cubicBezTo>
                  <a:lnTo>
                    <a:pt x="1225" y="1218"/>
                  </a:lnTo>
                  <a:cubicBezTo>
                    <a:pt x="1322" y="1218"/>
                    <a:pt x="1397" y="1143"/>
                    <a:pt x="1397" y="1046"/>
                  </a:cubicBezTo>
                  <a:lnTo>
                    <a:pt x="1397" y="172"/>
                  </a:lnTo>
                  <a:cubicBezTo>
                    <a:pt x="1397" y="75"/>
                    <a:pt x="1322" y="1"/>
                    <a:pt x="1225" y="1"/>
                  </a:cubicBezTo>
                  <a:close/>
                </a:path>
              </a:pathLst>
            </a:custGeom>
            <a:solidFill>
              <a:srgbClr val="CCE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7"/>
            <p:cNvSpPr/>
            <p:nvPr/>
          </p:nvSpPr>
          <p:spPr>
            <a:xfrm>
              <a:off x="4831050" y="2585072"/>
              <a:ext cx="56797" cy="49484"/>
            </a:xfrm>
            <a:custGeom>
              <a:rect b="b" l="l" r="r" t="t"/>
              <a:pathLst>
                <a:path extrusionOk="0" h="1218" w="1398">
                  <a:moveTo>
                    <a:pt x="172" y="1"/>
                  </a:moveTo>
                  <a:cubicBezTo>
                    <a:pt x="75" y="1"/>
                    <a:pt x="1" y="75"/>
                    <a:pt x="1" y="165"/>
                  </a:cubicBezTo>
                  <a:lnTo>
                    <a:pt x="1" y="1046"/>
                  </a:lnTo>
                  <a:cubicBezTo>
                    <a:pt x="1" y="1143"/>
                    <a:pt x="75" y="1218"/>
                    <a:pt x="172" y="1218"/>
                  </a:cubicBezTo>
                  <a:lnTo>
                    <a:pt x="1233" y="1218"/>
                  </a:lnTo>
                  <a:cubicBezTo>
                    <a:pt x="1322" y="1218"/>
                    <a:pt x="1397" y="1143"/>
                    <a:pt x="1397" y="1046"/>
                  </a:cubicBezTo>
                  <a:lnTo>
                    <a:pt x="1397" y="165"/>
                  </a:lnTo>
                  <a:cubicBezTo>
                    <a:pt x="1397" y="75"/>
                    <a:pt x="1322" y="1"/>
                    <a:pt x="1233" y="1"/>
                  </a:cubicBezTo>
                  <a:close/>
                </a:path>
              </a:pathLst>
            </a:custGeom>
            <a:solidFill>
              <a:srgbClr val="CCE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7"/>
            <p:cNvSpPr/>
            <p:nvPr/>
          </p:nvSpPr>
          <p:spPr>
            <a:xfrm>
              <a:off x="4724891" y="2665758"/>
              <a:ext cx="49484" cy="19461"/>
            </a:xfrm>
            <a:custGeom>
              <a:rect b="b" l="l" r="r" t="t"/>
              <a:pathLst>
                <a:path extrusionOk="0" h="479" w="1218">
                  <a:moveTo>
                    <a:pt x="202" y="1"/>
                  </a:moveTo>
                  <a:cubicBezTo>
                    <a:pt x="90" y="1"/>
                    <a:pt x="0" y="90"/>
                    <a:pt x="0" y="210"/>
                  </a:cubicBezTo>
                  <a:lnTo>
                    <a:pt x="0" y="277"/>
                  </a:lnTo>
                  <a:cubicBezTo>
                    <a:pt x="0" y="389"/>
                    <a:pt x="90" y="479"/>
                    <a:pt x="202" y="479"/>
                  </a:cubicBezTo>
                  <a:lnTo>
                    <a:pt x="1016" y="479"/>
                  </a:lnTo>
                  <a:cubicBezTo>
                    <a:pt x="1128" y="479"/>
                    <a:pt x="1217" y="389"/>
                    <a:pt x="1217" y="277"/>
                  </a:cubicBezTo>
                  <a:lnTo>
                    <a:pt x="1217" y="210"/>
                  </a:lnTo>
                  <a:cubicBezTo>
                    <a:pt x="1217" y="90"/>
                    <a:pt x="1128" y="1"/>
                    <a:pt x="1016" y="1"/>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7"/>
            <p:cNvSpPr/>
            <p:nvPr/>
          </p:nvSpPr>
          <p:spPr>
            <a:xfrm>
              <a:off x="4831050" y="2634841"/>
              <a:ext cx="56797" cy="30958"/>
            </a:xfrm>
            <a:custGeom>
              <a:rect b="b" l="l" r="r" t="t"/>
              <a:pathLst>
                <a:path extrusionOk="0" h="762" w="1398">
                  <a:moveTo>
                    <a:pt x="157" y="0"/>
                  </a:moveTo>
                  <a:cubicBezTo>
                    <a:pt x="75" y="0"/>
                    <a:pt x="1" y="75"/>
                    <a:pt x="1" y="157"/>
                  </a:cubicBezTo>
                  <a:lnTo>
                    <a:pt x="1" y="605"/>
                  </a:lnTo>
                  <a:cubicBezTo>
                    <a:pt x="1" y="695"/>
                    <a:pt x="75" y="762"/>
                    <a:pt x="157" y="762"/>
                  </a:cubicBezTo>
                  <a:lnTo>
                    <a:pt x="1240" y="762"/>
                  </a:lnTo>
                  <a:cubicBezTo>
                    <a:pt x="1330" y="762"/>
                    <a:pt x="1397" y="695"/>
                    <a:pt x="1397" y="605"/>
                  </a:cubicBezTo>
                  <a:lnTo>
                    <a:pt x="1397" y="157"/>
                  </a:lnTo>
                  <a:cubicBezTo>
                    <a:pt x="1397" y="75"/>
                    <a:pt x="1330" y="0"/>
                    <a:pt x="1240"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7"/>
            <p:cNvSpPr/>
            <p:nvPr/>
          </p:nvSpPr>
          <p:spPr>
            <a:xfrm>
              <a:off x="4774334" y="2665758"/>
              <a:ext cx="56757" cy="19461"/>
            </a:xfrm>
            <a:custGeom>
              <a:rect b="b" l="l" r="r" t="t"/>
              <a:pathLst>
                <a:path extrusionOk="0" h="479" w="1397">
                  <a:moveTo>
                    <a:pt x="172" y="1"/>
                  </a:moveTo>
                  <a:cubicBezTo>
                    <a:pt x="75" y="1"/>
                    <a:pt x="0" y="75"/>
                    <a:pt x="0" y="172"/>
                  </a:cubicBezTo>
                  <a:lnTo>
                    <a:pt x="0" y="307"/>
                  </a:lnTo>
                  <a:cubicBezTo>
                    <a:pt x="0" y="404"/>
                    <a:pt x="75" y="479"/>
                    <a:pt x="172" y="479"/>
                  </a:cubicBezTo>
                  <a:lnTo>
                    <a:pt x="1225" y="479"/>
                  </a:lnTo>
                  <a:cubicBezTo>
                    <a:pt x="1322" y="479"/>
                    <a:pt x="1397" y="404"/>
                    <a:pt x="1397" y="307"/>
                  </a:cubicBezTo>
                  <a:lnTo>
                    <a:pt x="1397" y="172"/>
                  </a:lnTo>
                  <a:cubicBezTo>
                    <a:pt x="1397" y="75"/>
                    <a:pt x="1322" y="1"/>
                    <a:pt x="1225" y="1"/>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7"/>
            <p:cNvSpPr/>
            <p:nvPr/>
          </p:nvSpPr>
          <p:spPr>
            <a:xfrm>
              <a:off x="4775535" y="3476664"/>
              <a:ext cx="41318" cy="56757"/>
            </a:xfrm>
            <a:custGeom>
              <a:rect b="b" l="l" r="r" t="t"/>
              <a:pathLst>
                <a:path extrusionOk="0" h="1397" w="1017">
                  <a:moveTo>
                    <a:pt x="113" y="0"/>
                  </a:moveTo>
                  <a:cubicBezTo>
                    <a:pt x="53" y="0"/>
                    <a:pt x="1" y="53"/>
                    <a:pt x="1" y="112"/>
                  </a:cubicBezTo>
                  <a:lnTo>
                    <a:pt x="1" y="1277"/>
                  </a:lnTo>
                  <a:cubicBezTo>
                    <a:pt x="1" y="1344"/>
                    <a:pt x="53" y="1397"/>
                    <a:pt x="113" y="1397"/>
                  </a:cubicBezTo>
                  <a:lnTo>
                    <a:pt x="897" y="1397"/>
                  </a:lnTo>
                  <a:cubicBezTo>
                    <a:pt x="964" y="1397"/>
                    <a:pt x="1016" y="1344"/>
                    <a:pt x="1016" y="1277"/>
                  </a:cubicBezTo>
                  <a:lnTo>
                    <a:pt x="1016" y="112"/>
                  </a:lnTo>
                  <a:cubicBezTo>
                    <a:pt x="1016" y="53"/>
                    <a:pt x="964" y="0"/>
                    <a:pt x="897"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7"/>
            <p:cNvSpPr/>
            <p:nvPr/>
          </p:nvSpPr>
          <p:spPr>
            <a:xfrm>
              <a:off x="4775251" y="3450581"/>
              <a:ext cx="41278" cy="24905"/>
            </a:xfrm>
            <a:custGeom>
              <a:rect b="b" l="l" r="r" t="t"/>
              <a:pathLst>
                <a:path extrusionOk="0" h="613" w="1016">
                  <a:moveTo>
                    <a:pt x="90" y="0"/>
                  </a:moveTo>
                  <a:cubicBezTo>
                    <a:pt x="45" y="0"/>
                    <a:pt x="0" y="38"/>
                    <a:pt x="0" y="82"/>
                  </a:cubicBezTo>
                  <a:lnTo>
                    <a:pt x="0" y="530"/>
                  </a:lnTo>
                  <a:cubicBezTo>
                    <a:pt x="0" y="575"/>
                    <a:pt x="45" y="613"/>
                    <a:pt x="90" y="613"/>
                  </a:cubicBezTo>
                  <a:lnTo>
                    <a:pt x="934" y="613"/>
                  </a:lnTo>
                  <a:cubicBezTo>
                    <a:pt x="979" y="613"/>
                    <a:pt x="1016" y="575"/>
                    <a:pt x="1016" y="530"/>
                  </a:cubicBezTo>
                  <a:lnTo>
                    <a:pt x="1016" y="82"/>
                  </a:lnTo>
                  <a:cubicBezTo>
                    <a:pt x="1016" y="38"/>
                    <a:pt x="979" y="0"/>
                    <a:pt x="934"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7"/>
            <p:cNvSpPr/>
            <p:nvPr/>
          </p:nvSpPr>
          <p:spPr>
            <a:xfrm>
              <a:off x="4908427" y="3725709"/>
              <a:ext cx="33396" cy="33111"/>
            </a:xfrm>
            <a:custGeom>
              <a:rect b="b" l="l" r="r" t="t"/>
              <a:pathLst>
                <a:path extrusionOk="0" h="815" w="822">
                  <a:moveTo>
                    <a:pt x="232" y="1"/>
                  </a:moveTo>
                  <a:cubicBezTo>
                    <a:pt x="105" y="1"/>
                    <a:pt x="0" y="98"/>
                    <a:pt x="0" y="225"/>
                  </a:cubicBezTo>
                  <a:lnTo>
                    <a:pt x="0" y="591"/>
                  </a:lnTo>
                  <a:cubicBezTo>
                    <a:pt x="0" y="718"/>
                    <a:pt x="105" y="815"/>
                    <a:pt x="232" y="815"/>
                  </a:cubicBezTo>
                  <a:lnTo>
                    <a:pt x="590" y="815"/>
                  </a:lnTo>
                  <a:cubicBezTo>
                    <a:pt x="717" y="815"/>
                    <a:pt x="822" y="718"/>
                    <a:pt x="822" y="591"/>
                  </a:cubicBezTo>
                  <a:lnTo>
                    <a:pt x="822" y="225"/>
                  </a:lnTo>
                  <a:cubicBezTo>
                    <a:pt x="822" y="98"/>
                    <a:pt x="717" y="1"/>
                    <a:pt x="590"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7"/>
            <p:cNvSpPr/>
            <p:nvPr/>
          </p:nvSpPr>
          <p:spPr>
            <a:xfrm>
              <a:off x="4908427" y="3758779"/>
              <a:ext cx="33396" cy="33436"/>
            </a:xfrm>
            <a:custGeom>
              <a:rect b="b" l="l" r="r" t="t"/>
              <a:pathLst>
                <a:path extrusionOk="0" h="823" w="822">
                  <a:moveTo>
                    <a:pt x="224" y="1"/>
                  </a:moveTo>
                  <a:cubicBezTo>
                    <a:pt x="97" y="1"/>
                    <a:pt x="0" y="105"/>
                    <a:pt x="0" y="225"/>
                  </a:cubicBezTo>
                  <a:lnTo>
                    <a:pt x="0" y="598"/>
                  </a:lnTo>
                  <a:cubicBezTo>
                    <a:pt x="0" y="725"/>
                    <a:pt x="97" y="822"/>
                    <a:pt x="224" y="822"/>
                  </a:cubicBezTo>
                  <a:lnTo>
                    <a:pt x="598" y="822"/>
                  </a:lnTo>
                  <a:cubicBezTo>
                    <a:pt x="717" y="822"/>
                    <a:pt x="822" y="725"/>
                    <a:pt x="822" y="598"/>
                  </a:cubicBezTo>
                  <a:lnTo>
                    <a:pt x="822" y="225"/>
                  </a:lnTo>
                  <a:cubicBezTo>
                    <a:pt x="822" y="105"/>
                    <a:pt x="717" y="1"/>
                    <a:pt x="59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7"/>
            <p:cNvSpPr/>
            <p:nvPr/>
          </p:nvSpPr>
          <p:spPr>
            <a:xfrm>
              <a:off x="4908427" y="3792175"/>
              <a:ext cx="33396" cy="33396"/>
            </a:xfrm>
            <a:custGeom>
              <a:rect b="b" l="l" r="r" t="t"/>
              <a:pathLst>
                <a:path extrusionOk="0" h="822" w="822">
                  <a:moveTo>
                    <a:pt x="247" y="0"/>
                  </a:moveTo>
                  <a:cubicBezTo>
                    <a:pt x="112" y="0"/>
                    <a:pt x="0" y="112"/>
                    <a:pt x="0" y="246"/>
                  </a:cubicBezTo>
                  <a:lnTo>
                    <a:pt x="0" y="575"/>
                  </a:lnTo>
                  <a:cubicBezTo>
                    <a:pt x="0" y="709"/>
                    <a:pt x="112" y="821"/>
                    <a:pt x="247" y="821"/>
                  </a:cubicBezTo>
                  <a:lnTo>
                    <a:pt x="575" y="821"/>
                  </a:lnTo>
                  <a:cubicBezTo>
                    <a:pt x="710" y="821"/>
                    <a:pt x="822" y="709"/>
                    <a:pt x="822" y="575"/>
                  </a:cubicBezTo>
                  <a:lnTo>
                    <a:pt x="822" y="246"/>
                  </a:lnTo>
                  <a:cubicBezTo>
                    <a:pt x="822" y="112"/>
                    <a:pt x="710" y="0"/>
                    <a:pt x="575"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7"/>
            <p:cNvSpPr/>
            <p:nvPr/>
          </p:nvSpPr>
          <p:spPr>
            <a:xfrm>
              <a:off x="4908427" y="3825530"/>
              <a:ext cx="33396" cy="33111"/>
            </a:xfrm>
            <a:custGeom>
              <a:rect b="b" l="l" r="r" t="t"/>
              <a:pathLst>
                <a:path extrusionOk="0" h="815" w="822">
                  <a:moveTo>
                    <a:pt x="195" y="0"/>
                  </a:moveTo>
                  <a:cubicBezTo>
                    <a:pt x="90" y="0"/>
                    <a:pt x="0" y="83"/>
                    <a:pt x="0" y="195"/>
                  </a:cubicBezTo>
                  <a:lnTo>
                    <a:pt x="0" y="620"/>
                  </a:lnTo>
                  <a:cubicBezTo>
                    <a:pt x="0" y="732"/>
                    <a:pt x="90" y="814"/>
                    <a:pt x="195" y="814"/>
                  </a:cubicBezTo>
                  <a:lnTo>
                    <a:pt x="628" y="814"/>
                  </a:lnTo>
                  <a:cubicBezTo>
                    <a:pt x="732" y="814"/>
                    <a:pt x="822" y="732"/>
                    <a:pt x="822" y="620"/>
                  </a:cubicBezTo>
                  <a:lnTo>
                    <a:pt x="822" y="195"/>
                  </a:lnTo>
                  <a:cubicBezTo>
                    <a:pt x="822" y="83"/>
                    <a:pt x="732" y="0"/>
                    <a:pt x="628"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7"/>
            <p:cNvSpPr/>
            <p:nvPr/>
          </p:nvSpPr>
          <p:spPr>
            <a:xfrm>
              <a:off x="4908427" y="3858600"/>
              <a:ext cx="33396" cy="47047"/>
            </a:xfrm>
            <a:custGeom>
              <a:rect b="b" l="l" r="r" t="t"/>
              <a:pathLst>
                <a:path extrusionOk="0" h="1158" w="822">
                  <a:moveTo>
                    <a:pt x="195" y="0"/>
                  </a:moveTo>
                  <a:cubicBezTo>
                    <a:pt x="90" y="0"/>
                    <a:pt x="0" y="90"/>
                    <a:pt x="0" y="194"/>
                  </a:cubicBezTo>
                  <a:lnTo>
                    <a:pt x="0" y="971"/>
                  </a:lnTo>
                  <a:cubicBezTo>
                    <a:pt x="0" y="1076"/>
                    <a:pt x="90" y="1158"/>
                    <a:pt x="195" y="1158"/>
                  </a:cubicBezTo>
                  <a:lnTo>
                    <a:pt x="628" y="1158"/>
                  </a:lnTo>
                  <a:cubicBezTo>
                    <a:pt x="732" y="1158"/>
                    <a:pt x="822" y="1076"/>
                    <a:pt x="822" y="971"/>
                  </a:cubicBezTo>
                  <a:lnTo>
                    <a:pt x="822" y="194"/>
                  </a:lnTo>
                  <a:cubicBezTo>
                    <a:pt x="822" y="90"/>
                    <a:pt x="732" y="0"/>
                    <a:pt x="628"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7"/>
            <p:cNvSpPr/>
            <p:nvPr/>
          </p:nvSpPr>
          <p:spPr>
            <a:xfrm>
              <a:off x="4831050" y="2665758"/>
              <a:ext cx="56797" cy="19461"/>
            </a:xfrm>
            <a:custGeom>
              <a:rect b="b" l="l" r="r" t="t"/>
              <a:pathLst>
                <a:path extrusionOk="0" h="479" w="1398">
                  <a:moveTo>
                    <a:pt x="180" y="1"/>
                  </a:moveTo>
                  <a:cubicBezTo>
                    <a:pt x="83" y="1"/>
                    <a:pt x="1" y="83"/>
                    <a:pt x="1" y="180"/>
                  </a:cubicBezTo>
                  <a:lnTo>
                    <a:pt x="1" y="299"/>
                  </a:lnTo>
                  <a:cubicBezTo>
                    <a:pt x="1" y="404"/>
                    <a:pt x="83" y="479"/>
                    <a:pt x="180" y="479"/>
                  </a:cubicBezTo>
                  <a:lnTo>
                    <a:pt x="1225" y="479"/>
                  </a:lnTo>
                  <a:cubicBezTo>
                    <a:pt x="1322" y="479"/>
                    <a:pt x="1397" y="404"/>
                    <a:pt x="1397" y="299"/>
                  </a:cubicBezTo>
                  <a:lnTo>
                    <a:pt x="1397" y="180"/>
                  </a:lnTo>
                  <a:cubicBezTo>
                    <a:pt x="1397" y="83"/>
                    <a:pt x="1322" y="1"/>
                    <a:pt x="1225" y="1"/>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7"/>
            <p:cNvSpPr/>
            <p:nvPr/>
          </p:nvSpPr>
          <p:spPr>
            <a:xfrm>
              <a:off x="4836210" y="2638781"/>
              <a:ext cx="46762" cy="23076"/>
            </a:xfrm>
            <a:custGeom>
              <a:rect b="b" l="l" r="r" t="t"/>
              <a:pathLst>
                <a:path extrusionOk="0" h="568" w="1151">
                  <a:moveTo>
                    <a:pt x="1" y="0"/>
                  </a:moveTo>
                  <a:lnTo>
                    <a:pt x="1" y="568"/>
                  </a:lnTo>
                  <a:lnTo>
                    <a:pt x="1151" y="568"/>
                  </a:lnTo>
                  <a:lnTo>
                    <a:pt x="1151" y="0"/>
                  </a:lnTo>
                  <a:close/>
                </a:path>
              </a:pathLst>
            </a:custGeom>
            <a:solidFill>
              <a:srgbClr val="CCC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7"/>
            <p:cNvSpPr/>
            <p:nvPr/>
          </p:nvSpPr>
          <p:spPr>
            <a:xfrm>
              <a:off x="4836210" y="2642722"/>
              <a:ext cx="46762" cy="15195"/>
            </a:xfrm>
            <a:custGeom>
              <a:rect b="b" l="l" r="r" t="t"/>
              <a:pathLst>
                <a:path extrusionOk="0" h="374" w="1151">
                  <a:moveTo>
                    <a:pt x="150" y="0"/>
                  </a:moveTo>
                  <a:cubicBezTo>
                    <a:pt x="68" y="0"/>
                    <a:pt x="1" y="67"/>
                    <a:pt x="1" y="157"/>
                  </a:cubicBezTo>
                  <a:lnTo>
                    <a:pt x="1" y="224"/>
                  </a:lnTo>
                  <a:cubicBezTo>
                    <a:pt x="1" y="306"/>
                    <a:pt x="68" y="374"/>
                    <a:pt x="150" y="374"/>
                  </a:cubicBezTo>
                  <a:lnTo>
                    <a:pt x="994" y="374"/>
                  </a:lnTo>
                  <a:cubicBezTo>
                    <a:pt x="1083" y="374"/>
                    <a:pt x="1151" y="306"/>
                    <a:pt x="1151" y="224"/>
                  </a:cubicBezTo>
                  <a:lnTo>
                    <a:pt x="1151" y="157"/>
                  </a:lnTo>
                  <a:cubicBezTo>
                    <a:pt x="1151" y="67"/>
                    <a:pt x="1083" y="0"/>
                    <a:pt x="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7"/>
            <p:cNvSpPr/>
            <p:nvPr/>
          </p:nvSpPr>
          <p:spPr>
            <a:xfrm>
              <a:off x="4724891" y="2585072"/>
              <a:ext cx="162957" cy="18242"/>
            </a:xfrm>
            <a:custGeom>
              <a:rect b="b" l="l" r="r" t="t"/>
              <a:pathLst>
                <a:path extrusionOk="0" h="449" w="4011">
                  <a:moveTo>
                    <a:pt x="135" y="1"/>
                  </a:moveTo>
                  <a:cubicBezTo>
                    <a:pt x="60" y="1"/>
                    <a:pt x="0" y="60"/>
                    <a:pt x="0" y="135"/>
                  </a:cubicBezTo>
                  <a:lnTo>
                    <a:pt x="0" y="314"/>
                  </a:lnTo>
                  <a:cubicBezTo>
                    <a:pt x="0" y="389"/>
                    <a:pt x="60" y="449"/>
                    <a:pt x="135" y="449"/>
                  </a:cubicBezTo>
                  <a:lnTo>
                    <a:pt x="3876" y="449"/>
                  </a:lnTo>
                  <a:cubicBezTo>
                    <a:pt x="3950" y="449"/>
                    <a:pt x="4010" y="389"/>
                    <a:pt x="4010" y="314"/>
                  </a:cubicBezTo>
                  <a:lnTo>
                    <a:pt x="4010" y="135"/>
                  </a:lnTo>
                  <a:cubicBezTo>
                    <a:pt x="4010" y="60"/>
                    <a:pt x="3950" y="1"/>
                    <a:pt x="3876"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7"/>
            <p:cNvSpPr/>
            <p:nvPr/>
          </p:nvSpPr>
          <p:spPr>
            <a:xfrm>
              <a:off x="5462664" y="3601349"/>
              <a:ext cx="42821" cy="93484"/>
            </a:xfrm>
            <a:custGeom>
              <a:rect b="b" l="l" r="r" t="t"/>
              <a:pathLst>
                <a:path extrusionOk="0" h="2301" w="1054">
                  <a:moveTo>
                    <a:pt x="143" y="0"/>
                  </a:moveTo>
                  <a:cubicBezTo>
                    <a:pt x="68" y="0"/>
                    <a:pt x="1" y="60"/>
                    <a:pt x="1" y="142"/>
                  </a:cubicBezTo>
                  <a:lnTo>
                    <a:pt x="1" y="2158"/>
                  </a:lnTo>
                  <a:cubicBezTo>
                    <a:pt x="1" y="2240"/>
                    <a:pt x="68" y="2300"/>
                    <a:pt x="143" y="2300"/>
                  </a:cubicBezTo>
                  <a:lnTo>
                    <a:pt x="912" y="2300"/>
                  </a:lnTo>
                  <a:cubicBezTo>
                    <a:pt x="994" y="2300"/>
                    <a:pt x="1054" y="2240"/>
                    <a:pt x="1054" y="2158"/>
                  </a:cubicBezTo>
                  <a:lnTo>
                    <a:pt x="1054" y="142"/>
                  </a:lnTo>
                  <a:cubicBezTo>
                    <a:pt x="1054" y="60"/>
                    <a:pt x="994" y="0"/>
                    <a:pt x="912" y="0"/>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7"/>
            <p:cNvSpPr/>
            <p:nvPr/>
          </p:nvSpPr>
          <p:spPr>
            <a:xfrm>
              <a:off x="5469042" y="3694791"/>
              <a:ext cx="41" cy="14910"/>
            </a:xfrm>
            <a:custGeom>
              <a:rect b="b" l="l" r="r" t="t"/>
              <a:pathLst>
                <a:path extrusionOk="0" h="367" w="1">
                  <a:moveTo>
                    <a:pt x="1" y="366"/>
                  </a:moveTo>
                  <a:lnTo>
                    <a:pt x="1" y="0"/>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7"/>
            <p:cNvSpPr/>
            <p:nvPr/>
          </p:nvSpPr>
          <p:spPr>
            <a:xfrm>
              <a:off x="5468149" y="3693857"/>
              <a:ext cx="1828" cy="16739"/>
            </a:xfrm>
            <a:custGeom>
              <a:rect b="b" l="l" r="r" t="t"/>
              <a:pathLst>
                <a:path extrusionOk="0" h="412" w="45">
                  <a:moveTo>
                    <a:pt x="23" y="1"/>
                  </a:moveTo>
                  <a:cubicBezTo>
                    <a:pt x="11" y="1"/>
                    <a:pt x="0" y="8"/>
                    <a:pt x="0" y="23"/>
                  </a:cubicBezTo>
                  <a:lnTo>
                    <a:pt x="0" y="389"/>
                  </a:lnTo>
                  <a:cubicBezTo>
                    <a:pt x="0" y="397"/>
                    <a:pt x="8" y="411"/>
                    <a:pt x="23" y="411"/>
                  </a:cubicBezTo>
                  <a:cubicBezTo>
                    <a:pt x="37" y="411"/>
                    <a:pt x="45" y="397"/>
                    <a:pt x="45" y="389"/>
                  </a:cubicBezTo>
                  <a:lnTo>
                    <a:pt x="45" y="23"/>
                  </a:lnTo>
                  <a:cubicBezTo>
                    <a:pt x="45" y="8"/>
                    <a:pt x="34" y="1"/>
                    <a:pt x="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7"/>
            <p:cNvSpPr/>
            <p:nvPr/>
          </p:nvSpPr>
          <p:spPr>
            <a:xfrm>
              <a:off x="5498456" y="3694791"/>
              <a:ext cx="41" cy="14910"/>
            </a:xfrm>
            <a:custGeom>
              <a:rect b="b" l="l" r="r" t="t"/>
              <a:pathLst>
                <a:path extrusionOk="0" h="367" w="1">
                  <a:moveTo>
                    <a:pt x="1" y="366"/>
                  </a:moveTo>
                  <a:lnTo>
                    <a:pt x="1" y="0"/>
                  </a:lnTo>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7"/>
            <p:cNvSpPr/>
            <p:nvPr/>
          </p:nvSpPr>
          <p:spPr>
            <a:xfrm>
              <a:off x="5497563" y="3693857"/>
              <a:ext cx="1869" cy="16739"/>
            </a:xfrm>
            <a:custGeom>
              <a:rect b="b" l="l" r="r" t="t"/>
              <a:pathLst>
                <a:path extrusionOk="0" h="412" w="46">
                  <a:moveTo>
                    <a:pt x="23" y="1"/>
                  </a:moveTo>
                  <a:cubicBezTo>
                    <a:pt x="12" y="1"/>
                    <a:pt x="0" y="8"/>
                    <a:pt x="0" y="23"/>
                  </a:cubicBezTo>
                  <a:lnTo>
                    <a:pt x="0" y="389"/>
                  </a:lnTo>
                  <a:cubicBezTo>
                    <a:pt x="0" y="397"/>
                    <a:pt x="8" y="411"/>
                    <a:pt x="23" y="411"/>
                  </a:cubicBezTo>
                  <a:cubicBezTo>
                    <a:pt x="38" y="411"/>
                    <a:pt x="45" y="397"/>
                    <a:pt x="45" y="389"/>
                  </a:cubicBezTo>
                  <a:lnTo>
                    <a:pt x="45" y="23"/>
                  </a:lnTo>
                  <a:cubicBezTo>
                    <a:pt x="45" y="8"/>
                    <a:pt x="34" y="1"/>
                    <a:pt x="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7"/>
            <p:cNvSpPr/>
            <p:nvPr/>
          </p:nvSpPr>
          <p:spPr>
            <a:xfrm>
              <a:off x="5467824" y="3634826"/>
              <a:ext cx="31893" cy="23401"/>
            </a:xfrm>
            <a:custGeom>
              <a:rect b="b" l="l" r="r" t="t"/>
              <a:pathLst>
                <a:path extrusionOk="0" h="576" w="785">
                  <a:moveTo>
                    <a:pt x="496" y="0"/>
                  </a:moveTo>
                  <a:cubicBezTo>
                    <a:pt x="477" y="0"/>
                    <a:pt x="458" y="4"/>
                    <a:pt x="441" y="13"/>
                  </a:cubicBezTo>
                  <a:lnTo>
                    <a:pt x="105" y="177"/>
                  </a:lnTo>
                  <a:cubicBezTo>
                    <a:pt x="16" y="214"/>
                    <a:pt x="1" y="334"/>
                    <a:pt x="68" y="401"/>
                  </a:cubicBezTo>
                  <a:lnTo>
                    <a:pt x="202" y="535"/>
                  </a:lnTo>
                  <a:cubicBezTo>
                    <a:pt x="229" y="562"/>
                    <a:pt x="264" y="576"/>
                    <a:pt x="301" y="576"/>
                  </a:cubicBezTo>
                  <a:cubicBezTo>
                    <a:pt x="325" y="576"/>
                    <a:pt x="350" y="570"/>
                    <a:pt x="374" y="558"/>
                  </a:cubicBezTo>
                  <a:lnTo>
                    <a:pt x="695" y="364"/>
                  </a:lnTo>
                  <a:cubicBezTo>
                    <a:pt x="770" y="311"/>
                    <a:pt x="785" y="199"/>
                    <a:pt x="710" y="132"/>
                  </a:cubicBezTo>
                  <a:lnTo>
                    <a:pt x="591" y="35"/>
                  </a:lnTo>
                  <a:cubicBezTo>
                    <a:pt x="563" y="12"/>
                    <a:pt x="529" y="0"/>
                    <a:pt x="4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7"/>
            <p:cNvSpPr/>
            <p:nvPr/>
          </p:nvSpPr>
          <p:spPr>
            <a:xfrm>
              <a:off x="6625781" y="3723312"/>
              <a:ext cx="37662" cy="26123"/>
            </a:xfrm>
            <a:custGeom>
              <a:rect b="b" l="l" r="r" t="t"/>
              <a:pathLst>
                <a:path extrusionOk="0" h="643" w="927">
                  <a:moveTo>
                    <a:pt x="590" y="0"/>
                  </a:moveTo>
                  <a:lnTo>
                    <a:pt x="1" y="291"/>
                  </a:lnTo>
                  <a:lnTo>
                    <a:pt x="344" y="642"/>
                  </a:lnTo>
                  <a:lnTo>
                    <a:pt x="926" y="291"/>
                  </a:lnTo>
                  <a:lnTo>
                    <a:pt x="5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7"/>
            <p:cNvSpPr/>
            <p:nvPr/>
          </p:nvSpPr>
          <p:spPr>
            <a:xfrm>
              <a:off x="6625781" y="3851003"/>
              <a:ext cx="37662" cy="25839"/>
            </a:xfrm>
            <a:custGeom>
              <a:rect b="b" l="l" r="r" t="t"/>
              <a:pathLst>
                <a:path extrusionOk="0" h="636" w="927">
                  <a:moveTo>
                    <a:pt x="590" y="1"/>
                  </a:moveTo>
                  <a:lnTo>
                    <a:pt x="1" y="284"/>
                  </a:lnTo>
                  <a:lnTo>
                    <a:pt x="344" y="635"/>
                  </a:lnTo>
                  <a:lnTo>
                    <a:pt x="926" y="284"/>
                  </a:lnTo>
                  <a:lnTo>
                    <a:pt x="5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7"/>
            <p:cNvSpPr/>
            <p:nvPr/>
          </p:nvSpPr>
          <p:spPr>
            <a:xfrm>
              <a:off x="6625781" y="3695401"/>
              <a:ext cx="37662" cy="25798"/>
            </a:xfrm>
            <a:custGeom>
              <a:rect b="b" l="l" r="r" t="t"/>
              <a:pathLst>
                <a:path extrusionOk="0" h="635" w="927">
                  <a:moveTo>
                    <a:pt x="590" y="0"/>
                  </a:moveTo>
                  <a:lnTo>
                    <a:pt x="1" y="284"/>
                  </a:lnTo>
                  <a:lnTo>
                    <a:pt x="344" y="635"/>
                  </a:lnTo>
                  <a:lnTo>
                    <a:pt x="926" y="284"/>
                  </a:lnTo>
                  <a:lnTo>
                    <a:pt x="5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7"/>
            <p:cNvSpPr/>
            <p:nvPr/>
          </p:nvSpPr>
          <p:spPr>
            <a:xfrm>
              <a:off x="5463273" y="3719655"/>
              <a:ext cx="42212" cy="78289"/>
            </a:xfrm>
            <a:custGeom>
              <a:rect b="b" l="l" r="r" t="t"/>
              <a:pathLst>
                <a:path extrusionOk="0" h="1927" w="1039">
                  <a:moveTo>
                    <a:pt x="68" y="0"/>
                  </a:moveTo>
                  <a:cubicBezTo>
                    <a:pt x="31" y="0"/>
                    <a:pt x="1" y="30"/>
                    <a:pt x="1" y="68"/>
                  </a:cubicBezTo>
                  <a:lnTo>
                    <a:pt x="1" y="1860"/>
                  </a:lnTo>
                  <a:cubicBezTo>
                    <a:pt x="1" y="1897"/>
                    <a:pt x="31" y="1927"/>
                    <a:pt x="68" y="1927"/>
                  </a:cubicBezTo>
                  <a:lnTo>
                    <a:pt x="971" y="1927"/>
                  </a:lnTo>
                  <a:cubicBezTo>
                    <a:pt x="1009" y="1927"/>
                    <a:pt x="1039" y="1897"/>
                    <a:pt x="1039" y="1860"/>
                  </a:cubicBezTo>
                  <a:lnTo>
                    <a:pt x="1039" y="68"/>
                  </a:lnTo>
                  <a:cubicBezTo>
                    <a:pt x="1039" y="30"/>
                    <a:pt x="1009" y="0"/>
                    <a:pt x="971" y="0"/>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7"/>
            <p:cNvSpPr/>
            <p:nvPr/>
          </p:nvSpPr>
          <p:spPr>
            <a:xfrm>
              <a:off x="5471155" y="3757885"/>
              <a:ext cx="11579" cy="24295"/>
            </a:xfrm>
            <a:custGeom>
              <a:rect b="b" l="l" r="r" t="t"/>
              <a:pathLst>
                <a:path extrusionOk="0" h="598" w="285">
                  <a:moveTo>
                    <a:pt x="75" y="0"/>
                  </a:moveTo>
                  <a:cubicBezTo>
                    <a:pt x="31" y="0"/>
                    <a:pt x="1" y="38"/>
                    <a:pt x="1" y="75"/>
                  </a:cubicBezTo>
                  <a:lnTo>
                    <a:pt x="1" y="523"/>
                  </a:lnTo>
                  <a:cubicBezTo>
                    <a:pt x="1" y="568"/>
                    <a:pt x="31" y="598"/>
                    <a:pt x="75" y="598"/>
                  </a:cubicBezTo>
                  <a:lnTo>
                    <a:pt x="217" y="598"/>
                  </a:lnTo>
                  <a:cubicBezTo>
                    <a:pt x="255" y="598"/>
                    <a:pt x="285" y="568"/>
                    <a:pt x="285" y="523"/>
                  </a:cubicBezTo>
                  <a:lnTo>
                    <a:pt x="285" y="75"/>
                  </a:lnTo>
                  <a:cubicBezTo>
                    <a:pt x="285" y="38"/>
                    <a:pt x="255" y="0"/>
                    <a:pt x="217"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7"/>
            <p:cNvSpPr/>
            <p:nvPr/>
          </p:nvSpPr>
          <p:spPr>
            <a:xfrm>
              <a:off x="5483018" y="3755692"/>
              <a:ext cx="7597" cy="26489"/>
            </a:xfrm>
            <a:custGeom>
              <a:rect b="b" l="l" r="r" t="t"/>
              <a:pathLst>
                <a:path extrusionOk="0" h="652" w="187">
                  <a:moveTo>
                    <a:pt x="119" y="0"/>
                  </a:moveTo>
                  <a:cubicBezTo>
                    <a:pt x="104" y="0"/>
                    <a:pt x="88" y="6"/>
                    <a:pt x="75" y="17"/>
                  </a:cubicBezTo>
                  <a:lnTo>
                    <a:pt x="22" y="54"/>
                  </a:lnTo>
                  <a:cubicBezTo>
                    <a:pt x="8" y="69"/>
                    <a:pt x="0" y="92"/>
                    <a:pt x="0" y="114"/>
                  </a:cubicBezTo>
                  <a:lnTo>
                    <a:pt x="0" y="577"/>
                  </a:lnTo>
                  <a:cubicBezTo>
                    <a:pt x="0" y="614"/>
                    <a:pt x="30" y="652"/>
                    <a:pt x="75" y="652"/>
                  </a:cubicBezTo>
                  <a:lnTo>
                    <a:pt x="120" y="652"/>
                  </a:lnTo>
                  <a:cubicBezTo>
                    <a:pt x="157" y="652"/>
                    <a:pt x="187" y="614"/>
                    <a:pt x="187" y="577"/>
                  </a:cubicBezTo>
                  <a:lnTo>
                    <a:pt x="187" y="69"/>
                  </a:lnTo>
                  <a:cubicBezTo>
                    <a:pt x="187" y="28"/>
                    <a:pt x="154"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7"/>
            <p:cNvSpPr/>
            <p:nvPr/>
          </p:nvSpPr>
          <p:spPr>
            <a:xfrm>
              <a:off x="5373162" y="4015421"/>
              <a:ext cx="115341" cy="42537"/>
            </a:xfrm>
            <a:custGeom>
              <a:rect b="b" l="l" r="r" t="t"/>
              <a:pathLst>
                <a:path extrusionOk="0" h="1047" w="2839">
                  <a:moveTo>
                    <a:pt x="2652" y="1"/>
                  </a:moveTo>
                  <a:lnTo>
                    <a:pt x="188" y="8"/>
                  </a:lnTo>
                  <a:lnTo>
                    <a:pt x="1" y="673"/>
                  </a:lnTo>
                  <a:lnTo>
                    <a:pt x="23" y="680"/>
                  </a:lnTo>
                  <a:cubicBezTo>
                    <a:pt x="150" y="785"/>
                    <a:pt x="830" y="1046"/>
                    <a:pt x="1420" y="1046"/>
                  </a:cubicBezTo>
                  <a:cubicBezTo>
                    <a:pt x="2010" y="1046"/>
                    <a:pt x="2689" y="777"/>
                    <a:pt x="2809" y="673"/>
                  </a:cubicBezTo>
                  <a:lnTo>
                    <a:pt x="2838" y="665"/>
                  </a:lnTo>
                  <a:lnTo>
                    <a:pt x="2652" y="1"/>
                  </a:ln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7"/>
            <p:cNvSpPr/>
            <p:nvPr/>
          </p:nvSpPr>
          <p:spPr>
            <a:xfrm>
              <a:off x="5380759" y="3992670"/>
              <a:ext cx="100147" cy="46153"/>
            </a:xfrm>
            <a:custGeom>
              <a:rect b="b" l="l" r="r" t="t"/>
              <a:pathLst>
                <a:path extrusionOk="0" h="1136" w="2465">
                  <a:moveTo>
                    <a:pt x="1233" y="1"/>
                  </a:moveTo>
                  <a:cubicBezTo>
                    <a:pt x="546" y="1"/>
                    <a:pt x="1" y="255"/>
                    <a:pt x="1" y="568"/>
                  </a:cubicBezTo>
                  <a:cubicBezTo>
                    <a:pt x="1" y="882"/>
                    <a:pt x="546" y="1136"/>
                    <a:pt x="1233" y="1136"/>
                  </a:cubicBezTo>
                  <a:cubicBezTo>
                    <a:pt x="1912" y="1136"/>
                    <a:pt x="2465" y="882"/>
                    <a:pt x="2465" y="568"/>
                  </a:cubicBezTo>
                  <a:cubicBezTo>
                    <a:pt x="2465" y="255"/>
                    <a:pt x="1912" y="1"/>
                    <a:pt x="123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7"/>
            <p:cNvSpPr/>
            <p:nvPr/>
          </p:nvSpPr>
          <p:spPr>
            <a:xfrm>
              <a:off x="5395345" y="3998764"/>
              <a:ext cx="70692" cy="27952"/>
            </a:xfrm>
            <a:custGeom>
              <a:rect b="b" l="l" r="r" t="t"/>
              <a:pathLst>
                <a:path extrusionOk="0" h="688" w="1740">
                  <a:moveTo>
                    <a:pt x="874" y="0"/>
                  </a:moveTo>
                  <a:cubicBezTo>
                    <a:pt x="388" y="0"/>
                    <a:pt x="0" y="149"/>
                    <a:pt x="0" y="344"/>
                  </a:cubicBezTo>
                  <a:cubicBezTo>
                    <a:pt x="0" y="530"/>
                    <a:pt x="388" y="687"/>
                    <a:pt x="874" y="687"/>
                  </a:cubicBezTo>
                  <a:cubicBezTo>
                    <a:pt x="1352" y="687"/>
                    <a:pt x="1740" y="530"/>
                    <a:pt x="1740" y="344"/>
                  </a:cubicBezTo>
                  <a:cubicBezTo>
                    <a:pt x="1740" y="149"/>
                    <a:pt x="1352" y="0"/>
                    <a:pt x="8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7"/>
            <p:cNvSpPr/>
            <p:nvPr/>
          </p:nvSpPr>
          <p:spPr>
            <a:xfrm>
              <a:off x="4781020" y="3503965"/>
              <a:ext cx="3656" cy="8247"/>
            </a:xfrm>
            <a:custGeom>
              <a:rect b="b" l="l" r="r" t="t"/>
              <a:pathLst>
                <a:path extrusionOk="0" h="203" w="90">
                  <a:moveTo>
                    <a:pt x="45" y="0"/>
                  </a:moveTo>
                  <a:cubicBezTo>
                    <a:pt x="23" y="0"/>
                    <a:pt x="0" y="15"/>
                    <a:pt x="0" y="38"/>
                  </a:cubicBezTo>
                  <a:lnTo>
                    <a:pt x="0" y="157"/>
                  </a:lnTo>
                  <a:cubicBezTo>
                    <a:pt x="0" y="180"/>
                    <a:pt x="23" y="202"/>
                    <a:pt x="45" y="202"/>
                  </a:cubicBezTo>
                  <a:cubicBezTo>
                    <a:pt x="67" y="202"/>
                    <a:pt x="90" y="180"/>
                    <a:pt x="90" y="157"/>
                  </a:cubicBezTo>
                  <a:lnTo>
                    <a:pt x="90" y="38"/>
                  </a:lnTo>
                  <a:cubicBezTo>
                    <a:pt x="90" y="15"/>
                    <a:pt x="67" y="0"/>
                    <a:pt x="45"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7"/>
            <p:cNvSpPr/>
            <p:nvPr/>
          </p:nvSpPr>
          <p:spPr>
            <a:xfrm>
              <a:off x="4823476" y="3505469"/>
              <a:ext cx="3697" cy="8247"/>
            </a:xfrm>
            <a:custGeom>
              <a:rect b="b" l="l" r="r" t="t"/>
              <a:pathLst>
                <a:path extrusionOk="0" h="203" w="91">
                  <a:moveTo>
                    <a:pt x="45" y="1"/>
                  </a:moveTo>
                  <a:cubicBezTo>
                    <a:pt x="23" y="1"/>
                    <a:pt x="1" y="16"/>
                    <a:pt x="1" y="46"/>
                  </a:cubicBezTo>
                  <a:lnTo>
                    <a:pt x="1" y="158"/>
                  </a:lnTo>
                  <a:cubicBezTo>
                    <a:pt x="1" y="180"/>
                    <a:pt x="23" y="202"/>
                    <a:pt x="45" y="202"/>
                  </a:cubicBezTo>
                  <a:cubicBezTo>
                    <a:pt x="68" y="202"/>
                    <a:pt x="90" y="180"/>
                    <a:pt x="90" y="158"/>
                  </a:cubicBezTo>
                  <a:lnTo>
                    <a:pt x="90" y="46"/>
                  </a:lnTo>
                  <a:cubicBezTo>
                    <a:pt x="90" y="16"/>
                    <a:pt x="68" y="1"/>
                    <a:pt x="45" y="1"/>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7"/>
            <p:cNvSpPr/>
            <p:nvPr/>
          </p:nvSpPr>
          <p:spPr>
            <a:xfrm>
              <a:off x="4822582" y="3504575"/>
              <a:ext cx="5485" cy="10035"/>
            </a:xfrm>
            <a:custGeom>
              <a:rect b="b" l="l" r="r" t="t"/>
              <a:pathLst>
                <a:path extrusionOk="0" h="247" w="135">
                  <a:moveTo>
                    <a:pt x="67" y="45"/>
                  </a:moveTo>
                  <a:cubicBezTo>
                    <a:pt x="82" y="45"/>
                    <a:pt x="90" y="53"/>
                    <a:pt x="90" y="68"/>
                  </a:cubicBezTo>
                  <a:lnTo>
                    <a:pt x="90" y="180"/>
                  </a:lnTo>
                  <a:cubicBezTo>
                    <a:pt x="90" y="194"/>
                    <a:pt x="82" y="202"/>
                    <a:pt x="67" y="202"/>
                  </a:cubicBezTo>
                  <a:cubicBezTo>
                    <a:pt x="52" y="202"/>
                    <a:pt x="45" y="194"/>
                    <a:pt x="45" y="180"/>
                  </a:cubicBezTo>
                  <a:lnTo>
                    <a:pt x="45" y="68"/>
                  </a:lnTo>
                  <a:cubicBezTo>
                    <a:pt x="45" y="53"/>
                    <a:pt x="52" y="45"/>
                    <a:pt x="67" y="45"/>
                  </a:cubicBezTo>
                  <a:close/>
                  <a:moveTo>
                    <a:pt x="67" y="0"/>
                  </a:moveTo>
                  <a:cubicBezTo>
                    <a:pt x="30" y="0"/>
                    <a:pt x="0" y="30"/>
                    <a:pt x="0" y="68"/>
                  </a:cubicBezTo>
                  <a:lnTo>
                    <a:pt x="0" y="180"/>
                  </a:lnTo>
                  <a:cubicBezTo>
                    <a:pt x="0" y="217"/>
                    <a:pt x="30" y="247"/>
                    <a:pt x="67" y="247"/>
                  </a:cubicBezTo>
                  <a:cubicBezTo>
                    <a:pt x="105" y="247"/>
                    <a:pt x="135" y="217"/>
                    <a:pt x="135" y="180"/>
                  </a:cubicBezTo>
                  <a:lnTo>
                    <a:pt x="135" y="68"/>
                  </a:lnTo>
                  <a:cubicBezTo>
                    <a:pt x="135" y="30"/>
                    <a:pt x="105" y="0"/>
                    <a:pt x="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7"/>
            <p:cNvSpPr/>
            <p:nvPr/>
          </p:nvSpPr>
          <p:spPr>
            <a:xfrm>
              <a:off x="4865972" y="3505469"/>
              <a:ext cx="3656" cy="8247"/>
            </a:xfrm>
            <a:custGeom>
              <a:rect b="b" l="l" r="r" t="t"/>
              <a:pathLst>
                <a:path extrusionOk="0" h="203" w="90">
                  <a:moveTo>
                    <a:pt x="45" y="1"/>
                  </a:moveTo>
                  <a:cubicBezTo>
                    <a:pt x="22" y="1"/>
                    <a:pt x="0" y="16"/>
                    <a:pt x="0" y="46"/>
                  </a:cubicBezTo>
                  <a:lnTo>
                    <a:pt x="0" y="158"/>
                  </a:lnTo>
                  <a:cubicBezTo>
                    <a:pt x="0" y="180"/>
                    <a:pt x="22" y="202"/>
                    <a:pt x="45" y="202"/>
                  </a:cubicBezTo>
                  <a:cubicBezTo>
                    <a:pt x="75" y="202"/>
                    <a:pt x="90" y="180"/>
                    <a:pt x="90" y="158"/>
                  </a:cubicBezTo>
                  <a:lnTo>
                    <a:pt x="90" y="46"/>
                  </a:lnTo>
                  <a:cubicBezTo>
                    <a:pt x="90" y="16"/>
                    <a:pt x="75" y="1"/>
                    <a:pt x="45" y="1"/>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7"/>
            <p:cNvSpPr/>
            <p:nvPr/>
          </p:nvSpPr>
          <p:spPr>
            <a:xfrm>
              <a:off x="4865037" y="3504575"/>
              <a:ext cx="5525" cy="10035"/>
            </a:xfrm>
            <a:custGeom>
              <a:rect b="b" l="l" r="r" t="t"/>
              <a:pathLst>
                <a:path extrusionOk="0" h="247" w="136">
                  <a:moveTo>
                    <a:pt x="68" y="45"/>
                  </a:moveTo>
                  <a:cubicBezTo>
                    <a:pt x="83" y="45"/>
                    <a:pt x="90" y="53"/>
                    <a:pt x="90" y="68"/>
                  </a:cubicBezTo>
                  <a:lnTo>
                    <a:pt x="90" y="180"/>
                  </a:lnTo>
                  <a:cubicBezTo>
                    <a:pt x="90" y="194"/>
                    <a:pt x="79" y="202"/>
                    <a:pt x="68" y="202"/>
                  </a:cubicBezTo>
                  <a:cubicBezTo>
                    <a:pt x="57" y="202"/>
                    <a:pt x="45" y="194"/>
                    <a:pt x="45" y="180"/>
                  </a:cubicBezTo>
                  <a:lnTo>
                    <a:pt x="45" y="68"/>
                  </a:lnTo>
                  <a:cubicBezTo>
                    <a:pt x="45" y="53"/>
                    <a:pt x="53" y="45"/>
                    <a:pt x="68" y="45"/>
                  </a:cubicBezTo>
                  <a:close/>
                  <a:moveTo>
                    <a:pt x="68" y="0"/>
                  </a:moveTo>
                  <a:cubicBezTo>
                    <a:pt x="34" y="0"/>
                    <a:pt x="1" y="23"/>
                    <a:pt x="1" y="68"/>
                  </a:cubicBezTo>
                  <a:lnTo>
                    <a:pt x="1" y="180"/>
                  </a:lnTo>
                  <a:cubicBezTo>
                    <a:pt x="1" y="217"/>
                    <a:pt x="30" y="247"/>
                    <a:pt x="68" y="247"/>
                  </a:cubicBezTo>
                  <a:cubicBezTo>
                    <a:pt x="105" y="247"/>
                    <a:pt x="135" y="217"/>
                    <a:pt x="135" y="180"/>
                  </a:cubicBezTo>
                  <a:lnTo>
                    <a:pt x="135" y="68"/>
                  </a:lnTo>
                  <a:cubicBezTo>
                    <a:pt x="135" y="23"/>
                    <a:pt x="101" y="0"/>
                    <a:pt x="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7"/>
            <p:cNvSpPr/>
            <p:nvPr/>
          </p:nvSpPr>
          <p:spPr>
            <a:xfrm>
              <a:off x="4902942" y="3505469"/>
              <a:ext cx="3697" cy="8247"/>
            </a:xfrm>
            <a:custGeom>
              <a:rect b="b" l="l" r="r" t="t"/>
              <a:pathLst>
                <a:path extrusionOk="0" h="203" w="91">
                  <a:moveTo>
                    <a:pt x="46" y="1"/>
                  </a:moveTo>
                  <a:cubicBezTo>
                    <a:pt x="23" y="1"/>
                    <a:pt x="1" y="16"/>
                    <a:pt x="1" y="46"/>
                  </a:cubicBezTo>
                  <a:lnTo>
                    <a:pt x="1" y="158"/>
                  </a:lnTo>
                  <a:cubicBezTo>
                    <a:pt x="1" y="180"/>
                    <a:pt x="23" y="202"/>
                    <a:pt x="46" y="202"/>
                  </a:cubicBezTo>
                  <a:cubicBezTo>
                    <a:pt x="68" y="202"/>
                    <a:pt x="91" y="180"/>
                    <a:pt x="91" y="158"/>
                  </a:cubicBezTo>
                  <a:lnTo>
                    <a:pt x="91" y="46"/>
                  </a:lnTo>
                  <a:cubicBezTo>
                    <a:pt x="91" y="16"/>
                    <a:pt x="68" y="1"/>
                    <a:pt x="46" y="1"/>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7"/>
            <p:cNvSpPr/>
            <p:nvPr/>
          </p:nvSpPr>
          <p:spPr>
            <a:xfrm>
              <a:off x="4902049" y="3504575"/>
              <a:ext cx="5485" cy="10035"/>
            </a:xfrm>
            <a:custGeom>
              <a:rect b="b" l="l" r="r" t="t"/>
              <a:pathLst>
                <a:path extrusionOk="0" h="247" w="135">
                  <a:moveTo>
                    <a:pt x="68" y="45"/>
                  </a:moveTo>
                  <a:cubicBezTo>
                    <a:pt x="83" y="45"/>
                    <a:pt x="90" y="53"/>
                    <a:pt x="90" y="68"/>
                  </a:cubicBezTo>
                  <a:lnTo>
                    <a:pt x="90" y="180"/>
                  </a:lnTo>
                  <a:cubicBezTo>
                    <a:pt x="90" y="194"/>
                    <a:pt x="83" y="202"/>
                    <a:pt x="68" y="202"/>
                  </a:cubicBezTo>
                  <a:cubicBezTo>
                    <a:pt x="53" y="202"/>
                    <a:pt x="45" y="194"/>
                    <a:pt x="45" y="180"/>
                  </a:cubicBezTo>
                  <a:lnTo>
                    <a:pt x="45" y="68"/>
                  </a:lnTo>
                  <a:cubicBezTo>
                    <a:pt x="45" y="53"/>
                    <a:pt x="53" y="45"/>
                    <a:pt x="68" y="45"/>
                  </a:cubicBezTo>
                  <a:close/>
                  <a:moveTo>
                    <a:pt x="68" y="0"/>
                  </a:moveTo>
                  <a:cubicBezTo>
                    <a:pt x="30" y="0"/>
                    <a:pt x="1" y="30"/>
                    <a:pt x="1" y="68"/>
                  </a:cubicBezTo>
                  <a:lnTo>
                    <a:pt x="1" y="180"/>
                  </a:lnTo>
                  <a:cubicBezTo>
                    <a:pt x="1" y="217"/>
                    <a:pt x="30" y="247"/>
                    <a:pt x="68" y="247"/>
                  </a:cubicBezTo>
                  <a:cubicBezTo>
                    <a:pt x="105" y="247"/>
                    <a:pt x="135" y="217"/>
                    <a:pt x="135" y="180"/>
                  </a:cubicBezTo>
                  <a:lnTo>
                    <a:pt x="135" y="68"/>
                  </a:lnTo>
                  <a:cubicBezTo>
                    <a:pt x="135" y="30"/>
                    <a:pt x="105" y="0"/>
                    <a:pt x="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7"/>
            <p:cNvSpPr/>
            <p:nvPr/>
          </p:nvSpPr>
          <p:spPr>
            <a:xfrm>
              <a:off x="4688796" y="3522451"/>
              <a:ext cx="6704" cy="16129"/>
            </a:xfrm>
            <a:custGeom>
              <a:rect b="b" l="l" r="r" t="t"/>
              <a:pathLst>
                <a:path extrusionOk="0" h="397" w="165">
                  <a:moveTo>
                    <a:pt x="82" y="1"/>
                  </a:moveTo>
                  <a:cubicBezTo>
                    <a:pt x="38" y="1"/>
                    <a:pt x="0" y="38"/>
                    <a:pt x="0" y="83"/>
                  </a:cubicBezTo>
                  <a:lnTo>
                    <a:pt x="0" y="322"/>
                  </a:lnTo>
                  <a:cubicBezTo>
                    <a:pt x="0" y="367"/>
                    <a:pt x="38" y="397"/>
                    <a:pt x="82" y="397"/>
                  </a:cubicBezTo>
                  <a:cubicBezTo>
                    <a:pt x="127" y="397"/>
                    <a:pt x="165" y="367"/>
                    <a:pt x="165" y="322"/>
                  </a:cubicBezTo>
                  <a:lnTo>
                    <a:pt x="165" y="83"/>
                  </a:lnTo>
                  <a:cubicBezTo>
                    <a:pt x="165" y="38"/>
                    <a:pt x="127" y="1"/>
                    <a:pt x="82" y="1"/>
                  </a:cubicBezTo>
                  <a:close/>
                </a:path>
              </a:pathLst>
            </a:custGeom>
            <a:solidFill>
              <a:srgbClr val="662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7"/>
            <p:cNvSpPr/>
            <p:nvPr/>
          </p:nvSpPr>
          <p:spPr>
            <a:xfrm>
              <a:off x="4757050" y="3522776"/>
              <a:ext cx="6419" cy="16129"/>
            </a:xfrm>
            <a:custGeom>
              <a:rect b="b" l="l" r="r" t="t"/>
              <a:pathLst>
                <a:path extrusionOk="0" h="397" w="158">
                  <a:moveTo>
                    <a:pt x="75" y="0"/>
                  </a:moveTo>
                  <a:cubicBezTo>
                    <a:pt x="30" y="0"/>
                    <a:pt x="0" y="30"/>
                    <a:pt x="0" y="75"/>
                  </a:cubicBezTo>
                  <a:lnTo>
                    <a:pt x="0" y="314"/>
                  </a:lnTo>
                  <a:cubicBezTo>
                    <a:pt x="0" y="359"/>
                    <a:pt x="30" y="396"/>
                    <a:pt x="75" y="396"/>
                  </a:cubicBezTo>
                  <a:cubicBezTo>
                    <a:pt x="120" y="396"/>
                    <a:pt x="157" y="359"/>
                    <a:pt x="157" y="314"/>
                  </a:cubicBezTo>
                  <a:lnTo>
                    <a:pt x="157" y="75"/>
                  </a:lnTo>
                  <a:cubicBezTo>
                    <a:pt x="157" y="30"/>
                    <a:pt x="120" y="0"/>
                    <a:pt x="75" y="0"/>
                  </a:cubicBezTo>
                  <a:close/>
                </a:path>
              </a:pathLst>
            </a:custGeom>
            <a:solidFill>
              <a:srgbClr val="662D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7"/>
            <p:cNvSpPr/>
            <p:nvPr/>
          </p:nvSpPr>
          <p:spPr>
            <a:xfrm>
              <a:off x="4683921" y="3493646"/>
              <a:ext cx="84993" cy="32502"/>
            </a:xfrm>
            <a:custGeom>
              <a:rect b="b" l="l" r="r" t="t"/>
              <a:pathLst>
                <a:path extrusionOk="0" h="800" w="2092">
                  <a:moveTo>
                    <a:pt x="120" y="1"/>
                  </a:moveTo>
                  <a:cubicBezTo>
                    <a:pt x="53" y="1"/>
                    <a:pt x="1" y="53"/>
                    <a:pt x="1" y="120"/>
                  </a:cubicBezTo>
                  <a:lnTo>
                    <a:pt x="1" y="680"/>
                  </a:lnTo>
                  <a:cubicBezTo>
                    <a:pt x="1" y="747"/>
                    <a:pt x="53" y="800"/>
                    <a:pt x="120" y="800"/>
                  </a:cubicBezTo>
                  <a:lnTo>
                    <a:pt x="1972" y="800"/>
                  </a:lnTo>
                  <a:cubicBezTo>
                    <a:pt x="2039" y="800"/>
                    <a:pt x="2092" y="747"/>
                    <a:pt x="2092" y="680"/>
                  </a:cubicBezTo>
                  <a:lnTo>
                    <a:pt x="2092" y="120"/>
                  </a:lnTo>
                  <a:cubicBezTo>
                    <a:pt x="2092" y="53"/>
                    <a:pt x="2039" y="1"/>
                    <a:pt x="19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7"/>
            <p:cNvSpPr/>
            <p:nvPr/>
          </p:nvSpPr>
          <p:spPr>
            <a:xfrm>
              <a:off x="4803446" y="3612278"/>
              <a:ext cx="6419" cy="16414"/>
            </a:xfrm>
            <a:custGeom>
              <a:rect b="b" l="l" r="r" t="t"/>
              <a:pathLst>
                <a:path extrusionOk="0" h="404" w="158">
                  <a:moveTo>
                    <a:pt x="83" y="0"/>
                  </a:moveTo>
                  <a:cubicBezTo>
                    <a:pt x="38" y="0"/>
                    <a:pt x="1" y="37"/>
                    <a:pt x="1" y="82"/>
                  </a:cubicBezTo>
                  <a:lnTo>
                    <a:pt x="1" y="321"/>
                  </a:lnTo>
                  <a:cubicBezTo>
                    <a:pt x="1" y="366"/>
                    <a:pt x="38" y="403"/>
                    <a:pt x="83" y="403"/>
                  </a:cubicBezTo>
                  <a:cubicBezTo>
                    <a:pt x="128" y="403"/>
                    <a:pt x="158" y="366"/>
                    <a:pt x="158" y="321"/>
                  </a:cubicBezTo>
                  <a:lnTo>
                    <a:pt x="158" y="82"/>
                  </a:lnTo>
                  <a:cubicBezTo>
                    <a:pt x="158" y="37"/>
                    <a:pt x="128" y="0"/>
                    <a:pt x="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7"/>
            <p:cNvSpPr/>
            <p:nvPr/>
          </p:nvSpPr>
          <p:spPr>
            <a:xfrm>
              <a:off x="4871700" y="3612562"/>
              <a:ext cx="6419" cy="16129"/>
            </a:xfrm>
            <a:custGeom>
              <a:rect b="b" l="l" r="r" t="t"/>
              <a:pathLst>
                <a:path extrusionOk="0" h="397" w="158">
                  <a:moveTo>
                    <a:pt x="76" y="1"/>
                  </a:moveTo>
                  <a:cubicBezTo>
                    <a:pt x="31" y="1"/>
                    <a:pt x="1" y="38"/>
                    <a:pt x="1" y="75"/>
                  </a:cubicBezTo>
                  <a:lnTo>
                    <a:pt x="1" y="314"/>
                  </a:lnTo>
                  <a:cubicBezTo>
                    <a:pt x="1" y="359"/>
                    <a:pt x="31" y="396"/>
                    <a:pt x="76" y="396"/>
                  </a:cubicBezTo>
                  <a:cubicBezTo>
                    <a:pt x="120" y="396"/>
                    <a:pt x="158" y="359"/>
                    <a:pt x="158" y="314"/>
                  </a:cubicBezTo>
                  <a:lnTo>
                    <a:pt x="158" y="75"/>
                  </a:lnTo>
                  <a:cubicBezTo>
                    <a:pt x="158" y="38"/>
                    <a:pt x="120"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7"/>
            <p:cNvSpPr/>
            <p:nvPr/>
          </p:nvSpPr>
          <p:spPr>
            <a:xfrm>
              <a:off x="4908712" y="3914097"/>
              <a:ext cx="32827" cy="84993"/>
            </a:xfrm>
            <a:custGeom>
              <a:rect b="b" l="l" r="r" t="t"/>
              <a:pathLst>
                <a:path extrusionOk="0" h="2092" w="808">
                  <a:moveTo>
                    <a:pt x="188" y="1"/>
                  </a:moveTo>
                  <a:cubicBezTo>
                    <a:pt x="83" y="1"/>
                    <a:pt x="1" y="83"/>
                    <a:pt x="1" y="187"/>
                  </a:cubicBezTo>
                  <a:lnTo>
                    <a:pt x="1" y="1905"/>
                  </a:lnTo>
                  <a:cubicBezTo>
                    <a:pt x="1" y="2009"/>
                    <a:pt x="83" y="2092"/>
                    <a:pt x="188" y="2092"/>
                  </a:cubicBezTo>
                  <a:lnTo>
                    <a:pt x="621" y="2092"/>
                  </a:lnTo>
                  <a:cubicBezTo>
                    <a:pt x="725" y="2092"/>
                    <a:pt x="807" y="2009"/>
                    <a:pt x="807" y="1905"/>
                  </a:cubicBezTo>
                  <a:lnTo>
                    <a:pt x="807" y="187"/>
                  </a:lnTo>
                  <a:cubicBezTo>
                    <a:pt x="807" y="83"/>
                    <a:pt x="725" y="1"/>
                    <a:pt x="6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7"/>
            <p:cNvSpPr/>
            <p:nvPr/>
          </p:nvSpPr>
          <p:spPr>
            <a:xfrm>
              <a:off x="4576543" y="4038172"/>
              <a:ext cx="41603" cy="47372"/>
            </a:xfrm>
            <a:custGeom>
              <a:rect b="b" l="l" r="r" t="t"/>
              <a:pathLst>
                <a:path extrusionOk="0" h="1166" w="1024">
                  <a:moveTo>
                    <a:pt x="157" y="1"/>
                  </a:moveTo>
                  <a:cubicBezTo>
                    <a:pt x="68" y="1"/>
                    <a:pt x="0" y="75"/>
                    <a:pt x="0" y="158"/>
                  </a:cubicBezTo>
                  <a:lnTo>
                    <a:pt x="0" y="1009"/>
                  </a:lnTo>
                  <a:cubicBezTo>
                    <a:pt x="0" y="1098"/>
                    <a:pt x="68" y="1166"/>
                    <a:pt x="157" y="1166"/>
                  </a:cubicBezTo>
                  <a:lnTo>
                    <a:pt x="867" y="1166"/>
                  </a:lnTo>
                  <a:cubicBezTo>
                    <a:pt x="949" y="1166"/>
                    <a:pt x="1023" y="1098"/>
                    <a:pt x="1023" y="1009"/>
                  </a:cubicBezTo>
                  <a:lnTo>
                    <a:pt x="1023" y="158"/>
                  </a:lnTo>
                  <a:cubicBezTo>
                    <a:pt x="1023" y="75"/>
                    <a:pt x="949" y="1"/>
                    <a:pt x="86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7"/>
            <p:cNvSpPr/>
            <p:nvPr/>
          </p:nvSpPr>
          <p:spPr>
            <a:xfrm>
              <a:off x="4798612" y="3583432"/>
              <a:ext cx="84993" cy="32827"/>
            </a:xfrm>
            <a:custGeom>
              <a:rect b="b" l="l" r="r" t="t"/>
              <a:pathLst>
                <a:path extrusionOk="0" h="808" w="2092">
                  <a:moveTo>
                    <a:pt x="120" y="1"/>
                  </a:moveTo>
                  <a:cubicBezTo>
                    <a:pt x="53" y="1"/>
                    <a:pt x="0" y="53"/>
                    <a:pt x="0" y="120"/>
                  </a:cubicBezTo>
                  <a:lnTo>
                    <a:pt x="0" y="688"/>
                  </a:lnTo>
                  <a:cubicBezTo>
                    <a:pt x="0" y="755"/>
                    <a:pt x="53" y="807"/>
                    <a:pt x="120" y="807"/>
                  </a:cubicBezTo>
                  <a:lnTo>
                    <a:pt x="1972" y="807"/>
                  </a:lnTo>
                  <a:cubicBezTo>
                    <a:pt x="2031" y="807"/>
                    <a:pt x="2091" y="755"/>
                    <a:pt x="2091" y="688"/>
                  </a:cubicBezTo>
                  <a:lnTo>
                    <a:pt x="2091" y="120"/>
                  </a:lnTo>
                  <a:cubicBezTo>
                    <a:pt x="2091" y="53"/>
                    <a:pt x="2031" y="1"/>
                    <a:pt x="19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7"/>
            <p:cNvSpPr/>
            <p:nvPr/>
          </p:nvSpPr>
          <p:spPr>
            <a:xfrm>
              <a:off x="4631756" y="4038172"/>
              <a:ext cx="41603" cy="47372"/>
            </a:xfrm>
            <a:custGeom>
              <a:rect b="b" l="l" r="r" t="t"/>
              <a:pathLst>
                <a:path extrusionOk="0" h="1166" w="1024">
                  <a:moveTo>
                    <a:pt x="157" y="1"/>
                  </a:moveTo>
                  <a:cubicBezTo>
                    <a:pt x="75" y="1"/>
                    <a:pt x="0" y="75"/>
                    <a:pt x="0" y="158"/>
                  </a:cubicBezTo>
                  <a:lnTo>
                    <a:pt x="0" y="1009"/>
                  </a:lnTo>
                  <a:cubicBezTo>
                    <a:pt x="0" y="1098"/>
                    <a:pt x="75" y="1166"/>
                    <a:pt x="157" y="1166"/>
                  </a:cubicBezTo>
                  <a:lnTo>
                    <a:pt x="867" y="1166"/>
                  </a:lnTo>
                  <a:cubicBezTo>
                    <a:pt x="956" y="1166"/>
                    <a:pt x="1023" y="1098"/>
                    <a:pt x="1023" y="1009"/>
                  </a:cubicBezTo>
                  <a:lnTo>
                    <a:pt x="1023" y="158"/>
                  </a:lnTo>
                  <a:cubicBezTo>
                    <a:pt x="1023" y="75"/>
                    <a:pt x="956" y="1"/>
                    <a:pt x="86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7"/>
            <p:cNvSpPr/>
            <p:nvPr/>
          </p:nvSpPr>
          <p:spPr>
            <a:xfrm>
              <a:off x="4686968" y="4038172"/>
              <a:ext cx="41603" cy="47372"/>
            </a:xfrm>
            <a:custGeom>
              <a:rect b="b" l="l" r="r" t="t"/>
              <a:pathLst>
                <a:path extrusionOk="0" h="1166" w="1024">
                  <a:moveTo>
                    <a:pt x="157" y="1"/>
                  </a:moveTo>
                  <a:cubicBezTo>
                    <a:pt x="75" y="1"/>
                    <a:pt x="0" y="75"/>
                    <a:pt x="0" y="158"/>
                  </a:cubicBezTo>
                  <a:lnTo>
                    <a:pt x="0" y="1009"/>
                  </a:lnTo>
                  <a:cubicBezTo>
                    <a:pt x="0" y="1098"/>
                    <a:pt x="75" y="1166"/>
                    <a:pt x="157" y="1166"/>
                  </a:cubicBezTo>
                  <a:lnTo>
                    <a:pt x="867" y="1166"/>
                  </a:lnTo>
                  <a:cubicBezTo>
                    <a:pt x="956" y="1166"/>
                    <a:pt x="1023" y="1098"/>
                    <a:pt x="1023" y="1009"/>
                  </a:cubicBezTo>
                  <a:lnTo>
                    <a:pt x="1023" y="158"/>
                  </a:lnTo>
                  <a:cubicBezTo>
                    <a:pt x="1023" y="75"/>
                    <a:pt x="956" y="1"/>
                    <a:pt x="86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7"/>
            <p:cNvSpPr/>
            <p:nvPr/>
          </p:nvSpPr>
          <p:spPr>
            <a:xfrm>
              <a:off x="4742180" y="4038172"/>
              <a:ext cx="41603" cy="47372"/>
            </a:xfrm>
            <a:custGeom>
              <a:rect b="b" l="l" r="r" t="t"/>
              <a:pathLst>
                <a:path extrusionOk="0" h="1166" w="1024">
                  <a:moveTo>
                    <a:pt x="157" y="1"/>
                  </a:moveTo>
                  <a:cubicBezTo>
                    <a:pt x="75" y="1"/>
                    <a:pt x="0" y="75"/>
                    <a:pt x="0" y="158"/>
                  </a:cubicBezTo>
                  <a:lnTo>
                    <a:pt x="0" y="1009"/>
                  </a:lnTo>
                  <a:cubicBezTo>
                    <a:pt x="0" y="1098"/>
                    <a:pt x="75" y="1166"/>
                    <a:pt x="157" y="1166"/>
                  </a:cubicBezTo>
                  <a:lnTo>
                    <a:pt x="867" y="1166"/>
                  </a:lnTo>
                  <a:cubicBezTo>
                    <a:pt x="956" y="1166"/>
                    <a:pt x="1023" y="1098"/>
                    <a:pt x="1023" y="1009"/>
                  </a:cubicBezTo>
                  <a:lnTo>
                    <a:pt x="1023" y="158"/>
                  </a:lnTo>
                  <a:cubicBezTo>
                    <a:pt x="1023" y="75"/>
                    <a:pt x="956" y="1"/>
                    <a:pt x="86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7"/>
            <p:cNvSpPr/>
            <p:nvPr/>
          </p:nvSpPr>
          <p:spPr>
            <a:xfrm>
              <a:off x="3028442" y="3624100"/>
              <a:ext cx="163566" cy="243643"/>
            </a:xfrm>
            <a:custGeom>
              <a:rect b="b" l="l" r="r" t="t"/>
              <a:pathLst>
                <a:path extrusionOk="0" h="5997" w="4026">
                  <a:moveTo>
                    <a:pt x="2010" y="0"/>
                  </a:moveTo>
                  <a:cubicBezTo>
                    <a:pt x="927" y="0"/>
                    <a:pt x="38" y="799"/>
                    <a:pt x="1" y="1807"/>
                  </a:cubicBezTo>
                  <a:lnTo>
                    <a:pt x="1" y="1845"/>
                  </a:lnTo>
                  <a:lnTo>
                    <a:pt x="1" y="1882"/>
                  </a:lnTo>
                  <a:lnTo>
                    <a:pt x="1" y="1912"/>
                  </a:lnTo>
                  <a:lnTo>
                    <a:pt x="1" y="5996"/>
                  </a:lnTo>
                  <a:lnTo>
                    <a:pt x="4018" y="5996"/>
                  </a:lnTo>
                  <a:lnTo>
                    <a:pt x="4018" y="1994"/>
                  </a:lnTo>
                  <a:cubicBezTo>
                    <a:pt x="4026" y="1957"/>
                    <a:pt x="4026" y="1919"/>
                    <a:pt x="4026" y="1882"/>
                  </a:cubicBezTo>
                  <a:cubicBezTo>
                    <a:pt x="4026" y="837"/>
                    <a:pt x="3122" y="0"/>
                    <a:pt x="20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7"/>
            <p:cNvSpPr/>
            <p:nvPr/>
          </p:nvSpPr>
          <p:spPr>
            <a:xfrm>
              <a:off x="3028158" y="3785187"/>
              <a:ext cx="163851" cy="153247"/>
            </a:xfrm>
            <a:custGeom>
              <a:rect b="b" l="l" r="r" t="t"/>
              <a:pathLst>
                <a:path extrusionOk="0" h="3772" w="4033">
                  <a:moveTo>
                    <a:pt x="2017" y="0"/>
                  </a:moveTo>
                  <a:cubicBezTo>
                    <a:pt x="904" y="0"/>
                    <a:pt x="0" y="844"/>
                    <a:pt x="0" y="1882"/>
                  </a:cubicBezTo>
                  <a:cubicBezTo>
                    <a:pt x="0" y="2927"/>
                    <a:pt x="904" y="3771"/>
                    <a:pt x="2017" y="3771"/>
                  </a:cubicBezTo>
                  <a:cubicBezTo>
                    <a:pt x="3129" y="3771"/>
                    <a:pt x="4033" y="2927"/>
                    <a:pt x="4033" y="1882"/>
                  </a:cubicBezTo>
                  <a:cubicBezTo>
                    <a:pt x="4033" y="844"/>
                    <a:pt x="3129" y="0"/>
                    <a:pt x="2017" y="0"/>
                  </a:cubicBezTo>
                  <a:close/>
                </a:path>
              </a:pathLst>
            </a:custGeom>
            <a:solidFill>
              <a:srgbClr val="C4A3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7"/>
            <p:cNvSpPr/>
            <p:nvPr/>
          </p:nvSpPr>
          <p:spPr>
            <a:xfrm>
              <a:off x="3062732" y="3815210"/>
              <a:ext cx="94987" cy="93159"/>
            </a:xfrm>
            <a:custGeom>
              <a:rect b="b" l="l" r="r" t="t"/>
              <a:pathLst>
                <a:path extrusionOk="0" h="2293" w="2338">
                  <a:moveTo>
                    <a:pt x="1166" y="1"/>
                  </a:moveTo>
                  <a:cubicBezTo>
                    <a:pt x="523" y="1"/>
                    <a:pt x="1" y="516"/>
                    <a:pt x="1" y="1143"/>
                  </a:cubicBezTo>
                  <a:cubicBezTo>
                    <a:pt x="1" y="1778"/>
                    <a:pt x="523" y="2293"/>
                    <a:pt x="1166" y="2293"/>
                  </a:cubicBezTo>
                  <a:cubicBezTo>
                    <a:pt x="1815" y="2293"/>
                    <a:pt x="2338" y="1778"/>
                    <a:pt x="2338" y="1143"/>
                  </a:cubicBezTo>
                  <a:cubicBezTo>
                    <a:pt x="2338" y="516"/>
                    <a:pt x="1815" y="1"/>
                    <a:pt x="1166" y="1"/>
                  </a:cubicBezTo>
                  <a:close/>
                </a:path>
              </a:pathLst>
            </a:custGeom>
            <a:solidFill>
              <a:srgbClr val="A385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7"/>
            <p:cNvSpPr/>
            <p:nvPr/>
          </p:nvSpPr>
          <p:spPr>
            <a:xfrm>
              <a:off x="3046643" y="3813382"/>
              <a:ext cx="112904" cy="96815"/>
            </a:xfrm>
            <a:custGeom>
              <a:rect b="b" l="l" r="r" t="t"/>
              <a:pathLst>
                <a:path extrusionOk="0" h="2383" w="2779">
                  <a:moveTo>
                    <a:pt x="1575" y="98"/>
                  </a:moveTo>
                  <a:cubicBezTo>
                    <a:pt x="2181" y="98"/>
                    <a:pt x="2674" y="588"/>
                    <a:pt x="2682" y="1195"/>
                  </a:cubicBezTo>
                  <a:cubicBezTo>
                    <a:pt x="2682" y="1855"/>
                    <a:pt x="2140" y="2294"/>
                    <a:pt x="1575" y="2294"/>
                  </a:cubicBezTo>
                  <a:cubicBezTo>
                    <a:pt x="1309" y="2294"/>
                    <a:pt x="1037" y="2197"/>
                    <a:pt x="815" y="1980"/>
                  </a:cubicBezTo>
                  <a:cubicBezTo>
                    <a:pt x="120" y="1293"/>
                    <a:pt x="591" y="113"/>
                    <a:pt x="1562" y="98"/>
                  </a:cubicBezTo>
                  <a:cubicBezTo>
                    <a:pt x="1566" y="98"/>
                    <a:pt x="1571" y="98"/>
                    <a:pt x="1575" y="98"/>
                  </a:cubicBezTo>
                  <a:close/>
                  <a:moveTo>
                    <a:pt x="1579" y="0"/>
                  </a:moveTo>
                  <a:cubicBezTo>
                    <a:pt x="1290" y="0"/>
                    <a:pt x="995" y="107"/>
                    <a:pt x="755" y="344"/>
                  </a:cubicBezTo>
                  <a:cubicBezTo>
                    <a:pt x="1" y="1083"/>
                    <a:pt x="509" y="2360"/>
                    <a:pt x="1562" y="2383"/>
                  </a:cubicBezTo>
                  <a:cubicBezTo>
                    <a:pt x="1566" y="2383"/>
                    <a:pt x="1571" y="2383"/>
                    <a:pt x="1575" y="2383"/>
                  </a:cubicBezTo>
                  <a:cubicBezTo>
                    <a:pt x="2234" y="2383"/>
                    <a:pt x="2771" y="1848"/>
                    <a:pt x="2779" y="1195"/>
                  </a:cubicBezTo>
                  <a:cubicBezTo>
                    <a:pt x="2779" y="476"/>
                    <a:pt x="2190" y="0"/>
                    <a:pt x="1579"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7"/>
            <p:cNvSpPr/>
            <p:nvPr/>
          </p:nvSpPr>
          <p:spPr>
            <a:xfrm>
              <a:off x="3062732" y="3820979"/>
              <a:ext cx="94987" cy="87390"/>
            </a:xfrm>
            <a:custGeom>
              <a:rect b="b" l="l" r="r" t="t"/>
              <a:pathLst>
                <a:path extrusionOk="0" h="2151" w="2338">
                  <a:moveTo>
                    <a:pt x="1166" y="0"/>
                  </a:moveTo>
                  <a:cubicBezTo>
                    <a:pt x="523" y="0"/>
                    <a:pt x="1" y="486"/>
                    <a:pt x="1" y="1076"/>
                  </a:cubicBezTo>
                  <a:cubicBezTo>
                    <a:pt x="1" y="1666"/>
                    <a:pt x="523" y="2151"/>
                    <a:pt x="1166" y="2151"/>
                  </a:cubicBezTo>
                  <a:cubicBezTo>
                    <a:pt x="1815" y="2151"/>
                    <a:pt x="2338" y="1666"/>
                    <a:pt x="2338" y="1076"/>
                  </a:cubicBezTo>
                  <a:cubicBezTo>
                    <a:pt x="2338" y="486"/>
                    <a:pt x="1815" y="0"/>
                    <a:pt x="11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7"/>
            <p:cNvSpPr/>
            <p:nvPr/>
          </p:nvSpPr>
          <p:spPr>
            <a:xfrm>
              <a:off x="3091862" y="3846168"/>
              <a:ext cx="36443" cy="35833"/>
            </a:xfrm>
            <a:custGeom>
              <a:rect b="b" l="l" r="r" t="t"/>
              <a:pathLst>
                <a:path extrusionOk="0" fill="none" h="882" w="897">
                  <a:moveTo>
                    <a:pt x="897" y="441"/>
                  </a:moveTo>
                  <a:cubicBezTo>
                    <a:pt x="897" y="687"/>
                    <a:pt x="695" y="881"/>
                    <a:pt x="449" y="881"/>
                  </a:cubicBezTo>
                  <a:cubicBezTo>
                    <a:pt x="202" y="881"/>
                    <a:pt x="1" y="687"/>
                    <a:pt x="1" y="441"/>
                  </a:cubicBezTo>
                  <a:cubicBezTo>
                    <a:pt x="1" y="202"/>
                    <a:pt x="202" y="0"/>
                    <a:pt x="449" y="0"/>
                  </a:cubicBezTo>
                  <a:cubicBezTo>
                    <a:pt x="695" y="0"/>
                    <a:pt x="897" y="202"/>
                    <a:pt x="897" y="441"/>
                  </a:cubicBez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7"/>
            <p:cNvSpPr/>
            <p:nvPr/>
          </p:nvSpPr>
          <p:spPr>
            <a:xfrm>
              <a:off x="3091862" y="3848565"/>
              <a:ext cx="36443" cy="33436"/>
            </a:xfrm>
            <a:custGeom>
              <a:rect b="b" l="l" r="r" t="t"/>
              <a:pathLst>
                <a:path extrusionOk="0" h="823" w="897">
                  <a:moveTo>
                    <a:pt x="449" y="1"/>
                  </a:moveTo>
                  <a:cubicBezTo>
                    <a:pt x="202" y="1"/>
                    <a:pt x="1" y="180"/>
                    <a:pt x="1" y="412"/>
                  </a:cubicBezTo>
                  <a:cubicBezTo>
                    <a:pt x="1" y="636"/>
                    <a:pt x="202" y="822"/>
                    <a:pt x="449" y="822"/>
                  </a:cubicBezTo>
                  <a:cubicBezTo>
                    <a:pt x="695" y="822"/>
                    <a:pt x="897" y="636"/>
                    <a:pt x="897" y="412"/>
                  </a:cubicBezTo>
                  <a:cubicBezTo>
                    <a:pt x="897" y="180"/>
                    <a:pt x="695" y="1"/>
                    <a:pt x="4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7"/>
            <p:cNvSpPr/>
            <p:nvPr/>
          </p:nvSpPr>
          <p:spPr>
            <a:xfrm>
              <a:off x="3168606" y="3719655"/>
              <a:ext cx="23117" cy="77395"/>
            </a:xfrm>
            <a:custGeom>
              <a:rect b="b" l="l" r="r" t="t"/>
              <a:pathLst>
                <a:path extrusionOk="0" h="1905" w="569">
                  <a:moveTo>
                    <a:pt x="1" y="0"/>
                  </a:moveTo>
                  <a:lnTo>
                    <a:pt x="1" y="1516"/>
                  </a:lnTo>
                  <a:cubicBezTo>
                    <a:pt x="1" y="1516"/>
                    <a:pt x="9" y="1515"/>
                    <a:pt x="25" y="1515"/>
                  </a:cubicBezTo>
                  <a:cubicBezTo>
                    <a:pt x="100" y="1515"/>
                    <a:pt x="339" y="1546"/>
                    <a:pt x="568" y="1905"/>
                  </a:cubicBezTo>
                  <a:lnTo>
                    <a:pt x="568" y="448"/>
                  </a:lnTo>
                  <a:cubicBezTo>
                    <a:pt x="456" y="217"/>
                    <a:pt x="247" y="5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7"/>
            <p:cNvSpPr/>
            <p:nvPr/>
          </p:nvSpPr>
          <p:spPr>
            <a:xfrm>
              <a:off x="3224144" y="3772430"/>
              <a:ext cx="32177" cy="110466"/>
            </a:xfrm>
            <a:custGeom>
              <a:rect b="b" l="l" r="r" t="t"/>
              <a:pathLst>
                <a:path extrusionOk="0" h="2719" w="792">
                  <a:moveTo>
                    <a:pt x="0" y="1"/>
                  </a:moveTo>
                  <a:lnTo>
                    <a:pt x="0" y="2413"/>
                  </a:lnTo>
                  <a:lnTo>
                    <a:pt x="792" y="2719"/>
                  </a:lnTo>
                  <a:lnTo>
                    <a:pt x="792" y="307"/>
                  </a:lnTo>
                  <a:lnTo>
                    <a:pt x="0"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7"/>
            <p:cNvSpPr/>
            <p:nvPr/>
          </p:nvSpPr>
          <p:spPr>
            <a:xfrm>
              <a:off x="3232635" y="3783643"/>
              <a:ext cx="15195" cy="40099"/>
            </a:xfrm>
            <a:custGeom>
              <a:rect b="b" l="l" r="r" t="t"/>
              <a:pathLst>
                <a:path extrusionOk="0" h="987" w="374">
                  <a:moveTo>
                    <a:pt x="0" y="1"/>
                  </a:moveTo>
                  <a:lnTo>
                    <a:pt x="0" y="837"/>
                  </a:lnTo>
                  <a:lnTo>
                    <a:pt x="374" y="987"/>
                  </a:lnTo>
                  <a:lnTo>
                    <a:pt x="374" y="150"/>
                  </a:lnTo>
                  <a:lnTo>
                    <a:pt x="0" y="1"/>
                  </a:lnTo>
                  <a:close/>
                </a:path>
              </a:pathLst>
            </a:custGeom>
            <a:solidFill>
              <a:srgbClr val="FFF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7"/>
            <p:cNvSpPr/>
            <p:nvPr/>
          </p:nvSpPr>
          <p:spPr>
            <a:xfrm>
              <a:off x="3232635" y="3828577"/>
              <a:ext cx="15195" cy="29739"/>
            </a:xfrm>
            <a:custGeom>
              <a:rect b="b" l="l" r="r" t="t"/>
              <a:pathLst>
                <a:path extrusionOk="0" h="732" w="374">
                  <a:moveTo>
                    <a:pt x="0" y="0"/>
                  </a:moveTo>
                  <a:lnTo>
                    <a:pt x="0" y="583"/>
                  </a:lnTo>
                  <a:lnTo>
                    <a:pt x="374" y="732"/>
                  </a:lnTo>
                  <a:lnTo>
                    <a:pt x="374" y="149"/>
                  </a:lnTo>
                  <a:lnTo>
                    <a:pt x="0" y="0"/>
                  </a:lnTo>
                  <a:close/>
                </a:path>
              </a:pathLst>
            </a:custGeom>
            <a:solidFill>
              <a:srgbClr val="FFF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7"/>
            <p:cNvSpPr/>
            <p:nvPr/>
          </p:nvSpPr>
          <p:spPr>
            <a:xfrm>
              <a:off x="3256280" y="3784862"/>
              <a:ext cx="30999" cy="98034"/>
            </a:xfrm>
            <a:custGeom>
              <a:rect b="b" l="l" r="r" t="t"/>
              <a:pathLst>
                <a:path extrusionOk="0" h="2413" w="763">
                  <a:moveTo>
                    <a:pt x="1" y="1"/>
                  </a:moveTo>
                  <a:lnTo>
                    <a:pt x="1" y="2413"/>
                  </a:lnTo>
                  <a:lnTo>
                    <a:pt x="762" y="2413"/>
                  </a:lnTo>
                  <a:lnTo>
                    <a:pt x="762"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7"/>
            <p:cNvSpPr/>
            <p:nvPr/>
          </p:nvSpPr>
          <p:spPr>
            <a:xfrm>
              <a:off x="3224144" y="3870423"/>
              <a:ext cx="63135" cy="29455"/>
            </a:xfrm>
            <a:custGeom>
              <a:rect b="b" l="l" r="r" t="t"/>
              <a:pathLst>
                <a:path extrusionOk="0" h="725" w="1554">
                  <a:moveTo>
                    <a:pt x="0" y="1"/>
                  </a:moveTo>
                  <a:lnTo>
                    <a:pt x="0" y="725"/>
                  </a:lnTo>
                  <a:lnTo>
                    <a:pt x="1553" y="725"/>
                  </a:lnTo>
                  <a:lnTo>
                    <a:pt x="1553" y="307"/>
                  </a:lnTo>
                  <a:lnTo>
                    <a:pt x="792" y="307"/>
                  </a:lnTo>
                  <a:lnTo>
                    <a:pt x="0" y="1"/>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7"/>
            <p:cNvSpPr/>
            <p:nvPr/>
          </p:nvSpPr>
          <p:spPr>
            <a:xfrm>
              <a:off x="3265990" y="3793678"/>
              <a:ext cx="11863" cy="27627"/>
            </a:xfrm>
            <a:custGeom>
              <a:rect b="b" l="l" r="r" t="t"/>
              <a:pathLst>
                <a:path extrusionOk="0" h="680" w="292">
                  <a:moveTo>
                    <a:pt x="1" y="0"/>
                  </a:moveTo>
                  <a:lnTo>
                    <a:pt x="1" y="680"/>
                  </a:lnTo>
                  <a:lnTo>
                    <a:pt x="292" y="680"/>
                  </a:lnTo>
                  <a:lnTo>
                    <a:pt x="292"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7"/>
            <p:cNvSpPr/>
            <p:nvPr/>
          </p:nvSpPr>
          <p:spPr>
            <a:xfrm>
              <a:off x="3265990" y="3836133"/>
              <a:ext cx="11863" cy="7313"/>
            </a:xfrm>
            <a:custGeom>
              <a:rect b="b" l="l" r="r" t="t"/>
              <a:pathLst>
                <a:path extrusionOk="0" h="180" w="292">
                  <a:moveTo>
                    <a:pt x="1" y="1"/>
                  </a:moveTo>
                  <a:lnTo>
                    <a:pt x="1" y="180"/>
                  </a:lnTo>
                  <a:lnTo>
                    <a:pt x="292" y="180"/>
                  </a:lnTo>
                  <a:lnTo>
                    <a:pt x="292" y="1"/>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7"/>
            <p:cNvSpPr/>
            <p:nvPr/>
          </p:nvSpPr>
          <p:spPr>
            <a:xfrm>
              <a:off x="3265990" y="3849175"/>
              <a:ext cx="11863" cy="10969"/>
            </a:xfrm>
            <a:custGeom>
              <a:rect b="b" l="l" r="r" t="t"/>
              <a:pathLst>
                <a:path extrusionOk="0" h="270" w="292">
                  <a:moveTo>
                    <a:pt x="1" y="1"/>
                  </a:moveTo>
                  <a:lnTo>
                    <a:pt x="1" y="270"/>
                  </a:lnTo>
                  <a:lnTo>
                    <a:pt x="292" y="270"/>
                  </a:lnTo>
                  <a:lnTo>
                    <a:pt x="292" y="1"/>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7"/>
            <p:cNvSpPr/>
            <p:nvPr/>
          </p:nvSpPr>
          <p:spPr>
            <a:xfrm>
              <a:off x="3265990" y="3865873"/>
              <a:ext cx="11863" cy="6704"/>
            </a:xfrm>
            <a:custGeom>
              <a:rect b="b" l="l" r="r" t="t"/>
              <a:pathLst>
                <a:path extrusionOk="0" h="165" w="292">
                  <a:moveTo>
                    <a:pt x="1" y="1"/>
                  </a:moveTo>
                  <a:lnTo>
                    <a:pt x="1" y="165"/>
                  </a:lnTo>
                  <a:lnTo>
                    <a:pt x="292" y="165"/>
                  </a:lnTo>
                  <a:lnTo>
                    <a:pt x="292" y="1"/>
                  </a:ln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7"/>
            <p:cNvSpPr/>
            <p:nvPr/>
          </p:nvSpPr>
          <p:spPr>
            <a:xfrm>
              <a:off x="3244173" y="3865873"/>
              <a:ext cx="3656" cy="3372"/>
            </a:xfrm>
            <a:custGeom>
              <a:rect b="b" l="l" r="r" t="t"/>
              <a:pathLst>
                <a:path extrusionOk="0" h="83" w="90">
                  <a:moveTo>
                    <a:pt x="45" y="1"/>
                  </a:moveTo>
                  <a:cubicBezTo>
                    <a:pt x="22" y="1"/>
                    <a:pt x="0" y="15"/>
                    <a:pt x="0" y="38"/>
                  </a:cubicBezTo>
                  <a:cubicBezTo>
                    <a:pt x="0" y="60"/>
                    <a:pt x="22" y="83"/>
                    <a:pt x="45" y="83"/>
                  </a:cubicBezTo>
                  <a:cubicBezTo>
                    <a:pt x="75" y="83"/>
                    <a:pt x="90" y="60"/>
                    <a:pt x="90" y="38"/>
                  </a:cubicBezTo>
                  <a:cubicBezTo>
                    <a:pt x="90" y="15"/>
                    <a:pt x="75" y="1"/>
                    <a:pt x="45" y="1"/>
                  </a:cubicBez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7"/>
            <p:cNvSpPr/>
            <p:nvPr/>
          </p:nvSpPr>
          <p:spPr>
            <a:xfrm>
              <a:off x="3232635" y="3862541"/>
              <a:ext cx="3656" cy="3372"/>
            </a:xfrm>
            <a:custGeom>
              <a:rect b="b" l="l" r="r" t="t"/>
              <a:pathLst>
                <a:path extrusionOk="0" h="83" w="90">
                  <a:moveTo>
                    <a:pt x="45" y="0"/>
                  </a:moveTo>
                  <a:cubicBezTo>
                    <a:pt x="23" y="0"/>
                    <a:pt x="0" y="23"/>
                    <a:pt x="0" y="45"/>
                  </a:cubicBezTo>
                  <a:cubicBezTo>
                    <a:pt x="0" y="68"/>
                    <a:pt x="23" y="83"/>
                    <a:pt x="45" y="83"/>
                  </a:cubicBezTo>
                  <a:cubicBezTo>
                    <a:pt x="67" y="83"/>
                    <a:pt x="90" y="68"/>
                    <a:pt x="90" y="45"/>
                  </a:cubicBezTo>
                  <a:cubicBezTo>
                    <a:pt x="90" y="23"/>
                    <a:pt x="67" y="0"/>
                    <a:pt x="45" y="0"/>
                  </a:cubicBez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7"/>
            <p:cNvSpPr/>
            <p:nvPr/>
          </p:nvSpPr>
          <p:spPr>
            <a:xfrm>
              <a:off x="3143133" y="3554018"/>
              <a:ext cx="65573" cy="84058"/>
            </a:xfrm>
            <a:custGeom>
              <a:rect b="b" l="l" r="r" t="t"/>
              <a:pathLst>
                <a:path extrusionOk="0" h="2069" w="1614">
                  <a:moveTo>
                    <a:pt x="1195" y="0"/>
                  </a:moveTo>
                  <a:cubicBezTo>
                    <a:pt x="1195" y="0"/>
                    <a:pt x="1053" y="941"/>
                    <a:pt x="628" y="1188"/>
                  </a:cubicBezTo>
                  <a:cubicBezTo>
                    <a:pt x="351" y="1359"/>
                    <a:pt x="135" y="1606"/>
                    <a:pt x="0" y="1905"/>
                  </a:cubicBezTo>
                  <a:lnTo>
                    <a:pt x="359" y="2069"/>
                  </a:lnTo>
                  <a:cubicBezTo>
                    <a:pt x="359" y="2069"/>
                    <a:pt x="770" y="1748"/>
                    <a:pt x="1076" y="1501"/>
                  </a:cubicBezTo>
                  <a:cubicBezTo>
                    <a:pt x="1382" y="1255"/>
                    <a:pt x="1613" y="404"/>
                    <a:pt x="1613" y="404"/>
                  </a:cubicBezTo>
                  <a:lnTo>
                    <a:pt x="1195" y="0"/>
                  </a:lnTo>
                  <a:close/>
                </a:path>
              </a:pathLst>
            </a:custGeom>
            <a:solidFill>
              <a:srgbClr val="FF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7"/>
            <p:cNvSpPr/>
            <p:nvPr/>
          </p:nvSpPr>
          <p:spPr>
            <a:xfrm>
              <a:off x="3424070" y="3633485"/>
              <a:ext cx="35833" cy="36158"/>
            </a:xfrm>
            <a:custGeom>
              <a:rect b="b" l="l" r="r" t="t"/>
              <a:pathLst>
                <a:path extrusionOk="0" h="890" w="882">
                  <a:moveTo>
                    <a:pt x="441" y="1"/>
                  </a:moveTo>
                  <a:cubicBezTo>
                    <a:pt x="194" y="1"/>
                    <a:pt x="0" y="202"/>
                    <a:pt x="0" y="441"/>
                  </a:cubicBezTo>
                  <a:cubicBezTo>
                    <a:pt x="0" y="688"/>
                    <a:pt x="194" y="889"/>
                    <a:pt x="441" y="889"/>
                  </a:cubicBezTo>
                  <a:cubicBezTo>
                    <a:pt x="687" y="889"/>
                    <a:pt x="881" y="688"/>
                    <a:pt x="881" y="441"/>
                  </a:cubicBezTo>
                  <a:cubicBezTo>
                    <a:pt x="881" y="202"/>
                    <a:pt x="687" y="1"/>
                    <a:pt x="4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7"/>
            <p:cNvSpPr/>
            <p:nvPr/>
          </p:nvSpPr>
          <p:spPr>
            <a:xfrm>
              <a:off x="3656743" y="3585220"/>
              <a:ext cx="52816" cy="244903"/>
            </a:xfrm>
            <a:custGeom>
              <a:rect b="b" l="l" r="r" t="t"/>
              <a:pathLst>
                <a:path extrusionOk="0" h="6028" w="1300">
                  <a:moveTo>
                    <a:pt x="172" y="1"/>
                  </a:moveTo>
                  <a:cubicBezTo>
                    <a:pt x="124" y="1"/>
                    <a:pt x="73" y="53"/>
                    <a:pt x="105" y="106"/>
                  </a:cubicBezTo>
                  <a:cubicBezTo>
                    <a:pt x="359" y="502"/>
                    <a:pt x="545" y="957"/>
                    <a:pt x="441" y="1435"/>
                  </a:cubicBezTo>
                  <a:cubicBezTo>
                    <a:pt x="389" y="1667"/>
                    <a:pt x="284" y="1876"/>
                    <a:pt x="232" y="2100"/>
                  </a:cubicBezTo>
                  <a:cubicBezTo>
                    <a:pt x="194" y="2346"/>
                    <a:pt x="187" y="2585"/>
                    <a:pt x="209" y="2832"/>
                  </a:cubicBezTo>
                  <a:cubicBezTo>
                    <a:pt x="209" y="3078"/>
                    <a:pt x="179" y="3324"/>
                    <a:pt x="112" y="3563"/>
                  </a:cubicBezTo>
                  <a:cubicBezTo>
                    <a:pt x="60" y="3743"/>
                    <a:pt x="23" y="3929"/>
                    <a:pt x="15" y="4116"/>
                  </a:cubicBezTo>
                  <a:cubicBezTo>
                    <a:pt x="0" y="4310"/>
                    <a:pt x="45" y="4497"/>
                    <a:pt x="135" y="4661"/>
                  </a:cubicBezTo>
                  <a:cubicBezTo>
                    <a:pt x="217" y="4795"/>
                    <a:pt x="306" y="4922"/>
                    <a:pt x="411" y="5049"/>
                  </a:cubicBezTo>
                  <a:cubicBezTo>
                    <a:pt x="515" y="5184"/>
                    <a:pt x="590" y="5333"/>
                    <a:pt x="650" y="5497"/>
                  </a:cubicBezTo>
                  <a:cubicBezTo>
                    <a:pt x="710" y="5669"/>
                    <a:pt x="613" y="5848"/>
                    <a:pt x="441" y="5901"/>
                  </a:cubicBezTo>
                  <a:cubicBezTo>
                    <a:pt x="370" y="5933"/>
                    <a:pt x="416" y="6027"/>
                    <a:pt x="484" y="6027"/>
                  </a:cubicBezTo>
                  <a:cubicBezTo>
                    <a:pt x="494" y="6027"/>
                    <a:pt x="505" y="6025"/>
                    <a:pt x="515" y="6020"/>
                  </a:cubicBezTo>
                  <a:lnTo>
                    <a:pt x="508" y="6020"/>
                  </a:lnTo>
                  <a:cubicBezTo>
                    <a:pt x="1300" y="5684"/>
                    <a:pt x="284" y="4825"/>
                    <a:pt x="172" y="4392"/>
                  </a:cubicBezTo>
                  <a:cubicBezTo>
                    <a:pt x="67" y="3967"/>
                    <a:pt x="321" y="3511"/>
                    <a:pt x="344" y="3071"/>
                  </a:cubicBezTo>
                  <a:cubicBezTo>
                    <a:pt x="359" y="2802"/>
                    <a:pt x="314" y="2525"/>
                    <a:pt x="344" y="2249"/>
                  </a:cubicBezTo>
                  <a:cubicBezTo>
                    <a:pt x="381" y="1980"/>
                    <a:pt x="501" y="1764"/>
                    <a:pt x="568" y="1510"/>
                  </a:cubicBezTo>
                  <a:cubicBezTo>
                    <a:pt x="702" y="980"/>
                    <a:pt x="508" y="479"/>
                    <a:pt x="224" y="31"/>
                  </a:cubicBezTo>
                  <a:cubicBezTo>
                    <a:pt x="211" y="10"/>
                    <a:pt x="192" y="1"/>
                    <a:pt x="172" y="1"/>
                  </a:cubicBezTo>
                  <a:close/>
                </a:path>
              </a:pathLst>
            </a:custGeom>
            <a:solidFill>
              <a:srgbClr val="FF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7"/>
            <p:cNvSpPr/>
            <p:nvPr/>
          </p:nvSpPr>
          <p:spPr>
            <a:xfrm>
              <a:off x="3626719" y="3577257"/>
              <a:ext cx="40993" cy="234705"/>
            </a:xfrm>
            <a:custGeom>
              <a:rect b="b" l="l" r="r" t="t"/>
              <a:pathLst>
                <a:path extrusionOk="0" h="5777" w="1009">
                  <a:moveTo>
                    <a:pt x="610" y="1"/>
                  </a:moveTo>
                  <a:cubicBezTo>
                    <a:pt x="562" y="1"/>
                    <a:pt x="514" y="51"/>
                    <a:pt x="545" y="108"/>
                  </a:cubicBezTo>
                  <a:cubicBezTo>
                    <a:pt x="709" y="422"/>
                    <a:pt x="806" y="773"/>
                    <a:pt x="829" y="1131"/>
                  </a:cubicBezTo>
                  <a:cubicBezTo>
                    <a:pt x="874" y="1497"/>
                    <a:pt x="829" y="1870"/>
                    <a:pt x="709" y="2221"/>
                  </a:cubicBezTo>
                  <a:cubicBezTo>
                    <a:pt x="635" y="2385"/>
                    <a:pt x="538" y="2542"/>
                    <a:pt x="418" y="2677"/>
                  </a:cubicBezTo>
                  <a:cubicBezTo>
                    <a:pt x="306" y="2826"/>
                    <a:pt x="209" y="3005"/>
                    <a:pt x="246" y="3199"/>
                  </a:cubicBezTo>
                  <a:cubicBezTo>
                    <a:pt x="284" y="3408"/>
                    <a:pt x="456" y="3565"/>
                    <a:pt x="515" y="3767"/>
                  </a:cubicBezTo>
                  <a:cubicBezTo>
                    <a:pt x="582" y="3991"/>
                    <a:pt x="553" y="4237"/>
                    <a:pt x="426" y="4431"/>
                  </a:cubicBezTo>
                  <a:cubicBezTo>
                    <a:pt x="351" y="4536"/>
                    <a:pt x="254" y="4618"/>
                    <a:pt x="172" y="4708"/>
                  </a:cubicBezTo>
                  <a:cubicBezTo>
                    <a:pt x="97" y="4797"/>
                    <a:pt x="52" y="4909"/>
                    <a:pt x="37" y="5029"/>
                  </a:cubicBezTo>
                  <a:cubicBezTo>
                    <a:pt x="0" y="5268"/>
                    <a:pt x="75" y="5507"/>
                    <a:pt x="149" y="5731"/>
                  </a:cubicBezTo>
                  <a:cubicBezTo>
                    <a:pt x="161" y="5763"/>
                    <a:pt x="189" y="5777"/>
                    <a:pt x="216" y="5777"/>
                  </a:cubicBezTo>
                  <a:cubicBezTo>
                    <a:pt x="259" y="5777"/>
                    <a:pt x="302" y="5743"/>
                    <a:pt x="284" y="5693"/>
                  </a:cubicBezTo>
                  <a:lnTo>
                    <a:pt x="284" y="5693"/>
                  </a:lnTo>
                  <a:lnTo>
                    <a:pt x="284" y="5701"/>
                  </a:lnTo>
                  <a:cubicBezTo>
                    <a:pt x="209" y="5484"/>
                    <a:pt x="127" y="5238"/>
                    <a:pt x="179" y="5006"/>
                  </a:cubicBezTo>
                  <a:cubicBezTo>
                    <a:pt x="239" y="4767"/>
                    <a:pt x="470" y="4648"/>
                    <a:pt x="575" y="4446"/>
                  </a:cubicBezTo>
                  <a:cubicBezTo>
                    <a:pt x="672" y="4267"/>
                    <a:pt x="709" y="4073"/>
                    <a:pt x="680" y="3879"/>
                  </a:cubicBezTo>
                  <a:cubicBezTo>
                    <a:pt x="650" y="3655"/>
                    <a:pt x="515" y="3498"/>
                    <a:pt x="426" y="3304"/>
                  </a:cubicBezTo>
                  <a:cubicBezTo>
                    <a:pt x="306" y="3042"/>
                    <a:pt x="470" y="2848"/>
                    <a:pt x="620" y="2647"/>
                  </a:cubicBezTo>
                  <a:cubicBezTo>
                    <a:pt x="717" y="2527"/>
                    <a:pt x="799" y="2393"/>
                    <a:pt x="851" y="2251"/>
                  </a:cubicBezTo>
                  <a:cubicBezTo>
                    <a:pt x="971" y="1900"/>
                    <a:pt x="1008" y="1527"/>
                    <a:pt x="971" y="1161"/>
                  </a:cubicBezTo>
                  <a:cubicBezTo>
                    <a:pt x="948" y="773"/>
                    <a:pt x="844" y="384"/>
                    <a:pt x="665" y="33"/>
                  </a:cubicBezTo>
                  <a:cubicBezTo>
                    <a:pt x="651" y="11"/>
                    <a:pt x="630" y="1"/>
                    <a:pt x="610" y="1"/>
                  </a:cubicBezTo>
                  <a:close/>
                </a:path>
              </a:pathLst>
            </a:custGeom>
            <a:solidFill>
              <a:srgbClr val="FF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7"/>
            <p:cNvSpPr/>
            <p:nvPr/>
          </p:nvSpPr>
          <p:spPr>
            <a:xfrm>
              <a:off x="3187620" y="3673543"/>
              <a:ext cx="36971" cy="114082"/>
            </a:xfrm>
            <a:custGeom>
              <a:rect b="b" l="l" r="r" t="t"/>
              <a:pathLst>
                <a:path extrusionOk="0" h="2808" w="910">
                  <a:moveTo>
                    <a:pt x="113" y="1"/>
                  </a:moveTo>
                  <a:cubicBezTo>
                    <a:pt x="46" y="1"/>
                    <a:pt x="0" y="95"/>
                    <a:pt x="78" y="127"/>
                  </a:cubicBezTo>
                  <a:cubicBezTo>
                    <a:pt x="481" y="307"/>
                    <a:pt x="735" y="717"/>
                    <a:pt x="705" y="1165"/>
                  </a:cubicBezTo>
                  <a:cubicBezTo>
                    <a:pt x="683" y="1427"/>
                    <a:pt x="571" y="1666"/>
                    <a:pt x="578" y="1934"/>
                  </a:cubicBezTo>
                  <a:cubicBezTo>
                    <a:pt x="593" y="2211"/>
                    <a:pt x="653" y="2494"/>
                    <a:pt x="757" y="2756"/>
                  </a:cubicBezTo>
                  <a:cubicBezTo>
                    <a:pt x="766" y="2792"/>
                    <a:pt x="794" y="2807"/>
                    <a:pt x="823" y="2807"/>
                  </a:cubicBezTo>
                  <a:cubicBezTo>
                    <a:pt x="866" y="2807"/>
                    <a:pt x="910" y="2772"/>
                    <a:pt x="892" y="2718"/>
                  </a:cubicBezTo>
                  <a:cubicBezTo>
                    <a:pt x="795" y="2427"/>
                    <a:pt x="690" y="2114"/>
                    <a:pt x="720" y="1800"/>
                  </a:cubicBezTo>
                  <a:cubicBezTo>
                    <a:pt x="742" y="1531"/>
                    <a:pt x="862" y="1277"/>
                    <a:pt x="847" y="1001"/>
                  </a:cubicBezTo>
                  <a:cubicBezTo>
                    <a:pt x="817" y="568"/>
                    <a:pt x="548" y="187"/>
                    <a:pt x="145" y="8"/>
                  </a:cubicBezTo>
                  <a:cubicBezTo>
                    <a:pt x="134" y="3"/>
                    <a:pt x="123" y="1"/>
                    <a:pt x="1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7"/>
            <p:cNvSpPr/>
            <p:nvPr/>
          </p:nvSpPr>
          <p:spPr>
            <a:xfrm>
              <a:off x="3640939" y="3800950"/>
              <a:ext cx="32218" cy="110791"/>
            </a:xfrm>
            <a:custGeom>
              <a:rect b="b" l="l" r="r" t="t"/>
              <a:pathLst>
                <a:path extrusionOk="0" h="2727" w="793">
                  <a:moveTo>
                    <a:pt x="792" y="1"/>
                  </a:moveTo>
                  <a:lnTo>
                    <a:pt x="1" y="314"/>
                  </a:lnTo>
                  <a:lnTo>
                    <a:pt x="1" y="2726"/>
                  </a:lnTo>
                  <a:lnTo>
                    <a:pt x="792" y="2412"/>
                  </a:lnTo>
                  <a:lnTo>
                    <a:pt x="792"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7"/>
            <p:cNvSpPr/>
            <p:nvPr/>
          </p:nvSpPr>
          <p:spPr>
            <a:xfrm>
              <a:off x="3647927" y="3810660"/>
              <a:ext cx="16739" cy="43431"/>
            </a:xfrm>
            <a:custGeom>
              <a:rect b="b" l="l" r="r" t="t"/>
              <a:pathLst>
                <a:path extrusionOk="0" h="1069" w="412">
                  <a:moveTo>
                    <a:pt x="411" y="1"/>
                  </a:moveTo>
                  <a:lnTo>
                    <a:pt x="1" y="157"/>
                  </a:lnTo>
                  <a:lnTo>
                    <a:pt x="1" y="1068"/>
                  </a:lnTo>
                  <a:lnTo>
                    <a:pt x="411" y="912"/>
                  </a:lnTo>
                  <a:lnTo>
                    <a:pt x="411" y="1"/>
                  </a:lnTo>
                  <a:close/>
                </a:path>
              </a:pathLst>
            </a:custGeom>
            <a:solidFill>
              <a:srgbClr val="FFF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7"/>
            <p:cNvSpPr/>
            <p:nvPr/>
          </p:nvSpPr>
          <p:spPr>
            <a:xfrm>
              <a:off x="3649470" y="3857381"/>
              <a:ext cx="15195" cy="29455"/>
            </a:xfrm>
            <a:custGeom>
              <a:rect b="b" l="l" r="r" t="t"/>
              <a:pathLst>
                <a:path extrusionOk="0" h="725" w="374">
                  <a:moveTo>
                    <a:pt x="373" y="0"/>
                  </a:moveTo>
                  <a:lnTo>
                    <a:pt x="0" y="142"/>
                  </a:lnTo>
                  <a:lnTo>
                    <a:pt x="0" y="725"/>
                  </a:lnTo>
                  <a:lnTo>
                    <a:pt x="373" y="583"/>
                  </a:lnTo>
                  <a:lnTo>
                    <a:pt x="373" y="0"/>
                  </a:lnTo>
                  <a:close/>
                </a:path>
              </a:pathLst>
            </a:custGeom>
            <a:solidFill>
              <a:srgbClr val="FFF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7"/>
            <p:cNvSpPr/>
            <p:nvPr/>
          </p:nvSpPr>
          <p:spPr>
            <a:xfrm>
              <a:off x="3610021" y="3813707"/>
              <a:ext cx="30958" cy="98034"/>
            </a:xfrm>
            <a:custGeom>
              <a:rect b="b" l="l" r="r" t="t"/>
              <a:pathLst>
                <a:path extrusionOk="0" h="2413" w="762">
                  <a:moveTo>
                    <a:pt x="0" y="0"/>
                  </a:moveTo>
                  <a:lnTo>
                    <a:pt x="0" y="2412"/>
                  </a:lnTo>
                  <a:lnTo>
                    <a:pt x="762" y="2412"/>
                  </a:lnTo>
                  <a:lnTo>
                    <a:pt x="762"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7"/>
            <p:cNvSpPr/>
            <p:nvPr/>
          </p:nvSpPr>
          <p:spPr>
            <a:xfrm>
              <a:off x="3610021" y="3898943"/>
              <a:ext cx="63135" cy="29455"/>
            </a:xfrm>
            <a:custGeom>
              <a:rect b="b" l="l" r="r" t="t"/>
              <a:pathLst>
                <a:path extrusionOk="0" h="725" w="1554">
                  <a:moveTo>
                    <a:pt x="1553" y="0"/>
                  </a:moveTo>
                  <a:lnTo>
                    <a:pt x="762" y="314"/>
                  </a:lnTo>
                  <a:lnTo>
                    <a:pt x="0" y="314"/>
                  </a:lnTo>
                  <a:lnTo>
                    <a:pt x="0" y="725"/>
                  </a:lnTo>
                  <a:lnTo>
                    <a:pt x="1553" y="725"/>
                  </a:lnTo>
                  <a:lnTo>
                    <a:pt x="1553"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7"/>
            <p:cNvSpPr/>
            <p:nvPr/>
          </p:nvSpPr>
          <p:spPr>
            <a:xfrm>
              <a:off x="3615181" y="3821264"/>
              <a:ext cx="13082" cy="30105"/>
            </a:xfrm>
            <a:custGeom>
              <a:rect b="b" l="l" r="r" t="t"/>
              <a:pathLst>
                <a:path extrusionOk="0" h="741" w="322">
                  <a:moveTo>
                    <a:pt x="0" y="1"/>
                  </a:moveTo>
                  <a:lnTo>
                    <a:pt x="0" y="740"/>
                  </a:lnTo>
                  <a:lnTo>
                    <a:pt x="321" y="740"/>
                  </a:lnTo>
                  <a:lnTo>
                    <a:pt x="321" y="1"/>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7"/>
            <p:cNvSpPr/>
            <p:nvPr/>
          </p:nvSpPr>
          <p:spPr>
            <a:xfrm>
              <a:off x="3619406" y="3864979"/>
              <a:ext cx="11904" cy="6988"/>
            </a:xfrm>
            <a:custGeom>
              <a:rect b="b" l="l" r="r" t="t"/>
              <a:pathLst>
                <a:path extrusionOk="0" h="172" w="293">
                  <a:moveTo>
                    <a:pt x="1" y="0"/>
                  </a:moveTo>
                  <a:lnTo>
                    <a:pt x="1" y="172"/>
                  </a:lnTo>
                  <a:lnTo>
                    <a:pt x="292" y="172"/>
                  </a:lnTo>
                  <a:lnTo>
                    <a:pt x="292"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7"/>
            <p:cNvSpPr/>
            <p:nvPr/>
          </p:nvSpPr>
          <p:spPr>
            <a:xfrm>
              <a:off x="3619406" y="3878020"/>
              <a:ext cx="11904" cy="10644"/>
            </a:xfrm>
            <a:custGeom>
              <a:rect b="b" l="l" r="r" t="t"/>
              <a:pathLst>
                <a:path extrusionOk="0" h="262" w="293">
                  <a:moveTo>
                    <a:pt x="1" y="0"/>
                  </a:moveTo>
                  <a:lnTo>
                    <a:pt x="1" y="262"/>
                  </a:lnTo>
                  <a:lnTo>
                    <a:pt x="292" y="262"/>
                  </a:lnTo>
                  <a:lnTo>
                    <a:pt x="292"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7"/>
            <p:cNvSpPr/>
            <p:nvPr/>
          </p:nvSpPr>
          <p:spPr>
            <a:xfrm>
              <a:off x="3619406" y="3894393"/>
              <a:ext cx="11904" cy="6704"/>
            </a:xfrm>
            <a:custGeom>
              <a:rect b="b" l="l" r="r" t="t"/>
              <a:pathLst>
                <a:path extrusionOk="0" h="165" w="293">
                  <a:moveTo>
                    <a:pt x="1" y="0"/>
                  </a:moveTo>
                  <a:lnTo>
                    <a:pt x="1" y="165"/>
                  </a:lnTo>
                  <a:lnTo>
                    <a:pt x="292" y="165"/>
                  </a:lnTo>
                  <a:lnTo>
                    <a:pt x="292" y="0"/>
                  </a:ln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7"/>
            <p:cNvSpPr/>
            <p:nvPr/>
          </p:nvSpPr>
          <p:spPr>
            <a:xfrm>
              <a:off x="3906113" y="2777998"/>
              <a:ext cx="109247" cy="141140"/>
            </a:xfrm>
            <a:custGeom>
              <a:rect b="b" l="l" r="r" t="t"/>
              <a:pathLst>
                <a:path extrusionOk="0" h="3474" w="2689">
                  <a:moveTo>
                    <a:pt x="0" y="1"/>
                  </a:moveTo>
                  <a:lnTo>
                    <a:pt x="0" y="3473"/>
                  </a:lnTo>
                  <a:lnTo>
                    <a:pt x="2688" y="3473"/>
                  </a:lnTo>
                  <a:lnTo>
                    <a:pt x="26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7"/>
            <p:cNvSpPr/>
            <p:nvPr/>
          </p:nvSpPr>
          <p:spPr>
            <a:xfrm>
              <a:off x="3986473" y="2903902"/>
              <a:ext cx="37662" cy="20964"/>
            </a:xfrm>
            <a:custGeom>
              <a:rect b="b" l="l" r="r" t="t"/>
              <a:pathLst>
                <a:path extrusionOk="0" h="516" w="927">
                  <a:moveTo>
                    <a:pt x="501" y="1"/>
                  </a:moveTo>
                  <a:lnTo>
                    <a:pt x="501" y="232"/>
                  </a:lnTo>
                  <a:lnTo>
                    <a:pt x="143" y="232"/>
                  </a:lnTo>
                  <a:lnTo>
                    <a:pt x="1" y="516"/>
                  </a:lnTo>
                  <a:lnTo>
                    <a:pt x="927" y="516"/>
                  </a:lnTo>
                  <a:lnTo>
                    <a:pt x="927" y="98"/>
                  </a:lnTo>
                  <a:lnTo>
                    <a:pt x="501"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7"/>
            <p:cNvSpPr/>
            <p:nvPr/>
          </p:nvSpPr>
          <p:spPr>
            <a:xfrm>
              <a:off x="4007112" y="2873269"/>
              <a:ext cx="17348" cy="23686"/>
            </a:xfrm>
            <a:custGeom>
              <a:rect b="b" l="l" r="r" t="t"/>
              <a:pathLst>
                <a:path extrusionOk="0" h="583" w="427">
                  <a:moveTo>
                    <a:pt x="1" y="1"/>
                  </a:moveTo>
                  <a:lnTo>
                    <a:pt x="1" y="493"/>
                  </a:lnTo>
                  <a:lnTo>
                    <a:pt x="426" y="583"/>
                  </a:lnTo>
                  <a:lnTo>
                    <a:pt x="426" y="90"/>
                  </a:lnTo>
                  <a:lnTo>
                    <a:pt x="1"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7"/>
            <p:cNvSpPr/>
            <p:nvPr/>
          </p:nvSpPr>
          <p:spPr>
            <a:xfrm>
              <a:off x="4007112" y="2838370"/>
              <a:ext cx="17348" cy="23726"/>
            </a:xfrm>
            <a:custGeom>
              <a:rect b="b" l="l" r="r" t="t"/>
              <a:pathLst>
                <a:path extrusionOk="0" h="584" w="427">
                  <a:moveTo>
                    <a:pt x="1" y="1"/>
                  </a:moveTo>
                  <a:lnTo>
                    <a:pt x="1" y="494"/>
                  </a:lnTo>
                  <a:lnTo>
                    <a:pt x="426" y="583"/>
                  </a:lnTo>
                  <a:lnTo>
                    <a:pt x="426" y="90"/>
                  </a:lnTo>
                  <a:lnTo>
                    <a:pt x="1"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7"/>
            <p:cNvSpPr/>
            <p:nvPr/>
          </p:nvSpPr>
          <p:spPr>
            <a:xfrm>
              <a:off x="4007112" y="2804121"/>
              <a:ext cx="17348" cy="23970"/>
            </a:xfrm>
            <a:custGeom>
              <a:rect b="b" l="l" r="r" t="t"/>
              <a:pathLst>
                <a:path extrusionOk="0" h="590" w="427">
                  <a:moveTo>
                    <a:pt x="1" y="0"/>
                  </a:moveTo>
                  <a:lnTo>
                    <a:pt x="1" y="500"/>
                  </a:lnTo>
                  <a:lnTo>
                    <a:pt x="426" y="590"/>
                  </a:lnTo>
                  <a:lnTo>
                    <a:pt x="426" y="97"/>
                  </a:lnTo>
                  <a:lnTo>
                    <a:pt x="1"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7"/>
            <p:cNvSpPr/>
            <p:nvPr/>
          </p:nvSpPr>
          <p:spPr>
            <a:xfrm>
              <a:off x="3992242" y="2772554"/>
              <a:ext cx="31893" cy="24620"/>
            </a:xfrm>
            <a:custGeom>
              <a:rect b="b" l="l" r="r" t="t"/>
              <a:pathLst>
                <a:path extrusionOk="0" h="606" w="785">
                  <a:moveTo>
                    <a:pt x="143" y="0"/>
                  </a:moveTo>
                  <a:lnTo>
                    <a:pt x="1" y="277"/>
                  </a:lnTo>
                  <a:lnTo>
                    <a:pt x="359" y="277"/>
                  </a:lnTo>
                  <a:lnTo>
                    <a:pt x="359" y="508"/>
                  </a:lnTo>
                  <a:lnTo>
                    <a:pt x="785" y="605"/>
                  </a:lnTo>
                  <a:lnTo>
                    <a:pt x="785"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7"/>
            <p:cNvSpPr/>
            <p:nvPr/>
          </p:nvSpPr>
          <p:spPr>
            <a:xfrm>
              <a:off x="3948568" y="2772554"/>
              <a:ext cx="30389" cy="11254"/>
            </a:xfrm>
            <a:custGeom>
              <a:rect b="b" l="l" r="r" t="t"/>
              <a:pathLst>
                <a:path extrusionOk="0" h="277" w="748">
                  <a:moveTo>
                    <a:pt x="142" y="0"/>
                  </a:moveTo>
                  <a:lnTo>
                    <a:pt x="1" y="277"/>
                  </a:lnTo>
                  <a:lnTo>
                    <a:pt x="605" y="277"/>
                  </a:lnTo>
                  <a:lnTo>
                    <a:pt x="747"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7"/>
            <p:cNvSpPr/>
            <p:nvPr/>
          </p:nvSpPr>
          <p:spPr>
            <a:xfrm>
              <a:off x="3897622" y="2772554"/>
              <a:ext cx="37337" cy="24620"/>
            </a:xfrm>
            <a:custGeom>
              <a:rect b="b" l="l" r="r" t="t"/>
              <a:pathLst>
                <a:path extrusionOk="0" h="606" w="919">
                  <a:moveTo>
                    <a:pt x="0" y="0"/>
                  </a:moveTo>
                  <a:lnTo>
                    <a:pt x="0" y="508"/>
                  </a:lnTo>
                  <a:lnTo>
                    <a:pt x="426" y="605"/>
                  </a:lnTo>
                  <a:lnTo>
                    <a:pt x="426" y="277"/>
                  </a:lnTo>
                  <a:lnTo>
                    <a:pt x="777" y="277"/>
                  </a:lnTo>
                  <a:lnTo>
                    <a:pt x="919"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7"/>
            <p:cNvSpPr/>
            <p:nvPr/>
          </p:nvSpPr>
          <p:spPr>
            <a:xfrm>
              <a:off x="3897622" y="2804121"/>
              <a:ext cx="17307" cy="92834"/>
            </a:xfrm>
            <a:custGeom>
              <a:rect b="b" l="l" r="r" t="t"/>
              <a:pathLst>
                <a:path extrusionOk="0" h="2285" w="426">
                  <a:moveTo>
                    <a:pt x="0" y="0"/>
                  </a:moveTo>
                  <a:lnTo>
                    <a:pt x="0" y="493"/>
                  </a:lnTo>
                  <a:lnTo>
                    <a:pt x="426" y="582"/>
                  </a:lnTo>
                  <a:lnTo>
                    <a:pt x="426" y="90"/>
                  </a:lnTo>
                  <a:lnTo>
                    <a:pt x="0" y="0"/>
                  </a:lnTo>
                  <a:close/>
                  <a:moveTo>
                    <a:pt x="0" y="851"/>
                  </a:moveTo>
                  <a:lnTo>
                    <a:pt x="0" y="1344"/>
                  </a:lnTo>
                  <a:lnTo>
                    <a:pt x="426" y="1434"/>
                  </a:lnTo>
                  <a:lnTo>
                    <a:pt x="426" y="941"/>
                  </a:lnTo>
                  <a:lnTo>
                    <a:pt x="0" y="851"/>
                  </a:lnTo>
                  <a:close/>
                  <a:moveTo>
                    <a:pt x="0" y="1703"/>
                  </a:moveTo>
                  <a:lnTo>
                    <a:pt x="0" y="2195"/>
                  </a:lnTo>
                  <a:lnTo>
                    <a:pt x="426" y="2285"/>
                  </a:lnTo>
                  <a:lnTo>
                    <a:pt x="426" y="1792"/>
                  </a:lnTo>
                  <a:lnTo>
                    <a:pt x="0" y="1703"/>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7"/>
            <p:cNvSpPr/>
            <p:nvPr/>
          </p:nvSpPr>
          <p:spPr>
            <a:xfrm>
              <a:off x="3897622" y="2903902"/>
              <a:ext cx="31568" cy="20964"/>
            </a:xfrm>
            <a:custGeom>
              <a:rect b="b" l="l" r="r" t="t"/>
              <a:pathLst>
                <a:path extrusionOk="0" h="516" w="777">
                  <a:moveTo>
                    <a:pt x="0" y="1"/>
                  </a:moveTo>
                  <a:lnTo>
                    <a:pt x="0" y="516"/>
                  </a:lnTo>
                  <a:lnTo>
                    <a:pt x="635" y="516"/>
                  </a:lnTo>
                  <a:lnTo>
                    <a:pt x="777" y="232"/>
                  </a:lnTo>
                  <a:lnTo>
                    <a:pt x="426" y="232"/>
                  </a:lnTo>
                  <a:lnTo>
                    <a:pt x="426" y="98"/>
                  </a:lnTo>
                  <a:lnTo>
                    <a:pt x="0" y="1"/>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7"/>
            <p:cNvSpPr/>
            <p:nvPr/>
          </p:nvSpPr>
          <p:spPr>
            <a:xfrm>
              <a:off x="3942799" y="2913327"/>
              <a:ext cx="30389" cy="11538"/>
            </a:xfrm>
            <a:custGeom>
              <a:rect b="b" l="l" r="r" t="t"/>
              <a:pathLst>
                <a:path extrusionOk="0" h="284" w="748">
                  <a:moveTo>
                    <a:pt x="143" y="0"/>
                  </a:moveTo>
                  <a:lnTo>
                    <a:pt x="1" y="284"/>
                  </a:lnTo>
                  <a:lnTo>
                    <a:pt x="606" y="284"/>
                  </a:lnTo>
                  <a:lnTo>
                    <a:pt x="747" y="0"/>
                  </a:lnTo>
                  <a:close/>
                </a:path>
              </a:pathLst>
            </a:custGeom>
            <a:solidFill>
              <a:srgbClr val="FCB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7"/>
            <p:cNvSpPr/>
            <p:nvPr/>
          </p:nvSpPr>
          <p:spPr>
            <a:xfrm>
              <a:off x="3897622" y="2739808"/>
              <a:ext cx="32177" cy="122898"/>
            </a:xfrm>
            <a:custGeom>
              <a:rect b="b" l="l" r="r" t="t"/>
              <a:pathLst>
                <a:path extrusionOk="0" h="3025" w="792">
                  <a:moveTo>
                    <a:pt x="0" y="0"/>
                  </a:moveTo>
                  <a:lnTo>
                    <a:pt x="0" y="2681"/>
                  </a:lnTo>
                  <a:lnTo>
                    <a:pt x="792" y="3024"/>
                  </a:lnTo>
                  <a:lnTo>
                    <a:pt x="792" y="351"/>
                  </a:lnTo>
                  <a:lnTo>
                    <a:pt x="0"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7"/>
            <p:cNvSpPr/>
            <p:nvPr/>
          </p:nvSpPr>
          <p:spPr>
            <a:xfrm>
              <a:off x="3906113" y="2752525"/>
              <a:ext cx="15195" cy="44325"/>
            </a:xfrm>
            <a:custGeom>
              <a:rect b="b" l="l" r="r" t="t"/>
              <a:pathLst>
                <a:path extrusionOk="0" h="1091" w="374">
                  <a:moveTo>
                    <a:pt x="0" y="1"/>
                  </a:moveTo>
                  <a:lnTo>
                    <a:pt x="0" y="927"/>
                  </a:lnTo>
                  <a:lnTo>
                    <a:pt x="374" y="1091"/>
                  </a:lnTo>
                  <a:lnTo>
                    <a:pt x="374" y="165"/>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7"/>
            <p:cNvSpPr/>
            <p:nvPr/>
          </p:nvSpPr>
          <p:spPr>
            <a:xfrm>
              <a:off x="3906113" y="2802293"/>
              <a:ext cx="15195" cy="33111"/>
            </a:xfrm>
            <a:custGeom>
              <a:rect b="b" l="l" r="r" t="t"/>
              <a:pathLst>
                <a:path extrusionOk="0" h="815" w="374">
                  <a:moveTo>
                    <a:pt x="0" y="0"/>
                  </a:moveTo>
                  <a:lnTo>
                    <a:pt x="0" y="650"/>
                  </a:lnTo>
                  <a:lnTo>
                    <a:pt x="374" y="814"/>
                  </a:lnTo>
                  <a:lnTo>
                    <a:pt x="374" y="16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7"/>
            <p:cNvSpPr/>
            <p:nvPr/>
          </p:nvSpPr>
          <p:spPr>
            <a:xfrm>
              <a:off x="3929758" y="2754028"/>
              <a:ext cx="30674" cy="108679"/>
            </a:xfrm>
            <a:custGeom>
              <a:rect b="b" l="l" r="r" t="t"/>
              <a:pathLst>
                <a:path extrusionOk="0" h="2675" w="755">
                  <a:moveTo>
                    <a:pt x="1" y="1"/>
                  </a:moveTo>
                  <a:lnTo>
                    <a:pt x="1" y="2674"/>
                  </a:lnTo>
                  <a:lnTo>
                    <a:pt x="755" y="2674"/>
                  </a:lnTo>
                  <a:lnTo>
                    <a:pt x="755"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7"/>
            <p:cNvSpPr/>
            <p:nvPr/>
          </p:nvSpPr>
          <p:spPr>
            <a:xfrm>
              <a:off x="3897622" y="2848689"/>
              <a:ext cx="62810" cy="32502"/>
            </a:xfrm>
            <a:custGeom>
              <a:rect b="b" l="l" r="r" t="t"/>
              <a:pathLst>
                <a:path extrusionOk="0" h="800" w="1546">
                  <a:moveTo>
                    <a:pt x="0" y="1"/>
                  </a:moveTo>
                  <a:lnTo>
                    <a:pt x="0" y="800"/>
                  </a:lnTo>
                  <a:lnTo>
                    <a:pt x="1546" y="800"/>
                  </a:lnTo>
                  <a:lnTo>
                    <a:pt x="1546" y="344"/>
                  </a:lnTo>
                  <a:lnTo>
                    <a:pt x="792" y="344"/>
                  </a:lnTo>
                  <a:lnTo>
                    <a:pt x="0" y="1"/>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7"/>
            <p:cNvSpPr/>
            <p:nvPr/>
          </p:nvSpPr>
          <p:spPr>
            <a:xfrm>
              <a:off x="3939183" y="2763454"/>
              <a:ext cx="12148" cy="30674"/>
            </a:xfrm>
            <a:custGeom>
              <a:rect b="b" l="l" r="r" t="t"/>
              <a:pathLst>
                <a:path extrusionOk="0" h="755" w="299">
                  <a:moveTo>
                    <a:pt x="0" y="0"/>
                  </a:moveTo>
                  <a:lnTo>
                    <a:pt x="0" y="755"/>
                  </a:lnTo>
                  <a:lnTo>
                    <a:pt x="299" y="755"/>
                  </a:lnTo>
                  <a:lnTo>
                    <a:pt x="299"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7"/>
            <p:cNvSpPr/>
            <p:nvPr/>
          </p:nvSpPr>
          <p:spPr>
            <a:xfrm>
              <a:off x="3939183" y="2810784"/>
              <a:ext cx="12148" cy="7922"/>
            </a:xfrm>
            <a:custGeom>
              <a:rect b="b" l="l" r="r" t="t"/>
              <a:pathLst>
                <a:path extrusionOk="0" h="195" w="299">
                  <a:moveTo>
                    <a:pt x="0" y="0"/>
                  </a:moveTo>
                  <a:lnTo>
                    <a:pt x="0" y="194"/>
                  </a:lnTo>
                  <a:lnTo>
                    <a:pt x="299" y="194"/>
                  </a:lnTo>
                  <a:lnTo>
                    <a:pt x="299"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7"/>
            <p:cNvSpPr/>
            <p:nvPr/>
          </p:nvSpPr>
          <p:spPr>
            <a:xfrm>
              <a:off x="3939183" y="2825329"/>
              <a:ext cx="12148" cy="11863"/>
            </a:xfrm>
            <a:custGeom>
              <a:rect b="b" l="l" r="r" t="t"/>
              <a:pathLst>
                <a:path extrusionOk="0" h="292" w="299">
                  <a:moveTo>
                    <a:pt x="0" y="1"/>
                  </a:moveTo>
                  <a:lnTo>
                    <a:pt x="0" y="292"/>
                  </a:lnTo>
                  <a:lnTo>
                    <a:pt x="299" y="292"/>
                  </a:lnTo>
                  <a:lnTo>
                    <a:pt x="299" y="1"/>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7"/>
            <p:cNvSpPr/>
            <p:nvPr/>
          </p:nvSpPr>
          <p:spPr>
            <a:xfrm>
              <a:off x="3939183" y="2843855"/>
              <a:ext cx="12148" cy="6988"/>
            </a:xfrm>
            <a:custGeom>
              <a:rect b="b" l="l" r="r" t="t"/>
              <a:pathLst>
                <a:path extrusionOk="0" h="172" w="299">
                  <a:moveTo>
                    <a:pt x="0" y="0"/>
                  </a:moveTo>
                  <a:lnTo>
                    <a:pt x="0" y="172"/>
                  </a:lnTo>
                  <a:lnTo>
                    <a:pt x="299" y="172"/>
                  </a:lnTo>
                  <a:lnTo>
                    <a:pt x="299" y="0"/>
                  </a:ln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7"/>
            <p:cNvSpPr/>
            <p:nvPr/>
          </p:nvSpPr>
          <p:spPr>
            <a:xfrm>
              <a:off x="3917610" y="2843855"/>
              <a:ext cx="3697" cy="3656"/>
            </a:xfrm>
            <a:custGeom>
              <a:rect b="b" l="l" r="r" t="t"/>
              <a:pathLst>
                <a:path extrusionOk="0" h="90" w="91">
                  <a:moveTo>
                    <a:pt x="46" y="0"/>
                  </a:moveTo>
                  <a:cubicBezTo>
                    <a:pt x="23" y="0"/>
                    <a:pt x="1" y="15"/>
                    <a:pt x="1" y="45"/>
                  </a:cubicBezTo>
                  <a:cubicBezTo>
                    <a:pt x="1" y="67"/>
                    <a:pt x="23" y="90"/>
                    <a:pt x="46" y="90"/>
                  </a:cubicBezTo>
                  <a:cubicBezTo>
                    <a:pt x="68" y="90"/>
                    <a:pt x="91" y="67"/>
                    <a:pt x="91" y="45"/>
                  </a:cubicBezTo>
                  <a:cubicBezTo>
                    <a:pt x="91" y="15"/>
                    <a:pt x="68" y="0"/>
                    <a:pt x="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7"/>
            <p:cNvSpPr/>
            <p:nvPr/>
          </p:nvSpPr>
          <p:spPr>
            <a:xfrm>
              <a:off x="3904284" y="2840523"/>
              <a:ext cx="3656" cy="3656"/>
            </a:xfrm>
            <a:custGeom>
              <a:rect b="b" l="l" r="r" t="t"/>
              <a:pathLst>
                <a:path extrusionOk="0" h="90" w="90">
                  <a:moveTo>
                    <a:pt x="45" y="0"/>
                  </a:moveTo>
                  <a:cubicBezTo>
                    <a:pt x="15" y="0"/>
                    <a:pt x="0" y="22"/>
                    <a:pt x="0" y="45"/>
                  </a:cubicBezTo>
                  <a:cubicBezTo>
                    <a:pt x="0" y="75"/>
                    <a:pt x="15" y="90"/>
                    <a:pt x="45" y="90"/>
                  </a:cubicBezTo>
                  <a:cubicBezTo>
                    <a:pt x="68" y="90"/>
                    <a:pt x="90" y="75"/>
                    <a:pt x="90" y="45"/>
                  </a:cubicBezTo>
                  <a:cubicBezTo>
                    <a:pt x="90" y="22"/>
                    <a:pt x="68"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7"/>
            <p:cNvSpPr/>
            <p:nvPr/>
          </p:nvSpPr>
          <p:spPr>
            <a:xfrm>
              <a:off x="3906397" y="2569012"/>
              <a:ext cx="67076" cy="13976"/>
            </a:xfrm>
            <a:custGeom>
              <a:rect b="b" l="l" r="r" t="t"/>
              <a:pathLst>
                <a:path extrusionOk="0" h="344" w="1651">
                  <a:moveTo>
                    <a:pt x="1" y="0"/>
                  </a:moveTo>
                  <a:lnTo>
                    <a:pt x="1" y="344"/>
                  </a:lnTo>
                  <a:lnTo>
                    <a:pt x="1651" y="344"/>
                  </a:lnTo>
                  <a:lnTo>
                    <a:pt x="1651" y="0"/>
                  </a:lnTo>
                  <a:close/>
                </a:path>
              </a:pathLst>
            </a:custGeom>
            <a:solidFill>
              <a:srgbClr val="3A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7"/>
            <p:cNvSpPr/>
            <p:nvPr/>
          </p:nvSpPr>
          <p:spPr>
            <a:xfrm>
              <a:off x="3897622" y="2918771"/>
              <a:ext cx="75567" cy="33396"/>
            </a:xfrm>
            <a:custGeom>
              <a:rect b="b" l="l" r="r" t="t"/>
              <a:pathLst>
                <a:path extrusionOk="0" h="822" w="1860">
                  <a:moveTo>
                    <a:pt x="411" y="1"/>
                  </a:moveTo>
                  <a:cubicBezTo>
                    <a:pt x="179" y="1"/>
                    <a:pt x="0" y="187"/>
                    <a:pt x="0" y="411"/>
                  </a:cubicBezTo>
                  <a:cubicBezTo>
                    <a:pt x="0" y="643"/>
                    <a:pt x="179" y="822"/>
                    <a:pt x="411" y="822"/>
                  </a:cubicBezTo>
                  <a:lnTo>
                    <a:pt x="1449" y="822"/>
                  </a:lnTo>
                  <a:cubicBezTo>
                    <a:pt x="1680" y="822"/>
                    <a:pt x="1859" y="643"/>
                    <a:pt x="1859" y="411"/>
                  </a:cubicBezTo>
                  <a:cubicBezTo>
                    <a:pt x="1859" y="187"/>
                    <a:pt x="1680" y="1"/>
                    <a:pt x="1449"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7"/>
            <p:cNvSpPr/>
            <p:nvPr/>
          </p:nvSpPr>
          <p:spPr>
            <a:xfrm>
              <a:off x="3897622" y="2952126"/>
              <a:ext cx="75567" cy="17064"/>
            </a:xfrm>
            <a:custGeom>
              <a:rect b="b" l="l" r="r" t="t"/>
              <a:pathLst>
                <a:path extrusionOk="0" h="420" w="1860">
                  <a:moveTo>
                    <a:pt x="209" y="1"/>
                  </a:moveTo>
                  <a:cubicBezTo>
                    <a:pt x="90" y="1"/>
                    <a:pt x="0" y="98"/>
                    <a:pt x="0" y="210"/>
                  </a:cubicBezTo>
                  <a:cubicBezTo>
                    <a:pt x="0" y="322"/>
                    <a:pt x="90" y="419"/>
                    <a:pt x="209" y="419"/>
                  </a:cubicBezTo>
                  <a:lnTo>
                    <a:pt x="1658" y="419"/>
                  </a:lnTo>
                  <a:cubicBezTo>
                    <a:pt x="1770" y="419"/>
                    <a:pt x="1859" y="322"/>
                    <a:pt x="1859" y="210"/>
                  </a:cubicBezTo>
                  <a:cubicBezTo>
                    <a:pt x="1859" y="98"/>
                    <a:pt x="1770" y="1"/>
                    <a:pt x="1658" y="1"/>
                  </a:cubicBez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7"/>
            <p:cNvSpPr/>
            <p:nvPr/>
          </p:nvSpPr>
          <p:spPr>
            <a:xfrm>
              <a:off x="3935242" y="2924540"/>
              <a:ext cx="26408" cy="21898"/>
            </a:xfrm>
            <a:custGeom>
              <a:rect b="b" l="l" r="r" t="t"/>
              <a:pathLst>
                <a:path extrusionOk="0" h="539" w="650">
                  <a:moveTo>
                    <a:pt x="269" y="0"/>
                  </a:moveTo>
                  <a:cubicBezTo>
                    <a:pt x="120" y="0"/>
                    <a:pt x="0" y="120"/>
                    <a:pt x="0" y="269"/>
                  </a:cubicBezTo>
                  <a:cubicBezTo>
                    <a:pt x="0" y="419"/>
                    <a:pt x="120" y="538"/>
                    <a:pt x="269" y="538"/>
                  </a:cubicBezTo>
                  <a:lnTo>
                    <a:pt x="381" y="538"/>
                  </a:lnTo>
                  <a:cubicBezTo>
                    <a:pt x="530" y="538"/>
                    <a:pt x="650" y="419"/>
                    <a:pt x="650" y="269"/>
                  </a:cubicBezTo>
                  <a:cubicBezTo>
                    <a:pt x="650" y="120"/>
                    <a:pt x="530" y="0"/>
                    <a:pt x="381" y="0"/>
                  </a:cubicBez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7"/>
            <p:cNvSpPr/>
            <p:nvPr/>
          </p:nvSpPr>
          <p:spPr>
            <a:xfrm>
              <a:off x="3897622" y="2625118"/>
              <a:ext cx="86171" cy="32177"/>
            </a:xfrm>
            <a:custGeom>
              <a:rect b="b" l="l" r="r" t="t"/>
              <a:pathLst>
                <a:path extrusionOk="0" h="792" w="2121">
                  <a:moveTo>
                    <a:pt x="0" y="1"/>
                  </a:moveTo>
                  <a:lnTo>
                    <a:pt x="0" y="792"/>
                  </a:lnTo>
                  <a:lnTo>
                    <a:pt x="2121" y="792"/>
                  </a:lnTo>
                  <a:lnTo>
                    <a:pt x="2121"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7"/>
            <p:cNvSpPr/>
            <p:nvPr/>
          </p:nvSpPr>
          <p:spPr>
            <a:xfrm>
              <a:off x="3897622" y="2657579"/>
              <a:ext cx="86171" cy="16129"/>
            </a:xfrm>
            <a:custGeom>
              <a:rect b="b" l="l" r="r" t="t"/>
              <a:pathLst>
                <a:path extrusionOk="0" h="397" w="2121">
                  <a:moveTo>
                    <a:pt x="0" y="0"/>
                  </a:moveTo>
                  <a:lnTo>
                    <a:pt x="0" y="396"/>
                  </a:lnTo>
                  <a:lnTo>
                    <a:pt x="2121" y="396"/>
                  </a:lnTo>
                  <a:lnTo>
                    <a:pt x="2121"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7"/>
            <p:cNvSpPr/>
            <p:nvPr/>
          </p:nvSpPr>
          <p:spPr>
            <a:xfrm>
              <a:off x="3906397" y="2582662"/>
              <a:ext cx="66792" cy="59479"/>
            </a:xfrm>
            <a:custGeom>
              <a:rect b="b" l="l" r="r" t="t"/>
              <a:pathLst>
                <a:path extrusionOk="0" h="1464" w="1644">
                  <a:moveTo>
                    <a:pt x="1" y="0"/>
                  </a:moveTo>
                  <a:lnTo>
                    <a:pt x="1" y="1464"/>
                  </a:lnTo>
                  <a:lnTo>
                    <a:pt x="1643" y="1464"/>
                  </a:lnTo>
                  <a:lnTo>
                    <a:pt x="1643"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7"/>
            <p:cNvSpPr/>
            <p:nvPr/>
          </p:nvSpPr>
          <p:spPr>
            <a:xfrm>
              <a:off x="3944627" y="2589610"/>
              <a:ext cx="21898" cy="27952"/>
            </a:xfrm>
            <a:custGeom>
              <a:rect b="b" l="l" r="r" t="t"/>
              <a:pathLst>
                <a:path extrusionOk="0" h="688" w="539">
                  <a:moveTo>
                    <a:pt x="1" y="1"/>
                  </a:moveTo>
                  <a:lnTo>
                    <a:pt x="1" y="688"/>
                  </a:lnTo>
                  <a:lnTo>
                    <a:pt x="538" y="688"/>
                  </a:lnTo>
                  <a:lnTo>
                    <a:pt x="5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7"/>
            <p:cNvSpPr/>
            <p:nvPr/>
          </p:nvSpPr>
          <p:spPr>
            <a:xfrm>
              <a:off x="3914888" y="2589610"/>
              <a:ext cx="23726" cy="18851"/>
            </a:xfrm>
            <a:custGeom>
              <a:rect b="b" l="l" r="r" t="t"/>
              <a:pathLst>
                <a:path extrusionOk="0" h="464" w="584">
                  <a:moveTo>
                    <a:pt x="1" y="1"/>
                  </a:moveTo>
                  <a:lnTo>
                    <a:pt x="1" y="464"/>
                  </a:lnTo>
                  <a:lnTo>
                    <a:pt x="583" y="464"/>
                  </a:lnTo>
                  <a:lnTo>
                    <a:pt x="583"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7"/>
            <p:cNvSpPr/>
            <p:nvPr/>
          </p:nvSpPr>
          <p:spPr>
            <a:xfrm>
              <a:off x="4319901" y="2680046"/>
              <a:ext cx="23076" cy="59804"/>
            </a:xfrm>
            <a:custGeom>
              <a:rect b="b" l="l" r="r" t="t"/>
              <a:pathLst>
                <a:path extrusionOk="0" h="1472" w="568">
                  <a:moveTo>
                    <a:pt x="187" y="0"/>
                  </a:moveTo>
                  <a:cubicBezTo>
                    <a:pt x="82" y="0"/>
                    <a:pt x="0" y="82"/>
                    <a:pt x="0" y="187"/>
                  </a:cubicBezTo>
                  <a:lnTo>
                    <a:pt x="0" y="1284"/>
                  </a:lnTo>
                  <a:cubicBezTo>
                    <a:pt x="0" y="1389"/>
                    <a:pt x="82" y="1471"/>
                    <a:pt x="187" y="1471"/>
                  </a:cubicBezTo>
                  <a:lnTo>
                    <a:pt x="381" y="1471"/>
                  </a:lnTo>
                  <a:cubicBezTo>
                    <a:pt x="486" y="1471"/>
                    <a:pt x="568" y="1389"/>
                    <a:pt x="568" y="1284"/>
                  </a:cubicBezTo>
                  <a:lnTo>
                    <a:pt x="568" y="187"/>
                  </a:lnTo>
                  <a:cubicBezTo>
                    <a:pt x="568" y="82"/>
                    <a:pt x="486" y="0"/>
                    <a:pt x="381" y="0"/>
                  </a:cubicBez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7"/>
            <p:cNvSpPr/>
            <p:nvPr/>
          </p:nvSpPr>
          <p:spPr>
            <a:xfrm>
              <a:off x="4288334" y="2680046"/>
              <a:ext cx="23401" cy="59804"/>
            </a:xfrm>
            <a:custGeom>
              <a:rect b="b" l="l" r="r" t="t"/>
              <a:pathLst>
                <a:path extrusionOk="0" h="1472" w="576">
                  <a:moveTo>
                    <a:pt x="187" y="0"/>
                  </a:moveTo>
                  <a:cubicBezTo>
                    <a:pt x="83" y="0"/>
                    <a:pt x="1" y="82"/>
                    <a:pt x="1" y="187"/>
                  </a:cubicBezTo>
                  <a:lnTo>
                    <a:pt x="1" y="1284"/>
                  </a:lnTo>
                  <a:cubicBezTo>
                    <a:pt x="1" y="1389"/>
                    <a:pt x="83" y="1471"/>
                    <a:pt x="187" y="1471"/>
                  </a:cubicBezTo>
                  <a:lnTo>
                    <a:pt x="389" y="1471"/>
                  </a:lnTo>
                  <a:cubicBezTo>
                    <a:pt x="494" y="1471"/>
                    <a:pt x="576" y="1389"/>
                    <a:pt x="576" y="1284"/>
                  </a:cubicBezTo>
                  <a:lnTo>
                    <a:pt x="576" y="187"/>
                  </a:lnTo>
                  <a:cubicBezTo>
                    <a:pt x="576" y="82"/>
                    <a:pt x="494" y="0"/>
                    <a:pt x="389" y="0"/>
                  </a:cubicBez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7"/>
            <p:cNvSpPr/>
            <p:nvPr/>
          </p:nvSpPr>
          <p:spPr>
            <a:xfrm>
              <a:off x="4256807" y="2680046"/>
              <a:ext cx="23401" cy="59804"/>
            </a:xfrm>
            <a:custGeom>
              <a:rect b="b" l="l" r="r" t="t"/>
              <a:pathLst>
                <a:path extrusionOk="0" h="1472" w="576">
                  <a:moveTo>
                    <a:pt x="187" y="0"/>
                  </a:moveTo>
                  <a:cubicBezTo>
                    <a:pt x="82" y="0"/>
                    <a:pt x="0" y="82"/>
                    <a:pt x="0" y="187"/>
                  </a:cubicBezTo>
                  <a:lnTo>
                    <a:pt x="0" y="1284"/>
                  </a:lnTo>
                  <a:cubicBezTo>
                    <a:pt x="0" y="1389"/>
                    <a:pt x="82" y="1471"/>
                    <a:pt x="187" y="1471"/>
                  </a:cubicBezTo>
                  <a:lnTo>
                    <a:pt x="388" y="1471"/>
                  </a:lnTo>
                  <a:cubicBezTo>
                    <a:pt x="493" y="1471"/>
                    <a:pt x="575" y="1389"/>
                    <a:pt x="575" y="1284"/>
                  </a:cubicBezTo>
                  <a:lnTo>
                    <a:pt x="575" y="187"/>
                  </a:lnTo>
                  <a:cubicBezTo>
                    <a:pt x="575" y="82"/>
                    <a:pt x="493" y="0"/>
                    <a:pt x="388" y="0"/>
                  </a:cubicBez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7"/>
            <p:cNvSpPr/>
            <p:nvPr/>
          </p:nvSpPr>
          <p:spPr>
            <a:xfrm>
              <a:off x="3959781" y="2680046"/>
              <a:ext cx="23117" cy="59804"/>
            </a:xfrm>
            <a:custGeom>
              <a:rect b="b" l="l" r="r" t="t"/>
              <a:pathLst>
                <a:path extrusionOk="0" h="1472" w="569">
                  <a:moveTo>
                    <a:pt x="188" y="0"/>
                  </a:moveTo>
                  <a:cubicBezTo>
                    <a:pt x="83" y="0"/>
                    <a:pt x="1" y="82"/>
                    <a:pt x="1" y="187"/>
                  </a:cubicBezTo>
                  <a:lnTo>
                    <a:pt x="1" y="1284"/>
                  </a:lnTo>
                  <a:cubicBezTo>
                    <a:pt x="1" y="1389"/>
                    <a:pt x="83" y="1471"/>
                    <a:pt x="188" y="1471"/>
                  </a:cubicBezTo>
                  <a:lnTo>
                    <a:pt x="382" y="1471"/>
                  </a:lnTo>
                  <a:cubicBezTo>
                    <a:pt x="486" y="1471"/>
                    <a:pt x="568" y="1389"/>
                    <a:pt x="568" y="1284"/>
                  </a:cubicBezTo>
                  <a:lnTo>
                    <a:pt x="568" y="187"/>
                  </a:lnTo>
                  <a:cubicBezTo>
                    <a:pt x="568" y="82"/>
                    <a:pt x="486" y="0"/>
                    <a:pt x="382" y="0"/>
                  </a:cubicBez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7"/>
            <p:cNvSpPr/>
            <p:nvPr/>
          </p:nvSpPr>
          <p:spPr>
            <a:xfrm>
              <a:off x="3928539" y="2680046"/>
              <a:ext cx="23401" cy="59804"/>
            </a:xfrm>
            <a:custGeom>
              <a:rect b="b" l="l" r="r" t="t"/>
              <a:pathLst>
                <a:path extrusionOk="0" h="1472" w="576">
                  <a:moveTo>
                    <a:pt x="187" y="0"/>
                  </a:moveTo>
                  <a:cubicBezTo>
                    <a:pt x="90" y="0"/>
                    <a:pt x="1" y="82"/>
                    <a:pt x="1" y="187"/>
                  </a:cubicBezTo>
                  <a:lnTo>
                    <a:pt x="1" y="1284"/>
                  </a:lnTo>
                  <a:cubicBezTo>
                    <a:pt x="1" y="1389"/>
                    <a:pt x="90" y="1471"/>
                    <a:pt x="187" y="1471"/>
                  </a:cubicBezTo>
                  <a:lnTo>
                    <a:pt x="389" y="1471"/>
                  </a:lnTo>
                  <a:cubicBezTo>
                    <a:pt x="486" y="1471"/>
                    <a:pt x="576" y="1389"/>
                    <a:pt x="576" y="1284"/>
                  </a:cubicBezTo>
                  <a:lnTo>
                    <a:pt x="576" y="187"/>
                  </a:lnTo>
                  <a:cubicBezTo>
                    <a:pt x="576" y="82"/>
                    <a:pt x="486" y="0"/>
                    <a:pt x="389" y="0"/>
                  </a:cubicBez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7"/>
            <p:cNvSpPr/>
            <p:nvPr/>
          </p:nvSpPr>
          <p:spPr>
            <a:xfrm>
              <a:off x="3897622" y="2680046"/>
              <a:ext cx="23076" cy="59804"/>
            </a:xfrm>
            <a:custGeom>
              <a:rect b="b" l="l" r="r" t="t"/>
              <a:pathLst>
                <a:path extrusionOk="0" h="1472" w="568">
                  <a:moveTo>
                    <a:pt x="187" y="0"/>
                  </a:moveTo>
                  <a:cubicBezTo>
                    <a:pt x="82" y="0"/>
                    <a:pt x="0" y="82"/>
                    <a:pt x="0" y="187"/>
                  </a:cubicBezTo>
                  <a:lnTo>
                    <a:pt x="0" y="1284"/>
                  </a:lnTo>
                  <a:cubicBezTo>
                    <a:pt x="0" y="1389"/>
                    <a:pt x="82" y="1471"/>
                    <a:pt x="187" y="1471"/>
                  </a:cubicBezTo>
                  <a:lnTo>
                    <a:pt x="381" y="1471"/>
                  </a:lnTo>
                  <a:cubicBezTo>
                    <a:pt x="485" y="1471"/>
                    <a:pt x="568" y="1389"/>
                    <a:pt x="568" y="1284"/>
                  </a:cubicBezTo>
                  <a:lnTo>
                    <a:pt x="568" y="187"/>
                  </a:lnTo>
                  <a:cubicBezTo>
                    <a:pt x="568" y="82"/>
                    <a:pt x="485" y="0"/>
                    <a:pt x="381" y="0"/>
                  </a:cubicBez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7"/>
            <p:cNvSpPr/>
            <p:nvPr/>
          </p:nvSpPr>
          <p:spPr>
            <a:xfrm>
              <a:off x="4035957" y="2611752"/>
              <a:ext cx="157472" cy="157513"/>
            </a:xfrm>
            <a:custGeom>
              <a:rect b="b" l="l" r="r" t="t"/>
              <a:pathLst>
                <a:path extrusionOk="0" h="3877" w="3876">
                  <a:moveTo>
                    <a:pt x="1934" y="1"/>
                  </a:moveTo>
                  <a:cubicBezTo>
                    <a:pt x="866" y="1"/>
                    <a:pt x="0" y="867"/>
                    <a:pt x="0" y="1942"/>
                  </a:cubicBezTo>
                  <a:cubicBezTo>
                    <a:pt x="0" y="3010"/>
                    <a:pt x="866" y="3876"/>
                    <a:pt x="1934" y="3876"/>
                  </a:cubicBezTo>
                  <a:cubicBezTo>
                    <a:pt x="3009" y="3876"/>
                    <a:pt x="3876" y="3010"/>
                    <a:pt x="3876" y="1942"/>
                  </a:cubicBezTo>
                  <a:cubicBezTo>
                    <a:pt x="3876" y="867"/>
                    <a:pt x="3009" y="1"/>
                    <a:pt x="19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7"/>
            <p:cNvSpPr/>
            <p:nvPr/>
          </p:nvSpPr>
          <p:spPr>
            <a:xfrm>
              <a:off x="4190950" y="2636331"/>
              <a:ext cx="23117" cy="30674"/>
            </a:xfrm>
            <a:custGeom>
              <a:rect b="b" l="l" r="r" t="t"/>
              <a:pathLst>
                <a:path extrusionOk="0" h="755" w="569">
                  <a:moveTo>
                    <a:pt x="150" y="1"/>
                  </a:moveTo>
                  <a:lnTo>
                    <a:pt x="1" y="210"/>
                  </a:lnTo>
                  <a:lnTo>
                    <a:pt x="113" y="232"/>
                  </a:lnTo>
                  <a:lnTo>
                    <a:pt x="105" y="718"/>
                  </a:lnTo>
                  <a:lnTo>
                    <a:pt x="292" y="755"/>
                  </a:lnTo>
                  <a:lnTo>
                    <a:pt x="471" y="292"/>
                  </a:lnTo>
                  <a:lnTo>
                    <a:pt x="568" y="307"/>
                  </a:lnTo>
                  <a:lnTo>
                    <a:pt x="568" y="307"/>
                  </a:lnTo>
                  <a:lnTo>
                    <a:pt x="509" y="68"/>
                  </a:lnTo>
                  <a:lnTo>
                    <a:pt x="150"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7"/>
            <p:cNvSpPr/>
            <p:nvPr/>
          </p:nvSpPr>
          <p:spPr>
            <a:xfrm>
              <a:off x="4168524" y="2702472"/>
              <a:ext cx="9141" cy="5485"/>
            </a:xfrm>
            <a:custGeom>
              <a:rect b="b" l="l" r="r" t="t"/>
              <a:pathLst>
                <a:path extrusionOk="0" h="135" w="225">
                  <a:moveTo>
                    <a:pt x="0" y="1"/>
                  </a:moveTo>
                  <a:lnTo>
                    <a:pt x="224" y="135"/>
                  </a:lnTo>
                  <a:cubicBezTo>
                    <a:pt x="164" y="68"/>
                    <a:pt x="90" y="23"/>
                    <a:pt x="0"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7"/>
            <p:cNvSpPr/>
            <p:nvPr/>
          </p:nvSpPr>
          <p:spPr>
            <a:xfrm>
              <a:off x="4167589" y="2701253"/>
              <a:ext cx="11294" cy="7638"/>
            </a:xfrm>
            <a:custGeom>
              <a:rect b="b" l="l" r="r" t="t"/>
              <a:pathLst>
                <a:path extrusionOk="0" h="188" w="278">
                  <a:moveTo>
                    <a:pt x="31" y="1"/>
                  </a:moveTo>
                  <a:cubicBezTo>
                    <a:pt x="23" y="1"/>
                    <a:pt x="8" y="8"/>
                    <a:pt x="8" y="23"/>
                  </a:cubicBezTo>
                  <a:cubicBezTo>
                    <a:pt x="1" y="31"/>
                    <a:pt x="8" y="46"/>
                    <a:pt x="23" y="46"/>
                  </a:cubicBezTo>
                  <a:cubicBezTo>
                    <a:pt x="105" y="68"/>
                    <a:pt x="173" y="113"/>
                    <a:pt x="232" y="180"/>
                  </a:cubicBezTo>
                  <a:cubicBezTo>
                    <a:pt x="232" y="180"/>
                    <a:pt x="240" y="187"/>
                    <a:pt x="247" y="187"/>
                  </a:cubicBezTo>
                  <a:cubicBezTo>
                    <a:pt x="255" y="187"/>
                    <a:pt x="255" y="187"/>
                    <a:pt x="262" y="180"/>
                  </a:cubicBezTo>
                  <a:cubicBezTo>
                    <a:pt x="270" y="172"/>
                    <a:pt x="277" y="158"/>
                    <a:pt x="270" y="150"/>
                  </a:cubicBezTo>
                  <a:cubicBezTo>
                    <a:pt x="202" y="75"/>
                    <a:pt x="120" y="31"/>
                    <a:pt x="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7"/>
            <p:cNvSpPr/>
            <p:nvPr/>
          </p:nvSpPr>
          <p:spPr>
            <a:xfrm>
              <a:off x="4025029" y="2590829"/>
              <a:ext cx="34005" cy="39490"/>
            </a:xfrm>
            <a:custGeom>
              <a:rect b="b" l="l" r="r" t="t"/>
              <a:pathLst>
                <a:path extrusionOk="0" h="972" w="837">
                  <a:moveTo>
                    <a:pt x="448" y="1"/>
                  </a:moveTo>
                  <a:lnTo>
                    <a:pt x="165" y="165"/>
                  </a:lnTo>
                  <a:lnTo>
                    <a:pt x="277" y="240"/>
                  </a:lnTo>
                  <a:lnTo>
                    <a:pt x="0" y="830"/>
                  </a:lnTo>
                  <a:lnTo>
                    <a:pt x="202" y="971"/>
                  </a:lnTo>
                  <a:lnTo>
                    <a:pt x="657" y="531"/>
                  </a:lnTo>
                  <a:lnTo>
                    <a:pt x="777" y="613"/>
                  </a:lnTo>
                  <a:lnTo>
                    <a:pt x="837" y="277"/>
                  </a:lnTo>
                  <a:lnTo>
                    <a:pt x="448"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7"/>
            <p:cNvSpPr/>
            <p:nvPr/>
          </p:nvSpPr>
          <p:spPr>
            <a:xfrm>
              <a:off x="4049892" y="2702472"/>
              <a:ext cx="9141" cy="5485"/>
            </a:xfrm>
            <a:custGeom>
              <a:rect b="b" l="l" r="r" t="t"/>
              <a:pathLst>
                <a:path extrusionOk="0" h="135" w="225">
                  <a:moveTo>
                    <a:pt x="225" y="1"/>
                  </a:moveTo>
                  <a:cubicBezTo>
                    <a:pt x="135" y="23"/>
                    <a:pt x="60" y="68"/>
                    <a:pt x="1" y="135"/>
                  </a:cubicBezTo>
                  <a:lnTo>
                    <a:pt x="225"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7"/>
            <p:cNvSpPr/>
            <p:nvPr/>
          </p:nvSpPr>
          <p:spPr>
            <a:xfrm>
              <a:off x="4048999" y="2701253"/>
              <a:ext cx="10929" cy="7638"/>
            </a:xfrm>
            <a:custGeom>
              <a:rect b="b" l="l" r="r" t="t"/>
              <a:pathLst>
                <a:path extrusionOk="0" h="188" w="269">
                  <a:moveTo>
                    <a:pt x="239" y="1"/>
                  </a:moveTo>
                  <a:cubicBezTo>
                    <a:pt x="150" y="31"/>
                    <a:pt x="67" y="75"/>
                    <a:pt x="8" y="150"/>
                  </a:cubicBezTo>
                  <a:cubicBezTo>
                    <a:pt x="0" y="158"/>
                    <a:pt x="0" y="172"/>
                    <a:pt x="8" y="180"/>
                  </a:cubicBezTo>
                  <a:cubicBezTo>
                    <a:pt x="15" y="187"/>
                    <a:pt x="23" y="187"/>
                    <a:pt x="23" y="187"/>
                  </a:cubicBezTo>
                  <a:cubicBezTo>
                    <a:pt x="30" y="187"/>
                    <a:pt x="38" y="180"/>
                    <a:pt x="45" y="180"/>
                  </a:cubicBezTo>
                  <a:cubicBezTo>
                    <a:pt x="97" y="113"/>
                    <a:pt x="172" y="68"/>
                    <a:pt x="254" y="46"/>
                  </a:cubicBezTo>
                  <a:cubicBezTo>
                    <a:pt x="262" y="46"/>
                    <a:pt x="269" y="31"/>
                    <a:pt x="269" y="23"/>
                  </a:cubicBezTo>
                  <a:cubicBezTo>
                    <a:pt x="262" y="8"/>
                    <a:pt x="254" y="1"/>
                    <a:pt x="2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7"/>
            <p:cNvSpPr/>
            <p:nvPr/>
          </p:nvSpPr>
          <p:spPr>
            <a:xfrm>
              <a:off x="4045952" y="2862665"/>
              <a:ext cx="138987" cy="33396"/>
            </a:xfrm>
            <a:custGeom>
              <a:rect b="b" l="l" r="r" t="t"/>
              <a:pathLst>
                <a:path extrusionOk="0" h="822" w="3421">
                  <a:moveTo>
                    <a:pt x="225" y="0"/>
                  </a:moveTo>
                  <a:cubicBezTo>
                    <a:pt x="105" y="0"/>
                    <a:pt x="1" y="97"/>
                    <a:pt x="1" y="217"/>
                  </a:cubicBezTo>
                  <a:lnTo>
                    <a:pt x="1" y="605"/>
                  </a:lnTo>
                  <a:cubicBezTo>
                    <a:pt x="1" y="724"/>
                    <a:pt x="105" y="822"/>
                    <a:pt x="225" y="822"/>
                  </a:cubicBezTo>
                  <a:lnTo>
                    <a:pt x="3204" y="822"/>
                  </a:lnTo>
                  <a:cubicBezTo>
                    <a:pt x="3323" y="822"/>
                    <a:pt x="3420" y="724"/>
                    <a:pt x="3420" y="605"/>
                  </a:cubicBezTo>
                  <a:lnTo>
                    <a:pt x="3420" y="217"/>
                  </a:lnTo>
                  <a:cubicBezTo>
                    <a:pt x="3420" y="97"/>
                    <a:pt x="3323" y="0"/>
                    <a:pt x="3204"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7"/>
            <p:cNvSpPr/>
            <p:nvPr/>
          </p:nvSpPr>
          <p:spPr>
            <a:xfrm>
              <a:off x="4046236" y="2828660"/>
              <a:ext cx="138702" cy="33721"/>
            </a:xfrm>
            <a:custGeom>
              <a:rect b="b" l="l" r="r" t="t"/>
              <a:pathLst>
                <a:path extrusionOk="0" h="830" w="3414">
                  <a:moveTo>
                    <a:pt x="247" y="1"/>
                  </a:moveTo>
                  <a:cubicBezTo>
                    <a:pt x="113" y="1"/>
                    <a:pt x="1" y="113"/>
                    <a:pt x="1" y="255"/>
                  </a:cubicBezTo>
                  <a:lnTo>
                    <a:pt x="1" y="576"/>
                  </a:lnTo>
                  <a:cubicBezTo>
                    <a:pt x="1" y="718"/>
                    <a:pt x="113" y="830"/>
                    <a:pt x="247" y="830"/>
                  </a:cubicBezTo>
                  <a:lnTo>
                    <a:pt x="3167" y="830"/>
                  </a:lnTo>
                  <a:cubicBezTo>
                    <a:pt x="3301" y="830"/>
                    <a:pt x="3413" y="718"/>
                    <a:pt x="3413" y="576"/>
                  </a:cubicBezTo>
                  <a:lnTo>
                    <a:pt x="3413" y="255"/>
                  </a:lnTo>
                  <a:cubicBezTo>
                    <a:pt x="3413" y="113"/>
                    <a:pt x="3301" y="1"/>
                    <a:pt x="3167"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7"/>
            <p:cNvSpPr/>
            <p:nvPr/>
          </p:nvSpPr>
          <p:spPr>
            <a:xfrm>
              <a:off x="4046236" y="2896629"/>
              <a:ext cx="138702" cy="16739"/>
            </a:xfrm>
            <a:custGeom>
              <a:rect b="b" l="l" r="r" t="t"/>
              <a:pathLst>
                <a:path extrusionOk="0" h="412" w="3414">
                  <a:moveTo>
                    <a:pt x="203" y="0"/>
                  </a:moveTo>
                  <a:cubicBezTo>
                    <a:pt x="91" y="0"/>
                    <a:pt x="1" y="90"/>
                    <a:pt x="1" y="202"/>
                  </a:cubicBezTo>
                  <a:cubicBezTo>
                    <a:pt x="1" y="322"/>
                    <a:pt x="91" y="411"/>
                    <a:pt x="203" y="411"/>
                  </a:cubicBezTo>
                  <a:lnTo>
                    <a:pt x="3212" y="411"/>
                  </a:lnTo>
                  <a:cubicBezTo>
                    <a:pt x="3324" y="411"/>
                    <a:pt x="3413" y="322"/>
                    <a:pt x="3413" y="202"/>
                  </a:cubicBezTo>
                  <a:cubicBezTo>
                    <a:pt x="3413" y="90"/>
                    <a:pt x="3324" y="0"/>
                    <a:pt x="3212" y="0"/>
                  </a:cubicBez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7"/>
            <p:cNvSpPr/>
            <p:nvPr/>
          </p:nvSpPr>
          <p:spPr>
            <a:xfrm>
              <a:off x="4119081" y="2834754"/>
              <a:ext cx="21858" cy="21573"/>
            </a:xfrm>
            <a:custGeom>
              <a:rect b="b" l="l" r="r" t="t"/>
              <a:pathLst>
                <a:path extrusionOk="0" h="531" w="538">
                  <a:moveTo>
                    <a:pt x="75" y="0"/>
                  </a:moveTo>
                  <a:cubicBezTo>
                    <a:pt x="30" y="0"/>
                    <a:pt x="0" y="30"/>
                    <a:pt x="0" y="75"/>
                  </a:cubicBezTo>
                  <a:lnTo>
                    <a:pt x="0" y="456"/>
                  </a:lnTo>
                  <a:cubicBezTo>
                    <a:pt x="0" y="500"/>
                    <a:pt x="30" y="530"/>
                    <a:pt x="75" y="530"/>
                  </a:cubicBezTo>
                  <a:lnTo>
                    <a:pt x="456" y="530"/>
                  </a:lnTo>
                  <a:cubicBezTo>
                    <a:pt x="500" y="530"/>
                    <a:pt x="538" y="500"/>
                    <a:pt x="538" y="456"/>
                  </a:cubicBezTo>
                  <a:lnTo>
                    <a:pt x="538" y="75"/>
                  </a:lnTo>
                  <a:cubicBezTo>
                    <a:pt x="538" y="30"/>
                    <a:pt x="500" y="0"/>
                    <a:pt x="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7"/>
            <p:cNvSpPr/>
            <p:nvPr/>
          </p:nvSpPr>
          <p:spPr>
            <a:xfrm>
              <a:off x="4089951" y="2834754"/>
              <a:ext cx="21858" cy="21573"/>
            </a:xfrm>
            <a:custGeom>
              <a:rect b="b" l="l" r="r" t="t"/>
              <a:pathLst>
                <a:path extrusionOk="0" h="531" w="538">
                  <a:moveTo>
                    <a:pt x="82" y="0"/>
                  </a:moveTo>
                  <a:cubicBezTo>
                    <a:pt x="38" y="0"/>
                    <a:pt x="0" y="30"/>
                    <a:pt x="0" y="75"/>
                  </a:cubicBezTo>
                  <a:lnTo>
                    <a:pt x="0" y="456"/>
                  </a:lnTo>
                  <a:cubicBezTo>
                    <a:pt x="0" y="500"/>
                    <a:pt x="38" y="530"/>
                    <a:pt x="82" y="530"/>
                  </a:cubicBezTo>
                  <a:lnTo>
                    <a:pt x="456" y="530"/>
                  </a:lnTo>
                  <a:cubicBezTo>
                    <a:pt x="501" y="530"/>
                    <a:pt x="538" y="500"/>
                    <a:pt x="538" y="456"/>
                  </a:cubicBezTo>
                  <a:lnTo>
                    <a:pt x="538" y="75"/>
                  </a:lnTo>
                  <a:cubicBezTo>
                    <a:pt x="538" y="30"/>
                    <a:pt x="501" y="0"/>
                    <a:pt x="4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7"/>
            <p:cNvSpPr/>
            <p:nvPr/>
          </p:nvSpPr>
          <p:spPr>
            <a:xfrm>
              <a:off x="4057165" y="2835648"/>
              <a:ext cx="25230" cy="20679"/>
            </a:xfrm>
            <a:custGeom>
              <a:rect b="b" l="l" r="r" t="t"/>
              <a:pathLst>
                <a:path extrusionOk="0" h="509" w="621">
                  <a:moveTo>
                    <a:pt x="90" y="1"/>
                  </a:moveTo>
                  <a:cubicBezTo>
                    <a:pt x="38" y="1"/>
                    <a:pt x="1" y="38"/>
                    <a:pt x="1" y="83"/>
                  </a:cubicBezTo>
                  <a:lnTo>
                    <a:pt x="1" y="426"/>
                  </a:lnTo>
                  <a:cubicBezTo>
                    <a:pt x="1" y="471"/>
                    <a:pt x="38" y="508"/>
                    <a:pt x="90" y="508"/>
                  </a:cubicBezTo>
                  <a:lnTo>
                    <a:pt x="531" y="508"/>
                  </a:lnTo>
                  <a:cubicBezTo>
                    <a:pt x="583" y="508"/>
                    <a:pt x="621" y="471"/>
                    <a:pt x="621" y="426"/>
                  </a:cubicBezTo>
                  <a:lnTo>
                    <a:pt x="621" y="83"/>
                  </a:lnTo>
                  <a:cubicBezTo>
                    <a:pt x="621" y="38"/>
                    <a:pt x="583" y="1"/>
                    <a:pt x="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7"/>
            <p:cNvSpPr/>
            <p:nvPr/>
          </p:nvSpPr>
          <p:spPr>
            <a:xfrm>
              <a:off x="4148779" y="2834754"/>
              <a:ext cx="24011" cy="9141"/>
            </a:xfrm>
            <a:custGeom>
              <a:rect b="b" l="l" r="r" t="t"/>
              <a:pathLst>
                <a:path extrusionOk="0" h="225" w="591">
                  <a:moveTo>
                    <a:pt x="83" y="0"/>
                  </a:moveTo>
                  <a:cubicBezTo>
                    <a:pt x="38" y="0"/>
                    <a:pt x="1" y="30"/>
                    <a:pt x="1" y="75"/>
                  </a:cubicBezTo>
                  <a:lnTo>
                    <a:pt x="1" y="142"/>
                  </a:lnTo>
                  <a:cubicBezTo>
                    <a:pt x="1" y="187"/>
                    <a:pt x="38" y="224"/>
                    <a:pt x="83" y="224"/>
                  </a:cubicBezTo>
                  <a:lnTo>
                    <a:pt x="509" y="224"/>
                  </a:lnTo>
                  <a:cubicBezTo>
                    <a:pt x="553" y="224"/>
                    <a:pt x="591" y="187"/>
                    <a:pt x="591" y="142"/>
                  </a:cubicBezTo>
                  <a:lnTo>
                    <a:pt x="591" y="75"/>
                  </a:lnTo>
                  <a:cubicBezTo>
                    <a:pt x="591" y="30"/>
                    <a:pt x="553" y="0"/>
                    <a:pt x="5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7"/>
            <p:cNvSpPr/>
            <p:nvPr/>
          </p:nvSpPr>
          <p:spPr>
            <a:xfrm>
              <a:off x="4148779" y="2848689"/>
              <a:ext cx="24011" cy="7638"/>
            </a:xfrm>
            <a:custGeom>
              <a:rect b="b" l="l" r="r" t="t"/>
              <a:pathLst>
                <a:path extrusionOk="0" h="188" w="591">
                  <a:moveTo>
                    <a:pt x="83" y="1"/>
                  </a:moveTo>
                  <a:cubicBezTo>
                    <a:pt x="38" y="1"/>
                    <a:pt x="1" y="31"/>
                    <a:pt x="1" y="75"/>
                  </a:cubicBezTo>
                  <a:lnTo>
                    <a:pt x="1" y="113"/>
                  </a:lnTo>
                  <a:cubicBezTo>
                    <a:pt x="1" y="157"/>
                    <a:pt x="38" y="187"/>
                    <a:pt x="83" y="187"/>
                  </a:cubicBezTo>
                  <a:lnTo>
                    <a:pt x="509" y="187"/>
                  </a:lnTo>
                  <a:cubicBezTo>
                    <a:pt x="553" y="187"/>
                    <a:pt x="591" y="157"/>
                    <a:pt x="591" y="113"/>
                  </a:cubicBezTo>
                  <a:lnTo>
                    <a:pt x="591" y="75"/>
                  </a:lnTo>
                  <a:cubicBezTo>
                    <a:pt x="591" y="31"/>
                    <a:pt x="553" y="1"/>
                    <a:pt x="5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7"/>
            <p:cNvSpPr/>
            <p:nvPr/>
          </p:nvSpPr>
          <p:spPr>
            <a:xfrm>
              <a:off x="4089016" y="2872659"/>
              <a:ext cx="23726" cy="2478"/>
            </a:xfrm>
            <a:custGeom>
              <a:rect b="b" l="l" r="r" t="t"/>
              <a:pathLst>
                <a:path extrusionOk="0" h="61" w="584">
                  <a:moveTo>
                    <a:pt x="1" y="1"/>
                  </a:moveTo>
                  <a:lnTo>
                    <a:pt x="1" y="60"/>
                  </a:lnTo>
                  <a:lnTo>
                    <a:pt x="583" y="60"/>
                  </a:lnTo>
                  <a:lnTo>
                    <a:pt x="583"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7"/>
            <p:cNvSpPr/>
            <p:nvPr/>
          </p:nvSpPr>
          <p:spPr>
            <a:xfrm>
              <a:off x="4117862" y="2872659"/>
              <a:ext cx="24011" cy="9751"/>
            </a:xfrm>
            <a:custGeom>
              <a:rect b="b" l="l" r="r" t="t"/>
              <a:pathLst>
                <a:path extrusionOk="0" h="240" w="591">
                  <a:moveTo>
                    <a:pt x="82" y="1"/>
                  </a:moveTo>
                  <a:cubicBezTo>
                    <a:pt x="38" y="1"/>
                    <a:pt x="0" y="38"/>
                    <a:pt x="0" y="83"/>
                  </a:cubicBezTo>
                  <a:lnTo>
                    <a:pt x="0" y="165"/>
                  </a:lnTo>
                  <a:cubicBezTo>
                    <a:pt x="0" y="210"/>
                    <a:pt x="38" y="240"/>
                    <a:pt x="82" y="240"/>
                  </a:cubicBezTo>
                  <a:lnTo>
                    <a:pt x="508" y="240"/>
                  </a:lnTo>
                  <a:cubicBezTo>
                    <a:pt x="553" y="240"/>
                    <a:pt x="590" y="210"/>
                    <a:pt x="590" y="165"/>
                  </a:cubicBezTo>
                  <a:lnTo>
                    <a:pt x="590" y="83"/>
                  </a:lnTo>
                  <a:cubicBezTo>
                    <a:pt x="590" y="38"/>
                    <a:pt x="553" y="1"/>
                    <a:pt x="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7"/>
            <p:cNvSpPr/>
            <p:nvPr/>
          </p:nvSpPr>
          <p:spPr>
            <a:xfrm>
              <a:off x="4057165" y="2872659"/>
              <a:ext cx="24011" cy="2478"/>
            </a:xfrm>
            <a:custGeom>
              <a:rect b="b" l="l" r="r" t="t"/>
              <a:pathLst>
                <a:path extrusionOk="0" h="61" w="591">
                  <a:moveTo>
                    <a:pt x="1" y="1"/>
                  </a:moveTo>
                  <a:lnTo>
                    <a:pt x="1" y="60"/>
                  </a:lnTo>
                  <a:lnTo>
                    <a:pt x="591" y="60"/>
                  </a:lnTo>
                  <a:lnTo>
                    <a:pt x="591"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7"/>
            <p:cNvSpPr/>
            <p:nvPr/>
          </p:nvSpPr>
          <p:spPr>
            <a:xfrm>
              <a:off x="4089016" y="2879932"/>
              <a:ext cx="23726" cy="2478"/>
            </a:xfrm>
            <a:custGeom>
              <a:rect b="b" l="l" r="r" t="t"/>
              <a:pathLst>
                <a:path extrusionOk="0" h="61" w="584">
                  <a:moveTo>
                    <a:pt x="1" y="1"/>
                  </a:moveTo>
                  <a:lnTo>
                    <a:pt x="1" y="61"/>
                  </a:lnTo>
                  <a:lnTo>
                    <a:pt x="583" y="61"/>
                  </a:lnTo>
                  <a:lnTo>
                    <a:pt x="583"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7"/>
            <p:cNvSpPr/>
            <p:nvPr/>
          </p:nvSpPr>
          <p:spPr>
            <a:xfrm>
              <a:off x="4148779" y="2872659"/>
              <a:ext cx="24011" cy="2478"/>
            </a:xfrm>
            <a:custGeom>
              <a:rect b="b" l="l" r="r" t="t"/>
              <a:pathLst>
                <a:path extrusionOk="0" h="61" w="591">
                  <a:moveTo>
                    <a:pt x="1" y="1"/>
                  </a:moveTo>
                  <a:lnTo>
                    <a:pt x="1" y="60"/>
                  </a:lnTo>
                  <a:lnTo>
                    <a:pt x="591" y="60"/>
                  </a:lnTo>
                  <a:lnTo>
                    <a:pt x="591"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7"/>
            <p:cNvSpPr/>
            <p:nvPr/>
          </p:nvSpPr>
          <p:spPr>
            <a:xfrm>
              <a:off x="4148779" y="2879932"/>
              <a:ext cx="24011" cy="2478"/>
            </a:xfrm>
            <a:custGeom>
              <a:rect b="b" l="l" r="r" t="t"/>
              <a:pathLst>
                <a:path extrusionOk="0" h="61" w="591">
                  <a:moveTo>
                    <a:pt x="1" y="1"/>
                  </a:moveTo>
                  <a:lnTo>
                    <a:pt x="1" y="61"/>
                  </a:lnTo>
                  <a:lnTo>
                    <a:pt x="591" y="61"/>
                  </a:lnTo>
                  <a:lnTo>
                    <a:pt x="591"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7"/>
            <p:cNvSpPr/>
            <p:nvPr/>
          </p:nvSpPr>
          <p:spPr>
            <a:xfrm>
              <a:off x="4057165" y="2879932"/>
              <a:ext cx="24011" cy="2478"/>
            </a:xfrm>
            <a:custGeom>
              <a:rect b="b" l="l" r="r" t="t"/>
              <a:pathLst>
                <a:path extrusionOk="0" h="61" w="591">
                  <a:moveTo>
                    <a:pt x="1" y="1"/>
                  </a:moveTo>
                  <a:lnTo>
                    <a:pt x="1" y="61"/>
                  </a:lnTo>
                  <a:lnTo>
                    <a:pt x="591" y="61"/>
                  </a:lnTo>
                  <a:lnTo>
                    <a:pt x="591"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7"/>
            <p:cNvSpPr/>
            <p:nvPr/>
          </p:nvSpPr>
          <p:spPr>
            <a:xfrm>
              <a:off x="4135738" y="2571449"/>
              <a:ext cx="36362" cy="41887"/>
            </a:xfrm>
            <a:custGeom>
              <a:rect b="b" l="l" r="r" t="t"/>
              <a:pathLst>
                <a:path extrusionOk="0" h="1031" w="895">
                  <a:moveTo>
                    <a:pt x="282" y="1"/>
                  </a:moveTo>
                  <a:cubicBezTo>
                    <a:pt x="219" y="1"/>
                    <a:pt x="154" y="10"/>
                    <a:pt x="94" y="10"/>
                  </a:cubicBezTo>
                  <a:cubicBezTo>
                    <a:pt x="77" y="10"/>
                    <a:pt x="61" y="9"/>
                    <a:pt x="46" y="7"/>
                  </a:cubicBezTo>
                  <a:cubicBezTo>
                    <a:pt x="1" y="7"/>
                    <a:pt x="1" y="75"/>
                    <a:pt x="46" y="75"/>
                  </a:cubicBezTo>
                  <a:cubicBezTo>
                    <a:pt x="56" y="76"/>
                    <a:pt x="68" y="76"/>
                    <a:pt x="81" y="76"/>
                  </a:cubicBezTo>
                  <a:cubicBezTo>
                    <a:pt x="134" y="76"/>
                    <a:pt x="203" y="67"/>
                    <a:pt x="267" y="67"/>
                  </a:cubicBezTo>
                  <a:cubicBezTo>
                    <a:pt x="368" y="67"/>
                    <a:pt x="459" y="89"/>
                    <a:pt x="471" y="201"/>
                  </a:cubicBezTo>
                  <a:cubicBezTo>
                    <a:pt x="471" y="284"/>
                    <a:pt x="449" y="366"/>
                    <a:pt x="411" y="440"/>
                  </a:cubicBezTo>
                  <a:cubicBezTo>
                    <a:pt x="382" y="515"/>
                    <a:pt x="374" y="597"/>
                    <a:pt x="382" y="679"/>
                  </a:cubicBezTo>
                  <a:cubicBezTo>
                    <a:pt x="382" y="739"/>
                    <a:pt x="411" y="791"/>
                    <a:pt x="464" y="821"/>
                  </a:cubicBezTo>
                  <a:cubicBezTo>
                    <a:pt x="485" y="826"/>
                    <a:pt x="506" y="832"/>
                    <a:pt x="527" y="832"/>
                  </a:cubicBezTo>
                  <a:cubicBezTo>
                    <a:pt x="536" y="832"/>
                    <a:pt x="545" y="831"/>
                    <a:pt x="553" y="829"/>
                  </a:cubicBezTo>
                  <a:cubicBezTo>
                    <a:pt x="613" y="829"/>
                    <a:pt x="613" y="866"/>
                    <a:pt x="628" y="911"/>
                  </a:cubicBezTo>
                  <a:cubicBezTo>
                    <a:pt x="635" y="963"/>
                    <a:pt x="665" y="1023"/>
                    <a:pt x="718" y="1030"/>
                  </a:cubicBezTo>
                  <a:cubicBezTo>
                    <a:pt x="740" y="1030"/>
                    <a:pt x="762" y="1030"/>
                    <a:pt x="785" y="1015"/>
                  </a:cubicBezTo>
                  <a:cubicBezTo>
                    <a:pt x="807" y="993"/>
                    <a:pt x="822" y="963"/>
                    <a:pt x="852" y="956"/>
                  </a:cubicBezTo>
                  <a:cubicBezTo>
                    <a:pt x="894" y="949"/>
                    <a:pt x="877" y="888"/>
                    <a:pt x="836" y="888"/>
                  </a:cubicBezTo>
                  <a:cubicBezTo>
                    <a:pt x="834" y="888"/>
                    <a:pt x="832" y="888"/>
                    <a:pt x="830" y="888"/>
                  </a:cubicBezTo>
                  <a:cubicBezTo>
                    <a:pt x="807" y="896"/>
                    <a:pt x="785" y="911"/>
                    <a:pt x="770" y="933"/>
                  </a:cubicBezTo>
                  <a:cubicBezTo>
                    <a:pt x="753" y="946"/>
                    <a:pt x="738" y="959"/>
                    <a:pt x="724" y="959"/>
                  </a:cubicBezTo>
                  <a:cubicBezTo>
                    <a:pt x="714" y="959"/>
                    <a:pt x="705" y="952"/>
                    <a:pt x="695" y="933"/>
                  </a:cubicBezTo>
                  <a:cubicBezTo>
                    <a:pt x="680" y="888"/>
                    <a:pt x="688" y="806"/>
                    <a:pt x="621" y="769"/>
                  </a:cubicBezTo>
                  <a:cubicBezTo>
                    <a:pt x="602" y="760"/>
                    <a:pt x="582" y="758"/>
                    <a:pt x="563" y="758"/>
                  </a:cubicBezTo>
                  <a:cubicBezTo>
                    <a:pt x="552" y="758"/>
                    <a:pt x="542" y="759"/>
                    <a:pt x="533" y="759"/>
                  </a:cubicBezTo>
                  <a:cubicBezTo>
                    <a:pt x="498" y="759"/>
                    <a:pt x="468" y="754"/>
                    <a:pt x="456" y="709"/>
                  </a:cubicBezTo>
                  <a:cubicBezTo>
                    <a:pt x="434" y="620"/>
                    <a:pt x="449" y="537"/>
                    <a:pt x="479" y="455"/>
                  </a:cubicBezTo>
                  <a:cubicBezTo>
                    <a:pt x="523" y="336"/>
                    <a:pt x="598" y="172"/>
                    <a:pt x="479" y="67"/>
                  </a:cubicBezTo>
                  <a:cubicBezTo>
                    <a:pt x="425" y="13"/>
                    <a:pt x="355"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7"/>
            <p:cNvSpPr/>
            <p:nvPr/>
          </p:nvSpPr>
          <p:spPr>
            <a:xfrm>
              <a:off x="4190463" y="2589203"/>
              <a:ext cx="34818" cy="40831"/>
            </a:xfrm>
            <a:custGeom>
              <a:rect b="b" l="l" r="r" t="t"/>
              <a:pathLst>
                <a:path extrusionOk="0" h="1005" w="857">
                  <a:moveTo>
                    <a:pt x="330" y="1"/>
                  </a:moveTo>
                  <a:cubicBezTo>
                    <a:pt x="316" y="1"/>
                    <a:pt x="302" y="2"/>
                    <a:pt x="289" y="3"/>
                  </a:cubicBezTo>
                  <a:cubicBezTo>
                    <a:pt x="207" y="18"/>
                    <a:pt x="125" y="33"/>
                    <a:pt x="43" y="48"/>
                  </a:cubicBezTo>
                  <a:cubicBezTo>
                    <a:pt x="0" y="55"/>
                    <a:pt x="11" y="116"/>
                    <a:pt x="51" y="116"/>
                  </a:cubicBezTo>
                  <a:cubicBezTo>
                    <a:pt x="53" y="116"/>
                    <a:pt x="55" y="116"/>
                    <a:pt x="58" y="115"/>
                  </a:cubicBezTo>
                  <a:cubicBezTo>
                    <a:pt x="125" y="100"/>
                    <a:pt x="192" y="93"/>
                    <a:pt x="267" y="78"/>
                  </a:cubicBezTo>
                  <a:cubicBezTo>
                    <a:pt x="285" y="73"/>
                    <a:pt x="305" y="70"/>
                    <a:pt x="324" y="70"/>
                  </a:cubicBezTo>
                  <a:cubicBezTo>
                    <a:pt x="360" y="70"/>
                    <a:pt x="397" y="79"/>
                    <a:pt x="431" y="93"/>
                  </a:cubicBezTo>
                  <a:cubicBezTo>
                    <a:pt x="476" y="123"/>
                    <a:pt x="491" y="190"/>
                    <a:pt x="521" y="227"/>
                  </a:cubicBezTo>
                  <a:cubicBezTo>
                    <a:pt x="558" y="257"/>
                    <a:pt x="610" y="287"/>
                    <a:pt x="662" y="295"/>
                  </a:cubicBezTo>
                  <a:cubicBezTo>
                    <a:pt x="685" y="295"/>
                    <a:pt x="715" y="310"/>
                    <a:pt x="737" y="317"/>
                  </a:cubicBezTo>
                  <a:cubicBezTo>
                    <a:pt x="782" y="332"/>
                    <a:pt x="782" y="377"/>
                    <a:pt x="782" y="414"/>
                  </a:cubicBezTo>
                  <a:cubicBezTo>
                    <a:pt x="782" y="489"/>
                    <a:pt x="774" y="556"/>
                    <a:pt x="752" y="623"/>
                  </a:cubicBezTo>
                  <a:cubicBezTo>
                    <a:pt x="730" y="698"/>
                    <a:pt x="707" y="758"/>
                    <a:pt x="677" y="825"/>
                  </a:cubicBezTo>
                  <a:cubicBezTo>
                    <a:pt x="655" y="877"/>
                    <a:pt x="625" y="929"/>
                    <a:pt x="565" y="937"/>
                  </a:cubicBezTo>
                  <a:cubicBezTo>
                    <a:pt x="509" y="951"/>
                    <a:pt x="539" y="1005"/>
                    <a:pt x="580" y="1005"/>
                  </a:cubicBezTo>
                  <a:cubicBezTo>
                    <a:pt x="583" y="1005"/>
                    <a:pt x="585" y="1004"/>
                    <a:pt x="588" y="1004"/>
                  </a:cubicBezTo>
                  <a:cubicBezTo>
                    <a:pt x="640" y="997"/>
                    <a:pt x="692" y="952"/>
                    <a:pt x="715" y="899"/>
                  </a:cubicBezTo>
                  <a:cubicBezTo>
                    <a:pt x="752" y="832"/>
                    <a:pt x="789" y="758"/>
                    <a:pt x="812" y="683"/>
                  </a:cubicBezTo>
                  <a:cubicBezTo>
                    <a:pt x="834" y="608"/>
                    <a:pt x="849" y="526"/>
                    <a:pt x="857" y="444"/>
                  </a:cubicBezTo>
                  <a:cubicBezTo>
                    <a:pt x="857" y="369"/>
                    <a:pt x="857" y="295"/>
                    <a:pt x="782" y="257"/>
                  </a:cubicBezTo>
                  <a:cubicBezTo>
                    <a:pt x="700" y="220"/>
                    <a:pt x="647" y="227"/>
                    <a:pt x="595" y="190"/>
                  </a:cubicBezTo>
                  <a:cubicBezTo>
                    <a:pt x="535" y="153"/>
                    <a:pt x="528" y="78"/>
                    <a:pt x="468" y="41"/>
                  </a:cubicBezTo>
                  <a:cubicBezTo>
                    <a:pt x="428" y="12"/>
                    <a:pt x="378" y="1"/>
                    <a:pt x="3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7"/>
            <p:cNvSpPr/>
            <p:nvPr/>
          </p:nvSpPr>
          <p:spPr>
            <a:xfrm>
              <a:off x="4126475" y="2585059"/>
              <a:ext cx="6907" cy="28358"/>
            </a:xfrm>
            <a:custGeom>
              <a:rect b="b" l="l" r="r" t="t"/>
              <a:pathLst>
                <a:path extrusionOk="0" h="698" w="170">
                  <a:moveTo>
                    <a:pt x="98" y="0"/>
                  </a:moveTo>
                  <a:cubicBezTo>
                    <a:pt x="74" y="0"/>
                    <a:pt x="49" y="27"/>
                    <a:pt x="64" y="53"/>
                  </a:cubicBezTo>
                  <a:cubicBezTo>
                    <a:pt x="87" y="98"/>
                    <a:pt x="102" y="150"/>
                    <a:pt x="87" y="202"/>
                  </a:cubicBezTo>
                  <a:lnTo>
                    <a:pt x="87" y="382"/>
                  </a:lnTo>
                  <a:cubicBezTo>
                    <a:pt x="87" y="426"/>
                    <a:pt x="87" y="486"/>
                    <a:pt x="79" y="531"/>
                  </a:cubicBezTo>
                  <a:cubicBezTo>
                    <a:pt x="79" y="568"/>
                    <a:pt x="64" y="613"/>
                    <a:pt x="35" y="628"/>
                  </a:cubicBezTo>
                  <a:cubicBezTo>
                    <a:pt x="1" y="642"/>
                    <a:pt x="10" y="697"/>
                    <a:pt x="45" y="697"/>
                  </a:cubicBezTo>
                  <a:cubicBezTo>
                    <a:pt x="48" y="697"/>
                    <a:pt x="53" y="697"/>
                    <a:pt x="57" y="695"/>
                  </a:cubicBezTo>
                  <a:cubicBezTo>
                    <a:pt x="162" y="650"/>
                    <a:pt x="154" y="516"/>
                    <a:pt x="154" y="419"/>
                  </a:cubicBezTo>
                  <a:lnTo>
                    <a:pt x="162" y="195"/>
                  </a:lnTo>
                  <a:cubicBezTo>
                    <a:pt x="169" y="135"/>
                    <a:pt x="154" y="68"/>
                    <a:pt x="124" y="16"/>
                  </a:cubicBezTo>
                  <a:cubicBezTo>
                    <a:pt x="118" y="5"/>
                    <a:pt x="108" y="0"/>
                    <a:pt x="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7"/>
            <p:cNvSpPr/>
            <p:nvPr/>
          </p:nvSpPr>
          <p:spPr>
            <a:xfrm>
              <a:off x="4256807" y="2625118"/>
              <a:ext cx="86171" cy="32177"/>
            </a:xfrm>
            <a:custGeom>
              <a:rect b="b" l="l" r="r" t="t"/>
              <a:pathLst>
                <a:path extrusionOk="0" h="792" w="2121">
                  <a:moveTo>
                    <a:pt x="0" y="1"/>
                  </a:moveTo>
                  <a:lnTo>
                    <a:pt x="0" y="792"/>
                  </a:lnTo>
                  <a:lnTo>
                    <a:pt x="2121" y="792"/>
                  </a:lnTo>
                  <a:lnTo>
                    <a:pt x="2121"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7"/>
            <p:cNvSpPr/>
            <p:nvPr/>
          </p:nvSpPr>
          <p:spPr>
            <a:xfrm>
              <a:off x="4267695" y="2582662"/>
              <a:ext cx="66792" cy="59479"/>
            </a:xfrm>
            <a:custGeom>
              <a:rect b="b" l="l" r="r" t="t"/>
              <a:pathLst>
                <a:path extrusionOk="0" h="1464" w="1644">
                  <a:moveTo>
                    <a:pt x="1" y="0"/>
                  </a:moveTo>
                  <a:lnTo>
                    <a:pt x="1" y="1464"/>
                  </a:lnTo>
                  <a:lnTo>
                    <a:pt x="1644" y="1464"/>
                  </a:lnTo>
                  <a:lnTo>
                    <a:pt x="1644"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7"/>
            <p:cNvSpPr/>
            <p:nvPr/>
          </p:nvSpPr>
          <p:spPr>
            <a:xfrm>
              <a:off x="4267695" y="2569012"/>
              <a:ext cx="66792" cy="13976"/>
            </a:xfrm>
            <a:custGeom>
              <a:rect b="b" l="l" r="r" t="t"/>
              <a:pathLst>
                <a:path extrusionOk="0" h="344" w="1644">
                  <a:moveTo>
                    <a:pt x="1" y="0"/>
                  </a:moveTo>
                  <a:lnTo>
                    <a:pt x="1" y="344"/>
                  </a:lnTo>
                  <a:lnTo>
                    <a:pt x="1644" y="344"/>
                  </a:lnTo>
                  <a:lnTo>
                    <a:pt x="1644"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7"/>
            <p:cNvSpPr/>
            <p:nvPr/>
          </p:nvSpPr>
          <p:spPr>
            <a:xfrm>
              <a:off x="4305925" y="2589610"/>
              <a:ext cx="21898" cy="27952"/>
            </a:xfrm>
            <a:custGeom>
              <a:rect b="b" l="l" r="r" t="t"/>
              <a:pathLst>
                <a:path extrusionOk="0" h="688" w="539">
                  <a:moveTo>
                    <a:pt x="1" y="1"/>
                  </a:moveTo>
                  <a:lnTo>
                    <a:pt x="1" y="688"/>
                  </a:lnTo>
                  <a:lnTo>
                    <a:pt x="538" y="688"/>
                  </a:lnTo>
                  <a:lnTo>
                    <a:pt x="5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7"/>
            <p:cNvSpPr/>
            <p:nvPr/>
          </p:nvSpPr>
          <p:spPr>
            <a:xfrm>
              <a:off x="4276227" y="2589610"/>
              <a:ext cx="23686" cy="18851"/>
            </a:xfrm>
            <a:custGeom>
              <a:rect b="b" l="l" r="r" t="t"/>
              <a:pathLst>
                <a:path extrusionOk="0" h="464" w="583">
                  <a:moveTo>
                    <a:pt x="0" y="1"/>
                  </a:moveTo>
                  <a:lnTo>
                    <a:pt x="0" y="464"/>
                  </a:lnTo>
                  <a:lnTo>
                    <a:pt x="582" y="464"/>
                  </a:lnTo>
                  <a:lnTo>
                    <a:pt x="582"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7"/>
            <p:cNvSpPr/>
            <p:nvPr/>
          </p:nvSpPr>
          <p:spPr>
            <a:xfrm>
              <a:off x="4276227" y="2615124"/>
              <a:ext cx="23686" cy="2438"/>
            </a:xfrm>
            <a:custGeom>
              <a:rect b="b" l="l" r="r" t="t"/>
              <a:pathLst>
                <a:path extrusionOk="0" h="60" w="583">
                  <a:moveTo>
                    <a:pt x="0" y="0"/>
                  </a:moveTo>
                  <a:lnTo>
                    <a:pt x="0" y="60"/>
                  </a:lnTo>
                  <a:lnTo>
                    <a:pt x="582" y="60"/>
                  </a:lnTo>
                  <a:lnTo>
                    <a:pt x="582" y="0"/>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7"/>
            <p:cNvSpPr/>
            <p:nvPr/>
          </p:nvSpPr>
          <p:spPr>
            <a:xfrm>
              <a:off x="4061431" y="2637265"/>
              <a:ext cx="106525" cy="106525"/>
            </a:xfrm>
            <a:custGeom>
              <a:rect b="b" l="l" r="r" t="t"/>
              <a:pathLst>
                <a:path extrusionOk="0" h="2622" w="2622">
                  <a:moveTo>
                    <a:pt x="1307" y="0"/>
                  </a:moveTo>
                  <a:cubicBezTo>
                    <a:pt x="590" y="0"/>
                    <a:pt x="0" y="590"/>
                    <a:pt x="0" y="1314"/>
                  </a:cubicBezTo>
                  <a:cubicBezTo>
                    <a:pt x="0" y="2031"/>
                    <a:pt x="590" y="2621"/>
                    <a:pt x="1307" y="2621"/>
                  </a:cubicBezTo>
                  <a:cubicBezTo>
                    <a:pt x="2031" y="2621"/>
                    <a:pt x="2621" y="2031"/>
                    <a:pt x="2621" y="1314"/>
                  </a:cubicBezTo>
                  <a:cubicBezTo>
                    <a:pt x="2621" y="590"/>
                    <a:pt x="2031" y="0"/>
                    <a:pt x="13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7"/>
            <p:cNvSpPr/>
            <p:nvPr/>
          </p:nvSpPr>
          <p:spPr>
            <a:xfrm>
              <a:off x="4099661" y="2680046"/>
              <a:ext cx="27952" cy="21248"/>
            </a:xfrm>
            <a:custGeom>
              <a:rect b="b" l="l" r="r" t="t"/>
              <a:pathLst>
                <a:path extrusionOk="0" h="523" w="688">
                  <a:moveTo>
                    <a:pt x="344" y="0"/>
                  </a:moveTo>
                  <a:cubicBezTo>
                    <a:pt x="150" y="0"/>
                    <a:pt x="0" y="120"/>
                    <a:pt x="0" y="261"/>
                  </a:cubicBezTo>
                  <a:cubicBezTo>
                    <a:pt x="0" y="403"/>
                    <a:pt x="150" y="523"/>
                    <a:pt x="344" y="523"/>
                  </a:cubicBezTo>
                  <a:cubicBezTo>
                    <a:pt x="530" y="523"/>
                    <a:pt x="687" y="403"/>
                    <a:pt x="687" y="261"/>
                  </a:cubicBezTo>
                  <a:cubicBezTo>
                    <a:pt x="687" y="120"/>
                    <a:pt x="530" y="0"/>
                    <a:pt x="344" y="0"/>
                  </a:cubicBezTo>
                  <a:close/>
                </a:path>
              </a:pathLst>
            </a:custGeom>
            <a:solidFill>
              <a:srgbClr val="6D6D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7"/>
            <p:cNvSpPr/>
            <p:nvPr/>
          </p:nvSpPr>
          <p:spPr>
            <a:xfrm>
              <a:off x="4094785" y="2642425"/>
              <a:ext cx="37052" cy="53100"/>
            </a:xfrm>
            <a:custGeom>
              <a:rect b="b" l="l" r="r" t="t"/>
              <a:pathLst>
                <a:path extrusionOk="0" h="1307" w="912">
                  <a:moveTo>
                    <a:pt x="1" y="0"/>
                  </a:moveTo>
                  <a:lnTo>
                    <a:pt x="322" y="1307"/>
                  </a:lnTo>
                  <a:lnTo>
                    <a:pt x="598" y="1307"/>
                  </a:lnTo>
                  <a:lnTo>
                    <a:pt x="912"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7"/>
            <p:cNvSpPr/>
            <p:nvPr/>
          </p:nvSpPr>
          <p:spPr>
            <a:xfrm>
              <a:off x="4094785" y="2635112"/>
              <a:ext cx="37052" cy="14301"/>
            </a:xfrm>
            <a:custGeom>
              <a:rect b="b" l="l" r="r" t="t"/>
              <a:pathLst>
                <a:path extrusionOk="0" h="352" w="912">
                  <a:moveTo>
                    <a:pt x="456" y="1"/>
                  </a:moveTo>
                  <a:cubicBezTo>
                    <a:pt x="202" y="1"/>
                    <a:pt x="1" y="76"/>
                    <a:pt x="1" y="173"/>
                  </a:cubicBezTo>
                  <a:cubicBezTo>
                    <a:pt x="1" y="270"/>
                    <a:pt x="202" y="352"/>
                    <a:pt x="456" y="352"/>
                  </a:cubicBezTo>
                  <a:cubicBezTo>
                    <a:pt x="703" y="352"/>
                    <a:pt x="912" y="270"/>
                    <a:pt x="912" y="173"/>
                  </a:cubicBezTo>
                  <a:cubicBezTo>
                    <a:pt x="912" y="76"/>
                    <a:pt x="703" y="1"/>
                    <a:pt x="456" y="1"/>
                  </a:cubicBez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7"/>
            <p:cNvSpPr/>
            <p:nvPr/>
          </p:nvSpPr>
          <p:spPr>
            <a:xfrm>
              <a:off x="4105999" y="2687237"/>
              <a:ext cx="14016" cy="731"/>
            </a:xfrm>
            <a:custGeom>
              <a:rect b="b" l="l" r="r" t="t"/>
              <a:pathLst>
                <a:path extrusionOk="0" h="18" w="345">
                  <a:moveTo>
                    <a:pt x="173" y="0"/>
                  </a:moveTo>
                  <a:cubicBezTo>
                    <a:pt x="115" y="0"/>
                    <a:pt x="57" y="6"/>
                    <a:pt x="1" y="17"/>
                  </a:cubicBezTo>
                  <a:lnTo>
                    <a:pt x="344" y="17"/>
                  </a:lnTo>
                  <a:cubicBezTo>
                    <a:pt x="288" y="6"/>
                    <a:pt x="231" y="0"/>
                    <a:pt x="173"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7"/>
            <p:cNvSpPr/>
            <p:nvPr/>
          </p:nvSpPr>
          <p:spPr>
            <a:xfrm>
              <a:off x="4160033" y="2697069"/>
              <a:ext cx="24011" cy="21289"/>
            </a:xfrm>
            <a:custGeom>
              <a:rect b="b" l="l" r="r" t="t"/>
              <a:pathLst>
                <a:path extrusionOk="0" h="524" w="591">
                  <a:moveTo>
                    <a:pt x="293" y="0"/>
                  </a:moveTo>
                  <a:cubicBezTo>
                    <a:pt x="207" y="0"/>
                    <a:pt x="123" y="45"/>
                    <a:pt x="75" y="126"/>
                  </a:cubicBezTo>
                  <a:cubicBezTo>
                    <a:pt x="0" y="246"/>
                    <a:pt x="37" y="402"/>
                    <a:pt x="157" y="485"/>
                  </a:cubicBezTo>
                  <a:cubicBezTo>
                    <a:pt x="199" y="511"/>
                    <a:pt x="246" y="523"/>
                    <a:pt x="293" y="523"/>
                  </a:cubicBezTo>
                  <a:cubicBezTo>
                    <a:pt x="380" y="523"/>
                    <a:pt x="467" y="480"/>
                    <a:pt x="515" y="402"/>
                  </a:cubicBezTo>
                  <a:cubicBezTo>
                    <a:pt x="590" y="275"/>
                    <a:pt x="553" y="119"/>
                    <a:pt x="433" y="44"/>
                  </a:cubicBezTo>
                  <a:cubicBezTo>
                    <a:pt x="390" y="14"/>
                    <a:pt x="341" y="0"/>
                    <a:pt x="293" y="0"/>
                  </a:cubicBezTo>
                  <a:close/>
                </a:path>
              </a:pathLst>
            </a:custGeom>
            <a:solidFill>
              <a:srgbClr val="6D6D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7"/>
            <p:cNvSpPr/>
            <p:nvPr/>
          </p:nvSpPr>
          <p:spPr>
            <a:xfrm>
              <a:off x="4042620" y="2697069"/>
              <a:ext cx="24295" cy="21289"/>
            </a:xfrm>
            <a:custGeom>
              <a:rect b="b" l="l" r="r" t="t"/>
              <a:pathLst>
                <a:path extrusionOk="0" h="524" w="598">
                  <a:moveTo>
                    <a:pt x="293" y="0"/>
                  </a:moveTo>
                  <a:cubicBezTo>
                    <a:pt x="207" y="0"/>
                    <a:pt x="123" y="45"/>
                    <a:pt x="75" y="126"/>
                  </a:cubicBezTo>
                  <a:cubicBezTo>
                    <a:pt x="0" y="246"/>
                    <a:pt x="38" y="402"/>
                    <a:pt x="165" y="485"/>
                  </a:cubicBezTo>
                  <a:cubicBezTo>
                    <a:pt x="206" y="511"/>
                    <a:pt x="253" y="523"/>
                    <a:pt x="299" y="523"/>
                  </a:cubicBezTo>
                  <a:cubicBezTo>
                    <a:pt x="385" y="523"/>
                    <a:pt x="470" y="480"/>
                    <a:pt x="523" y="402"/>
                  </a:cubicBezTo>
                  <a:cubicBezTo>
                    <a:pt x="598" y="275"/>
                    <a:pt x="560" y="119"/>
                    <a:pt x="433" y="44"/>
                  </a:cubicBezTo>
                  <a:cubicBezTo>
                    <a:pt x="390" y="14"/>
                    <a:pt x="342" y="0"/>
                    <a:pt x="293" y="0"/>
                  </a:cubicBezTo>
                  <a:close/>
                </a:path>
              </a:pathLst>
            </a:custGeom>
            <a:solidFill>
              <a:srgbClr val="6D6D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7"/>
            <p:cNvSpPr/>
            <p:nvPr/>
          </p:nvSpPr>
          <p:spPr>
            <a:xfrm>
              <a:off x="4165802" y="2659082"/>
              <a:ext cx="43715" cy="54969"/>
            </a:xfrm>
            <a:custGeom>
              <a:rect b="b" l="l" r="r" t="t"/>
              <a:pathLst>
                <a:path extrusionOk="0" h="1353" w="1076">
                  <a:moveTo>
                    <a:pt x="493" y="1"/>
                  </a:moveTo>
                  <a:lnTo>
                    <a:pt x="0" y="1240"/>
                  </a:lnTo>
                  <a:lnTo>
                    <a:pt x="179" y="1352"/>
                  </a:lnTo>
                  <a:lnTo>
                    <a:pt x="1075" y="367"/>
                  </a:lnTo>
                  <a:lnTo>
                    <a:pt x="493"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7"/>
            <p:cNvSpPr/>
            <p:nvPr/>
          </p:nvSpPr>
          <p:spPr>
            <a:xfrm>
              <a:off x="4183678" y="2656929"/>
              <a:ext cx="27952" cy="19217"/>
            </a:xfrm>
            <a:custGeom>
              <a:rect b="b" l="l" r="r" t="t"/>
              <a:pathLst>
                <a:path extrusionOk="0" h="473" w="688">
                  <a:moveTo>
                    <a:pt x="179" y="0"/>
                  </a:moveTo>
                  <a:cubicBezTo>
                    <a:pt x="122" y="0"/>
                    <a:pt x="76" y="18"/>
                    <a:pt x="53" y="54"/>
                  </a:cubicBezTo>
                  <a:cubicBezTo>
                    <a:pt x="1" y="136"/>
                    <a:pt x="90" y="285"/>
                    <a:pt x="247" y="382"/>
                  </a:cubicBezTo>
                  <a:cubicBezTo>
                    <a:pt x="341" y="442"/>
                    <a:pt x="437" y="472"/>
                    <a:pt x="512" y="472"/>
                  </a:cubicBezTo>
                  <a:cubicBezTo>
                    <a:pt x="568" y="472"/>
                    <a:pt x="613" y="455"/>
                    <a:pt x="635" y="420"/>
                  </a:cubicBezTo>
                  <a:cubicBezTo>
                    <a:pt x="688" y="338"/>
                    <a:pt x="598" y="188"/>
                    <a:pt x="434" y="84"/>
                  </a:cubicBezTo>
                  <a:cubicBezTo>
                    <a:pt x="345" y="29"/>
                    <a:pt x="253" y="0"/>
                    <a:pt x="179" y="0"/>
                  </a:cubicBez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7"/>
            <p:cNvSpPr/>
            <p:nvPr/>
          </p:nvSpPr>
          <p:spPr>
            <a:xfrm>
              <a:off x="4168524" y="2590829"/>
              <a:ext cx="34005" cy="39490"/>
            </a:xfrm>
            <a:custGeom>
              <a:rect b="b" l="l" r="r" t="t"/>
              <a:pathLst>
                <a:path extrusionOk="0" h="972" w="837">
                  <a:moveTo>
                    <a:pt x="388" y="1"/>
                  </a:moveTo>
                  <a:lnTo>
                    <a:pt x="0" y="277"/>
                  </a:lnTo>
                  <a:lnTo>
                    <a:pt x="60" y="613"/>
                  </a:lnTo>
                  <a:lnTo>
                    <a:pt x="179" y="531"/>
                  </a:lnTo>
                  <a:lnTo>
                    <a:pt x="642" y="971"/>
                  </a:lnTo>
                  <a:lnTo>
                    <a:pt x="837" y="830"/>
                  </a:lnTo>
                  <a:lnTo>
                    <a:pt x="560" y="240"/>
                  </a:lnTo>
                  <a:lnTo>
                    <a:pt x="672" y="165"/>
                  </a:lnTo>
                  <a:lnTo>
                    <a:pt x="388"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7"/>
            <p:cNvSpPr/>
            <p:nvPr/>
          </p:nvSpPr>
          <p:spPr>
            <a:xfrm>
              <a:off x="4194607" y="2624508"/>
              <a:ext cx="22467" cy="14585"/>
            </a:xfrm>
            <a:custGeom>
              <a:rect b="b" l="l" r="r" t="t"/>
              <a:pathLst>
                <a:path extrusionOk="0" h="359" w="553">
                  <a:moveTo>
                    <a:pt x="195" y="1"/>
                  </a:moveTo>
                  <a:lnTo>
                    <a:pt x="0" y="142"/>
                  </a:lnTo>
                  <a:cubicBezTo>
                    <a:pt x="0" y="142"/>
                    <a:pt x="157" y="165"/>
                    <a:pt x="60" y="292"/>
                  </a:cubicBezTo>
                  <a:lnTo>
                    <a:pt x="419" y="359"/>
                  </a:lnTo>
                  <a:cubicBezTo>
                    <a:pt x="419" y="359"/>
                    <a:pt x="553" y="16"/>
                    <a:pt x="195" y="1"/>
                  </a:cubicBez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7"/>
            <p:cNvSpPr/>
            <p:nvPr/>
          </p:nvSpPr>
          <p:spPr>
            <a:xfrm>
              <a:off x="4094501" y="2585059"/>
              <a:ext cx="6866" cy="28358"/>
            </a:xfrm>
            <a:custGeom>
              <a:rect b="b" l="l" r="r" t="t"/>
              <a:pathLst>
                <a:path extrusionOk="0" h="698" w="169">
                  <a:moveTo>
                    <a:pt x="69" y="0"/>
                  </a:moveTo>
                  <a:cubicBezTo>
                    <a:pt x="58" y="0"/>
                    <a:pt x="46" y="5"/>
                    <a:pt x="38" y="16"/>
                  </a:cubicBezTo>
                  <a:cubicBezTo>
                    <a:pt x="8" y="68"/>
                    <a:pt x="0" y="128"/>
                    <a:pt x="8" y="188"/>
                  </a:cubicBezTo>
                  <a:cubicBezTo>
                    <a:pt x="8" y="262"/>
                    <a:pt x="8" y="337"/>
                    <a:pt x="8" y="419"/>
                  </a:cubicBezTo>
                  <a:cubicBezTo>
                    <a:pt x="8" y="516"/>
                    <a:pt x="0" y="650"/>
                    <a:pt x="112" y="695"/>
                  </a:cubicBezTo>
                  <a:cubicBezTo>
                    <a:pt x="117" y="697"/>
                    <a:pt x="121" y="697"/>
                    <a:pt x="125" y="697"/>
                  </a:cubicBezTo>
                  <a:cubicBezTo>
                    <a:pt x="159" y="697"/>
                    <a:pt x="168" y="642"/>
                    <a:pt x="135" y="628"/>
                  </a:cubicBezTo>
                  <a:lnTo>
                    <a:pt x="127" y="628"/>
                  </a:lnTo>
                  <a:cubicBezTo>
                    <a:pt x="90" y="613"/>
                    <a:pt x="82" y="568"/>
                    <a:pt x="82" y="531"/>
                  </a:cubicBezTo>
                  <a:cubicBezTo>
                    <a:pt x="75" y="486"/>
                    <a:pt x="82" y="426"/>
                    <a:pt x="75" y="382"/>
                  </a:cubicBezTo>
                  <a:lnTo>
                    <a:pt x="75" y="202"/>
                  </a:lnTo>
                  <a:cubicBezTo>
                    <a:pt x="67" y="150"/>
                    <a:pt x="75" y="98"/>
                    <a:pt x="97" y="53"/>
                  </a:cubicBezTo>
                  <a:cubicBezTo>
                    <a:pt x="118" y="27"/>
                    <a:pt x="95" y="0"/>
                    <a:pt x="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7"/>
            <p:cNvSpPr/>
            <p:nvPr/>
          </p:nvSpPr>
          <p:spPr>
            <a:xfrm>
              <a:off x="4018041" y="2659082"/>
              <a:ext cx="43715" cy="54969"/>
            </a:xfrm>
            <a:custGeom>
              <a:rect b="b" l="l" r="r" t="t"/>
              <a:pathLst>
                <a:path extrusionOk="0" h="1353" w="1076">
                  <a:moveTo>
                    <a:pt x="590" y="1"/>
                  </a:moveTo>
                  <a:lnTo>
                    <a:pt x="1" y="367"/>
                  </a:lnTo>
                  <a:lnTo>
                    <a:pt x="897" y="1352"/>
                  </a:lnTo>
                  <a:lnTo>
                    <a:pt x="1076" y="1240"/>
                  </a:lnTo>
                  <a:lnTo>
                    <a:pt x="590"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7"/>
            <p:cNvSpPr/>
            <p:nvPr/>
          </p:nvSpPr>
          <p:spPr>
            <a:xfrm>
              <a:off x="4016212" y="2656929"/>
              <a:ext cx="27667" cy="19217"/>
            </a:xfrm>
            <a:custGeom>
              <a:rect b="b" l="l" r="r" t="t"/>
              <a:pathLst>
                <a:path extrusionOk="0" h="473" w="681">
                  <a:moveTo>
                    <a:pt x="505" y="0"/>
                  </a:moveTo>
                  <a:cubicBezTo>
                    <a:pt x="431" y="0"/>
                    <a:pt x="335" y="29"/>
                    <a:pt x="247" y="84"/>
                  </a:cubicBezTo>
                  <a:cubicBezTo>
                    <a:pt x="83" y="188"/>
                    <a:pt x="1" y="338"/>
                    <a:pt x="46" y="420"/>
                  </a:cubicBezTo>
                  <a:cubicBezTo>
                    <a:pt x="68" y="455"/>
                    <a:pt x="113" y="472"/>
                    <a:pt x="169" y="472"/>
                  </a:cubicBezTo>
                  <a:cubicBezTo>
                    <a:pt x="244" y="472"/>
                    <a:pt x="340" y="442"/>
                    <a:pt x="434" y="382"/>
                  </a:cubicBezTo>
                  <a:cubicBezTo>
                    <a:pt x="598" y="285"/>
                    <a:pt x="680" y="136"/>
                    <a:pt x="628" y="54"/>
                  </a:cubicBezTo>
                  <a:cubicBezTo>
                    <a:pt x="608" y="18"/>
                    <a:pt x="563" y="0"/>
                    <a:pt x="505" y="0"/>
                  </a:cubicBez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7"/>
            <p:cNvSpPr/>
            <p:nvPr/>
          </p:nvSpPr>
          <p:spPr>
            <a:xfrm>
              <a:off x="4013490" y="2636331"/>
              <a:ext cx="23117" cy="30674"/>
            </a:xfrm>
            <a:custGeom>
              <a:rect b="b" l="l" r="r" t="t"/>
              <a:pathLst>
                <a:path extrusionOk="0" h="755" w="569">
                  <a:moveTo>
                    <a:pt x="419" y="1"/>
                  </a:moveTo>
                  <a:lnTo>
                    <a:pt x="60" y="68"/>
                  </a:lnTo>
                  <a:lnTo>
                    <a:pt x="1" y="307"/>
                  </a:lnTo>
                  <a:lnTo>
                    <a:pt x="1" y="307"/>
                  </a:lnTo>
                  <a:lnTo>
                    <a:pt x="98" y="292"/>
                  </a:lnTo>
                  <a:lnTo>
                    <a:pt x="277" y="755"/>
                  </a:lnTo>
                  <a:lnTo>
                    <a:pt x="463" y="718"/>
                  </a:lnTo>
                  <a:lnTo>
                    <a:pt x="456" y="232"/>
                  </a:lnTo>
                  <a:lnTo>
                    <a:pt x="568" y="210"/>
                  </a:lnTo>
                  <a:lnTo>
                    <a:pt x="419"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7"/>
            <p:cNvSpPr/>
            <p:nvPr/>
          </p:nvSpPr>
          <p:spPr>
            <a:xfrm>
              <a:off x="4010443" y="2624508"/>
              <a:ext cx="22792" cy="14585"/>
            </a:xfrm>
            <a:custGeom>
              <a:rect b="b" l="l" r="r" t="t"/>
              <a:pathLst>
                <a:path extrusionOk="0" h="359" w="561">
                  <a:moveTo>
                    <a:pt x="359" y="1"/>
                  </a:moveTo>
                  <a:cubicBezTo>
                    <a:pt x="1" y="16"/>
                    <a:pt x="135" y="359"/>
                    <a:pt x="135" y="359"/>
                  </a:cubicBezTo>
                  <a:lnTo>
                    <a:pt x="494" y="292"/>
                  </a:lnTo>
                  <a:cubicBezTo>
                    <a:pt x="397" y="165"/>
                    <a:pt x="561" y="142"/>
                    <a:pt x="561" y="142"/>
                  </a:cubicBezTo>
                  <a:lnTo>
                    <a:pt x="359" y="1"/>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7"/>
            <p:cNvSpPr/>
            <p:nvPr/>
          </p:nvSpPr>
          <p:spPr>
            <a:xfrm>
              <a:off x="4089951" y="2569012"/>
              <a:ext cx="47656" cy="13976"/>
            </a:xfrm>
            <a:custGeom>
              <a:rect b="b" l="l" r="r" t="t"/>
              <a:pathLst>
                <a:path extrusionOk="0" h="344" w="1173">
                  <a:moveTo>
                    <a:pt x="0" y="0"/>
                  </a:moveTo>
                  <a:lnTo>
                    <a:pt x="0" y="344"/>
                  </a:lnTo>
                  <a:lnTo>
                    <a:pt x="1173" y="344"/>
                  </a:lnTo>
                  <a:lnTo>
                    <a:pt x="1173"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7"/>
            <p:cNvSpPr/>
            <p:nvPr/>
          </p:nvSpPr>
          <p:spPr>
            <a:xfrm>
              <a:off x="4092957" y="2573237"/>
              <a:ext cx="40993" cy="37987"/>
            </a:xfrm>
            <a:custGeom>
              <a:rect b="b" l="l" r="r" t="t"/>
              <a:pathLst>
                <a:path extrusionOk="0" h="935" w="1009">
                  <a:moveTo>
                    <a:pt x="195" y="1"/>
                  </a:moveTo>
                  <a:lnTo>
                    <a:pt x="1" y="307"/>
                  </a:lnTo>
                  <a:lnTo>
                    <a:pt x="195" y="307"/>
                  </a:lnTo>
                  <a:lnTo>
                    <a:pt x="344" y="934"/>
                  </a:lnTo>
                  <a:lnTo>
                    <a:pt x="665" y="934"/>
                  </a:lnTo>
                  <a:lnTo>
                    <a:pt x="830" y="299"/>
                  </a:lnTo>
                  <a:lnTo>
                    <a:pt x="1009" y="299"/>
                  </a:lnTo>
                  <a:lnTo>
                    <a:pt x="830"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7"/>
            <p:cNvSpPr/>
            <p:nvPr/>
          </p:nvSpPr>
          <p:spPr>
            <a:xfrm>
              <a:off x="4097833" y="2610573"/>
              <a:ext cx="31283" cy="28846"/>
            </a:xfrm>
            <a:custGeom>
              <a:rect b="b" l="l" r="r" t="t"/>
              <a:pathLst>
                <a:path extrusionOk="0" h="710" w="770">
                  <a:moveTo>
                    <a:pt x="150" y="0"/>
                  </a:moveTo>
                  <a:lnTo>
                    <a:pt x="0" y="232"/>
                  </a:lnTo>
                  <a:lnTo>
                    <a:pt x="150" y="232"/>
                  </a:lnTo>
                  <a:lnTo>
                    <a:pt x="262" y="709"/>
                  </a:lnTo>
                  <a:lnTo>
                    <a:pt x="508" y="709"/>
                  </a:lnTo>
                  <a:lnTo>
                    <a:pt x="628" y="224"/>
                  </a:lnTo>
                  <a:lnTo>
                    <a:pt x="769" y="224"/>
                  </a:lnTo>
                  <a:lnTo>
                    <a:pt x="628"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7"/>
            <p:cNvSpPr/>
            <p:nvPr/>
          </p:nvSpPr>
          <p:spPr>
            <a:xfrm>
              <a:off x="6466522" y="3468173"/>
              <a:ext cx="82839" cy="74064"/>
            </a:xfrm>
            <a:custGeom>
              <a:rect b="b" l="l" r="r" t="t"/>
              <a:pathLst>
                <a:path extrusionOk="0" h="1823" w="2039">
                  <a:moveTo>
                    <a:pt x="0" y="0"/>
                  </a:moveTo>
                  <a:lnTo>
                    <a:pt x="0" y="1822"/>
                  </a:lnTo>
                  <a:lnTo>
                    <a:pt x="2039" y="1822"/>
                  </a:lnTo>
                  <a:lnTo>
                    <a:pt x="2039" y="0"/>
                  </a:lnTo>
                  <a:close/>
                </a:path>
              </a:pathLst>
            </a:custGeom>
            <a:solidFill>
              <a:srgbClr val="5959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7"/>
            <p:cNvSpPr/>
            <p:nvPr/>
          </p:nvSpPr>
          <p:spPr>
            <a:xfrm>
              <a:off x="6466522" y="3451191"/>
              <a:ext cx="82839" cy="17307"/>
            </a:xfrm>
            <a:custGeom>
              <a:rect b="b" l="l" r="r" t="t"/>
              <a:pathLst>
                <a:path extrusionOk="0" h="426" w="2039">
                  <a:moveTo>
                    <a:pt x="0" y="0"/>
                  </a:moveTo>
                  <a:lnTo>
                    <a:pt x="0" y="426"/>
                  </a:lnTo>
                  <a:lnTo>
                    <a:pt x="2039" y="426"/>
                  </a:lnTo>
                  <a:lnTo>
                    <a:pt x="2039" y="0"/>
                  </a:lnTo>
                  <a:close/>
                </a:path>
              </a:pathLst>
            </a:custGeom>
            <a:solidFill>
              <a:srgbClr val="3A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7"/>
            <p:cNvSpPr/>
            <p:nvPr/>
          </p:nvSpPr>
          <p:spPr>
            <a:xfrm>
              <a:off x="6527504" y="3489096"/>
              <a:ext cx="13691" cy="17348"/>
            </a:xfrm>
            <a:custGeom>
              <a:rect b="b" l="l" r="r" t="t"/>
              <a:pathLst>
                <a:path extrusionOk="0" h="427" w="337">
                  <a:moveTo>
                    <a:pt x="0" y="1"/>
                  </a:moveTo>
                  <a:lnTo>
                    <a:pt x="0" y="426"/>
                  </a:lnTo>
                  <a:lnTo>
                    <a:pt x="336" y="426"/>
                  </a:lnTo>
                  <a:lnTo>
                    <a:pt x="336" y="1"/>
                  </a:ln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7"/>
            <p:cNvSpPr/>
            <p:nvPr/>
          </p:nvSpPr>
          <p:spPr>
            <a:xfrm>
              <a:off x="6476842" y="3476948"/>
              <a:ext cx="38840" cy="38881"/>
            </a:xfrm>
            <a:custGeom>
              <a:rect b="b" l="l" r="r" t="t"/>
              <a:pathLst>
                <a:path extrusionOk="0" h="957" w="956">
                  <a:moveTo>
                    <a:pt x="0" y="1"/>
                  </a:moveTo>
                  <a:lnTo>
                    <a:pt x="0" y="957"/>
                  </a:lnTo>
                  <a:lnTo>
                    <a:pt x="956" y="957"/>
                  </a:lnTo>
                  <a:lnTo>
                    <a:pt x="956"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7"/>
            <p:cNvSpPr/>
            <p:nvPr/>
          </p:nvSpPr>
          <p:spPr>
            <a:xfrm>
              <a:off x="6496261" y="3522166"/>
              <a:ext cx="21248" cy="13366"/>
            </a:xfrm>
            <a:custGeom>
              <a:rect b="b" l="l" r="r" t="t"/>
              <a:pathLst>
                <a:path extrusionOk="0" h="329" w="523">
                  <a:moveTo>
                    <a:pt x="0" y="0"/>
                  </a:moveTo>
                  <a:lnTo>
                    <a:pt x="0" y="329"/>
                  </a:lnTo>
                  <a:lnTo>
                    <a:pt x="523" y="329"/>
                  </a:lnTo>
                  <a:lnTo>
                    <a:pt x="523" y="0"/>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7"/>
            <p:cNvSpPr/>
            <p:nvPr/>
          </p:nvSpPr>
          <p:spPr>
            <a:xfrm>
              <a:off x="6526894" y="3482717"/>
              <a:ext cx="14910" cy="1584"/>
            </a:xfrm>
            <a:custGeom>
              <a:rect b="b" l="l" r="r" t="t"/>
              <a:pathLst>
                <a:path extrusionOk="0" h="39" w="367">
                  <a:moveTo>
                    <a:pt x="0" y="1"/>
                  </a:moveTo>
                  <a:lnTo>
                    <a:pt x="0" y="38"/>
                  </a:lnTo>
                  <a:lnTo>
                    <a:pt x="366" y="38"/>
                  </a:lnTo>
                  <a:lnTo>
                    <a:pt x="366"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7"/>
            <p:cNvSpPr/>
            <p:nvPr/>
          </p:nvSpPr>
          <p:spPr>
            <a:xfrm>
              <a:off x="6281140" y="3491534"/>
              <a:ext cx="47087" cy="50703"/>
            </a:xfrm>
            <a:custGeom>
              <a:rect b="b" l="l" r="r" t="t"/>
              <a:pathLst>
                <a:path extrusionOk="0" h="1248" w="1159">
                  <a:moveTo>
                    <a:pt x="165" y="0"/>
                  </a:moveTo>
                  <a:cubicBezTo>
                    <a:pt x="76" y="0"/>
                    <a:pt x="1" y="75"/>
                    <a:pt x="1" y="165"/>
                  </a:cubicBezTo>
                  <a:lnTo>
                    <a:pt x="91" y="1083"/>
                  </a:lnTo>
                  <a:cubicBezTo>
                    <a:pt x="91" y="1173"/>
                    <a:pt x="165" y="1247"/>
                    <a:pt x="255" y="1247"/>
                  </a:cubicBezTo>
                  <a:lnTo>
                    <a:pt x="897" y="1247"/>
                  </a:lnTo>
                  <a:cubicBezTo>
                    <a:pt x="987" y="1240"/>
                    <a:pt x="1061" y="1173"/>
                    <a:pt x="1061" y="1083"/>
                  </a:cubicBezTo>
                  <a:lnTo>
                    <a:pt x="1158" y="165"/>
                  </a:lnTo>
                  <a:cubicBezTo>
                    <a:pt x="1158" y="75"/>
                    <a:pt x="1084" y="0"/>
                    <a:pt x="994" y="0"/>
                  </a:cubicBez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7"/>
            <p:cNvSpPr/>
            <p:nvPr/>
          </p:nvSpPr>
          <p:spPr>
            <a:xfrm>
              <a:off x="6281140" y="3491818"/>
              <a:ext cx="47087" cy="13407"/>
            </a:xfrm>
            <a:custGeom>
              <a:rect b="b" l="l" r="r" t="t"/>
              <a:pathLst>
                <a:path extrusionOk="0" h="330" w="1159">
                  <a:moveTo>
                    <a:pt x="165" y="1"/>
                  </a:moveTo>
                  <a:cubicBezTo>
                    <a:pt x="76" y="1"/>
                    <a:pt x="1" y="75"/>
                    <a:pt x="1" y="165"/>
                  </a:cubicBezTo>
                  <a:cubicBezTo>
                    <a:pt x="1" y="255"/>
                    <a:pt x="76" y="329"/>
                    <a:pt x="165" y="329"/>
                  </a:cubicBezTo>
                  <a:lnTo>
                    <a:pt x="994" y="329"/>
                  </a:lnTo>
                  <a:cubicBezTo>
                    <a:pt x="1084" y="329"/>
                    <a:pt x="1158" y="255"/>
                    <a:pt x="1158" y="165"/>
                  </a:cubicBezTo>
                  <a:cubicBezTo>
                    <a:pt x="1158" y="75"/>
                    <a:pt x="1084" y="1"/>
                    <a:pt x="994" y="1"/>
                  </a:cubicBez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7"/>
            <p:cNvSpPr/>
            <p:nvPr/>
          </p:nvSpPr>
          <p:spPr>
            <a:xfrm>
              <a:off x="4350818" y="3720874"/>
              <a:ext cx="226661" cy="110466"/>
            </a:xfrm>
            <a:custGeom>
              <a:rect b="b" l="l" r="r" t="t"/>
              <a:pathLst>
                <a:path extrusionOk="0" h="2719" w="5579">
                  <a:moveTo>
                    <a:pt x="2786" y="0"/>
                  </a:moveTo>
                  <a:cubicBezTo>
                    <a:pt x="598" y="0"/>
                    <a:pt x="1" y="949"/>
                    <a:pt x="1" y="949"/>
                  </a:cubicBezTo>
                  <a:lnTo>
                    <a:pt x="1" y="2718"/>
                  </a:lnTo>
                  <a:lnTo>
                    <a:pt x="5579" y="2718"/>
                  </a:lnTo>
                  <a:lnTo>
                    <a:pt x="5579" y="949"/>
                  </a:lnTo>
                  <a:cubicBezTo>
                    <a:pt x="5579" y="949"/>
                    <a:pt x="4974" y="0"/>
                    <a:pt x="278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7"/>
            <p:cNvSpPr/>
            <p:nvPr/>
          </p:nvSpPr>
          <p:spPr>
            <a:xfrm>
              <a:off x="4414847" y="3720712"/>
              <a:ext cx="83449" cy="110629"/>
            </a:xfrm>
            <a:custGeom>
              <a:rect b="b" l="l" r="r" t="t"/>
              <a:pathLst>
                <a:path extrusionOk="0" h="2723" w="2054">
                  <a:moveTo>
                    <a:pt x="1086" y="1"/>
                  </a:moveTo>
                  <a:cubicBezTo>
                    <a:pt x="994" y="1"/>
                    <a:pt x="900" y="4"/>
                    <a:pt x="807" y="12"/>
                  </a:cubicBezTo>
                  <a:lnTo>
                    <a:pt x="762" y="273"/>
                  </a:lnTo>
                  <a:cubicBezTo>
                    <a:pt x="755" y="288"/>
                    <a:pt x="755" y="303"/>
                    <a:pt x="755" y="325"/>
                  </a:cubicBezTo>
                  <a:lnTo>
                    <a:pt x="755" y="773"/>
                  </a:lnTo>
                  <a:cubicBezTo>
                    <a:pt x="755" y="885"/>
                    <a:pt x="687" y="982"/>
                    <a:pt x="590" y="1035"/>
                  </a:cubicBezTo>
                  <a:lnTo>
                    <a:pt x="165" y="1244"/>
                  </a:lnTo>
                  <a:cubicBezTo>
                    <a:pt x="60" y="1289"/>
                    <a:pt x="0" y="1393"/>
                    <a:pt x="0" y="1505"/>
                  </a:cubicBezTo>
                  <a:lnTo>
                    <a:pt x="0" y="1610"/>
                  </a:lnTo>
                  <a:cubicBezTo>
                    <a:pt x="0" y="1729"/>
                    <a:pt x="75" y="1834"/>
                    <a:pt x="187" y="1879"/>
                  </a:cubicBezTo>
                  <a:lnTo>
                    <a:pt x="628" y="2050"/>
                  </a:lnTo>
                  <a:cubicBezTo>
                    <a:pt x="740" y="2095"/>
                    <a:pt x="814" y="2207"/>
                    <a:pt x="814" y="2327"/>
                  </a:cubicBezTo>
                  <a:lnTo>
                    <a:pt x="814" y="2648"/>
                  </a:lnTo>
                  <a:cubicBezTo>
                    <a:pt x="814" y="2692"/>
                    <a:pt x="852" y="2722"/>
                    <a:pt x="897" y="2722"/>
                  </a:cubicBezTo>
                  <a:lnTo>
                    <a:pt x="1210" y="2722"/>
                  </a:lnTo>
                  <a:cubicBezTo>
                    <a:pt x="1270" y="2722"/>
                    <a:pt x="1315" y="2678"/>
                    <a:pt x="1315" y="2625"/>
                  </a:cubicBezTo>
                  <a:lnTo>
                    <a:pt x="1315" y="2297"/>
                  </a:lnTo>
                  <a:cubicBezTo>
                    <a:pt x="1315" y="2177"/>
                    <a:pt x="1389" y="2073"/>
                    <a:pt x="1494" y="2028"/>
                  </a:cubicBezTo>
                  <a:lnTo>
                    <a:pt x="1867" y="1871"/>
                  </a:lnTo>
                  <a:cubicBezTo>
                    <a:pt x="1979" y="1826"/>
                    <a:pt x="2046" y="1722"/>
                    <a:pt x="2054" y="1602"/>
                  </a:cubicBezTo>
                  <a:lnTo>
                    <a:pt x="2054" y="1483"/>
                  </a:lnTo>
                  <a:cubicBezTo>
                    <a:pt x="2046" y="1371"/>
                    <a:pt x="1987" y="1266"/>
                    <a:pt x="1882" y="1221"/>
                  </a:cubicBezTo>
                  <a:lnTo>
                    <a:pt x="1486" y="1035"/>
                  </a:lnTo>
                  <a:cubicBezTo>
                    <a:pt x="1389" y="982"/>
                    <a:pt x="1322" y="878"/>
                    <a:pt x="1322" y="766"/>
                  </a:cubicBezTo>
                  <a:lnTo>
                    <a:pt x="1322" y="318"/>
                  </a:lnTo>
                  <a:cubicBezTo>
                    <a:pt x="1322" y="303"/>
                    <a:pt x="1322" y="288"/>
                    <a:pt x="1322" y="273"/>
                  </a:cubicBezTo>
                  <a:lnTo>
                    <a:pt x="1359" y="12"/>
                  </a:lnTo>
                  <a:cubicBezTo>
                    <a:pt x="1270" y="4"/>
                    <a:pt x="1178" y="1"/>
                    <a:pt x="10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7"/>
            <p:cNvSpPr/>
            <p:nvPr/>
          </p:nvSpPr>
          <p:spPr>
            <a:xfrm>
              <a:off x="4590344" y="3772670"/>
              <a:ext cx="75574" cy="45699"/>
            </a:xfrm>
            <a:custGeom>
              <a:rect b="b" l="l" r="r" t="t"/>
              <a:pathLst>
                <a:path extrusionOk="0" h="524" w="867">
                  <a:moveTo>
                    <a:pt x="187" y="1"/>
                  </a:moveTo>
                  <a:cubicBezTo>
                    <a:pt x="83" y="1"/>
                    <a:pt x="1" y="83"/>
                    <a:pt x="1" y="188"/>
                  </a:cubicBezTo>
                  <a:lnTo>
                    <a:pt x="1" y="337"/>
                  </a:lnTo>
                  <a:cubicBezTo>
                    <a:pt x="1" y="441"/>
                    <a:pt x="83" y="524"/>
                    <a:pt x="187" y="524"/>
                  </a:cubicBezTo>
                  <a:lnTo>
                    <a:pt x="680" y="524"/>
                  </a:lnTo>
                  <a:cubicBezTo>
                    <a:pt x="785" y="524"/>
                    <a:pt x="867" y="441"/>
                    <a:pt x="867" y="337"/>
                  </a:cubicBezTo>
                  <a:lnTo>
                    <a:pt x="867" y="188"/>
                  </a:lnTo>
                  <a:cubicBezTo>
                    <a:pt x="867" y="83"/>
                    <a:pt x="785" y="1"/>
                    <a:pt x="6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7"/>
            <p:cNvSpPr/>
            <p:nvPr/>
          </p:nvSpPr>
          <p:spPr>
            <a:xfrm>
              <a:off x="4816488" y="3450581"/>
              <a:ext cx="41318" cy="24905"/>
            </a:xfrm>
            <a:custGeom>
              <a:rect b="b" l="l" r="r" t="t"/>
              <a:pathLst>
                <a:path extrusionOk="0" h="613" w="1017">
                  <a:moveTo>
                    <a:pt x="105" y="0"/>
                  </a:moveTo>
                  <a:cubicBezTo>
                    <a:pt x="46" y="0"/>
                    <a:pt x="1" y="45"/>
                    <a:pt x="1" y="105"/>
                  </a:cubicBezTo>
                  <a:lnTo>
                    <a:pt x="1" y="515"/>
                  </a:lnTo>
                  <a:cubicBezTo>
                    <a:pt x="1" y="568"/>
                    <a:pt x="46" y="613"/>
                    <a:pt x="105" y="613"/>
                  </a:cubicBezTo>
                  <a:lnTo>
                    <a:pt x="919" y="613"/>
                  </a:lnTo>
                  <a:cubicBezTo>
                    <a:pt x="979" y="613"/>
                    <a:pt x="1016" y="568"/>
                    <a:pt x="1016" y="515"/>
                  </a:cubicBezTo>
                  <a:lnTo>
                    <a:pt x="1016" y="105"/>
                  </a:lnTo>
                  <a:cubicBezTo>
                    <a:pt x="1016" y="45"/>
                    <a:pt x="979" y="0"/>
                    <a:pt x="919"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7"/>
            <p:cNvSpPr/>
            <p:nvPr/>
          </p:nvSpPr>
          <p:spPr>
            <a:xfrm>
              <a:off x="4857765" y="3450581"/>
              <a:ext cx="41278" cy="24905"/>
            </a:xfrm>
            <a:custGeom>
              <a:rect b="b" l="l" r="r" t="t"/>
              <a:pathLst>
                <a:path extrusionOk="0" h="613" w="1016">
                  <a:moveTo>
                    <a:pt x="105" y="0"/>
                  </a:moveTo>
                  <a:cubicBezTo>
                    <a:pt x="45" y="0"/>
                    <a:pt x="0" y="45"/>
                    <a:pt x="0" y="105"/>
                  </a:cubicBezTo>
                  <a:lnTo>
                    <a:pt x="0" y="515"/>
                  </a:lnTo>
                  <a:cubicBezTo>
                    <a:pt x="0" y="568"/>
                    <a:pt x="45" y="613"/>
                    <a:pt x="105" y="613"/>
                  </a:cubicBezTo>
                  <a:lnTo>
                    <a:pt x="911" y="613"/>
                  </a:lnTo>
                  <a:cubicBezTo>
                    <a:pt x="971" y="613"/>
                    <a:pt x="1016" y="568"/>
                    <a:pt x="1016" y="515"/>
                  </a:cubicBezTo>
                  <a:lnTo>
                    <a:pt x="1016" y="105"/>
                  </a:lnTo>
                  <a:cubicBezTo>
                    <a:pt x="1016" y="45"/>
                    <a:pt x="971" y="0"/>
                    <a:pt x="911"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7"/>
            <p:cNvSpPr/>
            <p:nvPr/>
          </p:nvSpPr>
          <p:spPr>
            <a:xfrm>
              <a:off x="4899002" y="3450581"/>
              <a:ext cx="41318" cy="24905"/>
            </a:xfrm>
            <a:custGeom>
              <a:rect b="b" l="l" r="r" t="t"/>
              <a:pathLst>
                <a:path extrusionOk="0" h="613" w="1017">
                  <a:moveTo>
                    <a:pt x="120" y="0"/>
                  </a:moveTo>
                  <a:cubicBezTo>
                    <a:pt x="53" y="0"/>
                    <a:pt x="1" y="52"/>
                    <a:pt x="1" y="120"/>
                  </a:cubicBezTo>
                  <a:lnTo>
                    <a:pt x="1" y="501"/>
                  </a:lnTo>
                  <a:cubicBezTo>
                    <a:pt x="1" y="560"/>
                    <a:pt x="53" y="613"/>
                    <a:pt x="120" y="613"/>
                  </a:cubicBezTo>
                  <a:lnTo>
                    <a:pt x="904" y="613"/>
                  </a:lnTo>
                  <a:cubicBezTo>
                    <a:pt x="964" y="613"/>
                    <a:pt x="1016" y="560"/>
                    <a:pt x="1016" y="501"/>
                  </a:cubicBezTo>
                  <a:lnTo>
                    <a:pt x="1016" y="120"/>
                  </a:lnTo>
                  <a:cubicBezTo>
                    <a:pt x="1016" y="52"/>
                    <a:pt x="964" y="0"/>
                    <a:pt x="904"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7"/>
            <p:cNvSpPr/>
            <p:nvPr/>
          </p:nvSpPr>
          <p:spPr>
            <a:xfrm>
              <a:off x="4816813" y="3476664"/>
              <a:ext cx="41278" cy="56757"/>
            </a:xfrm>
            <a:custGeom>
              <a:rect b="b" l="l" r="r" t="t"/>
              <a:pathLst>
                <a:path extrusionOk="0" h="1397" w="1016">
                  <a:moveTo>
                    <a:pt x="97" y="0"/>
                  </a:moveTo>
                  <a:cubicBezTo>
                    <a:pt x="45" y="0"/>
                    <a:pt x="0" y="45"/>
                    <a:pt x="0" y="97"/>
                  </a:cubicBezTo>
                  <a:lnTo>
                    <a:pt x="0" y="1300"/>
                  </a:lnTo>
                  <a:cubicBezTo>
                    <a:pt x="0" y="1352"/>
                    <a:pt x="45" y="1397"/>
                    <a:pt x="97" y="1397"/>
                  </a:cubicBezTo>
                  <a:lnTo>
                    <a:pt x="919" y="1397"/>
                  </a:lnTo>
                  <a:cubicBezTo>
                    <a:pt x="971" y="1397"/>
                    <a:pt x="1016" y="1352"/>
                    <a:pt x="1016" y="1300"/>
                  </a:cubicBezTo>
                  <a:lnTo>
                    <a:pt x="1016" y="97"/>
                  </a:lnTo>
                  <a:cubicBezTo>
                    <a:pt x="1016" y="45"/>
                    <a:pt x="971" y="0"/>
                    <a:pt x="919"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7"/>
            <p:cNvSpPr/>
            <p:nvPr/>
          </p:nvSpPr>
          <p:spPr>
            <a:xfrm>
              <a:off x="4857765" y="3476664"/>
              <a:ext cx="40993" cy="56757"/>
            </a:xfrm>
            <a:custGeom>
              <a:rect b="b" l="l" r="r" t="t"/>
              <a:pathLst>
                <a:path extrusionOk="0" h="1397" w="1009">
                  <a:moveTo>
                    <a:pt x="90" y="0"/>
                  </a:moveTo>
                  <a:cubicBezTo>
                    <a:pt x="38" y="0"/>
                    <a:pt x="0" y="45"/>
                    <a:pt x="0" y="97"/>
                  </a:cubicBezTo>
                  <a:lnTo>
                    <a:pt x="0" y="1300"/>
                  </a:lnTo>
                  <a:cubicBezTo>
                    <a:pt x="0" y="1352"/>
                    <a:pt x="38" y="1397"/>
                    <a:pt x="90" y="1397"/>
                  </a:cubicBezTo>
                  <a:lnTo>
                    <a:pt x="919" y="1397"/>
                  </a:lnTo>
                  <a:cubicBezTo>
                    <a:pt x="971" y="1397"/>
                    <a:pt x="1008" y="1352"/>
                    <a:pt x="1008" y="1300"/>
                  </a:cubicBezTo>
                  <a:lnTo>
                    <a:pt x="1008" y="97"/>
                  </a:lnTo>
                  <a:cubicBezTo>
                    <a:pt x="1008" y="45"/>
                    <a:pt x="971" y="0"/>
                    <a:pt x="919"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7"/>
            <p:cNvSpPr/>
            <p:nvPr/>
          </p:nvSpPr>
          <p:spPr>
            <a:xfrm>
              <a:off x="4899002" y="3476664"/>
              <a:ext cx="41318" cy="56757"/>
            </a:xfrm>
            <a:custGeom>
              <a:rect b="b" l="l" r="r" t="t"/>
              <a:pathLst>
                <a:path extrusionOk="0" h="1397" w="1017">
                  <a:moveTo>
                    <a:pt x="98" y="0"/>
                  </a:moveTo>
                  <a:cubicBezTo>
                    <a:pt x="46" y="0"/>
                    <a:pt x="1" y="45"/>
                    <a:pt x="1" y="97"/>
                  </a:cubicBezTo>
                  <a:lnTo>
                    <a:pt x="1" y="1300"/>
                  </a:lnTo>
                  <a:cubicBezTo>
                    <a:pt x="1" y="1352"/>
                    <a:pt x="46" y="1397"/>
                    <a:pt x="98" y="1397"/>
                  </a:cubicBezTo>
                  <a:lnTo>
                    <a:pt x="919" y="1397"/>
                  </a:lnTo>
                  <a:cubicBezTo>
                    <a:pt x="972" y="1397"/>
                    <a:pt x="1016" y="1352"/>
                    <a:pt x="1016" y="1300"/>
                  </a:cubicBezTo>
                  <a:lnTo>
                    <a:pt x="1016" y="97"/>
                  </a:lnTo>
                  <a:cubicBezTo>
                    <a:pt x="1016" y="45"/>
                    <a:pt x="972" y="0"/>
                    <a:pt x="919"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7"/>
            <p:cNvSpPr/>
            <p:nvPr/>
          </p:nvSpPr>
          <p:spPr>
            <a:xfrm>
              <a:off x="4822866" y="3503965"/>
              <a:ext cx="3697" cy="8247"/>
            </a:xfrm>
            <a:custGeom>
              <a:rect b="b" l="l" r="r" t="t"/>
              <a:pathLst>
                <a:path extrusionOk="0" h="203" w="91">
                  <a:moveTo>
                    <a:pt x="45" y="0"/>
                  </a:moveTo>
                  <a:cubicBezTo>
                    <a:pt x="16" y="0"/>
                    <a:pt x="1" y="15"/>
                    <a:pt x="1" y="38"/>
                  </a:cubicBezTo>
                  <a:lnTo>
                    <a:pt x="1" y="157"/>
                  </a:lnTo>
                  <a:cubicBezTo>
                    <a:pt x="1" y="180"/>
                    <a:pt x="16" y="202"/>
                    <a:pt x="45" y="202"/>
                  </a:cubicBezTo>
                  <a:cubicBezTo>
                    <a:pt x="68" y="202"/>
                    <a:pt x="90" y="180"/>
                    <a:pt x="90" y="157"/>
                  </a:cubicBezTo>
                  <a:lnTo>
                    <a:pt x="90" y="38"/>
                  </a:lnTo>
                  <a:cubicBezTo>
                    <a:pt x="90" y="15"/>
                    <a:pt x="68" y="0"/>
                    <a:pt x="45"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7"/>
            <p:cNvSpPr/>
            <p:nvPr/>
          </p:nvSpPr>
          <p:spPr>
            <a:xfrm>
              <a:off x="4864428" y="3503965"/>
              <a:ext cx="3697" cy="8247"/>
            </a:xfrm>
            <a:custGeom>
              <a:rect b="b" l="l" r="r" t="t"/>
              <a:pathLst>
                <a:path extrusionOk="0" h="203" w="91">
                  <a:moveTo>
                    <a:pt x="45" y="0"/>
                  </a:moveTo>
                  <a:cubicBezTo>
                    <a:pt x="23" y="0"/>
                    <a:pt x="1" y="15"/>
                    <a:pt x="1" y="38"/>
                  </a:cubicBezTo>
                  <a:lnTo>
                    <a:pt x="1" y="157"/>
                  </a:lnTo>
                  <a:cubicBezTo>
                    <a:pt x="1" y="180"/>
                    <a:pt x="23" y="202"/>
                    <a:pt x="45" y="202"/>
                  </a:cubicBezTo>
                  <a:cubicBezTo>
                    <a:pt x="75" y="202"/>
                    <a:pt x="90" y="180"/>
                    <a:pt x="90" y="157"/>
                  </a:cubicBezTo>
                  <a:lnTo>
                    <a:pt x="90" y="38"/>
                  </a:lnTo>
                  <a:cubicBezTo>
                    <a:pt x="90" y="15"/>
                    <a:pt x="75" y="0"/>
                    <a:pt x="45"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7"/>
            <p:cNvSpPr/>
            <p:nvPr/>
          </p:nvSpPr>
          <p:spPr>
            <a:xfrm>
              <a:off x="4906315" y="3503965"/>
              <a:ext cx="3656" cy="8247"/>
            </a:xfrm>
            <a:custGeom>
              <a:rect b="b" l="l" r="r" t="t"/>
              <a:pathLst>
                <a:path extrusionOk="0" h="203" w="90">
                  <a:moveTo>
                    <a:pt x="45" y="0"/>
                  </a:moveTo>
                  <a:cubicBezTo>
                    <a:pt x="23" y="0"/>
                    <a:pt x="0" y="15"/>
                    <a:pt x="0" y="38"/>
                  </a:cubicBezTo>
                  <a:lnTo>
                    <a:pt x="0" y="157"/>
                  </a:lnTo>
                  <a:cubicBezTo>
                    <a:pt x="0" y="180"/>
                    <a:pt x="23" y="202"/>
                    <a:pt x="45" y="202"/>
                  </a:cubicBezTo>
                  <a:cubicBezTo>
                    <a:pt x="75" y="202"/>
                    <a:pt x="90" y="180"/>
                    <a:pt x="90" y="157"/>
                  </a:cubicBezTo>
                  <a:lnTo>
                    <a:pt x="90" y="38"/>
                  </a:lnTo>
                  <a:cubicBezTo>
                    <a:pt x="90" y="15"/>
                    <a:pt x="75" y="0"/>
                    <a:pt x="45"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7"/>
            <p:cNvSpPr/>
            <p:nvPr/>
          </p:nvSpPr>
          <p:spPr>
            <a:xfrm>
              <a:off x="5839766" y="3909872"/>
              <a:ext cx="35224" cy="21248"/>
            </a:xfrm>
            <a:custGeom>
              <a:rect b="b" l="l" r="r" t="t"/>
              <a:pathLst>
                <a:path extrusionOk="0" h="523" w="867">
                  <a:moveTo>
                    <a:pt x="262" y="0"/>
                  </a:moveTo>
                  <a:cubicBezTo>
                    <a:pt x="112" y="0"/>
                    <a:pt x="0" y="120"/>
                    <a:pt x="0" y="262"/>
                  </a:cubicBezTo>
                  <a:cubicBezTo>
                    <a:pt x="0" y="411"/>
                    <a:pt x="112" y="523"/>
                    <a:pt x="262" y="523"/>
                  </a:cubicBezTo>
                  <a:lnTo>
                    <a:pt x="605" y="523"/>
                  </a:lnTo>
                  <a:cubicBezTo>
                    <a:pt x="747" y="523"/>
                    <a:pt x="867" y="411"/>
                    <a:pt x="867" y="262"/>
                  </a:cubicBezTo>
                  <a:cubicBezTo>
                    <a:pt x="867" y="120"/>
                    <a:pt x="747" y="0"/>
                    <a:pt x="605" y="0"/>
                  </a:cubicBezTo>
                  <a:close/>
                </a:path>
              </a:pathLst>
            </a:custGeom>
            <a:solidFill>
              <a:srgbClr val="69C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7"/>
            <p:cNvSpPr/>
            <p:nvPr/>
          </p:nvSpPr>
          <p:spPr>
            <a:xfrm>
              <a:off x="6328803" y="3684404"/>
              <a:ext cx="77395" cy="59397"/>
            </a:xfrm>
            <a:custGeom>
              <a:rect b="b" l="l" r="r" t="t"/>
              <a:pathLst>
                <a:path extrusionOk="0" h="1462" w="1905">
                  <a:moveTo>
                    <a:pt x="1723" y="1"/>
                  </a:moveTo>
                  <a:cubicBezTo>
                    <a:pt x="1714" y="1"/>
                    <a:pt x="1705" y="1"/>
                    <a:pt x="1695" y="3"/>
                  </a:cubicBezTo>
                  <a:cubicBezTo>
                    <a:pt x="896" y="138"/>
                    <a:pt x="261" y="608"/>
                    <a:pt x="37" y="1220"/>
                  </a:cubicBezTo>
                  <a:cubicBezTo>
                    <a:pt x="0" y="1317"/>
                    <a:pt x="67" y="1422"/>
                    <a:pt x="172" y="1437"/>
                  </a:cubicBezTo>
                  <a:lnTo>
                    <a:pt x="351" y="1459"/>
                  </a:lnTo>
                  <a:cubicBezTo>
                    <a:pt x="360" y="1461"/>
                    <a:pt x="369" y="1461"/>
                    <a:pt x="378" y="1461"/>
                  </a:cubicBezTo>
                  <a:cubicBezTo>
                    <a:pt x="457" y="1461"/>
                    <a:pt x="524" y="1405"/>
                    <a:pt x="538" y="1325"/>
                  </a:cubicBezTo>
                  <a:cubicBezTo>
                    <a:pt x="620" y="839"/>
                    <a:pt x="1113" y="444"/>
                    <a:pt x="1747" y="332"/>
                  </a:cubicBezTo>
                  <a:cubicBezTo>
                    <a:pt x="1844" y="317"/>
                    <a:pt x="1904" y="220"/>
                    <a:pt x="1882" y="123"/>
                  </a:cubicBezTo>
                  <a:cubicBezTo>
                    <a:pt x="1862" y="50"/>
                    <a:pt x="1795" y="1"/>
                    <a:pt x="17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7"/>
            <p:cNvSpPr/>
            <p:nvPr/>
          </p:nvSpPr>
          <p:spPr>
            <a:xfrm>
              <a:off x="6324862" y="3755177"/>
              <a:ext cx="78005" cy="64191"/>
            </a:xfrm>
            <a:custGeom>
              <a:rect b="b" l="l" r="r" t="t"/>
              <a:pathLst>
                <a:path extrusionOk="0" h="1580" w="1920">
                  <a:moveTo>
                    <a:pt x="314" y="0"/>
                  </a:moveTo>
                  <a:cubicBezTo>
                    <a:pt x="309" y="0"/>
                    <a:pt x="304" y="0"/>
                    <a:pt x="299" y="1"/>
                  </a:cubicBezTo>
                  <a:lnTo>
                    <a:pt x="239" y="1"/>
                  </a:lnTo>
                  <a:cubicBezTo>
                    <a:pt x="105" y="8"/>
                    <a:pt x="0" y="135"/>
                    <a:pt x="37" y="270"/>
                  </a:cubicBezTo>
                  <a:cubicBezTo>
                    <a:pt x="202" y="919"/>
                    <a:pt x="814" y="1420"/>
                    <a:pt x="1613" y="1576"/>
                  </a:cubicBezTo>
                  <a:cubicBezTo>
                    <a:pt x="1624" y="1578"/>
                    <a:pt x="1636" y="1579"/>
                    <a:pt x="1648" y="1579"/>
                  </a:cubicBezTo>
                  <a:cubicBezTo>
                    <a:pt x="1727" y="1579"/>
                    <a:pt x="1805" y="1536"/>
                    <a:pt x="1844" y="1464"/>
                  </a:cubicBezTo>
                  <a:cubicBezTo>
                    <a:pt x="1919" y="1338"/>
                    <a:pt x="1844" y="1173"/>
                    <a:pt x="1695" y="1143"/>
                  </a:cubicBezTo>
                  <a:cubicBezTo>
                    <a:pt x="1157" y="1024"/>
                    <a:pt x="717" y="651"/>
                    <a:pt x="508" y="135"/>
                  </a:cubicBezTo>
                  <a:cubicBezTo>
                    <a:pt x="480" y="58"/>
                    <a:pt x="39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7"/>
            <p:cNvSpPr/>
            <p:nvPr/>
          </p:nvSpPr>
          <p:spPr>
            <a:xfrm>
              <a:off x="6432240" y="3756721"/>
              <a:ext cx="74958" cy="62038"/>
            </a:xfrm>
            <a:custGeom>
              <a:rect b="b" l="l" r="r" t="t"/>
              <a:pathLst>
                <a:path extrusionOk="0" h="1527" w="1845">
                  <a:moveTo>
                    <a:pt x="1476" y="1"/>
                  </a:moveTo>
                  <a:cubicBezTo>
                    <a:pt x="1417" y="1"/>
                    <a:pt x="1367" y="16"/>
                    <a:pt x="1352" y="60"/>
                  </a:cubicBezTo>
                  <a:cubicBezTo>
                    <a:pt x="1165" y="568"/>
                    <a:pt x="740" y="956"/>
                    <a:pt x="209" y="1083"/>
                  </a:cubicBezTo>
                  <a:cubicBezTo>
                    <a:pt x="68" y="1120"/>
                    <a:pt x="0" y="1277"/>
                    <a:pt x="68" y="1404"/>
                  </a:cubicBezTo>
                  <a:cubicBezTo>
                    <a:pt x="107" y="1482"/>
                    <a:pt x="186" y="1526"/>
                    <a:pt x="270" y="1526"/>
                  </a:cubicBezTo>
                  <a:cubicBezTo>
                    <a:pt x="282" y="1526"/>
                    <a:pt x="294" y="1525"/>
                    <a:pt x="306" y="1524"/>
                  </a:cubicBezTo>
                  <a:cubicBezTo>
                    <a:pt x="1038" y="1367"/>
                    <a:pt x="1621" y="919"/>
                    <a:pt x="1815" y="336"/>
                  </a:cubicBezTo>
                  <a:cubicBezTo>
                    <a:pt x="1845" y="239"/>
                    <a:pt x="1822" y="142"/>
                    <a:pt x="1755" y="75"/>
                  </a:cubicBezTo>
                  <a:cubicBezTo>
                    <a:pt x="1736" y="55"/>
                    <a:pt x="1588" y="1"/>
                    <a:pt x="14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7"/>
            <p:cNvSpPr/>
            <p:nvPr/>
          </p:nvSpPr>
          <p:spPr>
            <a:xfrm>
              <a:off x="6430411" y="3685298"/>
              <a:ext cx="72845" cy="57529"/>
            </a:xfrm>
            <a:custGeom>
              <a:rect b="b" l="l" r="r" t="t"/>
              <a:pathLst>
                <a:path extrusionOk="0" h="1416" w="1793">
                  <a:moveTo>
                    <a:pt x="210" y="1"/>
                  </a:moveTo>
                  <a:cubicBezTo>
                    <a:pt x="144" y="1"/>
                    <a:pt x="79" y="42"/>
                    <a:pt x="53" y="101"/>
                  </a:cubicBezTo>
                  <a:cubicBezTo>
                    <a:pt x="1" y="198"/>
                    <a:pt x="60" y="317"/>
                    <a:pt x="165" y="347"/>
                  </a:cubicBezTo>
                  <a:cubicBezTo>
                    <a:pt x="725" y="481"/>
                    <a:pt x="1143" y="840"/>
                    <a:pt x="1233" y="1280"/>
                  </a:cubicBezTo>
                  <a:cubicBezTo>
                    <a:pt x="1251" y="1360"/>
                    <a:pt x="1320" y="1415"/>
                    <a:pt x="1398" y="1415"/>
                  </a:cubicBezTo>
                  <a:cubicBezTo>
                    <a:pt x="1415" y="1415"/>
                    <a:pt x="1432" y="1413"/>
                    <a:pt x="1449" y="1407"/>
                  </a:cubicBezTo>
                  <a:lnTo>
                    <a:pt x="1643" y="1355"/>
                  </a:lnTo>
                  <a:cubicBezTo>
                    <a:pt x="1740" y="1325"/>
                    <a:pt x="1793" y="1213"/>
                    <a:pt x="1755" y="1124"/>
                  </a:cubicBezTo>
                  <a:cubicBezTo>
                    <a:pt x="1516" y="578"/>
                    <a:pt x="949" y="160"/>
                    <a:pt x="239" y="4"/>
                  </a:cubicBezTo>
                  <a:cubicBezTo>
                    <a:pt x="230" y="2"/>
                    <a:pt x="220"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7"/>
            <p:cNvSpPr/>
            <p:nvPr/>
          </p:nvSpPr>
          <p:spPr>
            <a:xfrm>
              <a:off x="6349726" y="3696633"/>
              <a:ext cx="131389" cy="98034"/>
            </a:xfrm>
            <a:custGeom>
              <a:rect b="b" l="l" r="r" t="t"/>
              <a:pathLst>
                <a:path extrusionOk="0" h="2413" w="3234">
                  <a:moveTo>
                    <a:pt x="1621" y="1"/>
                  </a:moveTo>
                  <a:cubicBezTo>
                    <a:pt x="725" y="1"/>
                    <a:pt x="0" y="538"/>
                    <a:pt x="0" y="1203"/>
                  </a:cubicBezTo>
                  <a:cubicBezTo>
                    <a:pt x="0" y="1868"/>
                    <a:pt x="725" y="2413"/>
                    <a:pt x="1621" y="2413"/>
                  </a:cubicBezTo>
                  <a:cubicBezTo>
                    <a:pt x="2509" y="2413"/>
                    <a:pt x="3234" y="1868"/>
                    <a:pt x="3234" y="1203"/>
                  </a:cubicBezTo>
                  <a:cubicBezTo>
                    <a:pt x="3234" y="538"/>
                    <a:pt x="2509" y="1"/>
                    <a:pt x="16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7"/>
            <p:cNvSpPr/>
            <p:nvPr/>
          </p:nvSpPr>
          <p:spPr>
            <a:xfrm>
              <a:off x="6052124" y="3833086"/>
              <a:ext cx="77395" cy="59316"/>
            </a:xfrm>
            <a:custGeom>
              <a:rect b="b" l="l" r="r" t="t"/>
              <a:pathLst>
                <a:path extrusionOk="0" h="1460" w="1905">
                  <a:moveTo>
                    <a:pt x="1711" y="0"/>
                  </a:moveTo>
                  <a:cubicBezTo>
                    <a:pt x="1706" y="0"/>
                    <a:pt x="1701" y="1"/>
                    <a:pt x="1695" y="1"/>
                  </a:cubicBezTo>
                  <a:cubicBezTo>
                    <a:pt x="896" y="136"/>
                    <a:pt x="262" y="606"/>
                    <a:pt x="30" y="1218"/>
                  </a:cubicBezTo>
                  <a:cubicBezTo>
                    <a:pt x="0" y="1315"/>
                    <a:pt x="67" y="1427"/>
                    <a:pt x="172" y="1435"/>
                  </a:cubicBezTo>
                  <a:lnTo>
                    <a:pt x="351" y="1457"/>
                  </a:lnTo>
                  <a:cubicBezTo>
                    <a:pt x="360" y="1459"/>
                    <a:pt x="370" y="1459"/>
                    <a:pt x="379" y="1459"/>
                  </a:cubicBezTo>
                  <a:cubicBezTo>
                    <a:pt x="457" y="1459"/>
                    <a:pt x="525" y="1403"/>
                    <a:pt x="538" y="1323"/>
                  </a:cubicBezTo>
                  <a:cubicBezTo>
                    <a:pt x="620" y="837"/>
                    <a:pt x="1113" y="442"/>
                    <a:pt x="1748" y="330"/>
                  </a:cubicBezTo>
                  <a:cubicBezTo>
                    <a:pt x="1845" y="315"/>
                    <a:pt x="1904" y="218"/>
                    <a:pt x="1882" y="128"/>
                  </a:cubicBezTo>
                  <a:cubicBezTo>
                    <a:pt x="1861" y="51"/>
                    <a:pt x="1788" y="0"/>
                    <a:pt x="1711"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7"/>
            <p:cNvSpPr/>
            <p:nvPr/>
          </p:nvSpPr>
          <p:spPr>
            <a:xfrm>
              <a:off x="6048184" y="3903493"/>
              <a:ext cx="78005" cy="64476"/>
            </a:xfrm>
            <a:custGeom>
              <a:rect b="b" l="l" r="r" t="t"/>
              <a:pathLst>
                <a:path extrusionOk="0" h="1587" w="1920">
                  <a:moveTo>
                    <a:pt x="471" y="0"/>
                  </a:moveTo>
                  <a:lnTo>
                    <a:pt x="0" y="23"/>
                  </a:lnTo>
                  <a:cubicBezTo>
                    <a:pt x="45" y="792"/>
                    <a:pt x="717" y="1404"/>
                    <a:pt x="1613" y="1583"/>
                  </a:cubicBezTo>
                  <a:cubicBezTo>
                    <a:pt x="1626" y="1585"/>
                    <a:pt x="1638" y="1586"/>
                    <a:pt x="1650" y="1586"/>
                  </a:cubicBezTo>
                  <a:cubicBezTo>
                    <a:pt x="1732" y="1586"/>
                    <a:pt x="1806" y="1543"/>
                    <a:pt x="1845" y="1471"/>
                  </a:cubicBezTo>
                  <a:cubicBezTo>
                    <a:pt x="1919" y="1345"/>
                    <a:pt x="1845" y="1180"/>
                    <a:pt x="1703" y="1150"/>
                  </a:cubicBezTo>
                  <a:cubicBezTo>
                    <a:pt x="1105" y="1023"/>
                    <a:pt x="635" y="583"/>
                    <a:pt x="471"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7"/>
            <p:cNvSpPr/>
            <p:nvPr/>
          </p:nvSpPr>
          <p:spPr>
            <a:xfrm>
              <a:off x="6155561" y="3901381"/>
              <a:ext cx="83774" cy="65573"/>
            </a:xfrm>
            <a:custGeom>
              <a:rect b="b" l="l" r="r" t="t"/>
              <a:pathLst>
                <a:path extrusionOk="0" h="1614" w="2062">
                  <a:moveTo>
                    <a:pt x="1397" y="0"/>
                  </a:moveTo>
                  <a:cubicBezTo>
                    <a:pt x="1248" y="590"/>
                    <a:pt x="777" y="1053"/>
                    <a:pt x="180" y="1187"/>
                  </a:cubicBezTo>
                  <a:cubicBezTo>
                    <a:pt x="60" y="1225"/>
                    <a:pt x="1" y="1367"/>
                    <a:pt x="60" y="1479"/>
                  </a:cubicBezTo>
                  <a:cubicBezTo>
                    <a:pt x="97" y="1564"/>
                    <a:pt x="182" y="1614"/>
                    <a:pt x="273" y="1614"/>
                  </a:cubicBezTo>
                  <a:cubicBezTo>
                    <a:pt x="294" y="1614"/>
                    <a:pt x="315" y="1611"/>
                    <a:pt x="337" y="1606"/>
                  </a:cubicBezTo>
                  <a:cubicBezTo>
                    <a:pt x="2061" y="1090"/>
                    <a:pt x="1830" y="112"/>
                    <a:pt x="1830" y="112"/>
                  </a:cubicBezTo>
                  <a:lnTo>
                    <a:pt x="1397" y="0"/>
                  </a:ln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7"/>
            <p:cNvSpPr/>
            <p:nvPr/>
          </p:nvSpPr>
          <p:spPr>
            <a:xfrm>
              <a:off x="6153733" y="3833899"/>
              <a:ext cx="72845" cy="57407"/>
            </a:xfrm>
            <a:custGeom>
              <a:rect b="b" l="l" r="r" t="t"/>
              <a:pathLst>
                <a:path extrusionOk="0" h="1413" w="1793">
                  <a:moveTo>
                    <a:pt x="204" y="0"/>
                  </a:moveTo>
                  <a:cubicBezTo>
                    <a:pt x="137" y="0"/>
                    <a:pt x="79" y="37"/>
                    <a:pt x="53" y="101"/>
                  </a:cubicBezTo>
                  <a:cubicBezTo>
                    <a:pt x="1" y="198"/>
                    <a:pt x="60" y="317"/>
                    <a:pt x="165" y="340"/>
                  </a:cubicBezTo>
                  <a:cubicBezTo>
                    <a:pt x="718" y="481"/>
                    <a:pt x="1143" y="840"/>
                    <a:pt x="1233" y="1273"/>
                  </a:cubicBezTo>
                  <a:cubicBezTo>
                    <a:pt x="1252" y="1356"/>
                    <a:pt x="1326" y="1412"/>
                    <a:pt x="1408" y="1412"/>
                  </a:cubicBezTo>
                  <a:cubicBezTo>
                    <a:pt x="1422" y="1412"/>
                    <a:pt x="1436" y="1410"/>
                    <a:pt x="1449" y="1407"/>
                  </a:cubicBezTo>
                  <a:lnTo>
                    <a:pt x="1644" y="1348"/>
                  </a:lnTo>
                  <a:cubicBezTo>
                    <a:pt x="1741" y="1318"/>
                    <a:pt x="1793" y="1213"/>
                    <a:pt x="1756" y="1116"/>
                  </a:cubicBezTo>
                  <a:cubicBezTo>
                    <a:pt x="1517" y="578"/>
                    <a:pt x="949" y="160"/>
                    <a:pt x="240" y="4"/>
                  </a:cubicBezTo>
                  <a:cubicBezTo>
                    <a:pt x="228" y="1"/>
                    <a:pt x="216" y="0"/>
                    <a:pt x="204"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7"/>
            <p:cNvSpPr/>
            <p:nvPr/>
          </p:nvSpPr>
          <p:spPr>
            <a:xfrm>
              <a:off x="6073047" y="3845234"/>
              <a:ext cx="131389" cy="98034"/>
            </a:xfrm>
            <a:custGeom>
              <a:rect b="b" l="l" r="r" t="t"/>
              <a:pathLst>
                <a:path extrusionOk="0" h="2413" w="3234">
                  <a:moveTo>
                    <a:pt x="1621" y="1"/>
                  </a:moveTo>
                  <a:cubicBezTo>
                    <a:pt x="725" y="1"/>
                    <a:pt x="1" y="538"/>
                    <a:pt x="1" y="1203"/>
                  </a:cubicBezTo>
                  <a:cubicBezTo>
                    <a:pt x="1" y="1868"/>
                    <a:pt x="725" y="2413"/>
                    <a:pt x="1621" y="2413"/>
                  </a:cubicBezTo>
                  <a:cubicBezTo>
                    <a:pt x="2509" y="2413"/>
                    <a:pt x="3234" y="1868"/>
                    <a:pt x="3234" y="1203"/>
                  </a:cubicBezTo>
                  <a:cubicBezTo>
                    <a:pt x="3234" y="538"/>
                    <a:pt x="2509" y="1"/>
                    <a:pt x="1621" y="1"/>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7"/>
            <p:cNvSpPr/>
            <p:nvPr/>
          </p:nvSpPr>
          <p:spPr>
            <a:xfrm>
              <a:off x="6052124" y="3828455"/>
              <a:ext cx="77395" cy="59397"/>
            </a:xfrm>
            <a:custGeom>
              <a:rect b="b" l="l" r="r" t="t"/>
              <a:pathLst>
                <a:path extrusionOk="0" h="1462" w="1905">
                  <a:moveTo>
                    <a:pt x="1723" y="1"/>
                  </a:moveTo>
                  <a:cubicBezTo>
                    <a:pt x="1714" y="1"/>
                    <a:pt x="1705" y="1"/>
                    <a:pt x="1695" y="3"/>
                  </a:cubicBezTo>
                  <a:cubicBezTo>
                    <a:pt x="896" y="138"/>
                    <a:pt x="262" y="608"/>
                    <a:pt x="30" y="1220"/>
                  </a:cubicBezTo>
                  <a:cubicBezTo>
                    <a:pt x="0" y="1317"/>
                    <a:pt x="67" y="1422"/>
                    <a:pt x="172" y="1437"/>
                  </a:cubicBezTo>
                  <a:lnTo>
                    <a:pt x="351" y="1459"/>
                  </a:lnTo>
                  <a:cubicBezTo>
                    <a:pt x="360" y="1461"/>
                    <a:pt x="368" y="1461"/>
                    <a:pt x="376" y="1461"/>
                  </a:cubicBezTo>
                  <a:cubicBezTo>
                    <a:pt x="456" y="1461"/>
                    <a:pt x="524" y="1399"/>
                    <a:pt x="538" y="1325"/>
                  </a:cubicBezTo>
                  <a:cubicBezTo>
                    <a:pt x="620" y="832"/>
                    <a:pt x="1113" y="444"/>
                    <a:pt x="1748" y="332"/>
                  </a:cubicBezTo>
                  <a:cubicBezTo>
                    <a:pt x="1845" y="309"/>
                    <a:pt x="1904" y="220"/>
                    <a:pt x="1882" y="123"/>
                  </a:cubicBezTo>
                  <a:cubicBezTo>
                    <a:pt x="1862" y="50"/>
                    <a:pt x="1796" y="1"/>
                    <a:pt x="17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7"/>
            <p:cNvSpPr/>
            <p:nvPr/>
          </p:nvSpPr>
          <p:spPr>
            <a:xfrm>
              <a:off x="6048184" y="3899227"/>
              <a:ext cx="77680" cy="63988"/>
            </a:xfrm>
            <a:custGeom>
              <a:rect b="b" l="l" r="r" t="t"/>
              <a:pathLst>
                <a:path extrusionOk="0" h="1575" w="1912">
                  <a:moveTo>
                    <a:pt x="308" y="0"/>
                  </a:moveTo>
                  <a:cubicBezTo>
                    <a:pt x="302" y="0"/>
                    <a:pt x="297" y="1"/>
                    <a:pt x="291" y="1"/>
                  </a:cubicBezTo>
                  <a:lnTo>
                    <a:pt x="239" y="1"/>
                  </a:lnTo>
                  <a:cubicBezTo>
                    <a:pt x="97" y="1"/>
                    <a:pt x="0" y="135"/>
                    <a:pt x="38" y="270"/>
                  </a:cubicBezTo>
                  <a:cubicBezTo>
                    <a:pt x="194" y="919"/>
                    <a:pt x="814" y="1412"/>
                    <a:pt x="1606" y="1569"/>
                  </a:cubicBezTo>
                  <a:cubicBezTo>
                    <a:pt x="1622" y="1573"/>
                    <a:pt x="1639" y="1575"/>
                    <a:pt x="1655" y="1575"/>
                  </a:cubicBezTo>
                  <a:cubicBezTo>
                    <a:pt x="1733" y="1575"/>
                    <a:pt x="1801" y="1532"/>
                    <a:pt x="1845" y="1464"/>
                  </a:cubicBezTo>
                  <a:cubicBezTo>
                    <a:pt x="1912" y="1338"/>
                    <a:pt x="1845" y="1173"/>
                    <a:pt x="1695" y="1136"/>
                  </a:cubicBezTo>
                  <a:cubicBezTo>
                    <a:pt x="1158" y="1024"/>
                    <a:pt x="717" y="651"/>
                    <a:pt x="508" y="135"/>
                  </a:cubicBezTo>
                  <a:cubicBezTo>
                    <a:pt x="480" y="58"/>
                    <a:pt x="398" y="0"/>
                    <a:pt x="3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7"/>
            <p:cNvSpPr/>
            <p:nvPr/>
          </p:nvSpPr>
          <p:spPr>
            <a:xfrm>
              <a:off x="6155561" y="3900771"/>
              <a:ext cx="74958" cy="61835"/>
            </a:xfrm>
            <a:custGeom>
              <a:rect b="b" l="l" r="r" t="t"/>
              <a:pathLst>
                <a:path extrusionOk="0" h="1522" w="1845">
                  <a:moveTo>
                    <a:pt x="1475" y="1"/>
                  </a:moveTo>
                  <a:cubicBezTo>
                    <a:pt x="1416" y="1"/>
                    <a:pt x="1368" y="16"/>
                    <a:pt x="1352" y="60"/>
                  </a:cubicBezTo>
                  <a:cubicBezTo>
                    <a:pt x="1165" y="568"/>
                    <a:pt x="740" y="949"/>
                    <a:pt x="210" y="1083"/>
                  </a:cubicBezTo>
                  <a:cubicBezTo>
                    <a:pt x="68" y="1120"/>
                    <a:pt x="1" y="1277"/>
                    <a:pt x="68" y="1404"/>
                  </a:cubicBezTo>
                  <a:cubicBezTo>
                    <a:pt x="105" y="1473"/>
                    <a:pt x="180" y="1521"/>
                    <a:pt x="261" y="1521"/>
                  </a:cubicBezTo>
                  <a:cubicBezTo>
                    <a:pt x="276" y="1521"/>
                    <a:pt x="291" y="1520"/>
                    <a:pt x="307" y="1516"/>
                  </a:cubicBezTo>
                  <a:cubicBezTo>
                    <a:pt x="1038" y="1367"/>
                    <a:pt x="1621" y="919"/>
                    <a:pt x="1815" y="329"/>
                  </a:cubicBezTo>
                  <a:cubicBezTo>
                    <a:pt x="1845" y="239"/>
                    <a:pt x="1823" y="142"/>
                    <a:pt x="1755" y="75"/>
                  </a:cubicBezTo>
                  <a:cubicBezTo>
                    <a:pt x="1731" y="55"/>
                    <a:pt x="1585" y="1"/>
                    <a:pt x="1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7"/>
            <p:cNvSpPr/>
            <p:nvPr/>
          </p:nvSpPr>
          <p:spPr>
            <a:xfrm>
              <a:off x="6153733" y="3829349"/>
              <a:ext cx="72845" cy="57366"/>
            </a:xfrm>
            <a:custGeom>
              <a:rect b="b" l="l" r="r" t="t"/>
              <a:pathLst>
                <a:path extrusionOk="0" h="1412" w="1793">
                  <a:moveTo>
                    <a:pt x="204" y="0"/>
                  </a:moveTo>
                  <a:cubicBezTo>
                    <a:pt x="137" y="0"/>
                    <a:pt x="79" y="37"/>
                    <a:pt x="53" y="101"/>
                  </a:cubicBezTo>
                  <a:cubicBezTo>
                    <a:pt x="1" y="198"/>
                    <a:pt x="60" y="317"/>
                    <a:pt x="165" y="340"/>
                  </a:cubicBezTo>
                  <a:cubicBezTo>
                    <a:pt x="718" y="481"/>
                    <a:pt x="1143" y="840"/>
                    <a:pt x="1233" y="1273"/>
                  </a:cubicBezTo>
                  <a:cubicBezTo>
                    <a:pt x="1252" y="1356"/>
                    <a:pt x="1326" y="1412"/>
                    <a:pt x="1408" y="1412"/>
                  </a:cubicBezTo>
                  <a:cubicBezTo>
                    <a:pt x="1422" y="1412"/>
                    <a:pt x="1436" y="1410"/>
                    <a:pt x="1449" y="1407"/>
                  </a:cubicBezTo>
                  <a:lnTo>
                    <a:pt x="1644" y="1348"/>
                  </a:lnTo>
                  <a:cubicBezTo>
                    <a:pt x="1741" y="1318"/>
                    <a:pt x="1793" y="1213"/>
                    <a:pt x="1756" y="1116"/>
                  </a:cubicBezTo>
                  <a:cubicBezTo>
                    <a:pt x="1517" y="578"/>
                    <a:pt x="949" y="153"/>
                    <a:pt x="240" y="4"/>
                  </a:cubicBezTo>
                  <a:cubicBezTo>
                    <a:pt x="228" y="1"/>
                    <a:pt x="216" y="0"/>
                    <a:pt x="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7"/>
            <p:cNvSpPr/>
            <p:nvPr/>
          </p:nvSpPr>
          <p:spPr>
            <a:xfrm>
              <a:off x="6073047" y="3840399"/>
              <a:ext cx="131389" cy="98034"/>
            </a:xfrm>
            <a:custGeom>
              <a:rect b="b" l="l" r="r" t="t"/>
              <a:pathLst>
                <a:path extrusionOk="0" h="2413" w="3234">
                  <a:moveTo>
                    <a:pt x="1621" y="0"/>
                  </a:moveTo>
                  <a:cubicBezTo>
                    <a:pt x="725" y="0"/>
                    <a:pt x="1" y="545"/>
                    <a:pt x="1" y="1210"/>
                  </a:cubicBezTo>
                  <a:cubicBezTo>
                    <a:pt x="1" y="1875"/>
                    <a:pt x="725" y="2412"/>
                    <a:pt x="1621" y="2412"/>
                  </a:cubicBezTo>
                  <a:cubicBezTo>
                    <a:pt x="2509" y="2412"/>
                    <a:pt x="3234" y="1875"/>
                    <a:pt x="3234" y="1210"/>
                  </a:cubicBezTo>
                  <a:cubicBezTo>
                    <a:pt x="3234" y="545"/>
                    <a:pt x="2509" y="0"/>
                    <a:pt x="16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7"/>
            <p:cNvSpPr/>
            <p:nvPr/>
          </p:nvSpPr>
          <p:spPr>
            <a:xfrm>
              <a:off x="5184164" y="4082172"/>
              <a:ext cx="94703" cy="50988"/>
            </a:xfrm>
            <a:custGeom>
              <a:rect b="b" l="l" r="r" t="t"/>
              <a:pathLst>
                <a:path extrusionOk="0" h="1255" w="2331">
                  <a:moveTo>
                    <a:pt x="285" y="1"/>
                  </a:moveTo>
                  <a:cubicBezTo>
                    <a:pt x="128" y="1"/>
                    <a:pt x="1" y="120"/>
                    <a:pt x="1" y="277"/>
                  </a:cubicBezTo>
                  <a:lnTo>
                    <a:pt x="1" y="979"/>
                  </a:lnTo>
                  <a:cubicBezTo>
                    <a:pt x="1" y="1136"/>
                    <a:pt x="128" y="1255"/>
                    <a:pt x="285" y="1255"/>
                  </a:cubicBezTo>
                  <a:lnTo>
                    <a:pt x="2047" y="1255"/>
                  </a:lnTo>
                  <a:cubicBezTo>
                    <a:pt x="2204" y="1255"/>
                    <a:pt x="2331" y="1136"/>
                    <a:pt x="2331" y="979"/>
                  </a:cubicBezTo>
                  <a:lnTo>
                    <a:pt x="2331" y="277"/>
                  </a:lnTo>
                  <a:cubicBezTo>
                    <a:pt x="2331" y="120"/>
                    <a:pt x="2204" y="1"/>
                    <a:pt x="2047" y="1"/>
                  </a:cubicBezTo>
                  <a:close/>
                </a:path>
              </a:pathLst>
            </a:custGeom>
            <a:solidFill>
              <a:srgbClr val="147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7"/>
            <p:cNvSpPr/>
            <p:nvPr/>
          </p:nvSpPr>
          <p:spPr>
            <a:xfrm>
              <a:off x="5184164" y="4133118"/>
              <a:ext cx="94703" cy="8857"/>
            </a:xfrm>
            <a:custGeom>
              <a:rect b="b" l="l" r="r" t="t"/>
              <a:pathLst>
                <a:path extrusionOk="0" h="218" w="2331">
                  <a:moveTo>
                    <a:pt x="113" y="1"/>
                  </a:moveTo>
                  <a:cubicBezTo>
                    <a:pt x="53" y="1"/>
                    <a:pt x="1" y="53"/>
                    <a:pt x="1" y="113"/>
                  </a:cubicBezTo>
                  <a:cubicBezTo>
                    <a:pt x="1" y="173"/>
                    <a:pt x="53" y="218"/>
                    <a:pt x="113" y="218"/>
                  </a:cubicBezTo>
                  <a:lnTo>
                    <a:pt x="2219" y="218"/>
                  </a:lnTo>
                  <a:cubicBezTo>
                    <a:pt x="2278" y="218"/>
                    <a:pt x="2331" y="173"/>
                    <a:pt x="2331" y="113"/>
                  </a:cubicBezTo>
                  <a:cubicBezTo>
                    <a:pt x="2331" y="53"/>
                    <a:pt x="2278" y="1"/>
                    <a:pt x="2219" y="1"/>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7"/>
            <p:cNvSpPr/>
            <p:nvPr/>
          </p:nvSpPr>
          <p:spPr>
            <a:xfrm>
              <a:off x="5184164" y="4141934"/>
              <a:ext cx="47372" cy="8857"/>
            </a:xfrm>
            <a:custGeom>
              <a:rect b="b" l="l" r="r" t="t"/>
              <a:pathLst>
                <a:path extrusionOk="0" h="218" w="1166">
                  <a:moveTo>
                    <a:pt x="113" y="1"/>
                  </a:moveTo>
                  <a:cubicBezTo>
                    <a:pt x="53" y="1"/>
                    <a:pt x="1" y="53"/>
                    <a:pt x="1" y="113"/>
                  </a:cubicBezTo>
                  <a:cubicBezTo>
                    <a:pt x="1" y="172"/>
                    <a:pt x="53" y="217"/>
                    <a:pt x="113" y="217"/>
                  </a:cubicBezTo>
                  <a:lnTo>
                    <a:pt x="1061" y="217"/>
                  </a:lnTo>
                  <a:cubicBezTo>
                    <a:pt x="1121" y="217"/>
                    <a:pt x="1166" y="172"/>
                    <a:pt x="1166" y="113"/>
                  </a:cubicBezTo>
                  <a:cubicBezTo>
                    <a:pt x="1166" y="53"/>
                    <a:pt x="1121" y="1"/>
                    <a:pt x="1061"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7"/>
            <p:cNvSpPr/>
            <p:nvPr/>
          </p:nvSpPr>
          <p:spPr>
            <a:xfrm>
              <a:off x="5184774" y="4072462"/>
              <a:ext cx="25555" cy="50094"/>
            </a:xfrm>
            <a:custGeom>
              <a:rect b="b" l="l" r="r" t="t"/>
              <a:pathLst>
                <a:path extrusionOk="0" h="1233" w="629">
                  <a:moveTo>
                    <a:pt x="188" y="1"/>
                  </a:moveTo>
                  <a:cubicBezTo>
                    <a:pt x="83" y="1"/>
                    <a:pt x="1" y="83"/>
                    <a:pt x="1" y="187"/>
                  </a:cubicBezTo>
                  <a:lnTo>
                    <a:pt x="1" y="1046"/>
                  </a:lnTo>
                  <a:cubicBezTo>
                    <a:pt x="1" y="1151"/>
                    <a:pt x="83" y="1233"/>
                    <a:pt x="188" y="1233"/>
                  </a:cubicBezTo>
                  <a:lnTo>
                    <a:pt x="441" y="1233"/>
                  </a:lnTo>
                  <a:cubicBezTo>
                    <a:pt x="546" y="1233"/>
                    <a:pt x="628" y="1151"/>
                    <a:pt x="628" y="1046"/>
                  </a:cubicBezTo>
                  <a:lnTo>
                    <a:pt x="628" y="187"/>
                  </a:lnTo>
                  <a:cubicBezTo>
                    <a:pt x="628" y="83"/>
                    <a:pt x="546" y="1"/>
                    <a:pt x="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7"/>
            <p:cNvSpPr/>
            <p:nvPr/>
          </p:nvSpPr>
          <p:spPr>
            <a:xfrm>
              <a:off x="5184164" y="4193206"/>
              <a:ext cx="94703" cy="51313"/>
            </a:xfrm>
            <a:custGeom>
              <a:rect b="b" l="l" r="r" t="t"/>
              <a:pathLst>
                <a:path extrusionOk="0" h="1263" w="2331">
                  <a:moveTo>
                    <a:pt x="285" y="0"/>
                  </a:moveTo>
                  <a:cubicBezTo>
                    <a:pt x="128" y="0"/>
                    <a:pt x="1" y="127"/>
                    <a:pt x="1" y="284"/>
                  </a:cubicBezTo>
                  <a:lnTo>
                    <a:pt x="1" y="986"/>
                  </a:lnTo>
                  <a:cubicBezTo>
                    <a:pt x="1" y="1143"/>
                    <a:pt x="128" y="1262"/>
                    <a:pt x="285" y="1262"/>
                  </a:cubicBezTo>
                  <a:lnTo>
                    <a:pt x="2047" y="1262"/>
                  </a:lnTo>
                  <a:cubicBezTo>
                    <a:pt x="2204" y="1262"/>
                    <a:pt x="2331" y="1143"/>
                    <a:pt x="2331" y="986"/>
                  </a:cubicBezTo>
                  <a:lnTo>
                    <a:pt x="2331" y="284"/>
                  </a:lnTo>
                  <a:cubicBezTo>
                    <a:pt x="2331" y="127"/>
                    <a:pt x="2204" y="0"/>
                    <a:pt x="2047" y="0"/>
                  </a:cubicBezTo>
                  <a:close/>
                </a:path>
              </a:pathLst>
            </a:custGeom>
            <a:solidFill>
              <a:srgbClr val="147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7"/>
            <p:cNvSpPr/>
            <p:nvPr/>
          </p:nvSpPr>
          <p:spPr>
            <a:xfrm>
              <a:off x="5184164" y="4244477"/>
              <a:ext cx="94703" cy="8816"/>
            </a:xfrm>
            <a:custGeom>
              <a:rect b="b" l="l" r="r" t="t"/>
              <a:pathLst>
                <a:path extrusionOk="0" h="217" w="2331">
                  <a:moveTo>
                    <a:pt x="113" y="0"/>
                  </a:moveTo>
                  <a:cubicBezTo>
                    <a:pt x="53" y="0"/>
                    <a:pt x="1" y="53"/>
                    <a:pt x="1" y="105"/>
                  </a:cubicBezTo>
                  <a:lnTo>
                    <a:pt x="1" y="112"/>
                  </a:lnTo>
                  <a:cubicBezTo>
                    <a:pt x="1" y="172"/>
                    <a:pt x="53" y="217"/>
                    <a:pt x="113" y="217"/>
                  </a:cubicBezTo>
                  <a:lnTo>
                    <a:pt x="2219" y="217"/>
                  </a:lnTo>
                  <a:cubicBezTo>
                    <a:pt x="2278" y="217"/>
                    <a:pt x="2331" y="172"/>
                    <a:pt x="2331" y="112"/>
                  </a:cubicBezTo>
                  <a:lnTo>
                    <a:pt x="2331" y="105"/>
                  </a:lnTo>
                  <a:cubicBezTo>
                    <a:pt x="2331" y="53"/>
                    <a:pt x="2278" y="0"/>
                    <a:pt x="2219" y="0"/>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7"/>
            <p:cNvSpPr/>
            <p:nvPr/>
          </p:nvSpPr>
          <p:spPr>
            <a:xfrm>
              <a:off x="5184164" y="4253253"/>
              <a:ext cx="47372" cy="8857"/>
            </a:xfrm>
            <a:custGeom>
              <a:rect b="b" l="l" r="r" t="t"/>
              <a:pathLst>
                <a:path extrusionOk="0" h="218" w="1166">
                  <a:moveTo>
                    <a:pt x="113" y="1"/>
                  </a:moveTo>
                  <a:cubicBezTo>
                    <a:pt x="53" y="1"/>
                    <a:pt x="1" y="53"/>
                    <a:pt x="1" y="105"/>
                  </a:cubicBezTo>
                  <a:lnTo>
                    <a:pt x="1" y="113"/>
                  </a:lnTo>
                  <a:cubicBezTo>
                    <a:pt x="1" y="173"/>
                    <a:pt x="53" y="217"/>
                    <a:pt x="113" y="217"/>
                  </a:cubicBezTo>
                  <a:lnTo>
                    <a:pt x="1061" y="217"/>
                  </a:lnTo>
                  <a:cubicBezTo>
                    <a:pt x="1121" y="217"/>
                    <a:pt x="1166" y="173"/>
                    <a:pt x="1166" y="113"/>
                  </a:cubicBezTo>
                  <a:lnTo>
                    <a:pt x="1166" y="105"/>
                  </a:lnTo>
                  <a:cubicBezTo>
                    <a:pt x="1166" y="53"/>
                    <a:pt x="1121" y="1"/>
                    <a:pt x="1061"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7"/>
            <p:cNvSpPr/>
            <p:nvPr/>
          </p:nvSpPr>
          <p:spPr>
            <a:xfrm>
              <a:off x="5184774" y="4183780"/>
              <a:ext cx="25555" cy="50134"/>
            </a:xfrm>
            <a:custGeom>
              <a:rect b="b" l="l" r="r" t="t"/>
              <a:pathLst>
                <a:path extrusionOk="0" h="1234" w="629">
                  <a:moveTo>
                    <a:pt x="188" y="1"/>
                  </a:moveTo>
                  <a:cubicBezTo>
                    <a:pt x="83" y="1"/>
                    <a:pt x="1" y="83"/>
                    <a:pt x="1" y="188"/>
                  </a:cubicBezTo>
                  <a:lnTo>
                    <a:pt x="1" y="1046"/>
                  </a:lnTo>
                  <a:cubicBezTo>
                    <a:pt x="1" y="1151"/>
                    <a:pt x="83" y="1233"/>
                    <a:pt x="188" y="1233"/>
                  </a:cubicBezTo>
                  <a:lnTo>
                    <a:pt x="441" y="1233"/>
                  </a:lnTo>
                  <a:cubicBezTo>
                    <a:pt x="546" y="1233"/>
                    <a:pt x="628" y="1151"/>
                    <a:pt x="628" y="1046"/>
                  </a:cubicBezTo>
                  <a:lnTo>
                    <a:pt x="628" y="188"/>
                  </a:lnTo>
                  <a:cubicBezTo>
                    <a:pt x="628" y="83"/>
                    <a:pt x="546" y="1"/>
                    <a:pt x="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7"/>
            <p:cNvSpPr/>
            <p:nvPr/>
          </p:nvSpPr>
          <p:spPr>
            <a:xfrm>
              <a:off x="5405623" y="4080953"/>
              <a:ext cx="94418" cy="51313"/>
            </a:xfrm>
            <a:custGeom>
              <a:rect b="b" l="l" r="r" t="t"/>
              <a:pathLst>
                <a:path extrusionOk="0" h="1263" w="2324">
                  <a:moveTo>
                    <a:pt x="277" y="1"/>
                  </a:moveTo>
                  <a:cubicBezTo>
                    <a:pt x="128" y="1"/>
                    <a:pt x="1" y="128"/>
                    <a:pt x="1" y="277"/>
                  </a:cubicBezTo>
                  <a:lnTo>
                    <a:pt x="1" y="986"/>
                  </a:lnTo>
                  <a:cubicBezTo>
                    <a:pt x="1" y="1136"/>
                    <a:pt x="128" y="1263"/>
                    <a:pt x="277" y="1263"/>
                  </a:cubicBezTo>
                  <a:lnTo>
                    <a:pt x="2047" y="1263"/>
                  </a:lnTo>
                  <a:cubicBezTo>
                    <a:pt x="2204" y="1263"/>
                    <a:pt x="2323" y="1136"/>
                    <a:pt x="2323" y="986"/>
                  </a:cubicBezTo>
                  <a:lnTo>
                    <a:pt x="2323" y="277"/>
                  </a:lnTo>
                  <a:cubicBezTo>
                    <a:pt x="2323" y="128"/>
                    <a:pt x="2204" y="1"/>
                    <a:pt x="2047" y="1"/>
                  </a:cubicBezTo>
                  <a:close/>
                </a:path>
              </a:pathLst>
            </a:custGeom>
            <a:solidFill>
              <a:srgbClr val="147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7"/>
            <p:cNvSpPr/>
            <p:nvPr/>
          </p:nvSpPr>
          <p:spPr>
            <a:xfrm>
              <a:off x="5405623" y="4132224"/>
              <a:ext cx="94418" cy="8857"/>
            </a:xfrm>
            <a:custGeom>
              <a:rect b="b" l="l" r="r" t="t"/>
              <a:pathLst>
                <a:path extrusionOk="0" h="218" w="2324">
                  <a:moveTo>
                    <a:pt x="105" y="1"/>
                  </a:moveTo>
                  <a:cubicBezTo>
                    <a:pt x="53" y="1"/>
                    <a:pt x="1" y="45"/>
                    <a:pt x="1" y="105"/>
                  </a:cubicBezTo>
                  <a:lnTo>
                    <a:pt x="1" y="113"/>
                  </a:lnTo>
                  <a:cubicBezTo>
                    <a:pt x="1" y="165"/>
                    <a:pt x="53" y="217"/>
                    <a:pt x="105" y="217"/>
                  </a:cubicBezTo>
                  <a:lnTo>
                    <a:pt x="2219" y="217"/>
                  </a:lnTo>
                  <a:cubicBezTo>
                    <a:pt x="2278" y="217"/>
                    <a:pt x="2323" y="165"/>
                    <a:pt x="2323" y="113"/>
                  </a:cubicBezTo>
                  <a:lnTo>
                    <a:pt x="2323" y="105"/>
                  </a:lnTo>
                  <a:cubicBezTo>
                    <a:pt x="2323" y="45"/>
                    <a:pt x="2278" y="1"/>
                    <a:pt x="2219" y="1"/>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7"/>
            <p:cNvSpPr/>
            <p:nvPr/>
          </p:nvSpPr>
          <p:spPr>
            <a:xfrm>
              <a:off x="5452954" y="4141041"/>
              <a:ext cx="47087" cy="8816"/>
            </a:xfrm>
            <a:custGeom>
              <a:rect b="b" l="l" r="r" t="t"/>
              <a:pathLst>
                <a:path extrusionOk="0" h="217" w="1159">
                  <a:moveTo>
                    <a:pt x="105" y="0"/>
                  </a:moveTo>
                  <a:cubicBezTo>
                    <a:pt x="46" y="0"/>
                    <a:pt x="1" y="45"/>
                    <a:pt x="1" y="105"/>
                  </a:cubicBezTo>
                  <a:cubicBezTo>
                    <a:pt x="1" y="164"/>
                    <a:pt x="46" y="217"/>
                    <a:pt x="105" y="217"/>
                  </a:cubicBezTo>
                  <a:lnTo>
                    <a:pt x="1054" y="217"/>
                  </a:lnTo>
                  <a:cubicBezTo>
                    <a:pt x="1113" y="217"/>
                    <a:pt x="1158" y="164"/>
                    <a:pt x="1158" y="105"/>
                  </a:cubicBezTo>
                  <a:cubicBezTo>
                    <a:pt x="1158" y="45"/>
                    <a:pt x="1113" y="0"/>
                    <a:pt x="1054"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7"/>
            <p:cNvSpPr/>
            <p:nvPr/>
          </p:nvSpPr>
          <p:spPr>
            <a:xfrm>
              <a:off x="5474202" y="4071568"/>
              <a:ext cx="25514" cy="50094"/>
            </a:xfrm>
            <a:custGeom>
              <a:rect b="b" l="l" r="r" t="t"/>
              <a:pathLst>
                <a:path extrusionOk="0" h="1233" w="628">
                  <a:moveTo>
                    <a:pt x="187" y="0"/>
                  </a:moveTo>
                  <a:cubicBezTo>
                    <a:pt x="83" y="0"/>
                    <a:pt x="0" y="82"/>
                    <a:pt x="0" y="187"/>
                  </a:cubicBezTo>
                  <a:lnTo>
                    <a:pt x="0" y="1046"/>
                  </a:lnTo>
                  <a:cubicBezTo>
                    <a:pt x="0" y="1150"/>
                    <a:pt x="83" y="1232"/>
                    <a:pt x="187" y="1232"/>
                  </a:cubicBezTo>
                  <a:lnTo>
                    <a:pt x="441" y="1232"/>
                  </a:lnTo>
                  <a:cubicBezTo>
                    <a:pt x="538" y="1232"/>
                    <a:pt x="628" y="1150"/>
                    <a:pt x="628" y="1046"/>
                  </a:cubicBezTo>
                  <a:lnTo>
                    <a:pt x="628" y="187"/>
                  </a:lnTo>
                  <a:cubicBezTo>
                    <a:pt x="628" y="82"/>
                    <a:pt x="538" y="0"/>
                    <a:pt x="4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7"/>
            <p:cNvSpPr/>
            <p:nvPr/>
          </p:nvSpPr>
          <p:spPr>
            <a:xfrm>
              <a:off x="5405623" y="4192312"/>
              <a:ext cx="94418" cy="51272"/>
            </a:xfrm>
            <a:custGeom>
              <a:rect b="b" l="l" r="r" t="t"/>
              <a:pathLst>
                <a:path extrusionOk="0" h="1262" w="2324">
                  <a:moveTo>
                    <a:pt x="277" y="0"/>
                  </a:moveTo>
                  <a:cubicBezTo>
                    <a:pt x="128" y="0"/>
                    <a:pt x="1" y="120"/>
                    <a:pt x="1" y="276"/>
                  </a:cubicBezTo>
                  <a:lnTo>
                    <a:pt x="1" y="978"/>
                  </a:lnTo>
                  <a:cubicBezTo>
                    <a:pt x="1" y="1135"/>
                    <a:pt x="128" y="1262"/>
                    <a:pt x="277" y="1262"/>
                  </a:cubicBezTo>
                  <a:lnTo>
                    <a:pt x="2047" y="1262"/>
                  </a:lnTo>
                  <a:cubicBezTo>
                    <a:pt x="2204" y="1262"/>
                    <a:pt x="2323" y="1135"/>
                    <a:pt x="2323" y="978"/>
                  </a:cubicBezTo>
                  <a:lnTo>
                    <a:pt x="2323" y="276"/>
                  </a:lnTo>
                  <a:cubicBezTo>
                    <a:pt x="2323" y="120"/>
                    <a:pt x="2204" y="0"/>
                    <a:pt x="2047" y="0"/>
                  </a:cubicBezTo>
                  <a:close/>
                </a:path>
              </a:pathLst>
            </a:custGeom>
            <a:solidFill>
              <a:srgbClr val="147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7"/>
            <p:cNvSpPr/>
            <p:nvPr/>
          </p:nvSpPr>
          <p:spPr>
            <a:xfrm>
              <a:off x="5405623" y="4243259"/>
              <a:ext cx="94418" cy="8857"/>
            </a:xfrm>
            <a:custGeom>
              <a:rect b="b" l="l" r="r" t="t"/>
              <a:pathLst>
                <a:path extrusionOk="0" h="218" w="2324">
                  <a:moveTo>
                    <a:pt x="105" y="1"/>
                  </a:moveTo>
                  <a:cubicBezTo>
                    <a:pt x="53" y="1"/>
                    <a:pt x="1" y="53"/>
                    <a:pt x="1" y="113"/>
                  </a:cubicBezTo>
                  <a:cubicBezTo>
                    <a:pt x="1" y="172"/>
                    <a:pt x="53" y="217"/>
                    <a:pt x="105" y="217"/>
                  </a:cubicBezTo>
                  <a:lnTo>
                    <a:pt x="2219" y="217"/>
                  </a:lnTo>
                  <a:cubicBezTo>
                    <a:pt x="2278" y="217"/>
                    <a:pt x="2323" y="172"/>
                    <a:pt x="2323" y="113"/>
                  </a:cubicBezTo>
                  <a:cubicBezTo>
                    <a:pt x="2323" y="53"/>
                    <a:pt x="2278" y="1"/>
                    <a:pt x="2219" y="1"/>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7"/>
            <p:cNvSpPr/>
            <p:nvPr/>
          </p:nvSpPr>
          <p:spPr>
            <a:xfrm>
              <a:off x="5452954" y="4252359"/>
              <a:ext cx="47087" cy="8532"/>
            </a:xfrm>
            <a:custGeom>
              <a:rect b="b" l="l" r="r" t="t"/>
              <a:pathLst>
                <a:path extrusionOk="0" h="210" w="1159">
                  <a:moveTo>
                    <a:pt x="105" y="1"/>
                  </a:moveTo>
                  <a:cubicBezTo>
                    <a:pt x="46" y="1"/>
                    <a:pt x="1" y="45"/>
                    <a:pt x="1" y="105"/>
                  </a:cubicBezTo>
                  <a:cubicBezTo>
                    <a:pt x="1" y="165"/>
                    <a:pt x="46" y="210"/>
                    <a:pt x="105" y="210"/>
                  </a:cubicBezTo>
                  <a:lnTo>
                    <a:pt x="1054" y="210"/>
                  </a:lnTo>
                  <a:cubicBezTo>
                    <a:pt x="1113" y="210"/>
                    <a:pt x="1158" y="165"/>
                    <a:pt x="1158" y="105"/>
                  </a:cubicBezTo>
                  <a:cubicBezTo>
                    <a:pt x="1158" y="45"/>
                    <a:pt x="1113" y="1"/>
                    <a:pt x="1054"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7"/>
            <p:cNvSpPr/>
            <p:nvPr/>
          </p:nvSpPr>
          <p:spPr>
            <a:xfrm>
              <a:off x="5474202" y="4182602"/>
              <a:ext cx="25514" cy="50094"/>
            </a:xfrm>
            <a:custGeom>
              <a:rect b="b" l="l" r="r" t="t"/>
              <a:pathLst>
                <a:path extrusionOk="0" h="1233" w="628">
                  <a:moveTo>
                    <a:pt x="187" y="0"/>
                  </a:moveTo>
                  <a:cubicBezTo>
                    <a:pt x="83" y="0"/>
                    <a:pt x="0" y="82"/>
                    <a:pt x="0" y="187"/>
                  </a:cubicBezTo>
                  <a:lnTo>
                    <a:pt x="0" y="1045"/>
                  </a:lnTo>
                  <a:cubicBezTo>
                    <a:pt x="0" y="1150"/>
                    <a:pt x="83" y="1232"/>
                    <a:pt x="187" y="1232"/>
                  </a:cubicBezTo>
                  <a:lnTo>
                    <a:pt x="441" y="1232"/>
                  </a:lnTo>
                  <a:cubicBezTo>
                    <a:pt x="538" y="1232"/>
                    <a:pt x="628" y="1150"/>
                    <a:pt x="628" y="1045"/>
                  </a:cubicBezTo>
                  <a:lnTo>
                    <a:pt x="628" y="187"/>
                  </a:lnTo>
                  <a:cubicBezTo>
                    <a:pt x="628" y="82"/>
                    <a:pt x="538" y="0"/>
                    <a:pt x="4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7"/>
            <p:cNvSpPr/>
            <p:nvPr/>
          </p:nvSpPr>
          <p:spPr>
            <a:xfrm>
              <a:off x="5388032" y="3488202"/>
              <a:ext cx="44650" cy="23401"/>
            </a:xfrm>
            <a:custGeom>
              <a:rect b="b" l="l" r="r" t="t"/>
              <a:pathLst>
                <a:path extrusionOk="0" h="576" w="1099">
                  <a:moveTo>
                    <a:pt x="180" y="0"/>
                  </a:moveTo>
                  <a:cubicBezTo>
                    <a:pt x="83" y="0"/>
                    <a:pt x="1" y="82"/>
                    <a:pt x="1" y="179"/>
                  </a:cubicBezTo>
                  <a:lnTo>
                    <a:pt x="1" y="403"/>
                  </a:lnTo>
                  <a:cubicBezTo>
                    <a:pt x="1" y="500"/>
                    <a:pt x="83" y="575"/>
                    <a:pt x="180" y="575"/>
                  </a:cubicBezTo>
                  <a:lnTo>
                    <a:pt x="927" y="575"/>
                  </a:lnTo>
                  <a:cubicBezTo>
                    <a:pt x="1024" y="575"/>
                    <a:pt x="1099" y="500"/>
                    <a:pt x="1099" y="403"/>
                  </a:cubicBezTo>
                  <a:lnTo>
                    <a:pt x="1099" y="179"/>
                  </a:lnTo>
                  <a:cubicBezTo>
                    <a:pt x="1099" y="82"/>
                    <a:pt x="1024" y="0"/>
                    <a:pt x="927" y="0"/>
                  </a:cubicBez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7"/>
            <p:cNvSpPr/>
            <p:nvPr/>
          </p:nvSpPr>
          <p:spPr>
            <a:xfrm>
              <a:off x="5456001" y="3488202"/>
              <a:ext cx="44650" cy="23401"/>
            </a:xfrm>
            <a:custGeom>
              <a:rect b="b" l="l" r="r" t="t"/>
              <a:pathLst>
                <a:path extrusionOk="0" h="576" w="1099">
                  <a:moveTo>
                    <a:pt x="180" y="0"/>
                  </a:moveTo>
                  <a:cubicBezTo>
                    <a:pt x="83" y="0"/>
                    <a:pt x="0" y="82"/>
                    <a:pt x="0" y="179"/>
                  </a:cubicBezTo>
                  <a:lnTo>
                    <a:pt x="0" y="403"/>
                  </a:lnTo>
                  <a:cubicBezTo>
                    <a:pt x="0" y="500"/>
                    <a:pt x="83" y="575"/>
                    <a:pt x="180" y="575"/>
                  </a:cubicBezTo>
                  <a:lnTo>
                    <a:pt x="926" y="575"/>
                  </a:lnTo>
                  <a:cubicBezTo>
                    <a:pt x="1023" y="575"/>
                    <a:pt x="1098" y="500"/>
                    <a:pt x="1098" y="403"/>
                  </a:cubicBezTo>
                  <a:lnTo>
                    <a:pt x="1098" y="179"/>
                  </a:lnTo>
                  <a:cubicBezTo>
                    <a:pt x="1098" y="82"/>
                    <a:pt x="1023" y="0"/>
                    <a:pt x="926" y="0"/>
                  </a:cubicBez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7"/>
            <p:cNvSpPr/>
            <p:nvPr/>
          </p:nvSpPr>
          <p:spPr>
            <a:xfrm>
              <a:off x="4774334" y="2634841"/>
              <a:ext cx="56757" cy="30958"/>
            </a:xfrm>
            <a:custGeom>
              <a:rect b="b" l="l" r="r" t="t"/>
              <a:pathLst>
                <a:path extrusionOk="0" h="762" w="1397">
                  <a:moveTo>
                    <a:pt x="150" y="0"/>
                  </a:moveTo>
                  <a:cubicBezTo>
                    <a:pt x="68" y="0"/>
                    <a:pt x="0" y="67"/>
                    <a:pt x="0" y="149"/>
                  </a:cubicBezTo>
                  <a:lnTo>
                    <a:pt x="0" y="620"/>
                  </a:lnTo>
                  <a:cubicBezTo>
                    <a:pt x="0" y="695"/>
                    <a:pt x="68" y="762"/>
                    <a:pt x="150" y="762"/>
                  </a:cubicBezTo>
                  <a:lnTo>
                    <a:pt x="1255" y="762"/>
                  </a:lnTo>
                  <a:cubicBezTo>
                    <a:pt x="1337" y="762"/>
                    <a:pt x="1397" y="695"/>
                    <a:pt x="1397" y="620"/>
                  </a:cubicBezTo>
                  <a:lnTo>
                    <a:pt x="1397" y="149"/>
                  </a:lnTo>
                  <a:cubicBezTo>
                    <a:pt x="1397" y="67"/>
                    <a:pt x="1337" y="0"/>
                    <a:pt x="1255"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7"/>
            <p:cNvSpPr/>
            <p:nvPr/>
          </p:nvSpPr>
          <p:spPr>
            <a:xfrm>
              <a:off x="5943203" y="3415683"/>
              <a:ext cx="26123" cy="24011"/>
            </a:xfrm>
            <a:custGeom>
              <a:rect b="b" l="l" r="r" t="t"/>
              <a:pathLst>
                <a:path extrusionOk="0" fill="none" h="591" w="643">
                  <a:moveTo>
                    <a:pt x="1" y="1"/>
                  </a:moveTo>
                  <a:lnTo>
                    <a:pt x="643" y="5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7"/>
            <p:cNvSpPr/>
            <p:nvPr/>
          </p:nvSpPr>
          <p:spPr>
            <a:xfrm>
              <a:off x="4237996" y="3759389"/>
              <a:ext cx="112863" cy="73780"/>
            </a:xfrm>
            <a:custGeom>
              <a:rect b="b" l="l" r="r" t="t"/>
              <a:pathLst>
                <a:path extrusionOk="0" h="1816" w="2778">
                  <a:moveTo>
                    <a:pt x="239" y="1"/>
                  </a:moveTo>
                  <a:cubicBezTo>
                    <a:pt x="105" y="1"/>
                    <a:pt x="0" y="105"/>
                    <a:pt x="0" y="240"/>
                  </a:cubicBezTo>
                  <a:lnTo>
                    <a:pt x="0" y="1576"/>
                  </a:lnTo>
                  <a:cubicBezTo>
                    <a:pt x="0" y="1711"/>
                    <a:pt x="105" y="1815"/>
                    <a:pt x="239" y="1815"/>
                  </a:cubicBezTo>
                  <a:lnTo>
                    <a:pt x="2539" y="1815"/>
                  </a:lnTo>
                  <a:cubicBezTo>
                    <a:pt x="2673" y="1815"/>
                    <a:pt x="2778" y="1711"/>
                    <a:pt x="2778" y="1576"/>
                  </a:cubicBezTo>
                  <a:lnTo>
                    <a:pt x="2778" y="240"/>
                  </a:lnTo>
                  <a:cubicBezTo>
                    <a:pt x="2778" y="105"/>
                    <a:pt x="2673" y="1"/>
                    <a:pt x="2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7"/>
            <p:cNvSpPr/>
            <p:nvPr/>
          </p:nvSpPr>
          <p:spPr>
            <a:xfrm>
              <a:off x="4256967" y="3775542"/>
              <a:ext cx="70675" cy="42366"/>
            </a:xfrm>
            <a:custGeom>
              <a:rect b="b" l="l" r="r" t="t"/>
              <a:pathLst>
                <a:path extrusionOk="0" h="538" w="897">
                  <a:moveTo>
                    <a:pt x="187" y="0"/>
                  </a:moveTo>
                  <a:cubicBezTo>
                    <a:pt x="83" y="0"/>
                    <a:pt x="1" y="82"/>
                    <a:pt x="1" y="187"/>
                  </a:cubicBezTo>
                  <a:lnTo>
                    <a:pt x="1" y="351"/>
                  </a:lnTo>
                  <a:cubicBezTo>
                    <a:pt x="1" y="456"/>
                    <a:pt x="83" y="538"/>
                    <a:pt x="187" y="538"/>
                  </a:cubicBezTo>
                  <a:lnTo>
                    <a:pt x="710" y="538"/>
                  </a:lnTo>
                  <a:cubicBezTo>
                    <a:pt x="815" y="538"/>
                    <a:pt x="897" y="456"/>
                    <a:pt x="897" y="351"/>
                  </a:cubicBezTo>
                  <a:lnTo>
                    <a:pt x="897" y="187"/>
                  </a:lnTo>
                  <a:cubicBezTo>
                    <a:pt x="897" y="82"/>
                    <a:pt x="815" y="0"/>
                    <a:pt x="7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7"/>
            <p:cNvSpPr/>
            <p:nvPr/>
          </p:nvSpPr>
          <p:spPr>
            <a:xfrm>
              <a:off x="4388626" y="2590106"/>
              <a:ext cx="151748" cy="30103"/>
            </a:xfrm>
            <a:custGeom>
              <a:rect b="b" l="l" r="r" t="t"/>
              <a:pathLst>
                <a:path extrusionOk="0" h="3126" w="4569">
                  <a:moveTo>
                    <a:pt x="1115" y="1"/>
                  </a:moveTo>
                  <a:cubicBezTo>
                    <a:pt x="494" y="1"/>
                    <a:pt x="0" y="513"/>
                    <a:pt x="0" y="1116"/>
                  </a:cubicBezTo>
                  <a:lnTo>
                    <a:pt x="0" y="2011"/>
                  </a:lnTo>
                  <a:cubicBezTo>
                    <a:pt x="0" y="2614"/>
                    <a:pt x="494" y="3126"/>
                    <a:pt x="1115" y="3126"/>
                  </a:cubicBezTo>
                  <a:lnTo>
                    <a:pt x="3454" y="3126"/>
                  </a:lnTo>
                  <a:cubicBezTo>
                    <a:pt x="4057" y="3126"/>
                    <a:pt x="4569" y="2614"/>
                    <a:pt x="4569" y="2011"/>
                  </a:cubicBezTo>
                  <a:lnTo>
                    <a:pt x="4569" y="1116"/>
                  </a:lnTo>
                  <a:cubicBezTo>
                    <a:pt x="4569" y="513"/>
                    <a:pt x="4057" y="1"/>
                    <a:pt x="3454" y="1"/>
                  </a:cubicBezTo>
                  <a:close/>
                </a:path>
              </a:pathLst>
            </a:custGeom>
            <a:solidFill>
              <a:srgbClr val="A6C8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7"/>
            <p:cNvSpPr/>
            <p:nvPr/>
          </p:nvSpPr>
          <p:spPr>
            <a:xfrm>
              <a:off x="4958105" y="2598142"/>
              <a:ext cx="28111" cy="13700"/>
            </a:xfrm>
            <a:custGeom>
              <a:rect b="b" l="l" r="r" t="t"/>
              <a:pathLst>
                <a:path extrusionOk="0" h="3126" w="4569">
                  <a:moveTo>
                    <a:pt x="1115" y="1"/>
                  </a:moveTo>
                  <a:cubicBezTo>
                    <a:pt x="512" y="1"/>
                    <a:pt x="0" y="513"/>
                    <a:pt x="0" y="1116"/>
                  </a:cubicBezTo>
                  <a:lnTo>
                    <a:pt x="0" y="2011"/>
                  </a:lnTo>
                  <a:cubicBezTo>
                    <a:pt x="0" y="2614"/>
                    <a:pt x="512" y="3126"/>
                    <a:pt x="1115" y="3126"/>
                  </a:cubicBezTo>
                  <a:lnTo>
                    <a:pt x="3454" y="3126"/>
                  </a:lnTo>
                  <a:cubicBezTo>
                    <a:pt x="4057" y="3126"/>
                    <a:pt x="4569" y="2614"/>
                    <a:pt x="4569" y="2011"/>
                  </a:cubicBezTo>
                  <a:lnTo>
                    <a:pt x="4569" y="1116"/>
                  </a:lnTo>
                  <a:cubicBezTo>
                    <a:pt x="4569" y="513"/>
                    <a:pt x="4057" y="1"/>
                    <a:pt x="3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2" name="Google Shape;2422;p67"/>
            <p:cNvGrpSpPr/>
            <p:nvPr/>
          </p:nvGrpSpPr>
          <p:grpSpPr>
            <a:xfrm>
              <a:off x="4892751" y="2754366"/>
              <a:ext cx="42203" cy="49017"/>
              <a:chOff x="4483417" y="3474891"/>
              <a:chExt cx="116614" cy="135444"/>
            </a:xfrm>
          </p:grpSpPr>
          <p:sp>
            <p:nvSpPr>
              <p:cNvPr id="2423" name="Google Shape;2423;p67"/>
              <p:cNvSpPr/>
              <p:nvPr/>
            </p:nvSpPr>
            <p:spPr>
              <a:xfrm>
                <a:off x="4483711" y="3474891"/>
                <a:ext cx="116320" cy="64589"/>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7"/>
              <p:cNvSpPr/>
              <p:nvPr/>
            </p:nvSpPr>
            <p:spPr>
              <a:xfrm>
                <a:off x="4483417" y="3506286"/>
                <a:ext cx="75943" cy="104050"/>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7"/>
              <p:cNvSpPr/>
              <p:nvPr/>
            </p:nvSpPr>
            <p:spPr>
              <a:xfrm>
                <a:off x="4559344" y="3502687"/>
                <a:ext cx="40687" cy="107649"/>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6" name="Google Shape;2426;p67"/>
            <p:cNvGrpSpPr/>
            <p:nvPr/>
          </p:nvGrpSpPr>
          <p:grpSpPr>
            <a:xfrm>
              <a:off x="4967739" y="2782621"/>
              <a:ext cx="30670" cy="35622"/>
              <a:chOff x="4483417" y="3474891"/>
              <a:chExt cx="116614" cy="135444"/>
            </a:xfrm>
          </p:grpSpPr>
          <p:sp>
            <p:nvSpPr>
              <p:cNvPr id="2427" name="Google Shape;2427;p67"/>
              <p:cNvSpPr/>
              <p:nvPr/>
            </p:nvSpPr>
            <p:spPr>
              <a:xfrm>
                <a:off x="4483711" y="3474891"/>
                <a:ext cx="116320" cy="64589"/>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7"/>
              <p:cNvSpPr/>
              <p:nvPr/>
            </p:nvSpPr>
            <p:spPr>
              <a:xfrm>
                <a:off x="4483417" y="3506286"/>
                <a:ext cx="75943" cy="104050"/>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7"/>
              <p:cNvSpPr/>
              <p:nvPr/>
            </p:nvSpPr>
            <p:spPr>
              <a:xfrm>
                <a:off x="4559344" y="3502687"/>
                <a:ext cx="40687" cy="107649"/>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0" name="Google Shape;2430;p67"/>
            <p:cNvGrpSpPr/>
            <p:nvPr/>
          </p:nvGrpSpPr>
          <p:grpSpPr>
            <a:xfrm>
              <a:off x="4468240" y="2738509"/>
              <a:ext cx="74971" cy="87077"/>
              <a:chOff x="4483417" y="3474891"/>
              <a:chExt cx="116614" cy="135444"/>
            </a:xfrm>
          </p:grpSpPr>
          <p:sp>
            <p:nvSpPr>
              <p:cNvPr id="2431" name="Google Shape;2431;p67"/>
              <p:cNvSpPr/>
              <p:nvPr/>
            </p:nvSpPr>
            <p:spPr>
              <a:xfrm>
                <a:off x="4483711" y="3474891"/>
                <a:ext cx="116320" cy="64589"/>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7"/>
              <p:cNvSpPr/>
              <p:nvPr/>
            </p:nvSpPr>
            <p:spPr>
              <a:xfrm>
                <a:off x="4483417" y="3506286"/>
                <a:ext cx="75943" cy="104050"/>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7"/>
              <p:cNvSpPr/>
              <p:nvPr/>
            </p:nvSpPr>
            <p:spPr>
              <a:xfrm>
                <a:off x="4559344" y="3502687"/>
                <a:ext cx="40687" cy="107649"/>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 name="Google Shape;2434;p67"/>
            <p:cNvGrpSpPr/>
            <p:nvPr/>
          </p:nvGrpSpPr>
          <p:grpSpPr>
            <a:xfrm>
              <a:off x="4379511" y="2965258"/>
              <a:ext cx="42203" cy="49017"/>
              <a:chOff x="4483417" y="3474891"/>
              <a:chExt cx="116614" cy="135444"/>
            </a:xfrm>
          </p:grpSpPr>
          <p:sp>
            <p:nvSpPr>
              <p:cNvPr id="2435" name="Google Shape;2435;p67"/>
              <p:cNvSpPr/>
              <p:nvPr/>
            </p:nvSpPr>
            <p:spPr>
              <a:xfrm>
                <a:off x="4483711" y="3474891"/>
                <a:ext cx="116320" cy="64589"/>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7"/>
              <p:cNvSpPr/>
              <p:nvPr/>
            </p:nvSpPr>
            <p:spPr>
              <a:xfrm>
                <a:off x="4483417" y="3506286"/>
                <a:ext cx="75943" cy="104050"/>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7"/>
              <p:cNvSpPr/>
              <p:nvPr/>
            </p:nvSpPr>
            <p:spPr>
              <a:xfrm>
                <a:off x="4559344" y="3502687"/>
                <a:ext cx="40687" cy="107649"/>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 name="Google Shape;2438;p67"/>
            <p:cNvGrpSpPr/>
            <p:nvPr/>
          </p:nvGrpSpPr>
          <p:grpSpPr>
            <a:xfrm>
              <a:off x="5623735" y="3585236"/>
              <a:ext cx="41600" cy="50091"/>
              <a:chOff x="5403240" y="4700341"/>
              <a:chExt cx="51607" cy="62140"/>
            </a:xfrm>
          </p:grpSpPr>
          <p:sp>
            <p:nvSpPr>
              <p:cNvPr id="2439" name="Google Shape;2439;p67"/>
              <p:cNvSpPr/>
              <p:nvPr/>
            </p:nvSpPr>
            <p:spPr>
              <a:xfrm>
                <a:off x="5403240" y="4700341"/>
                <a:ext cx="51607" cy="29735"/>
              </a:xfrm>
              <a:custGeom>
                <a:rect b="b" l="l" r="r" t="t"/>
                <a:pathLst>
                  <a:path extrusionOk="0" h="590" w="1024">
                    <a:moveTo>
                      <a:pt x="412" y="0"/>
                    </a:moveTo>
                    <a:lnTo>
                      <a:pt x="1" y="284"/>
                    </a:lnTo>
                    <a:lnTo>
                      <a:pt x="666" y="590"/>
                    </a:lnTo>
                    <a:lnTo>
                      <a:pt x="1024" y="254"/>
                    </a:lnTo>
                    <a:lnTo>
                      <a:pt x="412"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7"/>
              <p:cNvSpPr/>
              <p:nvPr/>
            </p:nvSpPr>
            <p:spPr>
              <a:xfrm>
                <a:off x="5403240" y="4714603"/>
                <a:ext cx="33565" cy="47878"/>
              </a:xfrm>
              <a:custGeom>
                <a:rect b="b" l="l" r="r" t="t"/>
                <a:pathLst>
                  <a:path extrusionOk="0" h="950" w="666">
                    <a:moveTo>
                      <a:pt x="1" y="1"/>
                    </a:moveTo>
                    <a:lnTo>
                      <a:pt x="1" y="643"/>
                    </a:lnTo>
                    <a:lnTo>
                      <a:pt x="666" y="949"/>
                    </a:lnTo>
                    <a:lnTo>
                      <a:pt x="666" y="307"/>
                    </a:lnTo>
                    <a:lnTo>
                      <a:pt x="1"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7"/>
              <p:cNvSpPr/>
              <p:nvPr/>
            </p:nvSpPr>
            <p:spPr>
              <a:xfrm>
                <a:off x="5436754" y="4713091"/>
                <a:ext cx="18093" cy="49390"/>
              </a:xfrm>
              <a:custGeom>
                <a:rect b="b" l="l" r="r" t="t"/>
                <a:pathLst>
                  <a:path extrusionOk="0" h="980" w="359">
                    <a:moveTo>
                      <a:pt x="359" y="1"/>
                    </a:moveTo>
                    <a:lnTo>
                      <a:pt x="1" y="337"/>
                    </a:lnTo>
                    <a:lnTo>
                      <a:pt x="1" y="979"/>
                    </a:lnTo>
                    <a:lnTo>
                      <a:pt x="337" y="621"/>
                    </a:lnTo>
                    <a:lnTo>
                      <a:pt x="359"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67"/>
            <p:cNvGrpSpPr/>
            <p:nvPr/>
          </p:nvGrpSpPr>
          <p:grpSpPr>
            <a:xfrm>
              <a:off x="3711231" y="3751730"/>
              <a:ext cx="102745" cy="124472"/>
              <a:chOff x="5382930" y="4640469"/>
              <a:chExt cx="82098" cy="99434"/>
            </a:xfrm>
          </p:grpSpPr>
          <p:sp>
            <p:nvSpPr>
              <p:cNvPr id="2443" name="Google Shape;2443;p67"/>
              <p:cNvSpPr/>
              <p:nvPr/>
            </p:nvSpPr>
            <p:spPr>
              <a:xfrm>
                <a:off x="5382930" y="4640469"/>
                <a:ext cx="82098" cy="47122"/>
              </a:xfrm>
              <a:custGeom>
                <a:rect b="b" l="l" r="r" t="t"/>
                <a:pathLst>
                  <a:path extrusionOk="0" h="935" w="1629">
                    <a:moveTo>
                      <a:pt x="658" y="1"/>
                    </a:moveTo>
                    <a:lnTo>
                      <a:pt x="1" y="456"/>
                    </a:lnTo>
                    <a:lnTo>
                      <a:pt x="1061" y="934"/>
                    </a:lnTo>
                    <a:lnTo>
                      <a:pt x="1629" y="404"/>
                    </a:lnTo>
                    <a:lnTo>
                      <a:pt x="658" y="1"/>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7"/>
              <p:cNvSpPr/>
              <p:nvPr/>
            </p:nvSpPr>
            <p:spPr>
              <a:xfrm>
                <a:off x="5382930" y="4663450"/>
                <a:ext cx="53522" cy="76453"/>
              </a:xfrm>
              <a:custGeom>
                <a:rect b="b" l="l" r="r" t="t"/>
                <a:pathLst>
                  <a:path extrusionOk="0" h="1517" w="1062">
                    <a:moveTo>
                      <a:pt x="1" y="0"/>
                    </a:moveTo>
                    <a:lnTo>
                      <a:pt x="1" y="1023"/>
                    </a:lnTo>
                    <a:lnTo>
                      <a:pt x="1061" y="1516"/>
                    </a:lnTo>
                    <a:lnTo>
                      <a:pt x="1061" y="478"/>
                    </a:lnTo>
                    <a:lnTo>
                      <a:pt x="1"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7"/>
              <p:cNvSpPr/>
              <p:nvPr/>
            </p:nvSpPr>
            <p:spPr>
              <a:xfrm>
                <a:off x="5436402" y="4660830"/>
                <a:ext cx="28626" cy="79074"/>
              </a:xfrm>
              <a:custGeom>
                <a:rect b="b" l="l" r="r" t="t"/>
                <a:pathLst>
                  <a:path extrusionOk="0" h="1569" w="568">
                    <a:moveTo>
                      <a:pt x="568" y="0"/>
                    </a:moveTo>
                    <a:lnTo>
                      <a:pt x="0" y="530"/>
                    </a:lnTo>
                    <a:lnTo>
                      <a:pt x="0" y="1568"/>
                    </a:lnTo>
                    <a:lnTo>
                      <a:pt x="530" y="993"/>
                    </a:lnTo>
                    <a:lnTo>
                      <a:pt x="568" y="0"/>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 name="Google Shape;2446;p67"/>
            <p:cNvGrpSpPr/>
            <p:nvPr/>
          </p:nvGrpSpPr>
          <p:grpSpPr>
            <a:xfrm flipH="1">
              <a:off x="2879620" y="3885041"/>
              <a:ext cx="58889" cy="70920"/>
              <a:chOff x="5403240" y="4700341"/>
              <a:chExt cx="51607" cy="62140"/>
            </a:xfrm>
          </p:grpSpPr>
          <p:sp>
            <p:nvSpPr>
              <p:cNvPr id="2447" name="Google Shape;2447;p67"/>
              <p:cNvSpPr/>
              <p:nvPr/>
            </p:nvSpPr>
            <p:spPr>
              <a:xfrm>
                <a:off x="5403240" y="4700341"/>
                <a:ext cx="51607" cy="29735"/>
              </a:xfrm>
              <a:custGeom>
                <a:rect b="b" l="l" r="r" t="t"/>
                <a:pathLst>
                  <a:path extrusionOk="0" h="590" w="1024">
                    <a:moveTo>
                      <a:pt x="412" y="0"/>
                    </a:moveTo>
                    <a:lnTo>
                      <a:pt x="1" y="284"/>
                    </a:lnTo>
                    <a:lnTo>
                      <a:pt x="666" y="590"/>
                    </a:lnTo>
                    <a:lnTo>
                      <a:pt x="1024" y="254"/>
                    </a:lnTo>
                    <a:lnTo>
                      <a:pt x="412"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7"/>
              <p:cNvSpPr/>
              <p:nvPr/>
            </p:nvSpPr>
            <p:spPr>
              <a:xfrm>
                <a:off x="5403240" y="4714603"/>
                <a:ext cx="33565" cy="47878"/>
              </a:xfrm>
              <a:custGeom>
                <a:rect b="b" l="l" r="r" t="t"/>
                <a:pathLst>
                  <a:path extrusionOk="0" h="950" w="666">
                    <a:moveTo>
                      <a:pt x="1" y="1"/>
                    </a:moveTo>
                    <a:lnTo>
                      <a:pt x="1" y="643"/>
                    </a:lnTo>
                    <a:lnTo>
                      <a:pt x="666" y="949"/>
                    </a:lnTo>
                    <a:lnTo>
                      <a:pt x="666" y="307"/>
                    </a:lnTo>
                    <a:lnTo>
                      <a:pt x="1"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7"/>
              <p:cNvSpPr/>
              <p:nvPr/>
            </p:nvSpPr>
            <p:spPr>
              <a:xfrm>
                <a:off x="5436754" y="4713091"/>
                <a:ext cx="18093" cy="49390"/>
              </a:xfrm>
              <a:custGeom>
                <a:rect b="b" l="l" r="r" t="t"/>
                <a:pathLst>
                  <a:path extrusionOk="0" h="980" w="359">
                    <a:moveTo>
                      <a:pt x="359" y="1"/>
                    </a:moveTo>
                    <a:lnTo>
                      <a:pt x="1" y="337"/>
                    </a:lnTo>
                    <a:lnTo>
                      <a:pt x="1" y="979"/>
                    </a:lnTo>
                    <a:lnTo>
                      <a:pt x="337" y="621"/>
                    </a:lnTo>
                    <a:lnTo>
                      <a:pt x="359"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 name="Google Shape;2450;p67"/>
            <p:cNvGrpSpPr/>
            <p:nvPr/>
          </p:nvGrpSpPr>
          <p:grpSpPr>
            <a:xfrm>
              <a:off x="3716803" y="3898276"/>
              <a:ext cx="58889" cy="70920"/>
              <a:chOff x="5403240" y="4700341"/>
              <a:chExt cx="51607" cy="62140"/>
            </a:xfrm>
          </p:grpSpPr>
          <p:sp>
            <p:nvSpPr>
              <p:cNvPr id="2451" name="Google Shape;2451;p67"/>
              <p:cNvSpPr/>
              <p:nvPr/>
            </p:nvSpPr>
            <p:spPr>
              <a:xfrm>
                <a:off x="5403240" y="4700341"/>
                <a:ext cx="51607" cy="29735"/>
              </a:xfrm>
              <a:custGeom>
                <a:rect b="b" l="l" r="r" t="t"/>
                <a:pathLst>
                  <a:path extrusionOk="0" h="590" w="1024">
                    <a:moveTo>
                      <a:pt x="412" y="0"/>
                    </a:moveTo>
                    <a:lnTo>
                      <a:pt x="1" y="284"/>
                    </a:lnTo>
                    <a:lnTo>
                      <a:pt x="666" y="590"/>
                    </a:lnTo>
                    <a:lnTo>
                      <a:pt x="1024" y="254"/>
                    </a:lnTo>
                    <a:lnTo>
                      <a:pt x="412"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7"/>
              <p:cNvSpPr/>
              <p:nvPr/>
            </p:nvSpPr>
            <p:spPr>
              <a:xfrm>
                <a:off x="5403240" y="4714603"/>
                <a:ext cx="33565" cy="47878"/>
              </a:xfrm>
              <a:custGeom>
                <a:rect b="b" l="l" r="r" t="t"/>
                <a:pathLst>
                  <a:path extrusionOk="0" h="950" w="666">
                    <a:moveTo>
                      <a:pt x="1" y="1"/>
                    </a:moveTo>
                    <a:lnTo>
                      <a:pt x="1" y="643"/>
                    </a:lnTo>
                    <a:lnTo>
                      <a:pt x="666" y="949"/>
                    </a:lnTo>
                    <a:lnTo>
                      <a:pt x="666" y="307"/>
                    </a:lnTo>
                    <a:lnTo>
                      <a:pt x="1"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7"/>
              <p:cNvSpPr/>
              <p:nvPr/>
            </p:nvSpPr>
            <p:spPr>
              <a:xfrm>
                <a:off x="5436754" y="4713091"/>
                <a:ext cx="18093" cy="49390"/>
              </a:xfrm>
              <a:custGeom>
                <a:rect b="b" l="l" r="r" t="t"/>
                <a:pathLst>
                  <a:path extrusionOk="0" h="980" w="359">
                    <a:moveTo>
                      <a:pt x="359" y="1"/>
                    </a:moveTo>
                    <a:lnTo>
                      <a:pt x="1" y="337"/>
                    </a:lnTo>
                    <a:lnTo>
                      <a:pt x="1" y="979"/>
                    </a:lnTo>
                    <a:lnTo>
                      <a:pt x="337" y="621"/>
                    </a:lnTo>
                    <a:lnTo>
                      <a:pt x="359"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67"/>
            <p:cNvGrpSpPr/>
            <p:nvPr/>
          </p:nvGrpSpPr>
          <p:grpSpPr>
            <a:xfrm flipH="1">
              <a:off x="2835610" y="3354231"/>
              <a:ext cx="58889" cy="70920"/>
              <a:chOff x="5403240" y="4700341"/>
              <a:chExt cx="51607" cy="62140"/>
            </a:xfrm>
          </p:grpSpPr>
          <p:sp>
            <p:nvSpPr>
              <p:cNvPr id="2455" name="Google Shape;2455;p67"/>
              <p:cNvSpPr/>
              <p:nvPr/>
            </p:nvSpPr>
            <p:spPr>
              <a:xfrm>
                <a:off x="5403240" y="4700341"/>
                <a:ext cx="51607" cy="29735"/>
              </a:xfrm>
              <a:custGeom>
                <a:rect b="b" l="l" r="r" t="t"/>
                <a:pathLst>
                  <a:path extrusionOk="0" h="590" w="1024">
                    <a:moveTo>
                      <a:pt x="412" y="0"/>
                    </a:moveTo>
                    <a:lnTo>
                      <a:pt x="1" y="284"/>
                    </a:lnTo>
                    <a:lnTo>
                      <a:pt x="666" y="590"/>
                    </a:lnTo>
                    <a:lnTo>
                      <a:pt x="1024" y="254"/>
                    </a:lnTo>
                    <a:lnTo>
                      <a:pt x="412"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7"/>
              <p:cNvSpPr/>
              <p:nvPr/>
            </p:nvSpPr>
            <p:spPr>
              <a:xfrm>
                <a:off x="5403240" y="4714603"/>
                <a:ext cx="33565" cy="47878"/>
              </a:xfrm>
              <a:custGeom>
                <a:rect b="b" l="l" r="r" t="t"/>
                <a:pathLst>
                  <a:path extrusionOk="0" h="950" w="666">
                    <a:moveTo>
                      <a:pt x="1" y="1"/>
                    </a:moveTo>
                    <a:lnTo>
                      <a:pt x="1" y="643"/>
                    </a:lnTo>
                    <a:lnTo>
                      <a:pt x="666" y="949"/>
                    </a:lnTo>
                    <a:lnTo>
                      <a:pt x="666" y="307"/>
                    </a:lnTo>
                    <a:lnTo>
                      <a:pt x="1"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7"/>
              <p:cNvSpPr/>
              <p:nvPr/>
            </p:nvSpPr>
            <p:spPr>
              <a:xfrm>
                <a:off x="5436754" y="4713091"/>
                <a:ext cx="18093" cy="49390"/>
              </a:xfrm>
              <a:custGeom>
                <a:rect b="b" l="l" r="r" t="t"/>
                <a:pathLst>
                  <a:path extrusionOk="0" h="980" w="359">
                    <a:moveTo>
                      <a:pt x="359" y="1"/>
                    </a:moveTo>
                    <a:lnTo>
                      <a:pt x="1" y="337"/>
                    </a:lnTo>
                    <a:lnTo>
                      <a:pt x="1" y="979"/>
                    </a:lnTo>
                    <a:lnTo>
                      <a:pt x="337" y="621"/>
                    </a:lnTo>
                    <a:lnTo>
                      <a:pt x="359"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8" name="Google Shape;2458;p67"/>
            <p:cNvSpPr/>
            <p:nvPr/>
          </p:nvSpPr>
          <p:spPr>
            <a:xfrm>
              <a:off x="6138432" y="3245746"/>
              <a:ext cx="35549" cy="21289"/>
            </a:xfrm>
            <a:custGeom>
              <a:rect b="b" l="l" r="r" t="t"/>
              <a:pathLst>
                <a:path extrusionOk="0" h="524" w="875">
                  <a:moveTo>
                    <a:pt x="127" y="1"/>
                  </a:moveTo>
                  <a:cubicBezTo>
                    <a:pt x="60" y="1"/>
                    <a:pt x="1" y="53"/>
                    <a:pt x="1" y="128"/>
                  </a:cubicBezTo>
                  <a:lnTo>
                    <a:pt x="1" y="397"/>
                  </a:lnTo>
                  <a:cubicBezTo>
                    <a:pt x="1" y="471"/>
                    <a:pt x="60" y="524"/>
                    <a:pt x="127" y="524"/>
                  </a:cubicBezTo>
                  <a:lnTo>
                    <a:pt x="747" y="524"/>
                  </a:lnTo>
                  <a:cubicBezTo>
                    <a:pt x="814" y="524"/>
                    <a:pt x="874" y="471"/>
                    <a:pt x="874" y="397"/>
                  </a:cubicBezTo>
                  <a:lnTo>
                    <a:pt x="874" y="128"/>
                  </a:lnTo>
                  <a:cubicBezTo>
                    <a:pt x="874" y="53"/>
                    <a:pt x="814" y="1"/>
                    <a:pt x="747" y="1"/>
                  </a:cubicBezTo>
                  <a:close/>
                </a:path>
              </a:pathLst>
            </a:custGeom>
            <a:solidFill>
              <a:srgbClr val="69C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7"/>
            <p:cNvSpPr/>
            <p:nvPr/>
          </p:nvSpPr>
          <p:spPr>
            <a:xfrm>
              <a:off x="4779335" y="2642547"/>
              <a:ext cx="46762" cy="15195"/>
            </a:xfrm>
            <a:custGeom>
              <a:rect b="b" l="l" r="r" t="t"/>
              <a:pathLst>
                <a:path extrusionOk="0" h="374" w="1151">
                  <a:moveTo>
                    <a:pt x="150" y="0"/>
                  </a:moveTo>
                  <a:cubicBezTo>
                    <a:pt x="68" y="0"/>
                    <a:pt x="1" y="67"/>
                    <a:pt x="1" y="157"/>
                  </a:cubicBezTo>
                  <a:lnTo>
                    <a:pt x="1" y="224"/>
                  </a:lnTo>
                  <a:cubicBezTo>
                    <a:pt x="1" y="306"/>
                    <a:pt x="68" y="374"/>
                    <a:pt x="150" y="374"/>
                  </a:cubicBezTo>
                  <a:lnTo>
                    <a:pt x="994" y="374"/>
                  </a:lnTo>
                  <a:cubicBezTo>
                    <a:pt x="1083" y="374"/>
                    <a:pt x="1151" y="306"/>
                    <a:pt x="1151" y="224"/>
                  </a:cubicBezTo>
                  <a:lnTo>
                    <a:pt x="1151" y="157"/>
                  </a:lnTo>
                  <a:cubicBezTo>
                    <a:pt x="1151" y="67"/>
                    <a:pt x="1083" y="0"/>
                    <a:pt x="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7"/>
            <p:cNvSpPr/>
            <p:nvPr/>
          </p:nvSpPr>
          <p:spPr>
            <a:xfrm>
              <a:off x="4726260" y="2642547"/>
              <a:ext cx="46762" cy="15195"/>
            </a:xfrm>
            <a:custGeom>
              <a:rect b="b" l="l" r="r" t="t"/>
              <a:pathLst>
                <a:path extrusionOk="0" h="374" w="1151">
                  <a:moveTo>
                    <a:pt x="150" y="0"/>
                  </a:moveTo>
                  <a:cubicBezTo>
                    <a:pt x="68" y="0"/>
                    <a:pt x="1" y="67"/>
                    <a:pt x="1" y="157"/>
                  </a:cubicBezTo>
                  <a:lnTo>
                    <a:pt x="1" y="224"/>
                  </a:lnTo>
                  <a:cubicBezTo>
                    <a:pt x="1" y="306"/>
                    <a:pt x="68" y="374"/>
                    <a:pt x="150" y="374"/>
                  </a:cubicBezTo>
                  <a:lnTo>
                    <a:pt x="994" y="374"/>
                  </a:lnTo>
                  <a:cubicBezTo>
                    <a:pt x="1083" y="374"/>
                    <a:pt x="1151" y="306"/>
                    <a:pt x="1151" y="224"/>
                  </a:cubicBezTo>
                  <a:lnTo>
                    <a:pt x="1151" y="157"/>
                  </a:lnTo>
                  <a:cubicBezTo>
                    <a:pt x="1151" y="67"/>
                    <a:pt x="1083" y="0"/>
                    <a:pt x="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1" name="Google Shape;2461;p67"/>
            <p:cNvGrpSpPr/>
            <p:nvPr/>
          </p:nvGrpSpPr>
          <p:grpSpPr>
            <a:xfrm>
              <a:off x="5654745" y="1831212"/>
              <a:ext cx="54928" cy="66791"/>
              <a:chOff x="5176608" y="1821512"/>
              <a:chExt cx="54928" cy="66791"/>
            </a:xfrm>
          </p:grpSpPr>
          <p:sp>
            <p:nvSpPr>
              <p:cNvPr id="2462" name="Google Shape;2462;p67"/>
              <p:cNvSpPr/>
              <p:nvPr/>
            </p:nvSpPr>
            <p:spPr>
              <a:xfrm>
                <a:off x="5176608" y="1863683"/>
                <a:ext cx="54928" cy="24620"/>
              </a:xfrm>
              <a:custGeom>
                <a:rect b="b" l="l" r="r" t="t"/>
                <a:pathLst>
                  <a:path extrusionOk="0" h="606" w="1352">
                    <a:moveTo>
                      <a:pt x="672" y="0"/>
                    </a:moveTo>
                    <a:cubicBezTo>
                      <a:pt x="299" y="0"/>
                      <a:pt x="0" y="135"/>
                      <a:pt x="0" y="306"/>
                    </a:cubicBezTo>
                    <a:cubicBezTo>
                      <a:pt x="0" y="471"/>
                      <a:pt x="299" y="605"/>
                      <a:pt x="672" y="605"/>
                    </a:cubicBezTo>
                    <a:cubicBezTo>
                      <a:pt x="1053" y="605"/>
                      <a:pt x="1352" y="471"/>
                      <a:pt x="1352" y="306"/>
                    </a:cubicBezTo>
                    <a:cubicBezTo>
                      <a:pt x="1352" y="135"/>
                      <a:pt x="1053" y="0"/>
                      <a:pt x="672" y="0"/>
                    </a:cubicBez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7"/>
              <p:cNvSpPr/>
              <p:nvPr/>
            </p:nvSpPr>
            <p:spPr>
              <a:xfrm>
                <a:off x="5182986" y="1866689"/>
                <a:ext cx="41603" cy="15845"/>
              </a:xfrm>
              <a:custGeom>
                <a:rect b="b" l="l" r="r" t="t"/>
                <a:pathLst>
                  <a:path extrusionOk="0" h="390" w="1024">
                    <a:moveTo>
                      <a:pt x="508" y="1"/>
                    </a:moveTo>
                    <a:cubicBezTo>
                      <a:pt x="224" y="1"/>
                      <a:pt x="0" y="91"/>
                      <a:pt x="0" y="195"/>
                    </a:cubicBezTo>
                    <a:cubicBezTo>
                      <a:pt x="0" y="300"/>
                      <a:pt x="224" y="389"/>
                      <a:pt x="508" y="389"/>
                    </a:cubicBezTo>
                    <a:cubicBezTo>
                      <a:pt x="792" y="389"/>
                      <a:pt x="1023" y="300"/>
                      <a:pt x="1023" y="195"/>
                    </a:cubicBezTo>
                    <a:cubicBezTo>
                      <a:pt x="1023" y="91"/>
                      <a:pt x="792" y="1"/>
                      <a:pt x="5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7"/>
              <p:cNvSpPr/>
              <p:nvPr/>
            </p:nvSpPr>
            <p:spPr>
              <a:xfrm>
                <a:off x="5182052" y="1865796"/>
                <a:ext cx="43431" cy="17632"/>
              </a:xfrm>
              <a:custGeom>
                <a:rect b="b" l="l" r="r" t="t"/>
                <a:pathLst>
                  <a:path extrusionOk="0" h="434" w="1069">
                    <a:moveTo>
                      <a:pt x="531" y="53"/>
                    </a:moveTo>
                    <a:cubicBezTo>
                      <a:pt x="822" y="53"/>
                      <a:pt x="1024" y="142"/>
                      <a:pt x="1024" y="217"/>
                    </a:cubicBezTo>
                    <a:cubicBezTo>
                      <a:pt x="1024" y="292"/>
                      <a:pt x="822" y="389"/>
                      <a:pt x="531" y="389"/>
                    </a:cubicBezTo>
                    <a:cubicBezTo>
                      <a:pt x="247" y="389"/>
                      <a:pt x="46" y="292"/>
                      <a:pt x="46" y="217"/>
                    </a:cubicBezTo>
                    <a:cubicBezTo>
                      <a:pt x="46" y="142"/>
                      <a:pt x="247" y="53"/>
                      <a:pt x="531" y="53"/>
                    </a:cubicBezTo>
                    <a:close/>
                    <a:moveTo>
                      <a:pt x="531" y="1"/>
                    </a:moveTo>
                    <a:cubicBezTo>
                      <a:pt x="225" y="1"/>
                      <a:pt x="1" y="98"/>
                      <a:pt x="1" y="217"/>
                    </a:cubicBezTo>
                    <a:cubicBezTo>
                      <a:pt x="1" y="337"/>
                      <a:pt x="225" y="434"/>
                      <a:pt x="531" y="434"/>
                    </a:cubicBezTo>
                    <a:cubicBezTo>
                      <a:pt x="837" y="434"/>
                      <a:pt x="1068" y="337"/>
                      <a:pt x="1068" y="217"/>
                    </a:cubicBezTo>
                    <a:cubicBezTo>
                      <a:pt x="1068" y="98"/>
                      <a:pt x="837" y="1"/>
                      <a:pt x="5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7"/>
              <p:cNvSpPr/>
              <p:nvPr/>
            </p:nvSpPr>
            <p:spPr>
              <a:xfrm>
                <a:off x="5188146" y="1833944"/>
                <a:ext cx="30674" cy="45259"/>
              </a:xfrm>
              <a:custGeom>
                <a:rect b="b" l="l" r="r" t="t"/>
                <a:pathLst>
                  <a:path extrusionOk="0" h="1114" w="755">
                    <a:moveTo>
                      <a:pt x="0" y="1"/>
                    </a:moveTo>
                    <a:lnTo>
                      <a:pt x="0" y="1113"/>
                    </a:lnTo>
                    <a:lnTo>
                      <a:pt x="754" y="1113"/>
                    </a:lnTo>
                    <a:lnTo>
                      <a:pt x="754" y="1"/>
                    </a:ln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7"/>
              <p:cNvSpPr/>
              <p:nvPr/>
            </p:nvSpPr>
            <p:spPr>
              <a:xfrm>
                <a:off x="5188146" y="1821512"/>
                <a:ext cx="30958" cy="12473"/>
              </a:xfrm>
              <a:custGeom>
                <a:rect b="b" l="l" r="r" t="t"/>
                <a:pathLst>
                  <a:path extrusionOk="0" h="307" w="762">
                    <a:moveTo>
                      <a:pt x="388" y="0"/>
                    </a:moveTo>
                    <a:lnTo>
                      <a:pt x="0" y="307"/>
                    </a:lnTo>
                    <a:lnTo>
                      <a:pt x="762" y="307"/>
                    </a:lnTo>
                    <a:lnTo>
                      <a:pt x="388" y="0"/>
                    </a:ln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7"/>
              <p:cNvSpPr/>
              <p:nvPr/>
            </p:nvSpPr>
            <p:spPr>
              <a:xfrm>
                <a:off x="5193590" y="1845157"/>
                <a:ext cx="19745" cy="14016"/>
              </a:xfrm>
              <a:custGeom>
                <a:rect b="b" l="l" r="r" t="t"/>
                <a:pathLst>
                  <a:path extrusionOk="0" h="345" w="486">
                    <a:moveTo>
                      <a:pt x="0" y="1"/>
                    </a:moveTo>
                    <a:lnTo>
                      <a:pt x="0" y="344"/>
                    </a:lnTo>
                    <a:lnTo>
                      <a:pt x="486" y="344"/>
                    </a:lnTo>
                    <a:lnTo>
                      <a:pt x="4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68" name="Google Shape;2468;p67"/>
          <p:cNvSpPr/>
          <p:nvPr/>
        </p:nvSpPr>
        <p:spPr>
          <a:xfrm>
            <a:off x="5184164" y="4193206"/>
            <a:ext cx="94703" cy="51313"/>
          </a:xfrm>
          <a:custGeom>
            <a:rect b="b" l="l" r="r" t="t"/>
            <a:pathLst>
              <a:path extrusionOk="0" h="1263" w="2331">
                <a:moveTo>
                  <a:pt x="285" y="0"/>
                </a:moveTo>
                <a:cubicBezTo>
                  <a:pt x="128" y="0"/>
                  <a:pt x="1" y="127"/>
                  <a:pt x="1" y="284"/>
                </a:cubicBezTo>
                <a:lnTo>
                  <a:pt x="1" y="986"/>
                </a:lnTo>
                <a:cubicBezTo>
                  <a:pt x="1" y="1143"/>
                  <a:pt x="128" y="1262"/>
                  <a:pt x="285" y="1262"/>
                </a:cubicBezTo>
                <a:lnTo>
                  <a:pt x="2047" y="1262"/>
                </a:lnTo>
                <a:cubicBezTo>
                  <a:pt x="2204" y="1262"/>
                  <a:pt x="2331" y="1143"/>
                  <a:pt x="2331" y="986"/>
                </a:cubicBezTo>
                <a:lnTo>
                  <a:pt x="2331" y="284"/>
                </a:lnTo>
                <a:cubicBezTo>
                  <a:pt x="2331" y="127"/>
                  <a:pt x="2204" y="0"/>
                  <a:pt x="2047" y="0"/>
                </a:cubicBezTo>
                <a:close/>
              </a:path>
            </a:pathLst>
          </a:custGeom>
          <a:solidFill>
            <a:srgbClr val="1473AD"/>
          </a:solidFill>
          <a:ln cap="rnd" cmpd="sng" w="24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7"/>
          <p:cNvSpPr txBox="1"/>
          <p:nvPr/>
        </p:nvSpPr>
        <p:spPr>
          <a:xfrm>
            <a:off x="5783850" y="1321800"/>
            <a:ext cx="1278600" cy="25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Nunito"/>
                <a:ea typeface="Nunito"/>
                <a:cs typeface="Nunito"/>
                <a:sym typeface="Nunito"/>
              </a:rPr>
              <a:t>Greenhouse</a:t>
            </a:r>
            <a:endParaRPr>
              <a:solidFill>
                <a:schemeClr val="dk1"/>
              </a:solidFill>
              <a:latin typeface="Nunito"/>
              <a:ea typeface="Nunito"/>
              <a:cs typeface="Nunito"/>
              <a:sym typeface="Nunito"/>
            </a:endParaRPr>
          </a:p>
        </p:txBody>
      </p:sp>
      <p:sp>
        <p:nvSpPr>
          <p:cNvPr id="2470" name="Google Shape;2470;p67"/>
          <p:cNvSpPr txBox="1"/>
          <p:nvPr/>
        </p:nvSpPr>
        <p:spPr>
          <a:xfrm>
            <a:off x="7259700" y="2611829"/>
            <a:ext cx="1164300" cy="257700"/>
          </a:xfrm>
          <a:prstGeom prst="rect">
            <a:avLst/>
          </a:prstGeom>
          <a:noFill/>
          <a:ln>
            <a:noFill/>
          </a:ln>
        </p:spPr>
        <p:txBody>
          <a:bodyPr anchorCtr="0" anchor="ctr" bIns="91425" lIns="91425" spcFirstLastPara="1" rIns="0"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Storage</a:t>
            </a:r>
            <a:endParaRPr>
              <a:solidFill>
                <a:schemeClr val="dk1"/>
              </a:solidFill>
              <a:latin typeface="Nunito"/>
              <a:ea typeface="Nunito"/>
              <a:cs typeface="Nunito"/>
              <a:sym typeface="Nunito"/>
            </a:endParaRPr>
          </a:p>
        </p:txBody>
      </p:sp>
      <p:sp>
        <p:nvSpPr>
          <p:cNvPr id="2471" name="Google Shape;2471;p67"/>
          <p:cNvSpPr txBox="1"/>
          <p:nvPr/>
        </p:nvSpPr>
        <p:spPr>
          <a:xfrm>
            <a:off x="7259700" y="1983175"/>
            <a:ext cx="1164300" cy="257700"/>
          </a:xfrm>
          <a:prstGeom prst="rect">
            <a:avLst/>
          </a:prstGeom>
          <a:noFill/>
          <a:ln>
            <a:noFill/>
          </a:ln>
        </p:spPr>
        <p:txBody>
          <a:bodyPr anchorCtr="0" anchor="ctr" bIns="91425" lIns="91425" spcFirstLastPara="1" rIns="0"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Meeting</a:t>
            </a:r>
            <a:endParaRPr>
              <a:solidFill>
                <a:schemeClr val="dk1"/>
              </a:solidFill>
              <a:latin typeface="Nunito"/>
              <a:ea typeface="Nunito"/>
              <a:cs typeface="Nunito"/>
              <a:sym typeface="Nunito"/>
            </a:endParaRPr>
          </a:p>
        </p:txBody>
      </p:sp>
      <p:sp>
        <p:nvSpPr>
          <p:cNvPr id="2472" name="Google Shape;2472;p67"/>
          <p:cNvSpPr txBox="1"/>
          <p:nvPr/>
        </p:nvSpPr>
        <p:spPr>
          <a:xfrm>
            <a:off x="7259700" y="3964801"/>
            <a:ext cx="1164300" cy="257700"/>
          </a:xfrm>
          <a:prstGeom prst="rect">
            <a:avLst/>
          </a:prstGeom>
          <a:noFill/>
          <a:ln>
            <a:noFill/>
          </a:ln>
        </p:spPr>
        <p:txBody>
          <a:bodyPr anchorCtr="0" anchor="ctr" bIns="91425" lIns="91425" spcFirstLastPara="1" rIns="0"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Window</a:t>
            </a:r>
            <a:endParaRPr>
              <a:solidFill>
                <a:schemeClr val="dk1"/>
              </a:solidFill>
              <a:latin typeface="Nunito"/>
              <a:ea typeface="Nunito"/>
              <a:cs typeface="Nunito"/>
              <a:sym typeface="Nunito"/>
            </a:endParaRPr>
          </a:p>
        </p:txBody>
      </p:sp>
      <p:sp>
        <p:nvSpPr>
          <p:cNvPr id="2473" name="Google Shape;2473;p67"/>
          <p:cNvSpPr txBox="1"/>
          <p:nvPr/>
        </p:nvSpPr>
        <p:spPr>
          <a:xfrm>
            <a:off x="2531538" y="4359263"/>
            <a:ext cx="1924200" cy="2577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Shower</a:t>
            </a:r>
            <a:endParaRPr>
              <a:solidFill>
                <a:schemeClr val="dk1"/>
              </a:solidFill>
              <a:latin typeface="Nunito"/>
              <a:ea typeface="Nunito"/>
              <a:cs typeface="Nunito"/>
              <a:sym typeface="Nunito"/>
            </a:endParaRPr>
          </a:p>
        </p:txBody>
      </p:sp>
      <p:sp>
        <p:nvSpPr>
          <p:cNvPr id="2474" name="Google Shape;2474;p67"/>
          <p:cNvSpPr txBox="1"/>
          <p:nvPr/>
        </p:nvSpPr>
        <p:spPr>
          <a:xfrm>
            <a:off x="949450" y="2611829"/>
            <a:ext cx="1164300" cy="257700"/>
          </a:xfrm>
          <a:prstGeom prst="rect">
            <a:avLst/>
          </a:prstGeom>
          <a:noFill/>
          <a:ln>
            <a:noFill/>
          </a:ln>
        </p:spPr>
        <p:txBody>
          <a:bodyPr anchorCtr="0" anchor="ctr" bIns="91425" lIns="0"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Motor</a:t>
            </a:r>
            <a:endParaRPr>
              <a:solidFill>
                <a:schemeClr val="dk1"/>
              </a:solidFill>
              <a:latin typeface="Nunito"/>
              <a:ea typeface="Nunito"/>
              <a:cs typeface="Nunito"/>
              <a:sym typeface="Nunito"/>
            </a:endParaRPr>
          </a:p>
        </p:txBody>
      </p:sp>
      <p:sp>
        <p:nvSpPr>
          <p:cNvPr id="2475" name="Google Shape;2475;p67"/>
          <p:cNvSpPr txBox="1"/>
          <p:nvPr/>
        </p:nvSpPr>
        <p:spPr>
          <a:xfrm>
            <a:off x="7259700" y="3340490"/>
            <a:ext cx="1164300" cy="257700"/>
          </a:xfrm>
          <a:prstGeom prst="rect">
            <a:avLst/>
          </a:prstGeom>
          <a:noFill/>
          <a:ln>
            <a:noFill/>
          </a:ln>
        </p:spPr>
        <p:txBody>
          <a:bodyPr anchorCtr="0" anchor="ctr" bIns="91425" lIns="91425" spcFirstLastPara="1" rIns="0"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Café</a:t>
            </a:r>
            <a:endParaRPr>
              <a:solidFill>
                <a:schemeClr val="dk1"/>
              </a:solidFill>
              <a:latin typeface="Nunito"/>
              <a:ea typeface="Nunito"/>
              <a:cs typeface="Nunito"/>
              <a:sym typeface="Nunito"/>
            </a:endParaRPr>
          </a:p>
        </p:txBody>
      </p:sp>
      <p:sp>
        <p:nvSpPr>
          <p:cNvPr id="2476" name="Google Shape;2476;p67"/>
          <p:cNvSpPr txBox="1"/>
          <p:nvPr/>
        </p:nvSpPr>
        <p:spPr>
          <a:xfrm>
            <a:off x="4105275" y="1523650"/>
            <a:ext cx="1096500" cy="25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Nunito"/>
                <a:ea typeface="Nunito"/>
                <a:cs typeface="Nunito"/>
                <a:sym typeface="Nunito"/>
              </a:rPr>
              <a:t>Laboratory</a:t>
            </a:r>
            <a:endParaRPr>
              <a:solidFill>
                <a:schemeClr val="dk1"/>
              </a:solidFill>
              <a:latin typeface="Nunito"/>
              <a:ea typeface="Nunito"/>
              <a:cs typeface="Nunito"/>
              <a:sym typeface="Nunito"/>
            </a:endParaRPr>
          </a:p>
        </p:txBody>
      </p:sp>
      <p:sp>
        <p:nvSpPr>
          <p:cNvPr id="2477" name="Google Shape;2477;p67"/>
          <p:cNvSpPr txBox="1"/>
          <p:nvPr/>
        </p:nvSpPr>
        <p:spPr>
          <a:xfrm>
            <a:off x="4831925" y="4359263"/>
            <a:ext cx="1016400" cy="25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Nunito"/>
                <a:ea typeface="Nunito"/>
                <a:cs typeface="Nunito"/>
                <a:sym typeface="Nunito"/>
              </a:rPr>
              <a:t>Hospital</a:t>
            </a:r>
            <a:endParaRPr>
              <a:solidFill>
                <a:schemeClr val="dk1"/>
              </a:solidFill>
              <a:latin typeface="Nunito"/>
              <a:ea typeface="Nunito"/>
              <a:cs typeface="Nunito"/>
              <a:sym typeface="Nunito"/>
            </a:endParaRPr>
          </a:p>
        </p:txBody>
      </p:sp>
      <p:sp>
        <p:nvSpPr>
          <p:cNvPr id="2478" name="Google Shape;2478;p67"/>
          <p:cNvSpPr txBox="1"/>
          <p:nvPr/>
        </p:nvSpPr>
        <p:spPr>
          <a:xfrm>
            <a:off x="949450" y="1906975"/>
            <a:ext cx="1164300" cy="257700"/>
          </a:xfrm>
          <a:prstGeom prst="rect">
            <a:avLst/>
          </a:prstGeom>
          <a:noFill/>
          <a:ln>
            <a:noFill/>
          </a:ln>
        </p:spPr>
        <p:txBody>
          <a:bodyPr anchorCtr="0" anchor="ctr" bIns="91425" lIns="91425" spcFirstLastPara="1" rIns="90000"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Office</a:t>
            </a:r>
            <a:endParaRPr>
              <a:solidFill>
                <a:schemeClr val="dk1"/>
              </a:solidFill>
              <a:latin typeface="Nunito"/>
              <a:ea typeface="Nunito"/>
              <a:cs typeface="Nunito"/>
              <a:sym typeface="Nunito"/>
            </a:endParaRPr>
          </a:p>
        </p:txBody>
      </p:sp>
      <p:sp>
        <p:nvSpPr>
          <p:cNvPr id="2479" name="Google Shape;2479;p67"/>
          <p:cNvSpPr txBox="1"/>
          <p:nvPr/>
        </p:nvSpPr>
        <p:spPr>
          <a:xfrm>
            <a:off x="614250" y="3340500"/>
            <a:ext cx="1495800" cy="257700"/>
          </a:xfrm>
          <a:prstGeom prst="rect">
            <a:avLst/>
          </a:prstGeom>
          <a:noFill/>
          <a:ln>
            <a:noFill/>
          </a:ln>
        </p:spPr>
        <p:txBody>
          <a:bodyPr anchorCtr="0" anchor="ctr" bIns="91425" lIns="91425" spcFirstLastPara="1" rIns="90000"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Changing room</a:t>
            </a:r>
            <a:endParaRPr>
              <a:solidFill>
                <a:schemeClr val="dk1"/>
              </a:solidFill>
              <a:latin typeface="Nunito"/>
              <a:ea typeface="Nunito"/>
              <a:cs typeface="Nunito"/>
              <a:sym typeface="Nunito"/>
            </a:endParaRPr>
          </a:p>
        </p:txBody>
      </p:sp>
      <p:sp>
        <p:nvSpPr>
          <p:cNvPr id="2480" name="Google Shape;2480;p67"/>
          <p:cNvSpPr txBox="1"/>
          <p:nvPr/>
        </p:nvSpPr>
        <p:spPr>
          <a:xfrm>
            <a:off x="945600" y="4359263"/>
            <a:ext cx="1164300" cy="257700"/>
          </a:xfrm>
          <a:prstGeom prst="rect">
            <a:avLst/>
          </a:prstGeom>
          <a:noFill/>
          <a:ln>
            <a:noFill/>
          </a:ln>
        </p:spPr>
        <p:txBody>
          <a:bodyPr anchorCtr="0" anchor="ctr" bIns="91425" lIns="0"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Launchpad</a:t>
            </a:r>
            <a:endParaRPr>
              <a:solidFill>
                <a:schemeClr val="dk1"/>
              </a:solidFill>
              <a:latin typeface="Nunito"/>
              <a:ea typeface="Nunito"/>
              <a:cs typeface="Nunito"/>
              <a:sym typeface="Nunito"/>
            </a:endParaRPr>
          </a:p>
        </p:txBody>
      </p:sp>
      <p:cxnSp>
        <p:nvCxnSpPr>
          <p:cNvPr id="2481" name="Google Shape;2481;p67"/>
          <p:cNvCxnSpPr>
            <a:endCxn id="2474" idx="3"/>
          </p:cNvCxnSpPr>
          <p:nvPr/>
        </p:nvCxnSpPr>
        <p:spPr>
          <a:xfrm rot="10800000">
            <a:off x="2113750" y="2740679"/>
            <a:ext cx="1905900" cy="21600"/>
          </a:xfrm>
          <a:prstGeom prst="straightConnector1">
            <a:avLst/>
          </a:prstGeom>
          <a:noFill/>
          <a:ln cap="flat" cmpd="sng" w="9525">
            <a:solidFill>
              <a:schemeClr val="dk1"/>
            </a:solidFill>
            <a:prstDash val="solid"/>
            <a:round/>
            <a:headEnd len="med" w="med" type="oval"/>
            <a:tailEnd len="med" w="med" type="none"/>
          </a:ln>
        </p:spPr>
      </p:cxnSp>
      <p:cxnSp>
        <p:nvCxnSpPr>
          <p:cNvPr id="2482" name="Google Shape;2482;p67"/>
          <p:cNvCxnSpPr>
            <a:endCxn id="2480" idx="0"/>
          </p:cNvCxnSpPr>
          <p:nvPr/>
        </p:nvCxnSpPr>
        <p:spPr>
          <a:xfrm flipH="1">
            <a:off x="1527750" y="3880763"/>
            <a:ext cx="1348800" cy="478500"/>
          </a:xfrm>
          <a:prstGeom prst="bentConnector2">
            <a:avLst/>
          </a:prstGeom>
          <a:noFill/>
          <a:ln cap="flat" cmpd="sng" w="9525">
            <a:solidFill>
              <a:schemeClr val="dk1"/>
            </a:solidFill>
            <a:prstDash val="solid"/>
            <a:round/>
            <a:headEnd len="med" w="med" type="oval"/>
            <a:tailEnd len="med" w="med" type="none"/>
          </a:ln>
        </p:spPr>
      </p:cxnSp>
      <p:cxnSp>
        <p:nvCxnSpPr>
          <p:cNvPr id="2483" name="Google Shape;2483;p67"/>
          <p:cNvCxnSpPr>
            <a:endCxn id="2471" idx="1"/>
          </p:cNvCxnSpPr>
          <p:nvPr/>
        </p:nvCxnSpPr>
        <p:spPr>
          <a:xfrm flipH="1" rot="10800000">
            <a:off x="5853900" y="2112025"/>
            <a:ext cx="1405800" cy="95700"/>
          </a:xfrm>
          <a:prstGeom prst="straightConnector1">
            <a:avLst/>
          </a:prstGeom>
          <a:noFill/>
          <a:ln cap="flat" cmpd="sng" w="9525">
            <a:solidFill>
              <a:schemeClr val="dk1"/>
            </a:solidFill>
            <a:prstDash val="solid"/>
            <a:round/>
            <a:headEnd len="med" w="med" type="oval"/>
            <a:tailEnd len="med" w="med" type="none"/>
          </a:ln>
        </p:spPr>
      </p:cxnSp>
      <p:cxnSp>
        <p:nvCxnSpPr>
          <p:cNvPr id="2484" name="Google Shape;2484;p67"/>
          <p:cNvCxnSpPr>
            <a:endCxn id="2476" idx="2"/>
          </p:cNvCxnSpPr>
          <p:nvPr/>
        </p:nvCxnSpPr>
        <p:spPr>
          <a:xfrm rot="10800000">
            <a:off x="4653525" y="1781350"/>
            <a:ext cx="4200" cy="1114200"/>
          </a:xfrm>
          <a:prstGeom prst="straightConnector1">
            <a:avLst/>
          </a:prstGeom>
          <a:noFill/>
          <a:ln cap="flat" cmpd="sng" w="9525">
            <a:solidFill>
              <a:srgbClr val="FFFFFF"/>
            </a:solidFill>
            <a:prstDash val="solid"/>
            <a:round/>
            <a:headEnd len="med" w="med" type="oval"/>
            <a:tailEnd len="med" w="med" type="none"/>
          </a:ln>
        </p:spPr>
      </p:cxnSp>
      <p:cxnSp>
        <p:nvCxnSpPr>
          <p:cNvPr id="2485" name="Google Shape;2485;p67"/>
          <p:cNvCxnSpPr>
            <a:endCxn id="2470" idx="1"/>
          </p:cNvCxnSpPr>
          <p:nvPr/>
        </p:nvCxnSpPr>
        <p:spPr>
          <a:xfrm flipH="1" rot="10800000">
            <a:off x="5720700" y="2740679"/>
            <a:ext cx="1539000" cy="945000"/>
          </a:xfrm>
          <a:prstGeom prst="bentConnector3">
            <a:avLst>
              <a:gd fmla="val 50000" name="adj1"/>
            </a:avLst>
          </a:prstGeom>
          <a:noFill/>
          <a:ln cap="flat" cmpd="sng" w="9525">
            <a:solidFill>
              <a:schemeClr val="dk1"/>
            </a:solidFill>
            <a:prstDash val="solid"/>
            <a:round/>
            <a:headEnd len="med" w="med" type="oval"/>
            <a:tailEnd len="med" w="med" type="none"/>
          </a:ln>
        </p:spPr>
      </p:cxnSp>
      <p:cxnSp>
        <p:nvCxnSpPr>
          <p:cNvPr id="2486" name="Google Shape;2486;p67"/>
          <p:cNvCxnSpPr>
            <a:endCxn id="2475" idx="1"/>
          </p:cNvCxnSpPr>
          <p:nvPr/>
        </p:nvCxnSpPr>
        <p:spPr>
          <a:xfrm flipH="1" rot="10800000">
            <a:off x="6000600" y="3469340"/>
            <a:ext cx="1259100" cy="435900"/>
          </a:xfrm>
          <a:prstGeom prst="bentConnector3">
            <a:avLst>
              <a:gd fmla="val 56572" name="adj1"/>
            </a:avLst>
          </a:prstGeom>
          <a:noFill/>
          <a:ln cap="flat" cmpd="sng" w="9525">
            <a:solidFill>
              <a:schemeClr val="dk1"/>
            </a:solidFill>
            <a:prstDash val="solid"/>
            <a:round/>
            <a:headEnd len="med" w="med" type="oval"/>
            <a:tailEnd len="med" w="med" type="none"/>
          </a:ln>
        </p:spPr>
      </p:cxnSp>
      <p:cxnSp>
        <p:nvCxnSpPr>
          <p:cNvPr id="2487" name="Google Shape;2487;p67"/>
          <p:cNvCxnSpPr>
            <a:endCxn id="2473" idx="3"/>
          </p:cNvCxnSpPr>
          <p:nvPr/>
        </p:nvCxnSpPr>
        <p:spPr>
          <a:xfrm flipH="1">
            <a:off x="4455738" y="3480413"/>
            <a:ext cx="2100" cy="1007700"/>
          </a:xfrm>
          <a:prstGeom prst="straightConnector1">
            <a:avLst/>
          </a:prstGeom>
          <a:noFill/>
          <a:ln cap="flat" cmpd="sng" w="9525">
            <a:solidFill>
              <a:schemeClr val="dk1"/>
            </a:solidFill>
            <a:prstDash val="solid"/>
            <a:round/>
            <a:headEnd len="med" w="med" type="oval"/>
            <a:tailEnd len="med" w="med" type="none"/>
          </a:ln>
        </p:spPr>
      </p:cxnSp>
      <p:cxnSp>
        <p:nvCxnSpPr>
          <p:cNvPr id="2488" name="Google Shape;2488;p67"/>
          <p:cNvCxnSpPr>
            <a:endCxn id="2472" idx="0"/>
          </p:cNvCxnSpPr>
          <p:nvPr/>
        </p:nvCxnSpPr>
        <p:spPr>
          <a:xfrm flipH="1" rot="10800000">
            <a:off x="5962350" y="3964801"/>
            <a:ext cx="1879500" cy="235800"/>
          </a:xfrm>
          <a:prstGeom prst="bentConnector4">
            <a:avLst>
              <a:gd fmla="val 47678" name="adj1"/>
              <a:gd fmla="val 120463" name="adj2"/>
            </a:avLst>
          </a:prstGeom>
          <a:noFill/>
          <a:ln cap="flat" cmpd="sng" w="9525">
            <a:solidFill>
              <a:schemeClr val="dk1"/>
            </a:solidFill>
            <a:prstDash val="solid"/>
            <a:round/>
            <a:headEnd len="med" w="med" type="oval"/>
            <a:tailEnd len="med" w="med" type="none"/>
          </a:ln>
        </p:spPr>
      </p:cxnSp>
      <p:cxnSp>
        <p:nvCxnSpPr>
          <p:cNvPr id="2489" name="Google Shape;2489;p67"/>
          <p:cNvCxnSpPr>
            <a:endCxn id="2477" idx="0"/>
          </p:cNvCxnSpPr>
          <p:nvPr/>
        </p:nvCxnSpPr>
        <p:spPr>
          <a:xfrm>
            <a:off x="5324525" y="3671063"/>
            <a:ext cx="15600" cy="688200"/>
          </a:xfrm>
          <a:prstGeom prst="straightConnector1">
            <a:avLst/>
          </a:prstGeom>
          <a:noFill/>
          <a:ln cap="flat" cmpd="sng" w="9525">
            <a:solidFill>
              <a:schemeClr val="dk1"/>
            </a:solidFill>
            <a:prstDash val="solid"/>
            <a:round/>
            <a:headEnd len="med" w="med" type="oval"/>
            <a:tailEnd len="med" w="med" type="none"/>
          </a:ln>
        </p:spPr>
      </p:cxnSp>
      <p:cxnSp>
        <p:nvCxnSpPr>
          <p:cNvPr id="2490" name="Google Shape;2490;p67"/>
          <p:cNvCxnSpPr>
            <a:endCxn id="2479" idx="3"/>
          </p:cNvCxnSpPr>
          <p:nvPr/>
        </p:nvCxnSpPr>
        <p:spPr>
          <a:xfrm rot="10800000">
            <a:off x="2110050" y="3469350"/>
            <a:ext cx="2262000" cy="450300"/>
          </a:xfrm>
          <a:prstGeom prst="bentConnector3">
            <a:avLst>
              <a:gd fmla="val 50000" name="adj1"/>
            </a:avLst>
          </a:prstGeom>
          <a:noFill/>
          <a:ln cap="flat" cmpd="sng" w="9525">
            <a:solidFill>
              <a:schemeClr val="dk1"/>
            </a:solidFill>
            <a:prstDash val="solid"/>
            <a:round/>
            <a:headEnd len="med" w="med" type="oval"/>
            <a:tailEnd len="med" w="med" type="none"/>
          </a:ln>
        </p:spPr>
      </p:cxnSp>
      <p:cxnSp>
        <p:nvCxnSpPr>
          <p:cNvPr id="2491" name="Google Shape;2491;p67"/>
          <p:cNvCxnSpPr>
            <a:endCxn id="2478" idx="3"/>
          </p:cNvCxnSpPr>
          <p:nvPr/>
        </p:nvCxnSpPr>
        <p:spPr>
          <a:xfrm rot="10800000">
            <a:off x="2113750" y="2035825"/>
            <a:ext cx="2972700" cy="140700"/>
          </a:xfrm>
          <a:prstGeom prst="bentConnector3">
            <a:avLst>
              <a:gd fmla="val 50000" name="adj1"/>
            </a:avLst>
          </a:prstGeom>
          <a:noFill/>
          <a:ln cap="flat" cmpd="sng" w="9525">
            <a:solidFill>
              <a:schemeClr val="dk1"/>
            </a:solidFill>
            <a:prstDash val="solid"/>
            <a:round/>
            <a:headEnd len="med" w="med" type="oval"/>
            <a:tailEnd len="med" w="med" type="none"/>
          </a:ln>
        </p:spPr>
      </p:cxnSp>
      <p:cxnSp>
        <p:nvCxnSpPr>
          <p:cNvPr id="2492" name="Google Shape;2492;p67"/>
          <p:cNvCxnSpPr/>
          <p:nvPr/>
        </p:nvCxnSpPr>
        <p:spPr>
          <a:xfrm rot="10800000">
            <a:off x="4653525" y="1781350"/>
            <a:ext cx="4200" cy="1114200"/>
          </a:xfrm>
          <a:prstGeom prst="straightConnector1">
            <a:avLst/>
          </a:prstGeom>
          <a:noFill/>
          <a:ln cap="flat" cmpd="sng" w="9525">
            <a:solidFill>
              <a:schemeClr val="dk1"/>
            </a:solidFill>
            <a:prstDash val="solid"/>
            <a:round/>
            <a:headEnd len="med" w="med" type="oval"/>
            <a:tailEnd len="med" w="med" type="none"/>
          </a:ln>
        </p:spPr>
      </p:cxnSp>
      <p:sp>
        <p:nvSpPr>
          <p:cNvPr id="2493" name="Google Shape;2493;p67"/>
          <p:cNvSpPr/>
          <p:nvPr/>
        </p:nvSpPr>
        <p:spPr>
          <a:xfrm flipH="1">
            <a:off x="8430784" y="1781361"/>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94" name="Google Shape;2494;p67"/>
          <p:cNvCxnSpPr>
            <a:endCxn id="2469" idx="2"/>
          </p:cNvCxnSpPr>
          <p:nvPr/>
        </p:nvCxnSpPr>
        <p:spPr>
          <a:xfrm flipH="1" rot="10800000">
            <a:off x="5603850" y="1579500"/>
            <a:ext cx="819300" cy="181200"/>
          </a:xfrm>
          <a:prstGeom prst="bentConnector2">
            <a:avLst/>
          </a:prstGeom>
          <a:noFill/>
          <a:ln cap="flat" cmpd="sng" w="9525">
            <a:solidFill>
              <a:schemeClr val="dk1"/>
            </a:solidFill>
            <a:prstDash val="solid"/>
            <a:round/>
            <a:headEnd len="med" w="med" type="oval"/>
            <a:tailEnd len="med" w="med" type="none"/>
          </a:ln>
        </p:spPr>
      </p:cxnSp>
      <p:sp>
        <p:nvSpPr>
          <p:cNvPr id="2495" name="Google Shape;2495;p67"/>
          <p:cNvSpPr/>
          <p:nvPr/>
        </p:nvSpPr>
        <p:spPr>
          <a:xfrm>
            <a:off x="8166975" y="1589063"/>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7"/>
          <p:cNvSpPr/>
          <p:nvPr/>
        </p:nvSpPr>
        <p:spPr>
          <a:xfrm>
            <a:off x="677938" y="260492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7"/>
          <p:cNvSpPr/>
          <p:nvPr/>
        </p:nvSpPr>
        <p:spPr>
          <a:xfrm>
            <a:off x="1982775" y="14445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7"/>
          <p:cNvSpPr/>
          <p:nvPr/>
        </p:nvSpPr>
        <p:spPr>
          <a:xfrm>
            <a:off x="7249875" y="44398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2" name="Shape 2502"/>
        <p:cNvGrpSpPr/>
        <p:nvPr/>
      </p:nvGrpSpPr>
      <p:grpSpPr>
        <a:xfrm>
          <a:off x="0" y="0"/>
          <a:ext cx="0" cy="0"/>
          <a:chOff x="0" y="0"/>
          <a:chExt cx="0" cy="0"/>
        </a:xfrm>
      </p:grpSpPr>
      <p:sp>
        <p:nvSpPr>
          <p:cNvPr id="2503" name="Google Shape;2503;p68"/>
          <p:cNvSpPr txBox="1"/>
          <p:nvPr>
            <p:ph type="title"/>
          </p:nvPr>
        </p:nvSpPr>
        <p:spPr>
          <a:xfrm>
            <a:off x="1619275" y="1604675"/>
            <a:ext cx="59055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50,000,000</a:t>
            </a:r>
            <a:endParaRPr/>
          </a:p>
        </p:txBody>
      </p:sp>
      <p:sp>
        <p:nvSpPr>
          <p:cNvPr id="2504" name="Google Shape;2504;p68"/>
          <p:cNvSpPr txBox="1"/>
          <p:nvPr>
            <p:ph idx="1" type="subTitle"/>
          </p:nvPr>
        </p:nvSpPr>
        <p:spPr>
          <a:xfrm>
            <a:off x="2003725" y="3115825"/>
            <a:ext cx="5136600" cy="42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Online games played</a:t>
            </a:r>
            <a:endParaRPr/>
          </a:p>
        </p:txBody>
      </p:sp>
      <p:sp>
        <p:nvSpPr>
          <p:cNvPr id="2505" name="Google Shape;2505;p68"/>
          <p:cNvSpPr/>
          <p:nvPr/>
        </p:nvSpPr>
        <p:spPr>
          <a:xfrm>
            <a:off x="-2208886" y="1465951"/>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8"/>
          <p:cNvSpPr/>
          <p:nvPr/>
        </p:nvSpPr>
        <p:spPr>
          <a:xfrm flipH="1">
            <a:off x="7447114" y="2350401"/>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8"/>
          <p:cNvSpPr/>
          <p:nvPr/>
        </p:nvSpPr>
        <p:spPr>
          <a:xfrm>
            <a:off x="2481838" y="1151475"/>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8"/>
          <p:cNvSpPr/>
          <p:nvPr/>
        </p:nvSpPr>
        <p:spPr>
          <a:xfrm>
            <a:off x="6735148" y="3340838"/>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8"/>
          <p:cNvSpPr/>
          <p:nvPr/>
        </p:nvSpPr>
        <p:spPr>
          <a:xfrm>
            <a:off x="1797300" y="37159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8"/>
          <p:cNvSpPr/>
          <p:nvPr/>
        </p:nvSpPr>
        <p:spPr>
          <a:xfrm>
            <a:off x="6182275" y="14659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4" name="Shape 2514"/>
        <p:cNvGrpSpPr/>
        <p:nvPr/>
      </p:nvGrpSpPr>
      <p:grpSpPr>
        <a:xfrm>
          <a:off x="0" y="0"/>
          <a:ext cx="0" cy="0"/>
          <a:chOff x="0" y="0"/>
          <a:chExt cx="0" cy="0"/>
        </a:xfrm>
      </p:grpSpPr>
      <p:sp>
        <p:nvSpPr>
          <p:cNvPr id="2515" name="Google Shape;2515;p69"/>
          <p:cNvSpPr/>
          <p:nvPr/>
        </p:nvSpPr>
        <p:spPr>
          <a:xfrm>
            <a:off x="4030075" y="1361325"/>
            <a:ext cx="4400700" cy="24210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9"/>
          <p:cNvSpPr txBox="1"/>
          <p:nvPr>
            <p:ph type="title"/>
          </p:nvPr>
        </p:nvSpPr>
        <p:spPr>
          <a:xfrm>
            <a:off x="4292875" y="1871213"/>
            <a:ext cx="3875100" cy="55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CREWMATES</a:t>
            </a:r>
            <a:endParaRPr/>
          </a:p>
        </p:txBody>
      </p:sp>
      <p:sp>
        <p:nvSpPr>
          <p:cNvPr id="2517" name="Google Shape;2517;p69"/>
          <p:cNvSpPr txBox="1"/>
          <p:nvPr>
            <p:ph idx="1" type="subTitle"/>
          </p:nvPr>
        </p:nvSpPr>
        <p:spPr>
          <a:xfrm>
            <a:off x="4292875" y="2427488"/>
            <a:ext cx="3875100" cy="84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2518" name="Google Shape;2518;p69"/>
          <p:cNvSpPr/>
          <p:nvPr/>
        </p:nvSpPr>
        <p:spPr>
          <a:xfrm>
            <a:off x="713225" y="539550"/>
            <a:ext cx="3132300" cy="40644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19" name="Google Shape;2519;p69"/>
          <p:cNvPicPr preferRelativeResize="0"/>
          <p:nvPr/>
        </p:nvPicPr>
        <p:blipFill rotWithShape="1">
          <a:blip r:embed="rId3">
            <a:alphaModFix/>
          </a:blip>
          <a:srcRect b="0" l="29042" r="29037" t="0"/>
          <a:stretch/>
        </p:blipFill>
        <p:spPr>
          <a:xfrm>
            <a:off x="940175" y="774750"/>
            <a:ext cx="2678400" cy="3594000"/>
          </a:xfrm>
          <a:prstGeom prst="roundRect">
            <a:avLst>
              <a:gd fmla="val 8107" name="adj"/>
            </a:avLst>
          </a:prstGeom>
          <a:noFill/>
          <a:ln>
            <a:noFill/>
          </a:ln>
        </p:spPr>
      </p:pic>
      <p:sp>
        <p:nvSpPr>
          <p:cNvPr id="2520" name="Google Shape;2520;p69"/>
          <p:cNvSpPr/>
          <p:nvPr/>
        </p:nvSpPr>
        <p:spPr>
          <a:xfrm>
            <a:off x="7843575" y="4000650"/>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9"/>
          <p:cNvSpPr/>
          <p:nvPr/>
        </p:nvSpPr>
        <p:spPr>
          <a:xfrm>
            <a:off x="5434600" y="424360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9"/>
          <p:cNvSpPr/>
          <p:nvPr/>
        </p:nvSpPr>
        <p:spPr>
          <a:xfrm>
            <a:off x="7659038" y="142022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9"/>
          <p:cNvSpPr/>
          <p:nvPr/>
        </p:nvSpPr>
        <p:spPr>
          <a:xfrm>
            <a:off x="6975313" y="420370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9"/>
          <p:cNvSpPr/>
          <p:nvPr/>
        </p:nvSpPr>
        <p:spPr>
          <a:xfrm>
            <a:off x="-1296611" y="3880776"/>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9"/>
          <p:cNvSpPr/>
          <p:nvPr/>
        </p:nvSpPr>
        <p:spPr>
          <a:xfrm flipH="1">
            <a:off x="8430784" y="1781361"/>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9"/>
          <p:cNvSpPr/>
          <p:nvPr/>
        </p:nvSpPr>
        <p:spPr>
          <a:xfrm>
            <a:off x="4478238" y="1616350"/>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9"/>
          <p:cNvSpPr/>
          <p:nvPr/>
        </p:nvSpPr>
        <p:spPr>
          <a:xfrm>
            <a:off x="7960173" y="33477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9"/>
          <p:cNvSpPr/>
          <p:nvPr/>
        </p:nvSpPr>
        <p:spPr>
          <a:xfrm>
            <a:off x="4660175" y="32738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9"/>
          <p:cNvSpPr/>
          <p:nvPr/>
        </p:nvSpPr>
        <p:spPr>
          <a:xfrm>
            <a:off x="7485500" y="16163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3" name="Shape 2533"/>
        <p:cNvGrpSpPr/>
        <p:nvPr/>
      </p:nvGrpSpPr>
      <p:grpSpPr>
        <a:xfrm>
          <a:off x="0" y="0"/>
          <a:ext cx="0" cy="0"/>
          <a:chOff x="0" y="0"/>
          <a:chExt cx="0" cy="0"/>
        </a:xfrm>
      </p:grpSpPr>
      <p:sp>
        <p:nvSpPr>
          <p:cNvPr id="2534" name="Google Shape;2534;p70"/>
          <p:cNvSpPr/>
          <p:nvPr/>
        </p:nvSpPr>
        <p:spPr>
          <a:xfrm>
            <a:off x="395100" y="436144"/>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Unica One"/>
              <a:ea typeface="Unica One"/>
              <a:cs typeface="Unica One"/>
              <a:sym typeface="Unica One"/>
            </a:endParaRPr>
          </a:p>
        </p:txBody>
      </p:sp>
      <p:sp>
        <p:nvSpPr>
          <p:cNvPr id="2535" name="Google Shape;2535;p70"/>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IMPOSTORS MAP</a:t>
            </a:r>
            <a:endParaRPr>
              <a:solidFill>
                <a:schemeClr val="lt1"/>
              </a:solidFill>
            </a:endParaRPr>
          </a:p>
        </p:txBody>
      </p:sp>
      <p:grpSp>
        <p:nvGrpSpPr>
          <p:cNvPr id="2536" name="Google Shape;2536;p70"/>
          <p:cNvGrpSpPr/>
          <p:nvPr/>
        </p:nvGrpSpPr>
        <p:grpSpPr>
          <a:xfrm>
            <a:off x="2502804" y="1391708"/>
            <a:ext cx="4138392" cy="2839540"/>
            <a:chOff x="2558336" y="1391708"/>
            <a:chExt cx="4138392" cy="2839540"/>
          </a:xfrm>
        </p:grpSpPr>
        <p:sp>
          <p:nvSpPr>
            <p:cNvPr id="2537" name="Google Shape;2537;p70"/>
            <p:cNvSpPr/>
            <p:nvPr/>
          </p:nvSpPr>
          <p:spPr>
            <a:xfrm>
              <a:off x="6374896" y="2483594"/>
              <a:ext cx="321329" cy="247312"/>
            </a:xfrm>
            <a:custGeom>
              <a:rect b="b" l="l" r="r" t="t"/>
              <a:pathLst>
                <a:path extrusionOk="0" h="6863" w="8917">
                  <a:moveTo>
                    <a:pt x="0" y="0"/>
                  </a:moveTo>
                  <a:lnTo>
                    <a:pt x="0" y="6862"/>
                  </a:lnTo>
                  <a:lnTo>
                    <a:pt x="8916" y="6862"/>
                  </a:lnTo>
                  <a:lnTo>
                    <a:pt x="8916" y="0"/>
                  </a:lnTo>
                  <a:close/>
                </a:path>
              </a:pathLst>
            </a:custGeom>
            <a:solidFill>
              <a:srgbClr val="A09E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0"/>
            <p:cNvSpPr/>
            <p:nvPr/>
          </p:nvSpPr>
          <p:spPr>
            <a:xfrm>
              <a:off x="3659962" y="2509074"/>
              <a:ext cx="1421329" cy="202625"/>
            </a:xfrm>
            <a:custGeom>
              <a:rect b="b" l="l" r="r" t="t"/>
              <a:pathLst>
                <a:path extrusionOk="0" h="5623" w="39443">
                  <a:moveTo>
                    <a:pt x="23" y="1"/>
                  </a:moveTo>
                  <a:lnTo>
                    <a:pt x="23" y="1"/>
                  </a:lnTo>
                  <a:cubicBezTo>
                    <a:pt x="0" y="1606"/>
                    <a:pt x="82" y="3212"/>
                    <a:pt x="254" y="4810"/>
                  </a:cubicBezTo>
                  <a:cubicBezTo>
                    <a:pt x="851" y="4255"/>
                    <a:pt x="1581" y="4064"/>
                    <a:pt x="2329" y="4064"/>
                  </a:cubicBezTo>
                  <a:cubicBezTo>
                    <a:pt x="2769" y="4064"/>
                    <a:pt x="3215" y="4130"/>
                    <a:pt x="3644" y="4227"/>
                  </a:cubicBezTo>
                  <a:cubicBezTo>
                    <a:pt x="4582" y="4434"/>
                    <a:pt x="5529" y="4760"/>
                    <a:pt x="6475" y="4760"/>
                  </a:cubicBezTo>
                  <a:cubicBezTo>
                    <a:pt x="6689" y="4760"/>
                    <a:pt x="6903" y="4744"/>
                    <a:pt x="7116" y="4705"/>
                  </a:cubicBezTo>
                  <a:cubicBezTo>
                    <a:pt x="7781" y="4586"/>
                    <a:pt x="8401" y="4264"/>
                    <a:pt x="9043" y="4040"/>
                  </a:cubicBezTo>
                  <a:cubicBezTo>
                    <a:pt x="10422" y="3547"/>
                    <a:pt x="11863" y="3494"/>
                    <a:pt x="13299" y="3494"/>
                  </a:cubicBezTo>
                  <a:cubicBezTo>
                    <a:pt x="13448" y="3494"/>
                    <a:pt x="13598" y="3495"/>
                    <a:pt x="13747" y="3495"/>
                  </a:cubicBezTo>
                  <a:cubicBezTo>
                    <a:pt x="18713" y="3510"/>
                    <a:pt x="23678" y="3585"/>
                    <a:pt x="28644" y="3652"/>
                  </a:cubicBezTo>
                  <a:lnTo>
                    <a:pt x="33236" y="3712"/>
                  </a:lnTo>
                  <a:cubicBezTo>
                    <a:pt x="34834" y="3734"/>
                    <a:pt x="37515" y="4279"/>
                    <a:pt x="38777" y="5541"/>
                  </a:cubicBezTo>
                  <a:cubicBezTo>
                    <a:pt x="38830" y="5594"/>
                    <a:pt x="38836" y="5607"/>
                    <a:pt x="38837" y="5607"/>
                  </a:cubicBezTo>
                  <a:cubicBezTo>
                    <a:pt x="38837" y="5607"/>
                    <a:pt x="38833" y="5596"/>
                    <a:pt x="38856" y="5596"/>
                  </a:cubicBezTo>
                  <a:cubicBezTo>
                    <a:pt x="38867" y="5596"/>
                    <a:pt x="38887" y="5599"/>
                    <a:pt x="38919" y="5608"/>
                  </a:cubicBezTo>
                  <a:cubicBezTo>
                    <a:pt x="38953" y="5618"/>
                    <a:pt x="38983" y="5623"/>
                    <a:pt x="39011" y="5623"/>
                  </a:cubicBezTo>
                  <a:cubicBezTo>
                    <a:pt x="39443" y="5623"/>
                    <a:pt x="39053" y="4451"/>
                    <a:pt x="39046" y="3742"/>
                  </a:cubicBezTo>
                  <a:cubicBezTo>
                    <a:pt x="39031" y="2913"/>
                    <a:pt x="39173" y="2144"/>
                    <a:pt x="38687" y="1599"/>
                  </a:cubicBezTo>
                  <a:cubicBezTo>
                    <a:pt x="38448" y="1330"/>
                    <a:pt x="37940" y="1046"/>
                    <a:pt x="37634" y="942"/>
                  </a:cubicBezTo>
                  <a:cubicBezTo>
                    <a:pt x="35947" y="352"/>
                    <a:pt x="34192" y="135"/>
                    <a:pt x="32445" y="68"/>
                  </a:cubicBezTo>
                  <a:cubicBezTo>
                    <a:pt x="32009" y="51"/>
                    <a:pt x="31573" y="44"/>
                    <a:pt x="31137" y="44"/>
                  </a:cubicBezTo>
                  <a:cubicBezTo>
                    <a:pt x="29639" y="44"/>
                    <a:pt x="28141" y="131"/>
                    <a:pt x="26643" y="217"/>
                  </a:cubicBezTo>
                  <a:lnTo>
                    <a:pt x="24619" y="344"/>
                  </a:lnTo>
                  <a:cubicBezTo>
                    <a:pt x="23507" y="404"/>
                    <a:pt x="22394" y="471"/>
                    <a:pt x="21296" y="658"/>
                  </a:cubicBezTo>
                  <a:cubicBezTo>
                    <a:pt x="20796" y="740"/>
                    <a:pt x="20288" y="852"/>
                    <a:pt x="19788" y="859"/>
                  </a:cubicBezTo>
                  <a:cubicBezTo>
                    <a:pt x="19773" y="860"/>
                    <a:pt x="19757" y="860"/>
                    <a:pt x="19742" y="860"/>
                  </a:cubicBezTo>
                  <a:cubicBezTo>
                    <a:pt x="19153" y="860"/>
                    <a:pt x="18571" y="722"/>
                    <a:pt x="17996" y="606"/>
                  </a:cubicBezTo>
                  <a:cubicBezTo>
                    <a:pt x="16030" y="209"/>
                    <a:pt x="14034" y="10"/>
                    <a:pt x="12034" y="10"/>
                  </a:cubicBezTo>
                  <a:cubicBezTo>
                    <a:pt x="11094" y="10"/>
                    <a:pt x="10153" y="54"/>
                    <a:pt x="9215" y="143"/>
                  </a:cubicBezTo>
                  <a:cubicBezTo>
                    <a:pt x="8529" y="207"/>
                    <a:pt x="7629" y="231"/>
                    <a:pt x="6659" y="231"/>
                  </a:cubicBezTo>
                  <a:cubicBezTo>
                    <a:pt x="3669" y="231"/>
                    <a:pt x="23" y="1"/>
                    <a:pt x="23"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0"/>
            <p:cNvSpPr/>
            <p:nvPr/>
          </p:nvSpPr>
          <p:spPr>
            <a:xfrm>
              <a:off x="3045095" y="3562940"/>
              <a:ext cx="1284633" cy="532246"/>
            </a:xfrm>
            <a:custGeom>
              <a:rect b="b" l="l" r="r" t="t"/>
              <a:pathLst>
                <a:path extrusionOk="0" h="14770" w="35649">
                  <a:moveTo>
                    <a:pt x="16464" y="0"/>
                  </a:moveTo>
                  <a:cubicBezTo>
                    <a:pt x="15700" y="0"/>
                    <a:pt x="14986" y="208"/>
                    <a:pt x="14718" y="871"/>
                  </a:cubicBezTo>
                  <a:cubicBezTo>
                    <a:pt x="14636" y="1073"/>
                    <a:pt x="14905" y="1618"/>
                    <a:pt x="14210" y="2051"/>
                  </a:cubicBezTo>
                  <a:cubicBezTo>
                    <a:pt x="13157" y="2715"/>
                    <a:pt x="7788" y="4963"/>
                    <a:pt x="7326" y="5949"/>
                  </a:cubicBezTo>
                  <a:cubicBezTo>
                    <a:pt x="6818" y="7039"/>
                    <a:pt x="7057" y="7666"/>
                    <a:pt x="7072" y="8465"/>
                  </a:cubicBezTo>
                  <a:cubicBezTo>
                    <a:pt x="7079" y="9257"/>
                    <a:pt x="7087" y="9958"/>
                    <a:pt x="6504" y="10503"/>
                  </a:cubicBezTo>
                  <a:cubicBezTo>
                    <a:pt x="6225" y="10765"/>
                    <a:pt x="5824" y="10904"/>
                    <a:pt x="5440" y="10904"/>
                  </a:cubicBezTo>
                  <a:cubicBezTo>
                    <a:pt x="5012" y="10904"/>
                    <a:pt x="4606" y="10731"/>
                    <a:pt x="4413" y="10362"/>
                  </a:cubicBezTo>
                  <a:cubicBezTo>
                    <a:pt x="4159" y="9869"/>
                    <a:pt x="4279" y="9137"/>
                    <a:pt x="3786" y="8876"/>
                  </a:cubicBezTo>
                  <a:cubicBezTo>
                    <a:pt x="3638" y="8815"/>
                    <a:pt x="3478" y="8785"/>
                    <a:pt x="3323" y="8785"/>
                  </a:cubicBezTo>
                  <a:cubicBezTo>
                    <a:pt x="3305" y="8785"/>
                    <a:pt x="3288" y="8785"/>
                    <a:pt x="3271" y="8786"/>
                  </a:cubicBezTo>
                  <a:cubicBezTo>
                    <a:pt x="3209" y="8785"/>
                    <a:pt x="3148" y="8785"/>
                    <a:pt x="3087" y="8785"/>
                  </a:cubicBezTo>
                  <a:cubicBezTo>
                    <a:pt x="2163" y="8785"/>
                    <a:pt x="1248" y="8890"/>
                    <a:pt x="359" y="9107"/>
                  </a:cubicBezTo>
                  <a:lnTo>
                    <a:pt x="321" y="9234"/>
                  </a:lnTo>
                  <a:cubicBezTo>
                    <a:pt x="0" y="10347"/>
                    <a:pt x="344" y="13490"/>
                    <a:pt x="3166" y="14461"/>
                  </a:cubicBezTo>
                  <a:cubicBezTo>
                    <a:pt x="3734" y="14660"/>
                    <a:pt x="4381" y="14770"/>
                    <a:pt x="5031" y="14770"/>
                  </a:cubicBezTo>
                  <a:cubicBezTo>
                    <a:pt x="6092" y="14770"/>
                    <a:pt x="7164" y="14477"/>
                    <a:pt x="7923" y="13796"/>
                  </a:cubicBezTo>
                  <a:cubicBezTo>
                    <a:pt x="10006" y="11930"/>
                    <a:pt x="8483" y="7912"/>
                    <a:pt x="10716" y="6210"/>
                  </a:cubicBezTo>
                  <a:cubicBezTo>
                    <a:pt x="11261" y="5792"/>
                    <a:pt x="11948" y="5605"/>
                    <a:pt x="12612" y="5433"/>
                  </a:cubicBezTo>
                  <a:cubicBezTo>
                    <a:pt x="16212" y="4542"/>
                    <a:pt x="19906" y="4094"/>
                    <a:pt x="23612" y="4094"/>
                  </a:cubicBezTo>
                  <a:cubicBezTo>
                    <a:pt x="23788" y="4094"/>
                    <a:pt x="23965" y="4095"/>
                    <a:pt x="24141" y="4097"/>
                  </a:cubicBezTo>
                  <a:cubicBezTo>
                    <a:pt x="25015" y="4104"/>
                    <a:pt x="25971" y="4179"/>
                    <a:pt x="26598" y="4769"/>
                  </a:cubicBezTo>
                  <a:cubicBezTo>
                    <a:pt x="27427" y="5560"/>
                    <a:pt x="27345" y="6957"/>
                    <a:pt x="28166" y="7748"/>
                  </a:cubicBezTo>
                  <a:cubicBezTo>
                    <a:pt x="28689" y="8248"/>
                    <a:pt x="29450" y="8398"/>
                    <a:pt x="30167" y="8517"/>
                  </a:cubicBezTo>
                  <a:lnTo>
                    <a:pt x="34035" y="9189"/>
                  </a:lnTo>
                  <a:cubicBezTo>
                    <a:pt x="34196" y="9218"/>
                    <a:pt x="34370" y="9245"/>
                    <a:pt x="34538" y="9245"/>
                  </a:cubicBezTo>
                  <a:cubicBezTo>
                    <a:pt x="34760" y="9245"/>
                    <a:pt x="34972" y="9199"/>
                    <a:pt x="35133" y="9055"/>
                  </a:cubicBezTo>
                  <a:cubicBezTo>
                    <a:pt x="35342" y="8876"/>
                    <a:pt x="35402" y="8584"/>
                    <a:pt x="35447" y="8323"/>
                  </a:cubicBezTo>
                  <a:cubicBezTo>
                    <a:pt x="35551" y="7756"/>
                    <a:pt x="35648" y="7143"/>
                    <a:pt x="35394" y="6628"/>
                  </a:cubicBezTo>
                  <a:cubicBezTo>
                    <a:pt x="35051" y="5941"/>
                    <a:pt x="34192" y="5657"/>
                    <a:pt x="33415" y="5613"/>
                  </a:cubicBezTo>
                  <a:cubicBezTo>
                    <a:pt x="33271" y="5604"/>
                    <a:pt x="33126" y="5602"/>
                    <a:pt x="32981" y="5602"/>
                  </a:cubicBezTo>
                  <a:cubicBezTo>
                    <a:pt x="32712" y="5602"/>
                    <a:pt x="32443" y="5611"/>
                    <a:pt x="32175" y="5611"/>
                  </a:cubicBezTo>
                  <a:cubicBezTo>
                    <a:pt x="31802" y="5611"/>
                    <a:pt x="31432" y="5593"/>
                    <a:pt x="31071" y="5508"/>
                  </a:cubicBezTo>
                  <a:cubicBezTo>
                    <a:pt x="29189" y="5060"/>
                    <a:pt x="28241" y="2999"/>
                    <a:pt x="26628" y="1939"/>
                  </a:cubicBezTo>
                  <a:cubicBezTo>
                    <a:pt x="25746" y="1351"/>
                    <a:pt x="24684" y="1094"/>
                    <a:pt x="23608" y="1094"/>
                  </a:cubicBezTo>
                  <a:cubicBezTo>
                    <a:pt x="22934" y="1094"/>
                    <a:pt x="22254" y="1195"/>
                    <a:pt x="21610" y="1379"/>
                  </a:cubicBezTo>
                  <a:cubicBezTo>
                    <a:pt x="21020" y="1543"/>
                    <a:pt x="20438" y="1775"/>
                    <a:pt x="19833" y="1775"/>
                  </a:cubicBezTo>
                  <a:cubicBezTo>
                    <a:pt x="19228" y="1775"/>
                    <a:pt x="18556" y="1468"/>
                    <a:pt x="18384" y="901"/>
                  </a:cubicBezTo>
                  <a:cubicBezTo>
                    <a:pt x="18325" y="729"/>
                    <a:pt x="18317" y="535"/>
                    <a:pt x="18205" y="393"/>
                  </a:cubicBezTo>
                  <a:cubicBezTo>
                    <a:pt x="18086" y="236"/>
                    <a:pt x="17862" y="184"/>
                    <a:pt x="17667" y="139"/>
                  </a:cubicBezTo>
                  <a:cubicBezTo>
                    <a:pt x="17292" y="59"/>
                    <a:pt x="16871" y="0"/>
                    <a:pt x="16464"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0"/>
            <p:cNvSpPr/>
            <p:nvPr/>
          </p:nvSpPr>
          <p:spPr>
            <a:xfrm>
              <a:off x="4208048" y="1391708"/>
              <a:ext cx="305149" cy="902512"/>
            </a:xfrm>
            <a:custGeom>
              <a:rect b="b" l="l" r="r" t="t"/>
              <a:pathLst>
                <a:path extrusionOk="0" h="25045" w="8468">
                  <a:moveTo>
                    <a:pt x="0" y="0"/>
                  </a:moveTo>
                  <a:lnTo>
                    <a:pt x="0" y="25044"/>
                  </a:lnTo>
                  <a:lnTo>
                    <a:pt x="4570" y="25044"/>
                  </a:lnTo>
                  <a:lnTo>
                    <a:pt x="6033" y="24835"/>
                  </a:lnTo>
                  <a:lnTo>
                    <a:pt x="6631" y="24455"/>
                  </a:lnTo>
                  <a:lnTo>
                    <a:pt x="8468" y="22491"/>
                  </a:lnTo>
                  <a:lnTo>
                    <a:pt x="8468" y="3838"/>
                  </a:lnTo>
                  <a:lnTo>
                    <a:pt x="7370" y="2158"/>
                  </a:lnTo>
                  <a:lnTo>
                    <a:pt x="3607"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0"/>
            <p:cNvSpPr/>
            <p:nvPr/>
          </p:nvSpPr>
          <p:spPr>
            <a:xfrm>
              <a:off x="3903697" y="1391708"/>
              <a:ext cx="304897" cy="902512"/>
            </a:xfrm>
            <a:custGeom>
              <a:rect b="b" l="l" r="r" t="t"/>
              <a:pathLst>
                <a:path extrusionOk="0" h="25045" w="8461">
                  <a:moveTo>
                    <a:pt x="4862" y="0"/>
                  </a:moveTo>
                  <a:lnTo>
                    <a:pt x="1091" y="2158"/>
                  </a:lnTo>
                  <a:lnTo>
                    <a:pt x="1" y="3838"/>
                  </a:lnTo>
                  <a:lnTo>
                    <a:pt x="1" y="22491"/>
                  </a:lnTo>
                  <a:lnTo>
                    <a:pt x="1838" y="24455"/>
                  </a:lnTo>
                  <a:lnTo>
                    <a:pt x="2428" y="24835"/>
                  </a:lnTo>
                  <a:lnTo>
                    <a:pt x="3891" y="25044"/>
                  </a:lnTo>
                  <a:lnTo>
                    <a:pt x="8461" y="25044"/>
                  </a:lnTo>
                  <a:lnTo>
                    <a:pt x="8461" y="0"/>
                  </a:lnTo>
                  <a:close/>
                </a:path>
              </a:pathLst>
            </a:custGeom>
            <a:solidFill>
              <a:srgbClr val="3F3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0"/>
            <p:cNvSpPr/>
            <p:nvPr/>
          </p:nvSpPr>
          <p:spPr>
            <a:xfrm>
              <a:off x="3935444" y="1445255"/>
              <a:ext cx="547633" cy="578011"/>
            </a:xfrm>
            <a:custGeom>
              <a:rect b="b" l="l" r="r" t="t"/>
              <a:pathLst>
                <a:path extrusionOk="0" h="16040" w="15197">
                  <a:moveTo>
                    <a:pt x="2599" y="0"/>
                  </a:moveTo>
                  <a:lnTo>
                    <a:pt x="1" y="2673"/>
                  </a:lnTo>
                  <a:lnTo>
                    <a:pt x="1" y="14613"/>
                  </a:lnTo>
                  <a:lnTo>
                    <a:pt x="1248" y="16039"/>
                  </a:lnTo>
                  <a:lnTo>
                    <a:pt x="13949" y="16039"/>
                  </a:lnTo>
                  <a:lnTo>
                    <a:pt x="15196" y="14613"/>
                  </a:lnTo>
                  <a:lnTo>
                    <a:pt x="15196" y="2673"/>
                  </a:lnTo>
                  <a:lnTo>
                    <a:pt x="12598"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0"/>
            <p:cNvSpPr/>
            <p:nvPr/>
          </p:nvSpPr>
          <p:spPr>
            <a:xfrm>
              <a:off x="3903697" y="1391708"/>
              <a:ext cx="609506" cy="138341"/>
            </a:xfrm>
            <a:custGeom>
              <a:rect b="b" l="l" r="r" t="t"/>
              <a:pathLst>
                <a:path extrusionOk="0" h="3839" w="16914">
                  <a:moveTo>
                    <a:pt x="4862" y="0"/>
                  </a:moveTo>
                  <a:lnTo>
                    <a:pt x="1091" y="2158"/>
                  </a:lnTo>
                  <a:lnTo>
                    <a:pt x="1" y="3838"/>
                  </a:lnTo>
                  <a:lnTo>
                    <a:pt x="3458" y="1486"/>
                  </a:lnTo>
                  <a:lnTo>
                    <a:pt x="13449" y="1486"/>
                  </a:lnTo>
                  <a:lnTo>
                    <a:pt x="16914" y="3838"/>
                  </a:lnTo>
                  <a:lnTo>
                    <a:pt x="15816" y="2158"/>
                  </a:lnTo>
                  <a:lnTo>
                    <a:pt x="12053" y="0"/>
                  </a:lnTo>
                  <a:close/>
                </a:path>
              </a:pathLst>
            </a:custGeom>
            <a:solidFill>
              <a:srgbClr val="8E8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0"/>
            <p:cNvSpPr/>
            <p:nvPr/>
          </p:nvSpPr>
          <p:spPr>
            <a:xfrm>
              <a:off x="3974470" y="1478875"/>
              <a:ext cx="467958" cy="814008"/>
            </a:xfrm>
            <a:custGeom>
              <a:rect b="b" l="l" r="r" t="t"/>
              <a:pathLst>
                <a:path extrusionOk="0" h="22589" w="12986">
                  <a:moveTo>
                    <a:pt x="4205" y="0"/>
                  </a:moveTo>
                  <a:lnTo>
                    <a:pt x="8" y="2226"/>
                  </a:lnTo>
                  <a:cubicBezTo>
                    <a:pt x="1" y="2233"/>
                    <a:pt x="1" y="2241"/>
                    <a:pt x="1" y="2248"/>
                  </a:cubicBezTo>
                  <a:lnTo>
                    <a:pt x="1" y="12836"/>
                  </a:lnTo>
                  <a:cubicBezTo>
                    <a:pt x="1" y="12844"/>
                    <a:pt x="1" y="12851"/>
                    <a:pt x="8" y="12859"/>
                  </a:cubicBezTo>
                  <a:lnTo>
                    <a:pt x="1068" y="14158"/>
                  </a:lnTo>
                  <a:cubicBezTo>
                    <a:pt x="1076" y="14165"/>
                    <a:pt x="1083" y="14165"/>
                    <a:pt x="1091" y="14165"/>
                  </a:cubicBezTo>
                  <a:lnTo>
                    <a:pt x="1165" y="22588"/>
                  </a:lnTo>
                  <a:lnTo>
                    <a:pt x="11791" y="22588"/>
                  </a:lnTo>
                  <a:lnTo>
                    <a:pt x="11888" y="14165"/>
                  </a:lnTo>
                  <a:cubicBezTo>
                    <a:pt x="11903" y="14165"/>
                    <a:pt x="11911" y="14165"/>
                    <a:pt x="11918" y="14158"/>
                  </a:cubicBezTo>
                  <a:lnTo>
                    <a:pt x="12978" y="12851"/>
                  </a:lnTo>
                  <a:cubicBezTo>
                    <a:pt x="12978" y="12851"/>
                    <a:pt x="12986" y="12844"/>
                    <a:pt x="12986" y="12836"/>
                  </a:cubicBezTo>
                  <a:lnTo>
                    <a:pt x="12986" y="2248"/>
                  </a:lnTo>
                  <a:cubicBezTo>
                    <a:pt x="12986" y="2241"/>
                    <a:pt x="12978" y="2233"/>
                    <a:pt x="12978" y="2226"/>
                  </a:cubicBezTo>
                  <a:lnTo>
                    <a:pt x="8842" y="15"/>
                  </a:lnTo>
                  <a:cubicBezTo>
                    <a:pt x="8834" y="8"/>
                    <a:pt x="4205" y="0"/>
                    <a:pt x="42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0"/>
            <p:cNvSpPr/>
            <p:nvPr/>
          </p:nvSpPr>
          <p:spPr>
            <a:xfrm>
              <a:off x="3974470" y="1473218"/>
              <a:ext cx="467958" cy="193511"/>
            </a:xfrm>
            <a:custGeom>
              <a:rect b="b" l="l" r="r" t="t"/>
              <a:pathLst>
                <a:path extrusionOk="0" h="5370" w="12986">
                  <a:moveTo>
                    <a:pt x="4137" y="1"/>
                  </a:moveTo>
                  <a:cubicBezTo>
                    <a:pt x="4130" y="1"/>
                    <a:pt x="2121" y="762"/>
                    <a:pt x="912" y="1225"/>
                  </a:cubicBezTo>
                  <a:cubicBezTo>
                    <a:pt x="359" y="1434"/>
                    <a:pt x="1" y="1964"/>
                    <a:pt x="1" y="2554"/>
                  </a:cubicBezTo>
                  <a:lnTo>
                    <a:pt x="1" y="5355"/>
                  </a:lnTo>
                  <a:cubicBezTo>
                    <a:pt x="1" y="5355"/>
                    <a:pt x="1" y="5362"/>
                    <a:pt x="8" y="5369"/>
                  </a:cubicBezTo>
                  <a:lnTo>
                    <a:pt x="3652" y="3742"/>
                  </a:lnTo>
                  <a:cubicBezTo>
                    <a:pt x="3818" y="3665"/>
                    <a:pt x="3997" y="3621"/>
                    <a:pt x="4183" y="3621"/>
                  </a:cubicBezTo>
                  <a:cubicBezTo>
                    <a:pt x="4198" y="3621"/>
                    <a:pt x="4212" y="3622"/>
                    <a:pt x="4227" y="3622"/>
                  </a:cubicBezTo>
                  <a:lnTo>
                    <a:pt x="8491" y="3622"/>
                  </a:lnTo>
                  <a:cubicBezTo>
                    <a:pt x="8506" y="3622"/>
                    <a:pt x="8522" y="3621"/>
                    <a:pt x="8538" y="3621"/>
                  </a:cubicBezTo>
                  <a:cubicBezTo>
                    <a:pt x="8709" y="3621"/>
                    <a:pt x="8878" y="3658"/>
                    <a:pt x="9036" y="3727"/>
                  </a:cubicBezTo>
                  <a:lnTo>
                    <a:pt x="12978" y="5369"/>
                  </a:lnTo>
                  <a:cubicBezTo>
                    <a:pt x="12986" y="5362"/>
                    <a:pt x="12986" y="5362"/>
                    <a:pt x="12986" y="5355"/>
                  </a:cubicBezTo>
                  <a:lnTo>
                    <a:pt x="12986" y="2554"/>
                  </a:lnTo>
                  <a:cubicBezTo>
                    <a:pt x="12986" y="1964"/>
                    <a:pt x="12612" y="1434"/>
                    <a:pt x="12060" y="1233"/>
                  </a:cubicBezTo>
                  <a:lnTo>
                    <a:pt x="9073" y="113"/>
                  </a:lnTo>
                  <a:cubicBezTo>
                    <a:pt x="8916" y="53"/>
                    <a:pt x="8752" y="23"/>
                    <a:pt x="8588" y="23"/>
                  </a:cubicBezTo>
                  <a:lnTo>
                    <a:pt x="4137" y="1"/>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0"/>
            <p:cNvSpPr/>
            <p:nvPr/>
          </p:nvSpPr>
          <p:spPr>
            <a:xfrm>
              <a:off x="4448328" y="1988225"/>
              <a:ext cx="64864" cy="284717"/>
            </a:xfrm>
            <a:custGeom>
              <a:rect b="b" l="l" r="r" t="t"/>
              <a:pathLst>
                <a:path extrusionOk="0" h="7901" w="1800">
                  <a:moveTo>
                    <a:pt x="1800" y="1"/>
                  </a:moveTo>
                  <a:lnTo>
                    <a:pt x="0" y="2211"/>
                  </a:lnTo>
                  <a:lnTo>
                    <a:pt x="0" y="7901"/>
                  </a:lnTo>
                  <a:lnTo>
                    <a:pt x="1800" y="5937"/>
                  </a:lnTo>
                  <a:lnTo>
                    <a:pt x="1800" y="1"/>
                  </a:lnTo>
                  <a:close/>
                </a:path>
              </a:pathLst>
            </a:custGeom>
            <a:solidFill>
              <a:srgbClr val="2628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0"/>
            <p:cNvSpPr/>
            <p:nvPr/>
          </p:nvSpPr>
          <p:spPr>
            <a:xfrm>
              <a:off x="4064089" y="1398410"/>
              <a:ext cx="293582" cy="35819"/>
            </a:xfrm>
            <a:custGeom>
              <a:rect b="b" l="l" r="r" t="t"/>
              <a:pathLst>
                <a:path extrusionOk="0" h="994" w="8147">
                  <a:moveTo>
                    <a:pt x="657" y="1"/>
                  </a:moveTo>
                  <a:cubicBezTo>
                    <a:pt x="515" y="1"/>
                    <a:pt x="381" y="61"/>
                    <a:pt x="284" y="165"/>
                  </a:cubicBezTo>
                  <a:cubicBezTo>
                    <a:pt x="0" y="494"/>
                    <a:pt x="232" y="994"/>
                    <a:pt x="657" y="994"/>
                  </a:cubicBezTo>
                  <a:lnTo>
                    <a:pt x="7490" y="994"/>
                  </a:lnTo>
                  <a:cubicBezTo>
                    <a:pt x="7915" y="994"/>
                    <a:pt x="8147" y="494"/>
                    <a:pt x="7863" y="165"/>
                  </a:cubicBezTo>
                  <a:cubicBezTo>
                    <a:pt x="7766" y="61"/>
                    <a:pt x="7631" y="1"/>
                    <a:pt x="74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0"/>
            <p:cNvSpPr/>
            <p:nvPr/>
          </p:nvSpPr>
          <p:spPr>
            <a:xfrm>
              <a:off x="3839664" y="1627122"/>
              <a:ext cx="64071" cy="112647"/>
            </a:xfrm>
            <a:custGeom>
              <a:rect b="b" l="l" r="r" t="t"/>
              <a:pathLst>
                <a:path extrusionOk="0" h="3126" w="1778">
                  <a:moveTo>
                    <a:pt x="1778" y="1"/>
                  </a:moveTo>
                  <a:cubicBezTo>
                    <a:pt x="1778" y="1"/>
                    <a:pt x="30" y="1950"/>
                    <a:pt x="1" y="2973"/>
                  </a:cubicBezTo>
                  <a:cubicBezTo>
                    <a:pt x="1" y="2973"/>
                    <a:pt x="84" y="3125"/>
                    <a:pt x="309" y="3125"/>
                  </a:cubicBezTo>
                  <a:cubicBezTo>
                    <a:pt x="422" y="3125"/>
                    <a:pt x="571" y="3087"/>
                    <a:pt x="762" y="2973"/>
                  </a:cubicBezTo>
                  <a:cubicBezTo>
                    <a:pt x="1083" y="2779"/>
                    <a:pt x="1427" y="2622"/>
                    <a:pt x="1778" y="2510"/>
                  </a:cubicBezTo>
                  <a:lnTo>
                    <a:pt x="1778" y="1"/>
                  </a:lnTo>
                  <a:close/>
                </a:path>
              </a:pathLst>
            </a:custGeom>
            <a:solidFill>
              <a:srgbClr val="2628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0"/>
            <p:cNvSpPr/>
            <p:nvPr/>
          </p:nvSpPr>
          <p:spPr>
            <a:xfrm>
              <a:off x="4513155" y="1627122"/>
              <a:ext cx="63819" cy="112647"/>
            </a:xfrm>
            <a:custGeom>
              <a:rect b="b" l="l" r="r" t="t"/>
              <a:pathLst>
                <a:path extrusionOk="0" h="3126" w="1771">
                  <a:moveTo>
                    <a:pt x="1" y="1"/>
                  </a:moveTo>
                  <a:lnTo>
                    <a:pt x="1" y="2510"/>
                  </a:lnTo>
                  <a:cubicBezTo>
                    <a:pt x="352" y="2622"/>
                    <a:pt x="695" y="2779"/>
                    <a:pt x="1009" y="2973"/>
                  </a:cubicBezTo>
                  <a:cubicBezTo>
                    <a:pt x="1200" y="3087"/>
                    <a:pt x="1349" y="3125"/>
                    <a:pt x="1462" y="3125"/>
                  </a:cubicBezTo>
                  <a:cubicBezTo>
                    <a:pt x="1687" y="3125"/>
                    <a:pt x="1770" y="2973"/>
                    <a:pt x="1770" y="2973"/>
                  </a:cubicBezTo>
                  <a:cubicBezTo>
                    <a:pt x="1741" y="1950"/>
                    <a:pt x="1" y="1"/>
                    <a:pt x="1" y="1"/>
                  </a:cubicBezTo>
                  <a:close/>
                </a:path>
              </a:pathLst>
            </a:custGeom>
            <a:solidFill>
              <a:srgbClr val="2628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0"/>
            <p:cNvSpPr/>
            <p:nvPr/>
          </p:nvSpPr>
          <p:spPr>
            <a:xfrm>
              <a:off x="2562372" y="3925268"/>
              <a:ext cx="438373" cy="217439"/>
            </a:xfrm>
            <a:custGeom>
              <a:rect b="b" l="l" r="r" t="t"/>
              <a:pathLst>
                <a:path extrusionOk="0" h="6034" w="12165">
                  <a:moveTo>
                    <a:pt x="531" y="0"/>
                  </a:moveTo>
                  <a:cubicBezTo>
                    <a:pt x="239" y="0"/>
                    <a:pt x="0" y="239"/>
                    <a:pt x="0" y="531"/>
                  </a:cubicBezTo>
                  <a:lnTo>
                    <a:pt x="0" y="5511"/>
                  </a:lnTo>
                  <a:cubicBezTo>
                    <a:pt x="0" y="5802"/>
                    <a:pt x="239" y="6034"/>
                    <a:pt x="531" y="6034"/>
                  </a:cubicBezTo>
                  <a:lnTo>
                    <a:pt x="11642" y="6034"/>
                  </a:lnTo>
                  <a:cubicBezTo>
                    <a:pt x="11933" y="6034"/>
                    <a:pt x="12164" y="5802"/>
                    <a:pt x="12164" y="5511"/>
                  </a:cubicBezTo>
                  <a:lnTo>
                    <a:pt x="12164" y="531"/>
                  </a:lnTo>
                  <a:cubicBezTo>
                    <a:pt x="12164" y="239"/>
                    <a:pt x="11933" y="0"/>
                    <a:pt x="11642" y="0"/>
                  </a:cubicBezTo>
                  <a:close/>
                </a:path>
              </a:pathLst>
            </a:custGeom>
            <a:solidFill>
              <a:srgbClr val="6170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0"/>
            <p:cNvSpPr/>
            <p:nvPr/>
          </p:nvSpPr>
          <p:spPr>
            <a:xfrm>
              <a:off x="4123546" y="1473506"/>
              <a:ext cx="167133" cy="130269"/>
            </a:xfrm>
            <a:custGeom>
              <a:rect b="b" l="l" r="r" t="t"/>
              <a:pathLst>
                <a:path extrusionOk="0" fill="none" h="3615" w="4638">
                  <a:moveTo>
                    <a:pt x="0" y="0"/>
                  </a:moveTo>
                  <a:lnTo>
                    <a:pt x="0" y="3614"/>
                  </a:lnTo>
                  <a:lnTo>
                    <a:pt x="4637" y="3614"/>
                  </a:lnTo>
                  <a:lnTo>
                    <a:pt x="4637" y="23"/>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0"/>
            <p:cNvSpPr/>
            <p:nvPr/>
          </p:nvSpPr>
          <p:spPr>
            <a:xfrm>
              <a:off x="3980668" y="2245729"/>
              <a:ext cx="456391" cy="167385"/>
            </a:xfrm>
            <a:custGeom>
              <a:rect b="b" l="l" r="r" t="t"/>
              <a:pathLst>
                <a:path extrusionOk="0" h="4645" w="12665">
                  <a:moveTo>
                    <a:pt x="971" y="0"/>
                  </a:moveTo>
                  <a:lnTo>
                    <a:pt x="814" y="1344"/>
                  </a:lnTo>
                  <a:lnTo>
                    <a:pt x="165" y="3525"/>
                  </a:lnTo>
                  <a:cubicBezTo>
                    <a:pt x="0" y="4085"/>
                    <a:pt x="411" y="4645"/>
                    <a:pt x="1001" y="4645"/>
                  </a:cubicBezTo>
                  <a:lnTo>
                    <a:pt x="11671" y="4645"/>
                  </a:lnTo>
                  <a:cubicBezTo>
                    <a:pt x="12246" y="4645"/>
                    <a:pt x="12664" y="4100"/>
                    <a:pt x="12515" y="3547"/>
                  </a:cubicBezTo>
                  <a:lnTo>
                    <a:pt x="11664" y="419"/>
                  </a:lnTo>
                  <a:lnTo>
                    <a:pt x="11604" y="0"/>
                  </a:lnTo>
                  <a:close/>
                </a:path>
              </a:pathLst>
            </a:custGeom>
            <a:solidFill>
              <a:srgbClr val="BF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0"/>
            <p:cNvSpPr/>
            <p:nvPr/>
          </p:nvSpPr>
          <p:spPr>
            <a:xfrm>
              <a:off x="3529944" y="3880585"/>
              <a:ext cx="460175" cy="350662"/>
            </a:xfrm>
            <a:custGeom>
              <a:rect b="b" l="l" r="r" t="t"/>
              <a:pathLst>
                <a:path extrusionOk="0" h="9731" w="12770">
                  <a:moveTo>
                    <a:pt x="1" y="1"/>
                  </a:moveTo>
                  <a:lnTo>
                    <a:pt x="1" y="9163"/>
                  </a:lnTo>
                  <a:cubicBezTo>
                    <a:pt x="1" y="9477"/>
                    <a:pt x="255" y="9730"/>
                    <a:pt x="561" y="9730"/>
                  </a:cubicBezTo>
                  <a:lnTo>
                    <a:pt x="8282" y="9730"/>
                  </a:lnTo>
                  <a:cubicBezTo>
                    <a:pt x="8932" y="9730"/>
                    <a:pt x="9559" y="9484"/>
                    <a:pt x="10037" y="9036"/>
                  </a:cubicBezTo>
                  <a:lnTo>
                    <a:pt x="12583" y="6647"/>
                  </a:lnTo>
                  <a:cubicBezTo>
                    <a:pt x="12702" y="6535"/>
                    <a:pt x="12770" y="6378"/>
                    <a:pt x="12770" y="6214"/>
                  </a:cubicBezTo>
                  <a:lnTo>
                    <a:pt x="12770" y="1"/>
                  </a:lnTo>
                  <a:close/>
                </a:path>
              </a:pathLst>
            </a:custGeom>
            <a:solidFill>
              <a:srgbClr val="9084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0"/>
            <p:cNvSpPr/>
            <p:nvPr/>
          </p:nvSpPr>
          <p:spPr>
            <a:xfrm>
              <a:off x="3528358" y="3803904"/>
              <a:ext cx="460967" cy="350662"/>
            </a:xfrm>
            <a:custGeom>
              <a:rect b="b" l="l" r="r" t="t"/>
              <a:pathLst>
                <a:path extrusionOk="0" h="9731" w="12792">
                  <a:moveTo>
                    <a:pt x="418" y="1"/>
                  </a:moveTo>
                  <a:cubicBezTo>
                    <a:pt x="187" y="1"/>
                    <a:pt x="0" y="188"/>
                    <a:pt x="0" y="419"/>
                  </a:cubicBezTo>
                  <a:lnTo>
                    <a:pt x="0" y="8946"/>
                  </a:lnTo>
                  <a:cubicBezTo>
                    <a:pt x="0" y="9379"/>
                    <a:pt x="351" y="9730"/>
                    <a:pt x="784" y="9730"/>
                  </a:cubicBezTo>
                  <a:lnTo>
                    <a:pt x="8259" y="9730"/>
                  </a:lnTo>
                  <a:cubicBezTo>
                    <a:pt x="8931" y="9730"/>
                    <a:pt x="9588" y="9469"/>
                    <a:pt x="10081" y="9006"/>
                  </a:cubicBezTo>
                  <a:lnTo>
                    <a:pt x="12485" y="6758"/>
                  </a:lnTo>
                  <a:cubicBezTo>
                    <a:pt x="12679" y="6572"/>
                    <a:pt x="12791" y="6318"/>
                    <a:pt x="12791" y="6057"/>
                  </a:cubicBezTo>
                  <a:lnTo>
                    <a:pt x="12791" y="509"/>
                  </a:lnTo>
                  <a:cubicBezTo>
                    <a:pt x="12791" y="225"/>
                    <a:pt x="12567" y="1"/>
                    <a:pt x="12284" y="1"/>
                  </a:cubicBezTo>
                  <a:close/>
                </a:path>
              </a:pathLst>
            </a:custGeom>
            <a:solidFill>
              <a:srgbClr val="464B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0"/>
            <p:cNvSpPr/>
            <p:nvPr/>
          </p:nvSpPr>
          <p:spPr>
            <a:xfrm>
              <a:off x="3530160" y="3872514"/>
              <a:ext cx="97873" cy="157331"/>
            </a:xfrm>
            <a:custGeom>
              <a:rect b="b" l="l" r="r" t="t"/>
              <a:pathLst>
                <a:path extrusionOk="0" h="4366" w="2716">
                  <a:moveTo>
                    <a:pt x="171" y="1"/>
                  </a:moveTo>
                  <a:cubicBezTo>
                    <a:pt x="86" y="1"/>
                    <a:pt x="1" y="69"/>
                    <a:pt x="32" y="173"/>
                  </a:cubicBezTo>
                  <a:cubicBezTo>
                    <a:pt x="249" y="919"/>
                    <a:pt x="615" y="1703"/>
                    <a:pt x="1384" y="2002"/>
                  </a:cubicBezTo>
                  <a:cubicBezTo>
                    <a:pt x="1556" y="2069"/>
                    <a:pt x="1772" y="2069"/>
                    <a:pt x="1921" y="2189"/>
                  </a:cubicBezTo>
                  <a:cubicBezTo>
                    <a:pt x="2041" y="2286"/>
                    <a:pt x="2101" y="2443"/>
                    <a:pt x="2078" y="2592"/>
                  </a:cubicBezTo>
                  <a:cubicBezTo>
                    <a:pt x="2048" y="2749"/>
                    <a:pt x="1914" y="2861"/>
                    <a:pt x="1817" y="2973"/>
                  </a:cubicBezTo>
                  <a:cubicBezTo>
                    <a:pt x="1697" y="3085"/>
                    <a:pt x="1630" y="3242"/>
                    <a:pt x="1615" y="3406"/>
                  </a:cubicBezTo>
                  <a:cubicBezTo>
                    <a:pt x="1615" y="3899"/>
                    <a:pt x="2175" y="4011"/>
                    <a:pt x="2437" y="4317"/>
                  </a:cubicBezTo>
                  <a:cubicBezTo>
                    <a:pt x="2464" y="4351"/>
                    <a:pt x="2496" y="4365"/>
                    <a:pt x="2527" y="4365"/>
                  </a:cubicBezTo>
                  <a:cubicBezTo>
                    <a:pt x="2625" y="4365"/>
                    <a:pt x="2716" y="4225"/>
                    <a:pt x="2631" y="4123"/>
                  </a:cubicBezTo>
                  <a:lnTo>
                    <a:pt x="2638" y="4123"/>
                  </a:lnTo>
                  <a:cubicBezTo>
                    <a:pt x="2504" y="3988"/>
                    <a:pt x="2355" y="3876"/>
                    <a:pt x="2190" y="3787"/>
                  </a:cubicBezTo>
                  <a:cubicBezTo>
                    <a:pt x="2063" y="3697"/>
                    <a:pt x="1877" y="3555"/>
                    <a:pt x="1907" y="3383"/>
                  </a:cubicBezTo>
                  <a:cubicBezTo>
                    <a:pt x="1921" y="3227"/>
                    <a:pt x="2078" y="3115"/>
                    <a:pt x="2168" y="3010"/>
                  </a:cubicBezTo>
                  <a:cubicBezTo>
                    <a:pt x="2272" y="2891"/>
                    <a:pt x="2340" y="2741"/>
                    <a:pt x="2355" y="2585"/>
                  </a:cubicBezTo>
                  <a:cubicBezTo>
                    <a:pt x="2384" y="2249"/>
                    <a:pt x="2168" y="1935"/>
                    <a:pt x="1839" y="1838"/>
                  </a:cubicBezTo>
                  <a:cubicBezTo>
                    <a:pt x="1668" y="1800"/>
                    <a:pt x="1496" y="1741"/>
                    <a:pt x="1332" y="1674"/>
                  </a:cubicBezTo>
                  <a:cubicBezTo>
                    <a:pt x="1175" y="1584"/>
                    <a:pt x="1025" y="1464"/>
                    <a:pt x="906" y="1330"/>
                  </a:cubicBezTo>
                  <a:cubicBezTo>
                    <a:pt x="592" y="987"/>
                    <a:pt x="428" y="539"/>
                    <a:pt x="301" y="98"/>
                  </a:cubicBezTo>
                  <a:cubicBezTo>
                    <a:pt x="280" y="30"/>
                    <a:pt x="226" y="1"/>
                    <a:pt x="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0"/>
            <p:cNvSpPr/>
            <p:nvPr/>
          </p:nvSpPr>
          <p:spPr>
            <a:xfrm>
              <a:off x="3660462" y="4023463"/>
              <a:ext cx="97440" cy="130557"/>
            </a:xfrm>
            <a:custGeom>
              <a:rect b="b" l="l" r="r" t="t"/>
              <a:pathLst>
                <a:path extrusionOk="0" h="3623" w="2704">
                  <a:moveTo>
                    <a:pt x="1352" y="1"/>
                  </a:moveTo>
                  <a:cubicBezTo>
                    <a:pt x="605" y="1"/>
                    <a:pt x="1" y="815"/>
                    <a:pt x="1" y="1815"/>
                  </a:cubicBezTo>
                  <a:cubicBezTo>
                    <a:pt x="1" y="2816"/>
                    <a:pt x="605" y="3622"/>
                    <a:pt x="1352" y="3622"/>
                  </a:cubicBezTo>
                  <a:cubicBezTo>
                    <a:pt x="2099" y="3622"/>
                    <a:pt x="2704" y="2816"/>
                    <a:pt x="2704" y="1815"/>
                  </a:cubicBezTo>
                  <a:cubicBezTo>
                    <a:pt x="2704" y="815"/>
                    <a:pt x="2099" y="1"/>
                    <a:pt x="13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0"/>
            <p:cNvSpPr/>
            <p:nvPr/>
          </p:nvSpPr>
          <p:spPr>
            <a:xfrm>
              <a:off x="3860672" y="3443629"/>
              <a:ext cx="15639" cy="47135"/>
            </a:xfrm>
            <a:custGeom>
              <a:rect b="b" l="l" r="r" t="t"/>
              <a:pathLst>
                <a:path extrusionOk="0" h="1308" w="434">
                  <a:moveTo>
                    <a:pt x="187" y="1"/>
                  </a:moveTo>
                  <a:cubicBezTo>
                    <a:pt x="82" y="1"/>
                    <a:pt x="0" y="83"/>
                    <a:pt x="0" y="187"/>
                  </a:cubicBezTo>
                  <a:lnTo>
                    <a:pt x="0" y="1121"/>
                  </a:lnTo>
                  <a:cubicBezTo>
                    <a:pt x="0" y="1225"/>
                    <a:pt x="82" y="1307"/>
                    <a:pt x="187" y="1307"/>
                  </a:cubicBezTo>
                  <a:lnTo>
                    <a:pt x="246" y="1307"/>
                  </a:lnTo>
                  <a:cubicBezTo>
                    <a:pt x="351" y="1307"/>
                    <a:pt x="433" y="1225"/>
                    <a:pt x="433" y="1121"/>
                  </a:cubicBezTo>
                  <a:lnTo>
                    <a:pt x="433" y="187"/>
                  </a:lnTo>
                  <a:cubicBezTo>
                    <a:pt x="433" y="83"/>
                    <a:pt x="351" y="1"/>
                    <a:pt x="246" y="1"/>
                  </a:cubicBezTo>
                  <a:close/>
                </a:path>
              </a:pathLst>
            </a:custGeom>
            <a:solidFill>
              <a:srgbClr val="6012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0"/>
            <p:cNvSpPr/>
            <p:nvPr/>
          </p:nvSpPr>
          <p:spPr>
            <a:xfrm>
              <a:off x="6374900" y="2730850"/>
              <a:ext cx="321829" cy="70277"/>
            </a:xfrm>
            <a:custGeom>
              <a:rect b="b" l="l" r="r" t="t"/>
              <a:pathLst>
                <a:path extrusionOk="0" h="1920" w="8931">
                  <a:moveTo>
                    <a:pt x="0" y="0"/>
                  </a:moveTo>
                  <a:lnTo>
                    <a:pt x="0" y="1919"/>
                  </a:lnTo>
                  <a:lnTo>
                    <a:pt x="8505" y="1919"/>
                  </a:lnTo>
                  <a:cubicBezTo>
                    <a:pt x="8737" y="1919"/>
                    <a:pt x="8931" y="1725"/>
                    <a:pt x="8931" y="1494"/>
                  </a:cubicBezTo>
                  <a:lnTo>
                    <a:pt x="8931" y="0"/>
                  </a:lnTo>
                  <a:close/>
                </a:path>
              </a:pathLst>
            </a:custGeom>
            <a:solidFill>
              <a:srgbClr val="4553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0"/>
            <p:cNvSpPr/>
            <p:nvPr/>
          </p:nvSpPr>
          <p:spPr>
            <a:xfrm>
              <a:off x="5054254" y="2692667"/>
              <a:ext cx="769360" cy="59495"/>
            </a:xfrm>
            <a:custGeom>
              <a:rect b="b" l="l" r="r" t="t"/>
              <a:pathLst>
                <a:path extrusionOk="0" h="1651" w="21350">
                  <a:moveTo>
                    <a:pt x="1" y="0"/>
                  </a:moveTo>
                  <a:cubicBezTo>
                    <a:pt x="1" y="829"/>
                    <a:pt x="486" y="1650"/>
                    <a:pt x="1323" y="1650"/>
                  </a:cubicBezTo>
                  <a:lnTo>
                    <a:pt x="21349" y="1650"/>
                  </a:lnTo>
                  <a:lnTo>
                    <a:pt x="21349" y="23"/>
                  </a:lnTo>
                  <a:lnTo>
                    <a:pt x="1" y="0"/>
                  </a:lnTo>
                  <a:close/>
                </a:path>
              </a:pathLst>
            </a:custGeom>
            <a:solidFill>
              <a:srgbClr val="4553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0"/>
            <p:cNvSpPr/>
            <p:nvPr/>
          </p:nvSpPr>
          <p:spPr>
            <a:xfrm>
              <a:off x="6350392" y="3782571"/>
              <a:ext cx="139422" cy="101837"/>
            </a:xfrm>
            <a:custGeom>
              <a:rect b="b" l="l" r="r" t="t"/>
              <a:pathLst>
                <a:path extrusionOk="0" h="2826" w="3869">
                  <a:moveTo>
                    <a:pt x="2652" y="1"/>
                  </a:moveTo>
                  <a:cubicBezTo>
                    <a:pt x="1927" y="1"/>
                    <a:pt x="1017" y="241"/>
                    <a:pt x="337" y="1228"/>
                  </a:cubicBezTo>
                  <a:cubicBezTo>
                    <a:pt x="337" y="1228"/>
                    <a:pt x="23" y="1646"/>
                    <a:pt x="1" y="2825"/>
                  </a:cubicBezTo>
                  <a:lnTo>
                    <a:pt x="1278" y="2825"/>
                  </a:lnTo>
                  <a:lnTo>
                    <a:pt x="3869" y="220"/>
                  </a:lnTo>
                  <a:cubicBezTo>
                    <a:pt x="3869" y="220"/>
                    <a:pt x="3344" y="1"/>
                    <a:pt x="2652" y="1"/>
                  </a:cubicBezTo>
                  <a:close/>
                </a:path>
              </a:pathLst>
            </a:custGeom>
            <a:solidFill>
              <a:srgbClr val="B7A6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0"/>
            <p:cNvSpPr/>
            <p:nvPr/>
          </p:nvSpPr>
          <p:spPr>
            <a:xfrm>
              <a:off x="5933865" y="3511987"/>
              <a:ext cx="585578" cy="450733"/>
            </a:xfrm>
            <a:custGeom>
              <a:rect b="b" l="l" r="r" t="t"/>
              <a:pathLst>
                <a:path extrusionOk="0" h="12508" w="16250">
                  <a:moveTo>
                    <a:pt x="4795" y="0"/>
                  </a:moveTo>
                  <a:cubicBezTo>
                    <a:pt x="3958" y="0"/>
                    <a:pt x="3167" y="329"/>
                    <a:pt x="2570" y="911"/>
                  </a:cubicBezTo>
                  <a:lnTo>
                    <a:pt x="964" y="2472"/>
                  </a:lnTo>
                  <a:cubicBezTo>
                    <a:pt x="344" y="3077"/>
                    <a:pt x="1" y="3898"/>
                    <a:pt x="1" y="4757"/>
                  </a:cubicBezTo>
                  <a:lnTo>
                    <a:pt x="1" y="7534"/>
                  </a:lnTo>
                  <a:cubicBezTo>
                    <a:pt x="1" y="8371"/>
                    <a:pt x="322" y="9162"/>
                    <a:pt x="904" y="9760"/>
                  </a:cubicBezTo>
                  <a:lnTo>
                    <a:pt x="2644" y="11544"/>
                  </a:lnTo>
                  <a:cubicBezTo>
                    <a:pt x="3249" y="12156"/>
                    <a:pt x="4070" y="12507"/>
                    <a:pt x="4929" y="12507"/>
                  </a:cubicBezTo>
                  <a:lnTo>
                    <a:pt x="11463" y="12507"/>
                  </a:lnTo>
                  <a:cubicBezTo>
                    <a:pt x="12299" y="12507"/>
                    <a:pt x="13098" y="12179"/>
                    <a:pt x="13695" y="11596"/>
                  </a:cubicBezTo>
                  <a:lnTo>
                    <a:pt x="15293" y="10036"/>
                  </a:lnTo>
                  <a:cubicBezTo>
                    <a:pt x="15906" y="9431"/>
                    <a:pt x="16249" y="8610"/>
                    <a:pt x="16249" y="7758"/>
                  </a:cubicBezTo>
                  <a:lnTo>
                    <a:pt x="16249" y="4749"/>
                  </a:lnTo>
                  <a:cubicBezTo>
                    <a:pt x="16249" y="3898"/>
                    <a:pt x="15906" y="3077"/>
                    <a:pt x="15293" y="2479"/>
                  </a:cubicBezTo>
                  <a:lnTo>
                    <a:pt x="13695" y="911"/>
                  </a:lnTo>
                  <a:cubicBezTo>
                    <a:pt x="13098" y="329"/>
                    <a:pt x="12299" y="0"/>
                    <a:pt x="11463" y="0"/>
                  </a:cubicBezTo>
                  <a:close/>
                </a:path>
              </a:pathLst>
            </a:custGeom>
            <a:solidFill>
              <a:srgbClr val="4B6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0"/>
            <p:cNvSpPr/>
            <p:nvPr/>
          </p:nvSpPr>
          <p:spPr>
            <a:xfrm>
              <a:off x="3191469" y="2727909"/>
              <a:ext cx="487345" cy="291708"/>
            </a:xfrm>
            <a:custGeom>
              <a:rect b="b" l="l" r="r" t="t"/>
              <a:pathLst>
                <a:path extrusionOk="0" h="8095" w="13524">
                  <a:moveTo>
                    <a:pt x="1031" y="0"/>
                  </a:moveTo>
                  <a:cubicBezTo>
                    <a:pt x="456" y="0"/>
                    <a:pt x="0" y="463"/>
                    <a:pt x="0" y="1038"/>
                  </a:cubicBezTo>
                  <a:lnTo>
                    <a:pt x="0" y="7064"/>
                  </a:lnTo>
                  <a:cubicBezTo>
                    <a:pt x="0" y="7632"/>
                    <a:pt x="456" y="8095"/>
                    <a:pt x="1031" y="8095"/>
                  </a:cubicBezTo>
                  <a:lnTo>
                    <a:pt x="12485" y="8095"/>
                  </a:lnTo>
                  <a:cubicBezTo>
                    <a:pt x="13060" y="8095"/>
                    <a:pt x="13523" y="7632"/>
                    <a:pt x="13523" y="7064"/>
                  </a:cubicBezTo>
                  <a:lnTo>
                    <a:pt x="13523" y="1038"/>
                  </a:lnTo>
                  <a:cubicBezTo>
                    <a:pt x="13523" y="463"/>
                    <a:pt x="13060" y="0"/>
                    <a:pt x="12485"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0"/>
            <p:cNvSpPr/>
            <p:nvPr/>
          </p:nvSpPr>
          <p:spPr>
            <a:xfrm>
              <a:off x="6393994" y="2738647"/>
              <a:ext cx="182737" cy="733288"/>
            </a:xfrm>
            <a:custGeom>
              <a:rect b="b" l="l" r="r" t="t"/>
              <a:pathLst>
                <a:path extrusionOk="0" h="20349" w="5071">
                  <a:moveTo>
                    <a:pt x="620" y="1"/>
                  </a:moveTo>
                  <a:cubicBezTo>
                    <a:pt x="277" y="1"/>
                    <a:pt x="1" y="277"/>
                    <a:pt x="1" y="621"/>
                  </a:cubicBezTo>
                  <a:lnTo>
                    <a:pt x="1" y="20349"/>
                  </a:lnTo>
                  <a:lnTo>
                    <a:pt x="5071" y="20349"/>
                  </a:lnTo>
                  <a:lnTo>
                    <a:pt x="5071" y="651"/>
                  </a:lnTo>
                  <a:cubicBezTo>
                    <a:pt x="5071" y="292"/>
                    <a:pt x="4779" y="1"/>
                    <a:pt x="4421"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0"/>
            <p:cNvSpPr/>
            <p:nvPr/>
          </p:nvSpPr>
          <p:spPr>
            <a:xfrm>
              <a:off x="6393994" y="2925415"/>
              <a:ext cx="183025" cy="272609"/>
            </a:xfrm>
            <a:custGeom>
              <a:rect b="b" l="l" r="r" t="t"/>
              <a:pathLst>
                <a:path extrusionOk="0" h="7565" w="5079">
                  <a:moveTo>
                    <a:pt x="1" y="0"/>
                  </a:moveTo>
                  <a:lnTo>
                    <a:pt x="1" y="7564"/>
                  </a:lnTo>
                  <a:lnTo>
                    <a:pt x="5078" y="7564"/>
                  </a:lnTo>
                  <a:lnTo>
                    <a:pt x="5078" y="0"/>
                  </a:lnTo>
                  <a:close/>
                </a:path>
              </a:pathLst>
            </a:custGeom>
            <a:solidFill>
              <a:srgbClr val="848D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0"/>
            <p:cNvSpPr/>
            <p:nvPr/>
          </p:nvSpPr>
          <p:spPr>
            <a:xfrm>
              <a:off x="6393994" y="2944765"/>
              <a:ext cx="183025" cy="235493"/>
            </a:xfrm>
            <a:custGeom>
              <a:rect b="b" l="l" r="r" t="t"/>
              <a:pathLst>
                <a:path extrusionOk="0" h="6535" w="5079">
                  <a:moveTo>
                    <a:pt x="1" y="1"/>
                  </a:moveTo>
                  <a:lnTo>
                    <a:pt x="1" y="6534"/>
                  </a:lnTo>
                  <a:lnTo>
                    <a:pt x="5078" y="6534"/>
                  </a:lnTo>
                  <a:lnTo>
                    <a:pt x="5078" y="1"/>
                  </a:lnTo>
                  <a:close/>
                </a:path>
              </a:pathLst>
            </a:custGeom>
            <a:solidFill>
              <a:srgbClr val="424A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0"/>
            <p:cNvSpPr/>
            <p:nvPr/>
          </p:nvSpPr>
          <p:spPr>
            <a:xfrm>
              <a:off x="4516110" y="3675296"/>
              <a:ext cx="598767" cy="527417"/>
            </a:xfrm>
            <a:custGeom>
              <a:rect b="b" l="l" r="r" t="t"/>
              <a:pathLst>
                <a:path extrusionOk="0" h="14636" w="16616">
                  <a:moveTo>
                    <a:pt x="16046" y="0"/>
                  </a:moveTo>
                  <a:cubicBezTo>
                    <a:pt x="16042" y="0"/>
                    <a:pt x="16037" y="1"/>
                    <a:pt x="16033" y="1"/>
                  </a:cubicBezTo>
                  <a:lnTo>
                    <a:pt x="1" y="1"/>
                  </a:lnTo>
                  <a:lnTo>
                    <a:pt x="1" y="13344"/>
                  </a:lnTo>
                  <a:cubicBezTo>
                    <a:pt x="1" y="14054"/>
                    <a:pt x="576" y="14636"/>
                    <a:pt x="1285" y="14636"/>
                  </a:cubicBezTo>
                  <a:lnTo>
                    <a:pt x="15323" y="14636"/>
                  </a:lnTo>
                  <a:cubicBezTo>
                    <a:pt x="16033" y="14636"/>
                    <a:pt x="16615" y="14054"/>
                    <a:pt x="16615" y="13344"/>
                  </a:cubicBezTo>
                  <a:lnTo>
                    <a:pt x="16615" y="576"/>
                  </a:lnTo>
                  <a:cubicBezTo>
                    <a:pt x="16615" y="259"/>
                    <a:pt x="16361" y="0"/>
                    <a:pt x="16046" y="0"/>
                  </a:cubicBezTo>
                  <a:close/>
                </a:path>
              </a:pathLst>
            </a:custGeom>
            <a:solidFill>
              <a:srgbClr val="543D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0"/>
            <p:cNvSpPr/>
            <p:nvPr/>
          </p:nvSpPr>
          <p:spPr>
            <a:xfrm>
              <a:off x="5114829" y="3581930"/>
              <a:ext cx="819377" cy="612749"/>
            </a:xfrm>
            <a:custGeom>
              <a:rect b="b" l="l" r="r" t="t"/>
              <a:pathLst>
                <a:path extrusionOk="0" h="17004" w="22738">
                  <a:moveTo>
                    <a:pt x="4772" y="1"/>
                  </a:moveTo>
                  <a:cubicBezTo>
                    <a:pt x="4346" y="16"/>
                    <a:pt x="4010" y="366"/>
                    <a:pt x="4017" y="792"/>
                  </a:cubicBezTo>
                  <a:lnTo>
                    <a:pt x="4017" y="9738"/>
                  </a:lnTo>
                  <a:cubicBezTo>
                    <a:pt x="4017" y="10790"/>
                    <a:pt x="3211" y="11649"/>
                    <a:pt x="2210" y="11649"/>
                  </a:cubicBezTo>
                  <a:lnTo>
                    <a:pt x="0" y="11649"/>
                  </a:lnTo>
                  <a:lnTo>
                    <a:pt x="0" y="15973"/>
                  </a:lnTo>
                  <a:cubicBezTo>
                    <a:pt x="0" y="16543"/>
                    <a:pt x="456" y="17003"/>
                    <a:pt x="1017" y="17003"/>
                  </a:cubicBezTo>
                  <a:cubicBezTo>
                    <a:pt x="1021" y="17003"/>
                    <a:pt x="1026" y="17003"/>
                    <a:pt x="1031" y="17003"/>
                  </a:cubicBezTo>
                  <a:lnTo>
                    <a:pt x="7736" y="17003"/>
                  </a:lnTo>
                  <a:cubicBezTo>
                    <a:pt x="7740" y="17003"/>
                    <a:pt x="7745" y="17003"/>
                    <a:pt x="7749" y="17003"/>
                  </a:cubicBezTo>
                  <a:cubicBezTo>
                    <a:pt x="8490" y="17003"/>
                    <a:pt x="9087" y="16394"/>
                    <a:pt x="9087" y="15651"/>
                  </a:cubicBezTo>
                  <a:lnTo>
                    <a:pt x="9087" y="6243"/>
                  </a:lnTo>
                  <a:cubicBezTo>
                    <a:pt x="9087" y="5526"/>
                    <a:pt x="9640" y="4944"/>
                    <a:pt x="10320" y="4944"/>
                  </a:cubicBezTo>
                  <a:lnTo>
                    <a:pt x="21513" y="4944"/>
                  </a:lnTo>
                  <a:cubicBezTo>
                    <a:pt x="22185" y="4944"/>
                    <a:pt x="22730" y="4369"/>
                    <a:pt x="22730" y="3659"/>
                  </a:cubicBezTo>
                  <a:lnTo>
                    <a:pt x="22730" y="792"/>
                  </a:lnTo>
                  <a:cubicBezTo>
                    <a:pt x="22737" y="366"/>
                    <a:pt x="22401" y="16"/>
                    <a:pt x="21983"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0"/>
            <p:cNvSpPr/>
            <p:nvPr/>
          </p:nvSpPr>
          <p:spPr>
            <a:xfrm>
              <a:off x="6293637" y="3437972"/>
              <a:ext cx="282015" cy="247637"/>
            </a:xfrm>
            <a:custGeom>
              <a:rect b="b" l="l" r="r" t="t"/>
              <a:pathLst>
                <a:path extrusionOk="0" h="6872" w="7826">
                  <a:moveTo>
                    <a:pt x="3420" y="31"/>
                  </a:moveTo>
                  <a:cubicBezTo>
                    <a:pt x="3017" y="38"/>
                    <a:pt x="3092" y="1"/>
                    <a:pt x="2562" y="217"/>
                  </a:cubicBezTo>
                  <a:lnTo>
                    <a:pt x="187" y="3936"/>
                  </a:lnTo>
                  <a:cubicBezTo>
                    <a:pt x="0" y="4227"/>
                    <a:pt x="90" y="4615"/>
                    <a:pt x="381" y="4795"/>
                  </a:cubicBezTo>
                  <a:lnTo>
                    <a:pt x="3473" y="6773"/>
                  </a:lnTo>
                  <a:cubicBezTo>
                    <a:pt x="3576" y="6840"/>
                    <a:pt x="3692" y="6871"/>
                    <a:pt x="3809" y="6871"/>
                  </a:cubicBezTo>
                  <a:cubicBezTo>
                    <a:pt x="4020" y="6871"/>
                    <a:pt x="4238" y="6769"/>
                    <a:pt x="4406" y="6587"/>
                  </a:cubicBezTo>
                  <a:lnTo>
                    <a:pt x="7826" y="889"/>
                  </a:lnTo>
                  <a:lnTo>
                    <a:pt x="3420" y="31"/>
                  </a:lnTo>
                  <a:close/>
                </a:path>
              </a:pathLst>
            </a:custGeom>
            <a:solidFill>
              <a:srgbClr val="899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0"/>
            <p:cNvSpPr/>
            <p:nvPr/>
          </p:nvSpPr>
          <p:spPr>
            <a:xfrm>
              <a:off x="6119805" y="2541718"/>
              <a:ext cx="255132" cy="196971"/>
            </a:xfrm>
            <a:custGeom>
              <a:rect b="b" l="l" r="r" t="t"/>
              <a:pathLst>
                <a:path extrusionOk="0" h="5466" w="7080">
                  <a:moveTo>
                    <a:pt x="1" y="0"/>
                  </a:moveTo>
                  <a:lnTo>
                    <a:pt x="1" y="5466"/>
                  </a:lnTo>
                  <a:lnTo>
                    <a:pt x="7079" y="5466"/>
                  </a:lnTo>
                  <a:lnTo>
                    <a:pt x="7079" y="0"/>
                  </a:lnTo>
                  <a:close/>
                </a:path>
              </a:pathLst>
            </a:custGeom>
            <a:solidFill>
              <a:srgbClr val="9DB0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0"/>
            <p:cNvSpPr/>
            <p:nvPr/>
          </p:nvSpPr>
          <p:spPr>
            <a:xfrm>
              <a:off x="5823562" y="2483594"/>
              <a:ext cx="296285" cy="255096"/>
            </a:xfrm>
            <a:custGeom>
              <a:rect b="b" l="l" r="r" t="t"/>
              <a:pathLst>
                <a:path extrusionOk="0" h="7079" w="8222">
                  <a:moveTo>
                    <a:pt x="0" y="0"/>
                  </a:moveTo>
                  <a:lnTo>
                    <a:pt x="0" y="7079"/>
                  </a:lnTo>
                  <a:lnTo>
                    <a:pt x="8222" y="7079"/>
                  </a:lnTo>
                  <a:lnTo>
                    <a:pt x="8222" y="0"/>
                  </a:lnTo>
                  <a:close/>
                </a:path>
              </a:pathLst>
            </a:custGeom>
            <a:solidFill>
              <a:srgbClr val="AAA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0"/>
            <p:cNvSpPr/>
            <p:nvPr/>
          </p:nvSpPr>
          <p:spPr>
            <a:xfrm>
              <a:off x="5054795" y="2540637"/>
              <a:ext cx="768819" cy="152863"/>
            </a:xfrm>
            <a:custGeom>
              <a:rect b="b" l="l" r="r" t="t"/>
              <a:pathLst>
                <a:path extrusionOk="0" h="4242" w="21335">
                  <a:moveTo>
                    <a:pt x="1" y="0"/>
                  </a:moveTo>
                  <a:lnTo>
                    <a:pt x="1" y="4242"/>
                  </a:lnTo>
                  <a:lnTo>
                    <a:pt x="21334" y="4242"/>
                  </a:lnTo>
                  <a:lnTo>
                    <a:pt x="213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0"/>
            <p:cNvSpPr/>
            <p:nvPr/>
          </p:nvSpPr>
          <p:spPr>
            <a:xfrm>
              <a:off x="2698260" y="2423596"/>
              <a:ext cx="986222" cy="588209"/>
            </a:xfrm>
            <a:custGeom>
              <a:rect b="b" l="l" r="r" t="t"/>
              <a:pathLst>
                <a:path extrusionOk="0" h="16323" w="27368">
                  <a:moveTo>
                    <a:pt x="1076" y="0"/>
                  </a:moveTo>
                  <a:cubicBezTo>
                    <a:pt x="486" y="0"/>
                    <a:pt x="0" y="478"/>
                    <a:pt x="0" y="1075"/>
                  </a:cubicBezTo>
                  <a:lnTo>
                    <a:pt x="0" y="7512"/>
                  </a:lnTo>
                  <a:cubicBezTo>
                    <a:pt x="0" y="7967"/>
                    <a:pt x="374" y="8341"/>
                    <a:pt x="829" y="8341"/>
                  </a:cubicBezTo>
                  <a:lnTo>
                    <a:pt x="8401" y="8341"/>
                  </a:lnTo>
                  <a:lnTo>
                    <a:pt x="8401" y="16323"/>
                  </a:lnTo>
                  <a:lnTo>
                    <a:pt x="13687" y="16323"/>
                  </a:lnTo>
                  <a:lnTo>
                    <a:pt x="13687" y="9117"/>
                  </a:lnTo>
                  <a:lnTo>
                    <a:pt x="26605" y="9117"/>
                  </a:lnTo>
                  <a:cubicBezTo>
                    <a:pt x="27024" y="9117"/>
                    <a:pt x="27367" y="8774"/>
                    <a:pt x="27367" y="8356"/>
                  </a:cubicBezTo>
                  <a:lnTo>
                    <a:pt x="27367" y="1322"/>
                  </a:lnTo>
                  <a:cubicBezTo>
                    <a:pt x="27367" y="590"/>
                    <a:pt x="26777" y="0"/>
                    <a:pt x="260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0"/>
            <p:cNvSpPr/>
            <p:nvPr/>
          </p:nvSpPr>
          <p:spPr>
            <a:xfrm>
              <a:off x="3000700" y="3010168"/>
              <a:ext cx="190808" cy="423815"/>
            </a:xfrm>
            <a:custGeom>
              <a:rect b="b" l="l" r="r" t="t"/>
              <a:pathLst>
                <a:path extrusionOk="0" h="11761" w="5295">
                  <a:moveTo>
                    <a:pt x="0" y="0"/>
                  </a:moveTo>
                  <a:lnTo>
                    <a:pt x="0" y="11761"/>
                  </a:lnTo>
                  <a:lnTo>
                    <a:pt x="5294" y="11761"/>
                  </a:lnTo>
                  <a:lnTo>
                    <a:pt x="5294"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0"/>
            <p:cNvSpPr/>
            <p:nvPr/>
          </p:nvSpPr>
          <p:spPr>
            <a:xfrm>
              <a:off x="2562372" y="3052653"/>
              <a:ext cx="413328" cy="381329"/>
            </a:xfrm>
            <a:custGeom>
              <a:rect b="b" l="l" r="r" t="t"/>
              <a:pathLst>
                <a:path extrusionOk="0" h="10582" w="11470">
                  <a:moveTo>
                    <a:pt x="665" y="1"/>
                  </a:moveTo>
                  <a:cubicBezTo>
                    <a:pt x="299" y="1"/>
                    <a:pt x="0" y="300"/>
                    <a:pt x="0" y="666"/>
                  </a:cubicBezTo>
                  <a:lnTo>
                    <a:pt x="0" y="9917"/>
                  </a:lnTo>
                  <a:cubicBezTo>
                    <a:pt x="0" y="10283"/>
                    <a:pt x="299" y="10582"/>
                    <a:pt x="665" y="10582"/>
                  </a:cubicBezTo>
                  <a:lnTo>
                    <a:pt x="10805" y="10582"/>
                  </a:lnTo>
                  <a:cubicBezTo>
                    <a:pt x="11171" y="10582"/>
                    <a:pt x="11462" y="10283"/>
                    <a:pt x="11462" y="9917"/>
                  </a:cubicBezTo>
                  <a:lnTo>
                    <a:pt x="11462" y="3257"/>
                  </a:lnTo>
                  <a:cubicBezTo>
                    <a:pt x="11470" y="3077"/>
                    <a:pt x="11388" y="2906"/>
                    <a:pt x="11261" y="2779"/>
                  </a:cubicBezTo>
                  <a:lnTo>
                    <a:pt x="8513" y="180"/>
                  </a:lnTo>
                  <a:cubicBezTo>
                    <a:pt x="8386" y="68"/>
                    <a:pt x="8222" y="1"/>
                    <a:pt x="8057"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0"/>
            <p:cNvSpPr/>
            <p:nvPr/>
          </p:nvSpPr>
          <p:spPr>
            <a:xfrm>
              <a:off x="2562372" y="3433936"/>
              <a:ext cx="684316" cy="491634"/>
            </a:xfrm>
            <a:custGeom>
              <a:rect b="b" l="l" r="r" t="t"/>
              <a:pathLst>
                <a:path extrusionOk="0" h="13643" w="18990">
                  <a:moveTo>
                    <a:pt x="6937" y="1"/>
                  </a:moveTo>
                  <a:cubicBezTo>
                    <a:pt x="6683" y="1"/>
                    <a:pt x="6482" y="202"/>
                    <a:pt x="6482" y="449"/>
                  </a:cubicBezTo>
                  <a:lnTo>
                    <a:pt x="6482" y="7990"/>
                  </a:lnTo>
                  <a:cubicBezTo>
                    <a:pt x="6482" y="8244"/>
                    <a:pt x="6280" y="8446"/>
                    <a:pt x="6034" y="8446"/>
                  </a:cubicBezTo>
                  <a:lnTo>
                    <a:pt x="456" y="8446"/>
                  </a:lnTo>
                  <a:cubicBezTo>
                    <a:pt x="202" y="8446"/>
                    <a:pt x="0" y="8648"/>
                    <a:pt x="0" y="8894"/>
                  </a:cubicBezTo>
                  <a:lnTo>
                    <a:pt x="0" y="13187"/>
                  </a:lnTo>
                  <a:cubicBezTo>
                    <a:pt x="0" y="13434"/>
                    <a:pt x="202" y="13643"/>
                    <a:pt x="456" y="13643"/>
                  </a:cubicBezTo>
                  <a:lnTo>
                    <a:pt x="11716" y="13643"/>
                  </a:lnTo>
                  <a:cubicBezTo>
                    <a:pt x="11963" y="13643"/>
                    <a:pt x="12164" y="13441"/>
                    <a:pt x="12164" y="13187"/>
                  </a:cubicBezTo>
                  <a:cubicBezTo>
                    <a:pt x="12164" y="12941"/>
                    <a:pt x="12366" y="12739"/>
                    <a:pt x="12620" y="12739"/>
                  </a:cubicBezTo>
                  <a:lnTo>
                    <a:pt x="18534" y="12739"/>
                  </a:lnTo>
                  <a:cubicBezTo>
                    <a:pt x="18780" y="12739"/>
                    <a:pt x="18989" y="12538"/>
                    <a:pt x="18989" y="12284"/>
                  </a:cubicBezTo>
                  <a:lnTo>
                    <a:pt x="18989" y="449"/>
                  </a:lnTo>
                  <a:cubicBezTo>
                    <a:pt x="18982" y="202"/>
                    <a:pt x="18780" y="1"/>
                    <a:pt x="185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0"/>
            <p:cNvSpPr/>
            <p:nvPr/>
          </p:nvSpPr>
          <p:spPr>
            <a:xfrm>
              <a:off x="4131870" y="3489645"/>
              <a:ext cx="983015" cy="188646"/>
            </a:xfrm>
            <a:custGeom>
              <a:rect b="b" l="l" r="r" t="t"/>
              <a:pathLst>
                <a:path extrusionOk="0" h="5235" w="27279">
                  <a:moveTo>
                    <a:pt x="1" y="0"/>
                  </a:moveTo>
                  <a:lnTo>
                    <a:pt x="1" y="3025"/>
                  </a:lnTo>
                  <a:cubicBezTo>
                    <a:pt x="1" y="3435"/>
                    <a:pt x="329" y="3764"/>
                    <a:pt x="733" y="3764"/>
                  </a:cubicBezTo>
                  <a:lnTo>
                    <a:pt x="3988" y="3764"/>
                  </a:lnTo>
                  <a:cubicBezTo>
                    <a:pt x="4391" y="3764"/>
                    <a:pt x="4354" y="5093"/>
                    <a:pt x="4757" y="5093"/>
                  </a:cubicBezTo>
                  <a:lnTo>
                    <a:pt x="26546" y="5235"/>
                  </a:lnTo>
                  <a:cubicBezTo>
                    <a:pt x="26950" y="5235"/>
                    <a:pt x="27278" y="4906"/>
                    <a:pt x="27278" y="4496"/>
                  </a:cubicBezTo>
                  <a:lnTo>
                    <a:pt x="2727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0"/>
            <p:cNvSpPr/>
            <p:nvPr/>
          </p:nvSpPr>
          <p:spPr>
            <a:xfrm>
              <a:off x="4131870" y="3172396"/>
              <a:ext cx="778225" cy="317293"/>
            </a:xfrm>
            <a:custGeom>
              <a:rect b="b" l="l" r="r" t="t"/>
              <a:pathLst>
                <a:path extrusionOk="0" h="8805" w="21596">
                  <a:moveTo>
                    <a:pt x="553" y="1"/>
                  </a:moveTo>
                  <a:cubicBezTo>
                    <a:pt x="247" y="1"/>
                    <a:pt x="1" y="247"/>
                    <a:pt x="1" y="553"/>
                  </a:cubicBezTo>
                  <a:lnTo>
                    <a:pt x="1" y="8804"/>
                  </a:lnTo>
                  <a:lnTo>
                    <a:pt x="21596" y="8804"/>
                  </a:lnTo>
                  <a:lnTo>
                    <a:pt x="215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0"/>
            <p:cNvSpPr/>
            <p:nvPr/>
          </p:nvSpPr>
          <p:spPr>
            <a:xfrm>
              <a:off x="3564682" y="3119137"/>
              <a:ext cx="318338" cy="458265"/>
            </a:xfrm>
            <a:custGeom>
              <a:rect b="b" l="l" r="r" t="t"/>
              <a:pathLst>
                <a:path extrusionOk="0" h="12717" w="8834">
                  <a:moveTo>
                    <a:pt x="0" y="0"/>
                  </a:moveTo>
                  <a:lnTo>
                    <a:pt x="0" y="11791"/>
                  </a:lnTo>
                  <a:cubicBezTo>
                    <a:pt x="0" y="12298"/>
                    <a:pt x="411" y="12717"/>
                    <a:pt x="926" y="12717"/>
                  </a:cubicBezTo>
                  <a:lnTo>
                    <a:pt x="3495" y="12717"/>
                  </a:lnTo>
                  <a:cubicBezTo>
                    <a:pt x="4003" y="12717"/>
                    <a:pt x="4413" y="12298"/>
                    <a:pt x="4413" y="11791"/>
                  </a:cubicBezTo>
                  <a:lnTo>
                    <a:pt x="4413" y="8826"/>
                  </a:lnTo>
                  <a:cubicBezTo>
                    <a:pt x="4413" y="8341"/>
                    <a:pt x="4809" y="7945"/>
                    <a:pt x="5294" y="7945"/>
                  </a:cubicBezTo>
                  <a:lnTo>
                    <a:pt x="8834" y="7945"/>
                  </a:lnTo>
                  <a:lnTo>
                    <a:pt x="8834" y="0"/>
                  </a:lnTo>
                  <a:close/>
                </a:path>
              </a:pathLst>
            </a:custGeom>
            <a:solidFill>
              <a:srgbClr val="464B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0"/>
            <p:cNvSpPr/>
            <p:nvPr/>
          </p:nvSpPr>
          <p:spPr>
            <a:xfrm>
              <a:off x="4910043" y="3172396"/>
              <a:ext cx="529327" cy="317293"/>
            </a:xfrm>
            <a:custGeom>
              <a:rect b="b" l="l" r="r" t="t"/>
              <a:pathLst>
                <a:path extrusionOk="0" h="8805" w="14689">
                  <a:moveTo>
                    <a:pt x="1" y="1"/>
                  </a:moveTo>
                  <a:lnTo>
                    <a:pt x="1" y="8804"/>
                  </a:lnTo>
                  <a:lnTo>
                    <a:pt x="5683" y="8804"/>
                  </a:lnTo>
                  <a:cubicBezTo>
                    <a:pt x="5683" y="7946"/>
                    <a:pt x="6370" y="7259"/>
                    <a:pt x="7229" y="7259"/>
                  </a:cubicBezTo>
                  <a:lnTo>
                    <a:pt x="13523" y="7259"/>
                  </a:lnTo>
                  <a:cubicBezTo>
                    <a:pt x="14166" y="7259"/>
                    <a:pt x="14688" y="6736"/>
                    <a:pt x="14688" y="6094"/>
                  </a:cubicBezTo>
                  <a:lnTo>
                    <a:pt x="14688" y="680"/>
                  </a:lnTo>
                  <a:cubicBezTo>
                    <a:pt x="14688" y="307"/>
                    <a:pt x="14382" y="1"/>
                    <a:pt x="140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0"/>
            <p:cNvSpPr/>
            <p:nvPr/>
          </p:nvSpPr>
          <p:spPr>
            <a:xfrm>
              <a:off x="4303288" y="3673963"/>
              <a:ext cx="213151" cy="251060"/>
            </a:xfrm>
            <a:custGeom>
              <a:rect b="b" l="l" r="r" t="t"/>
              <a:pathLst>
                <a:path extrusionOk="0" h="6967" w="5915">
                  <a:moveTo>
                    <a:pt x="0" y="0"/>
                  </a:moveTo>
                  <a:lnTo>
                    <a:pt x="0" y="5660"/>
                  </a:lnTo>
                  <a:cubicBezTo>
                    <a:pt x="0" y="6377"/>
                    <a:pt x="590" y="6967"/>
                    <a:pt x="1307" y="6967"/>
                  </a:cubicBezTo>
                  <a:lnTo>
                    <a:pt x="5914" y="6967"/>
                  </a:lnTo>
                  <a:lnTo>
                    <a:pt x="5914" y="0"/>
                  </a:lnTo>
                  <a:close/>
                </a:path>
              </a:pathLst>
            </a:custGeom>
            <a:solidFill>
              <a:srgbClr val="7A7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0"/>
            <p:cNvSpPr/>
            <p:nvPr/>
          </p:nvSpPr>
          <p:spPr>
            <a:xfrm>
              <a:off x="2562372" y="3433936"/>
              <a:ext cx="233583" cy="304357"/>
            </a:xfrm>
            <a:custGeom>
              <a:rect b="b" l="l" r="r" t="t"/>
              <a:pathLst>
                <a:path extrusionOk="0" h="8446" w="6482">
                  <a:moveTo>
                    <a:pt x="202" y="1"/>
                  </a:moveTo>
                  <a:cubicBezTo>
                    <a:pt x="90" y="1"/>
                    <a:pt x="0" y="90"/>
                    <a:pt x="0" y="202"/>
                  </a:cubicBezTo>
                  <a:lnTo>
                    <a:pt x="0" y="8244"/>
                  </a:lnTo>
                  <a:cubicBezTo>
                    <a:pt x="0" y="8356"/>
                    <a:pt x="90" y="8446"/>
                    <a:pt x="202" y="8446"/>
                  </a:cubicBezTo>
                  <a:lnTo>
                    <a:pt x="6280" y="8446"/>
                  </a:lnTo>
                  <a:cubicBezTo>
                    <a:pt x="6392" y="8446"/>
                    <a:pt x="6482" y="8356"/>
                    <a:pt x="6482" y="8244"/>
                  </a:cubicBezTo>
                  <a:lnTo>
                    <a:pt x="6482" y="202"/>
                  </a:lnTo>
                  <a:cubicBezTo>
                    <a:pt x="6482" y="90"/>
                    <a:pt x="6392" y="1"/>
                    <a:pt x="6280" y="1"/>
                  </a:cubicBezTo>
                  <a:close/>
                </a:path>
              </a:pathLst>
            </a:custGeom>
            <a:solidFill>
              <a:srgbClr val="6A66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0"/>
            <p:cNvSpPr/>
            <p:nvPr/>
          </p:nvSpPr>
          <p:spPr>
            <a:xfrm>
              <a:off x="5439323" y="2228252"/>
              <a:ext cx="384284" cy="312429"/>
            </a:xfrm>
            <a:custGeom>
              <a:rect b="b" l="l" r="r" t="t"/>
              <a:pathLst>
                <a:path extrusionOk="0" h="8670" w="10664">
                  <a:moveTo>
                    <a:pt x="0" y="0"/>
                  </a:moveTo>
                  <a:lnTo>
                    <a:pt x="0" y="8669"/>
                  </a:lnTo>
                  <a:lnTo>
                    <a:pt x="10663" y="8669"/>
                  </a:lnTo>
                  <a:lnTo>
                    <a:pt x="10663" y="0"/>
                  </a:lnTo>
                  <a:close/>
                </a:path>
              </a:pathLst>
            </a:custGeom>
            <a:solidFill>
              <a:srgbClr val="3C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0"/>
            <p:cNvSpPr/>
            <p:nvPr/>
          </p:nvSpPr>
          <p:spPr>
            <a:xfrm>
              <a:off x="5632253" y="2228252"/>
              <a:ext cx="191349" cy="312429"/>
            </a:xfrm>
            <a:custGeom>
              <a:rect b="b" l="l" r="r" t="t"/>
              <a:pathLst>
                <a:path extrusionOk="0" h="8670" w="5310">
                  <a:moveTo>
                    <a:pt x="0" y="0"/>
                  </a:moveTo>
                  <a:lnTo>
                    <a:pt x="0" y="8669"/>
                  </a:lnTo>
                  <a:lnTo>
                    <a:pt x="5309" y="8669"/>
                  </a:lnTo>
                  <a:lnTo>
                    <a:pt x="5309" y="0"/>
                  </a:lnTo>
                  <a:close/>
                </a:path>
              </a:pathLst>
            </a:custGeom>
            <a:solidFill>
              <a:srgbClr val="8A76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0"/>
            <p:cNvSpPr/>
            <p:nvPr/>
          </p:nvSpPr>
          <p:spPr>
            <a:xfrm>
              <a:off x="5054795" y="2228252"/>
              <a:ext cx="386193" cy="312429"/>
            </a:xfrm>
            <a:custGeom>
              <a:rect b="b" l="l" r="r" t="t"/>
              <a:pathLst>
                <a:path extrusionOk="0" h="8670" w="10717">
                  <a:moveTo>
                    <a:pt x="912" y="0"/>
                  </a:moveTo>
                  <a:cubicBezTo>
                    <a:pt x="412" y="0"/>
                    <a:pt x="1" y="411"/>
                    <a:pt x="1" y="911"/>
                  </a:cubicBezTo>
                  <a:lnTo>
                    <a:pt x="1" y="8669"/>
                  </a:lnTo>
                  <a:lnTo>
                    <a:pt x="10716" y="8669"/>
                  </a:lnTo>
                  <a:lnTo>
                    <a:pt x="107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0"/>
            <p:cNvSpPr/>
            <p:nvPr/>
          </p:nvSpPr>
          <p:spPr>
            <a:xfrm>
              <a:off x="2703629" y="2650146"/>
              <a:ext cx="297113" cy="261582"/>
            </a:xfrm>
            <a:custGeom>
              <a:rect b="b" l="l" r="r" t="t"/>
              <a:pathLst>
                <a:path extrusionOk="0" h="7259" w="8245">
                  <a:moveTo>
                    <a:pt x="620" y="0"/>
                  </a:moveTo>
                  <a:cubicBezTo>
                    <a:pt x="277" y="0"/>
                    <a:pt x="1" y="277"/>
                    <a:pt x="1" y="620"/>
                  </a:cubicBezTo>
                  <a:lnTo>
                    <a:pt x="1" y="6631"/>
                  </a:lnTo>
                  <a:cubicBezTo>
                    <a:pt x="1" y="6975"/>
                    <a:pt x="277" y="7258"/>
                    <a:pt x="620" y="7258"/>
                  </a:cubicBezTo>
                  <a:lnTo>
                    <a:pt x="7624" y="7258"/>
                  </a:lnTo>
                  <a:cubicBezTo>
                    <a:pt x="7968" y="7258"/>
                    <a:pt x="8244" y="6975"/>
                    <a:pt x="8244" y="6631"/>
                  </a:cubicBezTo>
                  <a:lnTo>
                    <a:pt x="8244" y="620"/>
                  </a:lnTo>
                  <a:cubicBezTo>
                    <a:pt x="8244" y="277"/>
                    <a:pt x="7968" y="0"/>
                    <a:pt x="7624"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0"/>
            <p:cNvSpPr/>
            <p:nvPr/>
          </p:nvSpPr>
          <p:spPr>
            <a:xfrm>
              <a:off x="5823550" y="2129475"/>
              <a:ext cx="873164" cy="411937"/>
            </a:xfrm>
            <a:custGeom>
              <a:rect b="b" l="l" r="r" t="t"/>
              <a:pathLst>
                <a:path extrusionOk="0" h="11411" w="24231">
                  <a:moveTo>
                    <a:pt x="1822" y="1"/>
                  </a:moveTo>
                  <a:cubicBezTo>
                    <a:pt x="1665" y="1"/>
                    <a:pt x="1516" y="68"/>
                    <a:pt x="1412" y="187"/>
                  </a:cubicBezTo>
                  <a:lnTo>
                    <a:pt x="142" y="1599"/>
                  </a:lnTo>
                  <a:cubicBezTo>
                    <a:pt x="53" y="1696"/>
                    <a:pt x="0" y="1830"/>
                    <a:pt x="0" y="1965"/>
                  </a:cubicBezTo>
                  <a:lnTo>
                    <a:pt x="0" y="2741"/>
                  </a:lnTo>
                  <a:lnTo>
                    <a:pt x="8" y="9887"/>
                  </a:lnTo>
                  <a:lnTo>
                    <a:pt x="8214" y="9909"/>
                  </a:lnTo>
                  <a:lnTo>
                    <a:pt x="8222" y="11410"/>
                  </a:lnTo>
                  <a:lnTo>
                    <a:pt x="12149" y="11410"/>
                  </a:lnTo>
                  <a:lnTo>
                    <a:pt x="12470" y="10029"/>
                  </a:lnTo>
                  <a:lnTo>
                    <a:pt x="24231" y="9827"/>
                  </a:lnTo>
                  <a:lnTo>
                    <a:pt x="24231" y="3495"/>
                  </a:lnTo>
                  <a:cubicBezTo>
                    <a:pt x="24231" y="3082"/>
                    <a:pt x="23902" y="2748"/>
                    <a:pt x="23498" y="2748"/>
                  </a:cubicBezTo>
                  <a:cubicBezTo>
                    <a:pt x="23493" y="2748"/>
                    <a:pt x="23489" y="2748"/>
                    <a:pt x="23484" y="2749"/>
                  </a:cubicBezTo>
                  <a:lnTo>
                    <a:pt x="13299" y="2749"/>
                  </a:lnTo>
                  <a:cubicBezTo>
                    <a:pt x="13053" y="2749"/>
                    <a:pt x="12859" y="2547"/>
                    <a:pt x="12859" y="2301"/>
                  </a:cubicBezTo>
                  <a:lnTo>
                    <a:pt x="12859" y="553"/>
                  </a:lnTo>
                  <a:cubicBezTo>
                    <a:pt x="12859" y="247"/>
                    <a:pt x="12612" y="1"/>
                    <a:pt x="12314" y="1"/>
                  </a:cubicBezTo>
                  <a:lnTo>
                    <a:pt x="9297" y="1"/>
                  </a:lnTo>
                  <a:cubicBezTo>
                    <a:pt x="8991" y="1"/>
                    <a:pt x="8744" y="247"/>
                    <a:pt x="8744" y="553"/>
                  </a:cubicBezTo>
                  <a:cubicBezTo>
                    <a:pt x="8749" y="880"/>
                    <a:pt x="8480" y="1099"/>
                    <a:pt x="8198" y="1099"/>
                  </a:cubicBezTo>
                  <a:cubicBezTo>
                    <a:pt x="8074" y="1099"/>
                    <a:pt x="7948" y="1057"/>
                    <a:pt x="7841" y="964"/>
                  </a:cubicBezTo>
                  <a:lnTo>
                    <a:pt x="6892" y="135"/>
                  </a:lnTo>
                  <a:cubicBezTo>
                    <a:pt x="6788" y="53"/>
                    <a:pt x="6661" y="1"/>
                    <a:pt x="65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0"/>
            <p:cNvSpPr/>
            <p:nvPr/>
          </p:nvSpPr>
          <p:spPr>
            <a:xfrm>
              <a:off x="5933865" y="3433936"/>
              <a:ext cx="585578" cy="450481"/>
            </a:xfrm>
            <a:custGeom>
              <a:rect b="b" l="l" r="r" t="t"/>
              <a:pathLst>
                <a:path extrusionOk="0" h="12501" w="16250">
                  <a:moveTo>
                    <a:pt x="4735" y="1"/>
                  </a:moveTo>
                  <a:cubicBezTo>
                    <a:pt x="3943" y="1"/>
                    <a:pt x="3182" y="307"/>
                    <a:pt x="2614" y="859"/>
                  </a:cubicBezTo>
                  <a:lnTo>
                    <a:pt x="919" y="2517"/>
                  </a:lnTo>
                  <a:cubicBezTo>
                    <a:pt x="329" y="3085"/>
                    <a:pt x="1" y="3869"/>
                    <a:pt x="1" y="4690"/>
                  </a:cubicBezTo>
                  <a:lnTo>
                    <a:pt x="1" y="7595"/>
                  </a:lnTo>
                  <a:cubicBezTo>
                    <a:pt x="1" y="8386"/>
                    <a:pt x="307" y="9148"/>
                    <a:pt x="860" y="9715"/>
                  </a:cubicBezTo>
                  <a:lnTo>
                    <a:pt x="2696" y="11590"/>
                  </a:lnTo>
                  <a:cubicBezTo>
                    <a:pt x="3264" y="12172"/>
                    <a:pt x="4048" y="12500"/>
                    <a:pt x="4862" y="12500"/>
                  </a:cubicBezTo>
                  <a:lnTo>
                    <a:pt x="11530" y="12500"/>
                  </a:lnTo>
                  <a:cubicBezTo>
                    <a:pt x="12322" y="12500"/>
                    <a:pt x="13083" y="12194"/>
                    <a:pt x="13651" y="11634"/>
                  </a:cubicBezTo>
                  <a:lnTo>
                    <a:pt x="15338" y="9984"/>
                  </a:lnTo>
                  <a:cubicBezTo>
                    <a:pt x="15921" y="9409"/>
                    <a:pt x="16249" y="8633"/>
                    <a:pt x="16249" y="7819"/>
                  </a:cubicBezTo>
                  <a:lnTo>
                    <a:pt x="16249" y="4683"/>
                  </a:lnTo>
                  <a:cubicBezTo>
                    <a:pt x="16249" y="3869"/>
                    <a:pt x="15921" y="3085"/>
                    <a:pt x="15338" y="2517"/>
                  </a:cubicBezTo>
                  <a:lnTo>
                    <a:pt x="13651" y="867"/>
                  </a:lnTo>
                  <a:cubicBezTo>
                    <a:pt x="13083" y="307"/>
                    <a:pt x="12322" y="1"/>
                    <a:pt x="11530" y="1"/>
                  </a:cubicBezTo>
                  <a:close/>
                </a:path>
              </a:pathLst>
            </a:custGeom>
            <a:solidFill>
              <a:srgbClr val="899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0"/>
            <p:cNvSpPr/>
            <p:nvPr/>
          </p:nvSpPr>
          <p:spPr>
            <a:xfrm>
              <a:off x="4842514" y="3944367"/>
              <a:ext cx="272357" cy="258339"/>
            </a:xfrm>
            <a:custGeom>
              <a:rect b="b" l="l" r="r" t="t"/>
              <a:pathLst>
                <a:path extrusionOk="0" h="7169" w="7558">
                  <a:moveTo>
                    <a:pt x="1120" y="1"/>
                  </a:moveTo>
                  <a:cubicBezTo>
                    <a:pt x="501" y="1"/>
                    <a:pt x="0" y="501"/>
                    <a:pt x="0" y="1121"/>
                  </a:cubicBezTo>
                  <a:lnTo>
                    <a:pt x="0" y="6041"/>
                  </a:lnTo>
                  <a:cubicBezTo>
                    <a:pt x="0" y="6669"/>
                    <a:pt x="501" y="7169"/>
                    <a:pt x="1120" y="7169"/>
                  </a:cubicBezTo>
                  <a:lnTo>
                    <a:pt x="6430" y="7169"/>
                  </a:lnTo>
                  <a:cubicBezTo>
                    <a:pt x="7049" y="7169"/>
                    <a:pt x="7557" y="6669"/>
                    <a:pt x="7557" y="6041"/>
                  </a:cubicBezTo>
                  <a:lnTo>
                    <a:pt x="7557" y="1121"/>
                  </a:lnTo>
                  <a:cubicBezTo>
                    <a:pt x="7557" y="501"/>
                    <a:pt x="7049" y="1"/>
                    <a:pt x="6430" y="1"/>
                  </a:cubicBezTo>
                  <a:close/>
                </a:path>
              </a:pathLst>
            </a:custGeom>
            <a:solidFill>
              <a:srgbClr val="A09E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0"/>
            <p:cNvSpPr/>
            <p:nvPr/>
          </p:nvSpPr>
          <p:spPr>
            <a:xfrm>
              <a:off x="6402344" y="2956080"/>
              <a:ext cx="165257" cy="9441"/>
            </a:xfrm>
            <a:custGeom>
              <a:rect b="b" l="l" r="r" t="t"/>
              <a:pathLst>
                <a:path extrusionOk="0" h="262" w="4586">
                  <a:moveTo>
                    <a:pt x="127" y="0"/>
                  </a:moveTo>
                  <a:cubicBezTo>
                    <a:pt x="53" y="0"/>
                    <a:pt x="0" y="53"/>
                    <a:pt x="0" y="127"/>
                  </a:cubicBezTo>
                  <a:cubicBezTo>
                    <a:pt x="0" y="202"/>
                    <a:pt x="53" y="262"/>
                    <a:pt x="127" y="262"/>
                  </a:cubicBezTo>
                  <a:lnTo>
                    <a:pt x="4458" y="262"/>
                  </a:lnTo>
                  <a:cubicBezTo>
                    <a:pt x="4526" y="262"/>
                    <a:pt x="4585" y="202"/>
                    <a:pt x="4585" y="127"/>
                  </a:cubicBezTo>
                  <a:cubicBezTo>
                    <a:pt x="4585" y="53"/>
                    <a:pt x="4526" y="0"/>
                    <a:pt x="44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0"/>
            <p:cNvSpPr/>
            <p:nvPr/>
          </p:nvSpPr>
          <p:spPr>
            <a:xfrm>
              <a:off x="6402344" y="2974386"/>
              <a:ext cx="165257" cy="9441"/>
            </a:xfrm>
            <a:custGeom>
              <a:rect b="b" l="l" r="r" t="t"/>
              <a:pathLst>
                <a:path extrusionOk="0" h="262" w="4586">
                  <a:moveTo>
                    <a:pt x="127" y="0"/>
                  </a:moveTo>
                  <a:cubicBezTo>
                    <a:pt x="53" y="0"/>
                    <a:pt x="0" y="60"/>
                    <a:pt x="0" y="134"/>
                  </a:cubicBezTo>
                  <a:cubicBezTo>
                    <a:pt x="0" y="202"/>
                    <a:pt x="53" y="261"/>
                    <a:pt x="127" y="261"/>
                  </a:cubicBezTo>
                  <a:lnTo>
                    <a:pt x="4458" y="261"/>
                  </a:lnTo>
                  <a:cubicBezTo>
                    <a:pt x="4526" y="261"/>
                    <a:pt x="4585" y="202"/>
                    <a:pt x="4585" y="134"/>
                  </a:cubicBezTo>
                  <a:cubicBezTo>
                    <a:pt x="4585" y="60"/>
                    <a:pt x="4526" y="0"/>
                    <a:pt x="44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0"/>
            <p:cNvSpPr/>
            <p:nvPr/>
          </p:nvSpPr>
          <p:spPr>
            <a:xfrm>
              <a:off x="6402344" y="2992944"/>
              <a:ext cx="165257" cy="9189"/>
            </a:xfrm>
            <a:custGeom>
              <a:rect b="b" l="l" r="r" t="t"/>
              <a:pathLst>
                <a:path extrusionOk="0" h="255" w="4586">
                  <a:moveTo>
                    <a:pt x="127" y="0"/>
                  </a:moveTo>
                  <a:cubicBezTo>
                    <a:pt x="53" y="0"/>
                    <a:pt x="0" y="53"/>
                    <a:pt x="0" y="127"/>
                  </a:cubicBezTo>
                  <a:cubicBezTo>
                    <a:pt x="0" y="202"/>
                    <a:pt x="53" y="254"/>
                    <a:pt x="127" y="254"/>
                  </a:cubicBezTo>
                  <a:lnTo>
                    <a:pt x="4458" y="254"/>
                  </a:lnTo>
                  <a:cubicBezTo>
                    <a:pt x="4526" y="254"/>
                    <a:pt x="4585" y="202"/>
                    <a:pt x="4585" y="127"/>
                  </a:cubicBezTo>
                  <a:cubicBezTo>
                    <a:pt x="4585" y="53"/>
                    <a:pt x="4526" y="0"/>
                    <a:pt x="44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0"/>
            <p:cNvSpPr/>
            <p:nvPr/>
          </p:nvSpPr>
          <p:spPr>
            <a:xfrm>
              <a:off x="6402344" y="3011249"/>
              <a:ext cx="165257" cy="9441"/>
            </a:xfrm>
            <a:custGeom>
              <a:rect b="b" l="l" r="r" t="t"/>
              <a:pathLst>
                <a:path extrusionOk="0" h="262" w="4586">
                  <a:moveTo>
                    <a:pt x="127" y="0"/>
                  </a:moveTo>
                  <a:cubicBezTo>
                    <a:pt x="53" y="0"/>
                    <a:pt x="0" y="60"/>
                    <a:pt x="0" y="127"/>
                  </a:cubicBezTo>
                  <a:cubicBezTo>
                    <a:pt x="0" y="202"/>
                    <a:pt x="53" y="261"/>
                    <a:pt x="127" y="261"/>
                  </a:cubicBezTo>
                  <a:lnTo>
                    <a:pt x="4458" y="261"/>
                  </a:lnTo>
                  <a:cubicBezTo>
                    <a:pt x="4526" y="261"/>
                    <a:pt x="4585" y="202"/>
                    <a:pt x="4585" y="127"/>
                  </a:cubicBezTo>
                  <a:cubicBezTo>
                    <a:pt x="4585" y="60"/>
                    <a:pt x="4526" y="0"/>
                    <a:pt x="44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0"/>
            <p:cNvSpPr/>
            <p:nvPr/>
          </p:nvSpPr>
          <p:spPr>
            <a:xfrm>
              <a:off x="6402344" y="3029519"/>
              <a:ext cx="165257" cy="9477"/>
            </a:xfrm>
            <a:custGeom>
              <a:rect b="b" l="l" r="r" t="t"/>
              <a:pathLst>
                <a:path extrusionOk="0" h="263" w="4586">
                  <a:moveTo>
                    <a:pt x="127" y="1"/>
                  </a:moveTo>
                  <a:cubicBezTo>
                    <a:pt x="53" y="1"/>
                    <a:pt x="0" y="61"/>
                    <a:pt x="0" y="135"/>
                  </a:cubicBezTo>
                  <a:cubicBezTo>
                    <a:pt x="0" y="202"/>
                    <a:pt x="53" y="262"/>
                    <a:pt x="127" y="262"/>
                  </a:cubicBezTo>
                  <a:lnTo>
                    <a:pt x="4458" y="262"/>
                  </a:lnTo>
                  <a:cubicBezTo>
                    <a:pt x="4526" y="262"/>
                    <a:pt x="4585" y="202"/>
                    <a:pt x="4585" y="135"/>
                  </a:cubicBezTo>
                  <a:cubicBezTo>
                    <a:pt x="4585" y="61"/>
                    <a:pt x="4526" y="1"/>
                    <a:pt x="44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0"/>
            <p:cNvSpPr/>
            <p:nvPr/>
          </p:nvSpPr>
          <p:spPr>
            <a:xfrm>
              <a:off x="6402344" y="3048113"/>
              <a:ext cx="165257" cy="9441"/>
            </a:xfrm>
            <a:custGeom>
              <a:rect b="b" l="l" r="r" t="t"/>
              <a:pathLst>
                <a:path extrusionOk="0" h="262" w="4586">
                  <a:moveTo>
                    <a:pt x="127" y="0"/>
                  </a:moveTo>
                  <a:cubicBezTo>
                    <a:pt x="53" y="0"/>
                    <a:pt x="0" y="52"/>
                    <a:pt x="0" y="127"/>
                  </a:cubicBezTo>
                  <a:cubicBezTo>
                    <a:pt x="0" y="202"/>
                    <a:pt x="53" y="261"/>
                    <a:pt x="127" y="261"/>
                  </a:cubicBezTo>
                  <a:lnTo>
                    <a:pt x="4458" y="261"/>
                  </a:lnTo>
                  <a:cubicBezTo>
                    <a:pt x="4526" y="261"/>
                    <a:pt x="4585" y="202"/>
                    <a:pt x="4585" y="127"/>
                  </a:cubicBezTo>
                  <a:cubicBezTo>
                    <a:pt x="4585" y="52"/>
                    <a:pt x="4526" y="0"/>
                    <a:pt x="44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0"/>
            <p:cNvSpPr/>
            <p:nvPr/>
          </p:nvSpPr>
          <p:spPr>
            <a:xfrm>
              <a:off x="6402344" y="3066382"/>
              <a:ext cx="165257" cy="9477"/>
            </a:xfrm>
            <a:custGeom>
              <a:rect b="b" l="l" r="r" t="t"/>
              <a:pathLst>
                <a:path extrusionOk="0" h="263" w="4586">
                  <a:moveTo>
                    <a:pt x="127" y="1"/>
                  </a:moveTo>
                  <a:cubicBezTo>
                    <a:pt x="53" y="1"/>
                    <a:pt x="0" y="61"/>
                    <a:pt x="0" y="128"/>
                  </a:cubicBezTo>
                  <a:cubicBezTo>
                    <a:pt x="0" y="202"/>
                    <a:pt x="53" y="262"/>
                    <a:pt x="127" y="262"/>
                  </a:cubicBezTo>
                  <a:lnTo>
                    <a:pt x="4458" y="262"/>
                  </a:lnTo>
                  <a:cubicBezTo>
                    <a:pt x="4526" y="262"/>
                    <a:pt x="4585" y="202"/>
                    <a:pt x="4585" y="128"/>
                  </a:cubicBezTo>
                  <a:cubicBezTo>
                    <a:pt x="4585" y="61"/>
                    <a:pt x="4526" y="1"/>
                    <a:pt x="44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0"/>
            <p:cNvSpPr/>
            <p:nvPr/>
          </p:nvSpPr>
          <p:spPr>
            <a:xfrm>
              <a:off x="6402344" y="3084976"/>
              <a:ext cx="165257" cy="9153"/>
            </a:xfrm>
            <a:custGeom>
              <a:rect b="b" l="l" r="r" t="t"/>
              <a:pathLst>
                <a:path extrusionOk="0" h="254" w="4586">
                  <a:moveTo>
                    <a:pt x="127" y="0"/>
                  </a:moveTo>
                  <a:cubicBezTo>
                    <a:pt x="53" y="0"/>
                    <a:pt x="0" y="52"/>
                    <a:pt x="0" y="127"/>
                  </a:cubicBezTo>
                  <a:cubicBezTo>
                    <a:pt x="0" y="202"/>
                    <a:pt x="53" y="254"/>
                    <a:pt x="127" y="254"/>
                  </a:cubicBezTo>
                  <a:lnTo>
                    <a:pt x="4458" y="254"/>
                  </a:lnTo>
                  <a:cubicBezTo>
                    <a:pt x="4526" y="254"/>
                    <a:pt x="4585" y="202"/>
                    <a:pt x="4585" y="127"/>
                  </a:cubicBezTo>
                  <a:cubicBezTo>
                    <a:pt x="4585" y="52"/>
                    <a:pt x="4526" y="0"/>
                    <a:pt x="44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0"/>
            <p:cNvSpPr/>
            <p:nvPr/>
          </p:nvSpPr>
          <p:spPr>
            <a:xfrm>
              <a:off x="6402344" y="3103246"/>
              <a:ext cx="165257" cy="9477"/>
            </a:xfrm>
            <a:custGeom>
              <a:rect b="b" l="l" r="r" t="t"/>
              <a:pathLst>
                <a:path extrusionOk="0" h="263" w="4586">
                  <a:moveTo>
                    <a:pt x="127" y="1"/>
                  </a:moveTo>
                  <a:cubicBezTo>
                    <a:pt x="53" y="1"/>
                    <a:pt x="0" y="61"/>
                    <a:pt x="0" y="128"/>
                  </a:cubicBezTo>
                  <a:cubicBezTo>
                    <a:pt x="0" y="202"/>
                    <a:pt x="53" y="262"/>
                    <a:pt x="127" y="262"/>
                  </a:cubicBezTo>
                  <a:lnTo>
                    <a:pt x="4458" y="262"/>
                  </a:lnTo>
                  <a:cubicBezTo>
                    <a:pt x="4526" y="262"/>
                    <a:pt x="4585" y="202"/>
                    <a:pt x="4585" y="128"/>
                  </a:cubicBezTo>
                  <a:cubicBezTo>
                    <a:pt x="4585" y="61"/>
                    <a:pt x="4526" y="1"/>
                    <a:pt x="44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0"/>
            <p:cNvSpPr/>
            <p:nvPr/>
          </p:nvSpPr>
          <p:spPr>
            <a:xfrm>
              <a:off x="6402344" y="3121551"/>
              <a:ext cx="165257" cy="9441"/>
            </a:xfrm>
            <a:custGeom>
              <a:rect b="b" l="l" r="r" t="t"/>
              <a:pathLst>
                <a:path extrusionOk="0" h="262" w="4586">
                  <a:moveTo>
                    <a:pt x="127" y="1"/>
                  </a:moveTo>
                  <a:cubicBezTo>
                    <a:pt x="53" y="1"/>
                    <a:pt x="0" y="60"/>
                    <a:pt x="0" y="135"/>
                  </a:cubicBezTo>
                  <a:cubicBezTo>
                    <a:pt x="0" y="202"/>
                    <a:pt x="53" y="262"/>
                    <a:pt x="127" y="262"/>
                  </a:cubicBezTo>
                  <a:lnTo>
                    <a:pt x="4458" y="262"/>
                  </a:lnTo>
                  <a:cubicBezTo>
                    <a:pt x="4526" y="262"/>
                    <a:pt x="4585" y="202"/>
                    <a:pt x="4585" y="135"/>
                  </a:cubicBezTo>
                  <a:cubicBezTo>
                    <a:pt x="4585" y="60"/>
                    <a:pt x="4526" y="1"/>
                    <a:pt x="44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0"/>
            <p:cNvSpPr/>
            <p:nvPr/>
          </p:nvSpPr>
          <p:spPr>
            <a:xfrm>
              <a:off x="6402344" y="3140109"/>
              <a:ext cx="165257" cy="9189"/>
            </a:xfrm>
            <a:custGeom>
              <a:rect b="b" l="l" r="r" t="t"/>
              <a:pathLst>
                <a:path extrusionOk="0" h="255" w="4586">
                  <a:moveTo>
                    <a:pt x="127" y="1"/>
                  </a:moveTo>
                  <a:cubicBezTo>
                    <a:pt x="53" y="1"/>
                    <a:pt x="0" y="53"/>
                    <a:pt x="0" y="128"/>
                  </a:cubicBezTo>
                  <a:cubicBezTo>
                    <a:pt x="0" y="202"/>
                    <a:pt x="53" y="255"/>
                    <a:pt x="127" y="255"/>
                  </a:cubicBezTo>
                  <a:lnTo>
                    <a:pt x="4458" y="255"/>
                  </a:lnTo>
                  <a:cubicBezTo>
                    <a:pt x="4526" y="255"/>
                    <a:pt x="4585" y="202"/>
                    <a:pt x="4585" y="128"/>
                  </a:cubicBezTo>
                  <a:cubicBezTo>
                    <a:pt x="4585" y="53"/>
                    <a:pt x="4526" y="1"/>
                    <a:pt x="44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0"/>
            <p:cNvSpPr/>
            <p:nvPr/>
          </p:nvSpPr>
          <p:spPr>
            <a:xfrm>
              <a:off x="6402344" y="3158415"/>
              <a:ext cx="165257" cy="9441"/>
            </a:xfrm>
            <a:custGeom>
              <a:rect b="b" l="l" r="r" t="t"/>
              <a:pathLst>
                <a:path extrusionOk="0" h="262" w="4586">
                  <a:moveTo>
                    <a:pt x="127" y="1"/>
                  </a:moveTo>
                  <a:cubicBezTo>
                    <a:pt x="53" y="1"/>
                    <a:pt x="0" y="60"/>
                    <a:pt x="0" y="127"/>
                  </a:cubicBezTo>
                  <a:cubicBezTo>
                    <a:pt x="0" y="202"/>
                    <a:pt x="53" y="262"/>
                    <a:pt x="127" y="262"/>
                  </a:cubicBezTo>
                  <a:lnTo>
                    <a:pt x="4458" y="262"/>
                  </a:lnTo>
                  <a:cubicBezTo>
                    <a:pt x="4526" y="262"/>
                    <a:pt x="4585" y="202"/>
                    <a:pt x="4585" y="127"/>
                  </a:cubicBezTo>
                  <a:cubicBezTo>
                    <a:pt x="4585" y="60"/>
                    <a:pt x="4526" y="1"/>
                    <a:pt x="44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0"/>
            <p:cNvSpPr/>
            <p:nvPr/>
          </p:nvSpPr>
          <p:spPr>
            <a:xfrm>
              <a:off x="6063050" y="3884369"/>
              <a:ext cx="330735" cy="78341"/>
            </a:xfrm>
            <a:custGeom>
              <a:rect b="b" l="l" r="r" t="t"/>
              <a:pathLst>
                <a:path extrusionOk="0" h="2174" w="9178">
                  <a:moveTo>
                    <a:pt x="1083" y="0"/>
                  </a:moveTo>
                  <a:cubicBezTo>
                    <a:pt x="485" y="0"/>
                    <a:pt x="0" y="486"/>
                    <a:pt x="0" y="1083"/>
                  </a:cubicBezTo>
                  <a:cubicBezTo>
                    <a:pt x="0" y="1688"/>
                    <a:pt x="485" y="2173"/>
                    <a:pt x="1083" y="2173"/>
                  </a:cubicBezTo>
                  <a:lnTo>
                    <a:pt x="8094" y="2173"/>
                  </a:lnTo>
                  <a:cubicBezTo>
                    <a:pt x="8699" y="2173"/>
                    <a:pt x="9177" y="1688"/>
                    <a:pt x="9177" y="1083"/>
                  </a:cubicBezTo>
                  <a:cubicBezTo>
                    <a:pt x="9177" y="486"/>
                    <a:pt x="8699" y="0"/>
                    <a:pt x="8094" y="0"/>
                  </a:cubicBezTo>
                  <a:close/>
                </a:path>
              </a:pathLst>
            </a:custGeom>
            <a:solidFill>
              <a:srgbClr val="64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0"/>
            <p:cNvSpPr/>
            <p:nvPr/>
          </p:nvSpPr>
          <p:spPr>
            <a:xfrm>
              <a:off x="5442278" y="3743906"/>
              <a:ext cx="491634" cy="78089"/>
            </a:xfrm>
            <a:custGeom>
              <a:rect b="b" l="l" r="r" t="t"/>
              <a:pathLst>
                <a:path extrusionOk="0" h="2167" w="13643">
                  <a:moveTo>
                    <a:pt x="1091" y="1"/>
                  </a:moveTo>
                  <a:cubicBezTo>
                    <a:pt x="486" y="1"/>
                    <a:pt x="0" y="479"/>
                    <a:pt x="0" y="1083"/>
                  </a:cubicBezTo>
                  <a:cubicBezTo>
                    <a:pt x="0" y="1681"/>
                    <a:pt x="486" y="2166"/>
                    <a:pt x="1091" y="2166"/>
                  </a:cubicBezTo>
                  <a:lnTo>
                    <a:pt x="12560" y="2166"/>
                  </a:lnTo>
                  <a:cubicBezTo>
                    <a:pt x="13157" y="2166"/>
                    <a:pt x="13643" y="1681"/>
                    <a:pt x="13643" y="1083"/>
                  </a:cubicBezTo>
                  <a:cubicBezTo>
                    <a:pt x="13643" y="479"/>
                    <a:pt x="13157" y="1"/>
                    <a:pt x="12560"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0"/>
            <p:cNvSpPr/>
            <p:nvPr/>
          </p:nvSpPr>
          <p:spPr>
            <a:xfrm>
              <a:off x="6031051" y="3717673"/>
              <a:ext cx="58954" cy="137332"/>
            </a:xfrm>
            <a:custGeom>
              <a:rect b="b" l="l" r="r" t="t"/>
              <a:pathLst>
                <a:path extrusionOk="0" h="3811" w="1636">
                  <a:moveTo>
                    <a:pt x="1439" y="1"/>
                  </a:moveTo>
                  <a:cubicBezTo>
                    <a:pt x="1406" y="1"/>
                    <a:pt x="1372" y="15"/>
                    <a:pt x="1344" y="49"/>
                  </a:cubicBezTo>
                  <a:lnTo>
                    <a:pt x="515" y="983"/>
                  </a:lnTo>
                  <a:cubicBezTo>
                    <a:pt x="380" y="1110"/>
                    <a:pt x="261" y="1259"/>
                    <a:pt x="164" y="1423"/>
                  </a:cubicBezTo>
                  <a:cubicBezTo>
                    <a:pt x="82" y="1587"/>
                    <a:pt x="74" y="1774"/>
                    <a:pt x="126" y="1946"/>
                  </a:cubicBezTo>
                  <a:cubicBezTo>
                    <a:pt x="223" y="2267"/>
                    <a:pt x="485" y="2506"/>
                    <a:pt x="477" y="2857"/>
                  </a:cubicBezTo>
                  <a:cubicBezTo>
                    <a:pt x="477" y="3118"/>
                    <a:pt x="365" y="3409"/>
                    <a:pt x="126" y="3551"/>
                  </a:cubicBezTo>
                  <a:cubicBezTo>
                    <a:pt x="1" y="3633"/>
                    <a:pt x="76" y="3810"/>
                    <a:pt x="197" y="3810"/>
                  </a:cubicBezTo>
                  <a:cubicBezTo>
                    <a:pt x="220" y="3810"/>
                    <a:pt x="244" y="3804"/>
                    <a:pt x="268" y="3790"/>
                  </a:cubicBezTo>
                  <a:cubicBezTo>
                    <a:pt x="507" y="3633"/>
                    <a:pt x="679" y="3387"/>
                    <a:pt x="731" y="3096"/>
                  </a:cubicBezTo>
                  <a:cubicBezTo>
                    <a:pt x="791" y="2790"/>
                    <a:pt x="731" y="2461"/>
                    <a:pt x="559" y="2200"/>
                  </a:cubicBezTo>
                  <a:cubicBezTo>
                    <a:pt x="470" y="2043"/>
                    <a:pt x="358" y="1871"/>
                    <a:pt x="373" y="1684"/>
                  </a:cubicBezTo>
                  <a:cubicBezTo>
                    <a:pt x="388" y="1490"/>
                    <a:pt x="559" y="1348"/>
                    <a:pt x="679" y="1214"/>
                  </a:cubicBezTo>
                  <a:lnTo>
                    <a:pt x="1545" y="243"/>
                  </a:lnTo>
                  <a:cubicBezTo>
                    <a:pt x="1636" y="141"/>
                    <a:pt x="1542" y="1"/>
                    <a:pt x="1439" y="1"/>
                  </a:cubicBezTo>
                  <a:close/>
                </a:path>
              </a:pathLst>
            </a:custGeom>
            <a:solidFill>
              <a:srgbClr val="B7A6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0"/>
            <p:cNvSpPr/>
            <p:nvPr/>
          </p:nvSpPr>
          <p:spPr>
            <a:xfrm>
              <a:off x="6253819" y="3714934"/>
              <a:ext cx="135782" cy="99098"/>
            </a:xfrm>
            <a:custGeom>
              <a:rect b="b" l="l" r="r" t="t"/>
              <a:pathLst>
                <a:path extrusionOk="0" h="2750" w="3768">
                  <a:moveTo>
                    <a:pt x="1158" y="0"/>
                  </a:moveTo>
                  <a:cubicBezTo>
                    <a:pt x="1130" y="0"/>
                    <a:pt x="1102" y="9"/>
                    <a:pt x="1075" y="28"/>
                  </a:cubicBezTo>
                  <a:cubicBezTo>
                    <a:pt x="851" y="192"/>
                    <a:pt x="612" y="357"/>
                    <a:pt x="403" y="536"/>
                  </a:cubicBezTo>
                  <a:cubicBezTo>
                    <a:pt x="209" y="685"/>
                    <a:pt x="82" y="902"/>
                    <a:pt x="38" y="1133"/>
                  </a:cubicBezTo>
                  <a:cubicBezTo>
                    <a:pt x="0" y="1372"/>
                    <a:pt x="82" y="1648"/>
                    <a:pt x="314" y="1746"/>
                  </a:cubicBezTo>
                  <a:cubicBezTo>
                    <a:pt x="380" y="1775"/>
                    <a:pt x="449" y="1787"/>
                    <a:pt x="518" y="1787"/>
                  </a:cubicBezTo>
                  <a:cubicBezTo>
                    <a:pt x="661" y="1787"/>
                    <a:pt x="805" y="1734"/>
                    <a:pt x="926" y="1663"/>
                  </a:cubicBezTo>
                  <a:cubicBezTo>
                    <a:pt x="1098" y="1544"/>
                    <a:pt x="1262" y="1410"/>
                    <a:pt x="1404" y="1253"/>
                  </a:cubicBezTo>
                  <a:cubicBezTo>
                    <a:pt x="1546" y="1111"/>
                    <a:pt x="1710" y="947"/>
                    <a:pt x="1912" y="909"/>
                  </a:cubicBezTo>
                  <a:cubicBezTo>
                    <a:pt x="1931" y="906"/>
                    <a:pt x="1949" y="904"/>
                    <a:pt x="1966" y="904"/>
                  </a:cubicBezTo>
                  <a:cubicBezTo>
                    <a:pt x="2207" y="904"/>
                    <a:pt x="2229" y="1236"/>
                    <a:pt x="2173" y="1424"/>
                  </a:cubicBezTo>
                  <a:cubicBezTo>
                    <a:pt x="2113" y="1656"/>
                    <a:pt x="1986" y="1895"/>
                    <a:pt x="2076" y="2134"/>
                  </a:cubicBezTo>
                  <a:cubicBezTo>
                    <a:pt x="2188" y="2410"/>
                    <a:pt x="2494" y="2410"/>
                    <a:pt x="2733" y="2447"/>
                  </a:cubicBezTo>
                  <a:cubicBezTo>
                    <a:pt x="3009" y="2470"/>
                    <a:pt x="3271" y="2567"/>
                    <a:pt x="3495" y="2724"/>
                  </a:cubicBezTo>
                  <a:cubicBezTo>
                    <a:pt x="3521" y="2742"/>
                    <a:pt x="3546" y="2750"/>
                    <a:pt x="3571" y="2750"/>
                  </a:cubicBezTo>
                  <a:cubicBezTo>
                    <a:pt x="3687" y="2750"/>
                    <a:pt x="3768" y="2570"/>
                    <a:pt x="3644" y="2477"/>
                  </a:cubicBezTo>
                  <a:cubicBezTo>
                    <a:pt x="3465" y="2343"/>
                    <a:pt x="3256" y="2253"/>
                    <a:pt x="3039" y="2209"/>
                  </a:cubicBezTo>
                  <a:cubicBezTo>
                    <a:pt x="2935" y="2186"/>
                    <a:pt x="2830" y="2164"/>
                    <a:pt x="2726" y="2149"/>
                  </a:cubicBezTo>
                  <a:cubicBezTo>
                    <a:pt x="2621" y="2134"/>
                    <a:pt x="2487" y="2149"/>
                    <a:pt x="2397" y="2097"/>
                  </a:cubicBezTo>
                  <a:cubicBezTo>
                    <a:pt x="2210" y="1992"/>
                    <a:pt x="2420" y="1619"/>
                    <a:pt x="2457" y="1484"/>
                  </a:cubicBezTo>
                  <a:cubicBezTo>
                    <a:pt x="2524" y="1260"/>
                    <a:pt x="2487" y="1021"/>
                    <a:pt x="2367" y="827"/>
                  </a:cubicBezTo>
                  <a:cubicBezTo>
                    <a:pt x="2259" y="674"/>
                    <a:pt x="2124" y="616"/>
                    <a:pt x="1982" y="616"/>
                  </a:cubicBezTo>
                  <a:cubicBezTo>
                    <a:pt x="1743" y="616"/>
                    <a:pt x="1485" y="783"/>
                    <a:pt x="1307" y="947"/>
                  </a:cubicBezTo>
                  <a:cubicBezTo>
                    <a:pt x="1173" y="1088"/>
                    <a:pt x="1023" y="1223"/>
                    <a:pt x="866" y="1350"/>
                  </a:cubicBezTo>
                  <a:cubicBezTo>
                    <a:pt x="783" y="1412"/>
                    <a:pt x="635" y="1500"/>
                    <a:pt x="508" y="1500"/>
                  </a:cubicBezTo>
                  <a:cubicBezTo>
                    <a:pt x="452" y="1500"/>
                    <a:pt x="400" y="1483"/>
                    <a:pt x="359" y="1439"/>
                  </a:cubicBezTo>
                  <a:cubicBezTo>
                    <a:pt x="172" y="1230"/>
                    <a:pt x="418" y="917"/>
                    <a:pt x="568" y="782"/>
                  </a:cubicBezTo>
                  <a:cubicBezTo>
                    <a:pt x="784" y="588"/>
                    <a:pt x="1031" y="424"/>
                    <a:pt x="1270" y="245"/>
                  </a:cubicBezTo>
                  <a:cubicBezTo>
                    <a:pt x="1385" y="160"/>
                    <a:pt x="1278" y="0"/>
                    <a:pt x="1158" y="0"/>
                  </a:cubicBezTo>
                  <a:close/>
                </a:path>
              </a:pathLst>
            </a:custGeom>
            <a:solidFill>
              <a:srgbClr val="B7A6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0"/>
            <p:cNvSpPr/>
            <p:nvPr/>
          </p:nvSpPr>
          <p:spPr>
            <a:xfrm>
              <a:off x="5933865" y="3434765"/>
              <a:ext cx="129224" cy="201007"/>
            </a:xfrm>
            <a:custGeom>
              <a:rect b="b" l="l" r="r" t="t"/>
              <a:pathLst>
                <a:path extrusionOk="0" h="5578" w="3586">
                  <a:moveTo>
                    <a:pt x="3585" y="0"/>
                  </a:moveTo>
                  <a:lnTo>
                    <a:pt x="1" y="3256"/>
                  </a:lnTo>
                  <a:lnTo>
                    <a:pt x="1" y="5578"/>
                  </a:lnTo>
                  <a:lnTo>
                    <a:pt x="3585" y="2091"/>
                  </a:lnTo>
                  <a:lnTo>
                    <a:pt x="3585" y="0"/>
                  </a:lnTo>
                  <a:close/>
                </a:path>
              </a:pathLst>
            </a:custGeom>
            <a:solidFill>
              <a:srgbClr val="ADC9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0"/>
            <p:cNvSpPr/>
            <p:nvPr/>
          </p:nvSpPr>
          <p:spPr>
            <a:xfrm>
              <a:off x="5956495" y="3518978"/>
              <a:ext cx="97693" cy="76179"/>
            </a:xfrm>
            <a:custGeom>
              <a:rect b="b" l="l" r="r" t="t"/>
              <a:pathLst>
                <a:path extrusionOk="0" h="2114" w="2711">
                  <a:moveTo>
                    <a:pt x="1927" y="0"/>
                  </a:moveTo>
                  <a:lnTo>
                    <a:pt x="0" y="1576"/>
                  </a:lnTo>
                  <a:lnTo>
                    <a:pt x="807" y="2113"/>
                  </a:lnTo>
                  <a:lnTo>
                    <a:pt x="2711" y="389"/>
                  </a:lnTo>
                  <a:lnTo>
                    <a:pt x="1927" y="0"/>
                  </a:ln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0"/>
            <p:cNvSpPr/>
            <p:nvPr/>
          </p:nvSpPr>
          <p:spPr>
            <a:xfrm>
              <a:off x="5956495" y="3575732"/>
              <a:ext cx="29081" cy="35567"/>
            </a:xfrm>
            <a:custGeom>
              <a:rect b="b" l="l" r="r" t="t"/>
              <a:pathLst>
                <a:path extrusionOk="0" h="987" w="807">
                  <a:moveTo>
                    <a:pt x="0" y="1"/>
                  </a:moveTo>
                  <a:lnTo>
                    <a:pt x="0" y="986"/>
                  </a:lnTo>
                  <a:lnTo>
                    <a:pt x="807" y="882"/>
                  </a:lnTo>
                  <a:lnTo>
                    <a:pt x="807" y="538"/>
                  </a:lnTo>
                  <a:lnTo>
                    <a:pt x="0" y="1"/>
                  </a:lnTo>
                  <a:close/>
                </a:path>
              </a:pathLst>
            </a:custGeom>
            <a:solidFill>
              <a:srgbClr val="6D6D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0"/>
            <p:cNvSpPr/>
            <p:nvPr/>
          </p:nvSpPr>
          <p:spPr>
            <a:xfrm>
              <a:off x="5990656" y="3512239"/>
              <a:ext cx="25585" cy="35279"/>
            </a:xfrm>
            <a:custGeom>
              <a:rect b="b" l="l" r="r" t="t"/>
              <a:pathLst>
                <a:path extrusionOk="0" h="979" w="710">
                  <a:moveTo>
                    <a:pt x="710" y="1"/>
                  </a:moveTo>
                  <a:lnTo>
                    <a:pt x="0" y="292"/>
                  </a:lnTo>
                  <a:lnTo>
                    <a:pt x="0" y="979"/>
                  </a:lnTo>
                  <a:lnTo>
                    <a:pt x="710" y="576"/>
                  </a:lnTo>
                  <a:lnTo>
                    <a:pt x="710"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0"/>
            <p:cNvSpPr/>
            <p:nvPr/>
          </p:nvSpPr>
          <p:spPr>
            <a:xfrm>
              <a:off x="5995485" y="3521716"/>
              <a:ext cx="17549" cy="14955"/>
            </a:xfrm>
            <a:custGeom>
              <a:rect b="b" l="l" r="r" t="t"/>
              <a:pathLst>
                <a:path extrusionOk="0" h="415" w="487">
                  <a:moveTo>
                    <a:pt x="322" y="1"/>
                  </a:moveTo>
                  <a:cubicBezTo>
                    <a:pt x="300" y="1"/>
                    <a:pt x="277" y="5"/>
                    <a:pt x="255" y="14"/>
                  </a:cubicBezTo>
                  <a:lnTo>
                    <a:pt x="105" y="74"/>
                  </a:lnTo>
                  <a:cubicBezTo>
                    <a:pt x="46" y="96"/>
                    <a:pt x="1" y="156"/>
                    <a:pt x="1" y="223"/>
                  </a:cubicBezTo>
                  <a:lnTo>
                    <a:pt x="1" y="253"/>
                  </a:lnTo>
                  <a:cubicBezTo>
                    <a:pt x="1" y="345"/>
                    <a:pt x="80" y="415"/>
                    <a:pt x="168" y="415"/>
                  </a:cubicBezTo>
                  <a:cubicBezTo>
                    <a:pt x="195" y="415"/>
                    <a:pt x="221" y="408"/>
                    <a:pt x="247" y="395"/>
                  </a:cubicBezTo>
                  <a:lnTo>
                    <a:pt x="397" y="305"/>
                  </a:lnTo>
                  <a:cubicBezTo>
                    <a:pt x="449" y="275"/>
                    <a:pt x="479" y="223"/>
                    <a:pt x="486" y="163"/>
                  </a:cubicBezTo>
                  <a:cubicBezTo>
                    <a:pt x="486" y="68"/>
                    <a:pt x="410" y="1"/>
                    <a:pt x="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0"/>
            <p:cNvSpPr/>
            <p:nvPr/>
          </p:nvSpPr>
          <p:spPr>
            <a:xfrm>
              <a:off x="5990656" y="3532959"/>
              <a:ext cx="45225" cy="25585"/>
            </a:xfrm>
            <a:custGeom>
              <a:rect b="b" l="l" r="r" t="t"/>
              <a:pathLst>
                <a:path extrusionOk="0" h="710" w="1255">
                  <a:moveTo>
                    <a:pt x="710" y="1"/>
                  </a:moveTo>
                  <a:lnTo>
                    <a:pt x="0" y="404"/>
                  </a:lnTo>
                  <a:lnTo>
                    <a:pt x="620" y="710"/>
                  </a:lnTo>
                  <a:lnTo>
                    <a:pt x="1255" y="202"/>
                  </a:lnTo>
                  <a:lnTo>
                    <a:pt x="710" y="1"/>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0"/>
            <p:cNvSpPr/>
            <p:nvPr/>
          </p:nvSpPr>
          <p:spPr>
            <a:xfrm>
              <a:off x="4840640" y="3731258"/>
              <a:ext cx="194016" cy="82125"/>
            </a:xfrm>
            <a:custGeom>
              <a:rect b="b" l="l" r="r" t="t"/>
              <a:pathLst>
                <a:path extrusionOk="0" h="2279" w="5384">
                  <a:moveTo>
                    <a:pt x="135" y="1"/>
                  </a:moveTo>
                  <a:cubicBezTo>
                    <a:pt x="60" y="1"/>
                    <a:pt x="0" y="61"/>
                    <a:pt x="0" y="135"/>
                  </a:cubicBezTo>
                  <a:lnTo>
                    <a:pt x="0" y="2144"/>
                  </a:lnTo>
                  <a:cubicBezTo>
                    <a:pt x="0" y="2218"/>
                    <a:pt x="60" y="2278"/>
                    <a:pt x="135" y="2278"/>
                  </a:cubicBezTo>
                  <a:lnTo>
                    <a:pt x="5242" y="2278"/>
                  </a:lnTo>
                  <a:cubicBezTo>
                    <a:pt x="5324" y="2278"/>
                    <a:pt x="5384" y="2218"/>
                    <a:pt x="5384" y="2144"/>
                  </a:cubicBezTo>
                  <a:lnTo>
                    <a:pt x="5384" y="135"/>
                  </a:lnTo>
                  <a:cubicBezTo>
                    <a:pt x="5384" y="61"/>
                    <a:pt x="5324" y="1"/>
                    <a:pt x="5242" y="1"/>
                  </a:cubicBezTo>
                  <a:close/>
                </a:path>
              </a:pathLst>
            </a:custGeom>
            <a:solidFill>
              <a:srgbClr val="44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0"/>
            <p:cNvSpPr/>
            <p:nvPr/>
          </p:nvSpPr>
          <p:spPr>
            <a:xfrm>
              <a:off x="4897935" y="3826533"/>
              <a:ext cx="72972" cy="6486"/>
            </a:xfrm>
            <a:custGeom>
              <a:rect b="b" l="l" r="r" t="t"/>
              <a:pathLst>
                <a:path extrusionOk="0" h="180" w="2025">
                  <a:moveTo>
                    <a:pt x="90" y="0"/>
                  </a:moveTo>
                  <a:cubicBezTo>
                    <a:pt x="38" y="0"/>
                    <a:pt x="1" y="37"/>
                    <a:pt x="1" y="90"/>
                  </a:cubicBezTo>
                  <a:cubicBezTo>
                    <a:pt x="1" y="134"/>
                    <a:pt x="38" y="179"/>
                    <a:pt x="90" y="179"/>
                  </a:cubicBezTo>
                  <a:lnTo>
                    <a:pt x="1927" y="179"/>
                  </a:lnTo>
                  <a:cubicBezTo>
                    <a:pt x="1979" y="179"/>
                    <a:pt x="2024" y="134"/>
                    <a:pt x="2024" y="90"/>
                  </a:cubicBezTo>
                  <a:cubicBezTo>
                    <a:pt x="2024" y="37"/>
                    <a:pt x="1979" y="0"/>
                    <a:pt x="1927"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0"/>
            <p:cNvSpPr/>
            <p:nvPr/>
          </p:nvSpPr>
          <p:spPr>
            <a:xfrm>
              <a:off x="4840640" y="3813345"/>
              <a:ext cx="194016" cy="13225"/>
            </a:xfrm>
            <a:custGeom>
              <a:rect b="b" l="l" r="r" t="t"/>
              <a:pathLst>
                <a:path extrusionOk="0" h="367" w="5384">
                  <a:moveTo>
                    <a:pt x="179" y="0"/>
                  </a:moveTo>
                  <a:cubicBezTo>
                    <a:pt x="82" y="0"/>
                    <a:pt x="0" y="82"/>
                    <a:pt x="0" y="179"/>
                  </a:cubicBezTo>
                  <a:cubicBezTo>
                    <a:pt x="0" y="284"/>
                    <a:pt x="82" y="366"/>
                    <a:pt x="179" y="366"/>
                  </a:cubicBezTo>
                  <a:lnTo>
                    <a:pt x="5197" y="366"/>
                  </a:lnTo>
                  <a:cubicBezTo>
                    <a:pt x="5302" y="366"/>
                    <a:pt x="5384" y="284"/>
                    <a:pt x="5384" y="179"/>
                  </a:cubicBezTo>
                  <a:cubicBezTo>
                    <a:pt x="5384" y="82"/>
                    <a:pt x="5302" y="0"/>
                    <a:pt x="5197" y="0"/>
                  </a:cubicBez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0"/>
            <p:cNvSpPr/>
            <p:nvPr/>
          </p:nvSpPr>
          <p:spPr>
            <a:xfrm>
              <a:off x="4876963" y="3744194"/>
              <a:ext cx="120035" cy="55170"/>
            </a:xfrm>
            <a:custGeom>
              <a:rect b="b" l="l" r="r" t="t"/>
              <a:pathLst>
                <a:path extrusionOk="0" h="1531" w="3331">
                  <a:moveTo>
                    <a:pt x="769" y="0"/>
                  </a:moveTo>
                  <a:cubicBezTo>
                    <a:pt x="344" y="0"/>
                    <a:pt x="0" y="344"/>
                    <a:pt x="0" y="769"/>
                  </a:cubicBezTo>
                  <a:cubicBezTo>
                    <a:pt x="0" y="1187"/>
                    <a:pt x="344" y="1531"/>
                    <a:pt x="769" y="1531"/>
                  </a:cubicBezTo>
                  <a:lnTo>
                    <a:pt x="2569" y="1531"/>
                  </a:lnTo>
                  <a:cubicBezTo>
                    <a:pt x="2994" y="1531"/>
                    <a:pt x="3330" y="1187"/>
                    <a:pt x="3330" y="769"/>
                  </a:cubicBezTo>
                  <a:cubicBezTo>
                    <a:pt x="3330" y="344"/>
                    <a:pt x="2994" y="0"/>
                    <a:pt x="25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0"/>
            <p:cNvSpPr/>
            <p:nvPr/>
          </p:nvSpPr>
          <p:spPr>
            <a:xfrm>
              <a:off x="4840640" y="3744194"/>
              <a:ext cx="21802" cy="60828"/>
            </a:xfrm>
            <a:custGeom>
              <a:rect b="b" l="l" r="r" t="t"/>
              <a:pathLst>
                <a:path extrusionOk="0" h="1688" w="605">
                  <a:moveTo>
                    <a:pt x="299" y="0"/>
                  </a:moveTo>
                  <a:cubicBezTo>
                    <a:pt x="135" y="0"/>
                    <a:pt x="0" y="142"/>
                    <a:pt x="0" y="306"/>
                  </a:cubicBezTo>
                  <a:lnTo>
                    <a:pt x="0" y="1382"/>
                  </a:lnTo>
                  <a:cubicBezTo>
                    <a:pt x="0" y="1553"/>
                    <a:pt x="135" y="1688"/>
                    <a:pt x="299" y="1688"/>
                  </a:cubicBezTo>
                  <a:cubicBezTo>
                    <a:pt x="471" y="1688"/>
                    <a:pt x="605" y="1553"/>
                    <a:pt x="605" y="1382"/>
                  </a:cubicBezTo>
                  <a:lnTo>
                    <a:pt x="605" y="306"/>
                  </a:lnTo>
                  <a:cubicBezTo>
                    <a:pt x="605" y="142"/>
                    <a:pt x="471" y="0"/>
                    <a:pt x="299"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0"/>
            <p:cNvSpPr/>
            <p:nvPr/>
          </p:nvSpPr>
          <p:spPr>
            <a:xfrm>
              <a:off x="4840640" y="3780517"/>
              <a:ext cx="21802" cy="24504"/>
            </a:xfrm>
            <a:custGeom>
              <a:rect b="b" l="l" r="r" t="t"/>
              <a:pathLst>
                <a:path extrusionOk="0" h="680" w="605">
                  <a:moveTo>
                    <a:pt x="299" y="0"/>
                  </a:moveTo>
                  <a:cubicBezTo>
                    <a:pt x="135" y="0"/>
                    <a:pt x="0" y="135"/>
                    <a:pt x="0" y="306"/>
                  </a:cubicBezTo>
                  <a:lnTo>
                    <a:pt x="0" y="381"/>
                  </a:lnTo>
                  <a:cubicBezTo>
                    <a:pt x="0" y="545"/>
                    <a:pt x="135" y="680"/>
                    <a:pt x="299" y="680"/>
                  </a:cubicBezTo>
                  <a:cubicBezTo>
                    <a:pt x="471" y="680"/>
                    <a:pt x="605" y="545"/>
                    <a:pt x="605" y="381"/>
                  </a:cubicBezTo>
                  <a:lnTo>
                    <a:pt x="605" y="306"/>
                  </a:lnTo>
                  <a:cubicBezTo>
                    <a:pt x="605" y="135"/>
                    <a:pt x="471" y="0"/>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0"/>
            <p:cNvSpPr/>
            <p:nvPr/>
          </p:nvSpPr>
          <p:spPr>
            <a:xfrm>
              <a:off x="5012850" y="3744194"/>
              <a:ext cx="21802" cy="60828"/>
            </a:xfrm>
            <a:custGeom>
              <a:rect b="b" l="l" r="r" t="t"/>
              <a:pathLst>
                <a:path extrusionOk="0" h="1688" w="605">
                  <a:moveTo>
                    <a:pt x="299" y="0"/>
                  </a:moveTo>
                  <a:cubicBezTo>
                    <a:pt x="134" y="0"/>
                    <a:pt x="0" y="142"/>
                    <a:pt x="0" y="306"/>
                  </a:cubicBezTo>
                  <a:lnTo>
                    <a:pt x="0" y="1382"/>
                  </a:lnTo>
                  <a:cubicBezTo>
                    <a:pt x="0" y="1553"/>
                    <a:pt x="134" y="1688"/>
                    <a:pt x="299" y="1688"/>
                  </a:cubicBezTo>
                  <a:cubicBezTo>
                    <a:pt x="470" y="1688"/>
                    <a:pt x="605" y="1553"/>
                    <a:pt x="605" y="1382"/>
                  </a:cubicBezTo>
                  <a:lnTo>
                    <a:pt x="605" y="306"/>
                  </a:lnTo>
                  <a:cubicBezTo>
                    <a:pt x="605" y="142"/>
                    <a:pt x="470" y="0"/>
                    <a:pt x="299"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0"/>
            <p:cNvSpPr/>
            <p:nvPr/>
          </p:nvSpPr>
          <p:spPr>
            <a:xfrm>
              <a:off x="5012850" y="3744194"/>
              <a:ext cx="21802" cy="24504"/>
            </a:xfrm>
            <a:custGeom>
              <a:rect b="b" l="l" r="r" t="t"/>
              <a:pathLst>
                <a:path extrusionOk="0" h="680" w="605">
                  <a:moveTo>
                    <a:pt x="299" y="0"/>
                  </a:moveTo>
                  <a:cubicBezTo>
                    <a:pt x="134" y="0"/>
                    <a:pt x="0" y="142"/>
                    <a:pt x="0" y="306"/>
                  </a:cubicBezTo>
                  <a:lnTo>
                    <a:pt x="0" y="381"/>
                  </a:lnTo>
                  <a:cubicBezTo>
                    <a:pt x="0" y="545"/>
                    <a:pt x="134" y="680"/>
                    <a:pt x="299" y="680"/>
                  </a:cubicBezTo>
                  <a:cubicBezTo>
                    <a:pt x="470" y="680"/>
                    <a:pt x="605" y="545"/>
                    <a:pt x="605" y="381"/>
                  </a:cubicBezTo>
                  <a:lnTo>
                    <a:pt x="605" y="306"/>
                  </a:lnTo>
                  <a:cubicBezTo>
                    <a:pt x="605" y="142"/>
                    <a:pt x="470" y="0"/>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0"/>
            <p:cNvSpPr/>
            <p:nvPr/>
          </p:nvSpPr>
          <p:spPr>
            <a:xfrm>
              <a:off x="4676501" y="4034525"/>
              <a:ext cx="36612" cy="26378"/>
            </a:xfrm>
            <a:custGeom>
              <a:rect b="b" l="l" r="r" t="t"/>
              <a:pathLst>
                <a:path extrusionOk="0" h="732" w="1016">
                  <a:moveTo>
                    <a:pt x="217" y="0"/>
                  </a:moveTo>
                  <a:cubicBezTo>
                    <a:pt x="97" y="0"/>
                    <a:pt x="0" y="97"/>
                    <a:pt x="0" y="217"/>
                  </a:cubicBezTo>
                  <a:lnTo>
                    <a:pt x="0" y="523"/>
                  </a:lnTo>
                  <a:cubicBezTo>
                    <a:pt x="0" y="635"/>
                    <a:pt x="97" y="732"/>
                    <a:pt x="217" y="732"/>
                  </a:cubicBezTo>
                  <a:lnTo>
                    <a:pt x="799" y="732"/>
                  </a:lnTo>
                  <a:cubicBezTo>
                    <a:pt x="919" y="732"/>
                    <a:pt x="1016" y="635"/>
                    <a:pt x="1016" y="523"/>
                  </a:cubicBezTo>
                  <a:lnTo>
                    <a:pt x="1016" y="217"/>
                  </a:lnTo>
                  <a:cubicBezTo>
                    <a:pt x="1016" y="97"/>
                    <a:pt x="919" y="0"/>
                    <a:pt x="7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0"/>
            <p:cNvSpPr/>
            <p:nvPr/>
          </p:nvSpPr>
          <p:spPr>
            <a:xfrm>
              <a:off x="4676501" y="4015139"/>
              <a:ext cx="164971" cy="19423"/>
            </a:xfrm>
            <a:custGeom>
              <a:rect b="b" l="l" r="r" t="t"/>
              <a:pathLst>
                <a:path extrusionOk="0" h="539" w="4578">
                  <a:moveTo>
                    <a:pt x="209" y="0"/>
                  </a:moveTo>
                  <a:cubicBezTo>
                    <a:pt x="90" y="0"/>
                    <a:pt x="0" y="90"/>
                    <a:pt x="0" y="210"/>
                  </a:cubicBezTo>
                  <a:lnTo>
                    <a:pt x="0" y="329"/>
                  </a:lnTo>
                  <a:cubicBezTo>
                    <a:pt x="0" y="448"/>
                    <a:pt x="90" y="538"/>
                    <a:pt x="209" y="538"/>
                  </a:cubicBezTo>
                  <a:lnTo>
                    <a:pt x="4368" y="538"/>
                  </a:lnTo>
                  <a:cubicBezTo>
                    <a:pt x="4488" y="538"/>
                    <a:pt x="4578" y="448"/>
                    <a:pt x="4578" y="329"/>
                  </a:cubicBezTo>
                  <a:lnTo>
                    <a:pt x="4578" y="210"/>
                  </a:lnTo>
                  <a:cubicBezTo>
                    <a:pt x="4578" y="90"/>
                    <a:pt x="4488" y="0"/>
                    <a:pt x="4368"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0"/>
            <p:cNvSpPr/>
            <p:nvPr/>
          </p:nvSpPr>
          <p:spPr>
            <a:xfrm>
              <a:off x="4712284" y="4034525"/>
              <a:ext cx="84503" cy="26378"/>
            </a:xfrm>
            <a:custGeom>
              <a:rect b="b" l="l" r="r" t="t"/>
              <a:pathLst>
                <a:path extrusionOk="0" h="732" w="2345">
                  <a:moveTo>
                    <a:pt x="194" y="0"/>
                  </a:moveTo>
                  <a:cubicBezTo>
                    <a:pt x="82" y="0"/>
                    <a:pt x="0" y="90"/>
                    <a:pt x="0" y="194"/>
                  </a:cubicBezTo>
                  <a:lnTo>
                    <a:pt x="0" y="538"/>
                  </a:lnTo>
                  <a:cubicBezTo>
                    <a:pt x="0" y="642"/>
                    <a:pt x="82" y="732"/>
                    <a:pt x="194" y="732"/>
                  </a:cubicBezTo>
                  <a:lnTo>
                    <a:pt x="2151" y="732"/>
                  </a:lnTo>
                  <a:cubicBezTo>
                    <a:pt x="2255" y="732"/>
                    <a:pt x="2345" y="642"/>
                    <a:pt x="2345" y="538"/>
                  </a:cubicBezTo>
                  <a:lnTo>
                    <a:pt x="2345" y="194"/>
                  </a:lnTo>
                  <a:cubicBezTo>
                    <a:pt x="2345" y="90"/>
                    <a:pt x="2255" y="0"/>
                    <a:pt x="21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0"/>
            <p:cNvSpPr/>
            <p:nvPr/>
          </p:nvSpPr>
          <p:spPr>
            <a:xfrm>
              <a:off x="4676501" y="4060867"/>
              <a:ext cx="36612" cy="26414"/>
            </a:xfrm>
            <a:custGeom>
              <a:rect b="b" l="l" r="r" t="t"/>
              <a:pathLst>
                <a:path extrusionOk="0" h="733" w="1016">
                  <a:moveTo>
                    <a:pt x="187" y="1"/>
                  </a:moveTo>
                  <a:cubicBezTo>
                    <a:pt x="90" y="1"/>
                    <a:pt x="0" y="83"/>
                    <a:pt x="0" y="188"/>
                  </a:cubicBezTo>
                  <a:lnTo>
                    <a:pt x="0" y="546"/>
                  </a:lnTo>
                  <a:cubicBezTo>
                    <a:pt x="0" y="650"/>
                    <a:pt x="90" y="733"/>
                    <a:pt x="187" y="733"/>
                  </a:cubicBezTo>
                  <a:lnTo>
                    <a:pt x="829" y="733"/>
                  </a:lnTo>
                  <a:cubicBezTo>
                    <a:pt x="934" y="733"/>
                    <a:pt x="1016" y="650"/>
                    <a:pt x="1016" y="546"/>
                  </a:cubicBezTo>
                  <a:lnTo>
                    <a:pt x="1016" y="188"/>
                  </a:lnTo>
                  <a:cubicBezTo>
                    <a:pt x="1016" y="83"/>
                    <a:pt x="934" y="1"/>
                    <a:pt x="829"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0"/>
            <p:cNvSpPr/>
            <p:nvPr/>
          </p:nvSpPr>
          <p:spPr>
            <a:xfrm>
              <a:off x="4712284" y="4060867"/>
              <a:ext cx="84503" cy="26414"/>
            </a:xfrm>
            <a:custGeom>
              <a:rect b="b" l="l" r="r" t="t"/>
              <a:pathLst>
                <a:path extrusionOk="0" h="733" w="2345">
                  <a:moveTo>
                    <a:pt x="142" y="1"/>
                  </a:moveTo>
                  <a:cubicBezTo>
                    <a:pt x="60" y="1"/>
                    <a:pt x="0" y="68"/>
                    <a:pt x="0" y="150"/>
                  </a:cubicBezTo>
                  <a:lnTo>
                    <a:pt x="0" y="583"/>
                  </a:lnTo>
                  <a:cubicBezTo>
                    <a:pt x="0" y="665"/>
                    <a:pt x="60" y="733"/>
                    <a:pt x="142" y="733"/>
                  </a:cubicBezTo>
                  <a:lnTo>
                    <a:pt x="2196" y="733"/>
                  </a:lnTo>
                  <a:cubicBezTo>
                    <a:pt x="2278" y="733"/>
                    <a:pt x="2345" y="665"/>
                    <a:pt x="2345" y="583"/>
                  </a:cubicBezTo>
                  <a:lnTo>
                    <a:pt x="2345" y="150"/>
                  </a:lnTo>
                  <a:cubicBezTo>
                    <a:pt x="2345" y="68"/>
                    <a:pt x="2278" y="1"/>
                    <a:pt x="2196"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0"/>
            <p:cNvSpPr/>
            <p:nvPr/>
          </p:nvSpPr>
          <p:spPr>
            <a:xfrm>
              <a:off x="4797578" y="4034525"/>
              <a:ext cx="44144" cy="26378"/>
            </a:xfrm>
            <a:custGeom>
              <a:rect b="b" l="l" r="r" t="t"/>
              <a:pathLst>
                <a:path extrusionOk="0" h="732" w="1225">
                  <a:moveTo>
                    <a:pt x="187" y="0"/>
                  </a:moveTo>
                  <a:cubicBezTo>
                    <a:pt x="83" y="0"/>
                    <a:pt x="0" y="82"/>
                    <a:pt x="0" y="187"/>
                  </a:cubicBezTo>
                  <a:lnTo>
                    <a:pt x="0" y="545"/>
                  </a:lnTo>
                  <a:cubicBezTo>
                    <a:pt x="0" y="650"/>
                    <a:pt x="83" y="732"/>
                    <a:pt x="187" y="732"/>
                  </a:cubicBezTo>
                  <a:lnTo>
                    <a:pt x="1038" y="732"/>
                  </a:lnTo>
                  <a:cubicBezTo>
                    <a:pt x="1143" y="732"/>
                    <a:pt x="1225" y="650"/>
                    <a:pt x="1225" y="545"/>
                  </a:cubicBezTo>
                  <a:lnTo>
                    <a:pt x="1225" y="187"/>
                  </a:lnTo>
                  <a:cubicBezTo>
                    <a:pt x="1225" y="82"/>
                    <a:pt x="1143" y="0"/>
                    <a:pt x="1038"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0"/>
            <p:cNvSpPr/>
            <p:nvPr/>
          </p:nvSpPr>
          <p:spPr>
            <a:xfrm>
              <a:off x="4797578" y="4060867"/>
              <a:ext cx="44144" cy="26414"/>
            </a:xfrm>
            <a:custGeom>
              <a:rect b="b" l="l" r="r" t="t"/>
              <a:pathLst>
                <a:path extrusionOk="0" h="733" w="1225">
                  <a:moveTo>
                    <a:pt x="187" y="1"/>
                  </a:moveTo>
                  <a:cubicBezTo>
                    <a:pt x="83" y="1"/>
                    <a:pt x="0" y="83"/>
                    <a:pt x="0" y="188"/>
                  </a:cubicBezTo>
                  <a:lnTo>
                    <a:pt x="0" y="546"/>
                  </a:lnTo>
                  <a:cubicBezTo>
                    <a:pt x="0" y="650"/>
                    <a:pt x="83" y="733"/>
                    <a:pt x="187" y="733"/>
                  </a:cubicBezTo>
                  <a:lnTo>
                    <a:pt x="1038" y="733"/>
                  </a:lnTo>
                  <a:cubicBezTo>
                    <a:pt x="1143" y="733"/>
                    <a:pt x="1225" y="650"/>
                    <a:pt x="1225" y="546"/>
                  </a:cubicBezTo>
                  <a:lnTo>
                    <a:pt x="1225" y="188"/>
                  </a:lnTo>
                  <a:cubicBezTo>
                    <a:pt x="1225" y="83"/>
                    <a:pt x="1143" y="1"/>
                    <a:pt x="10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0"/>
            <p:cNvSpPr/>
            <p:nvPr/>
          </p:nvSpPr>
          <p:spPr>
            <a:xfrm>
              <a:off x="3873572" y="2364932"/>
              <a:ext cx="40395" cy="53584"/>
            </a:xfrm>
            <a:custGeom>
              <a:rect b="b" l="l" r="r" t="t"/>
              <a:pathLst>
                <a:path extrusionOk="0" h="1487" w="1121">
                  <a:moveTo>
                    <a:pt x="0" y="0"/>
                  </a:moveTo>
                  <a:lnTo>
                    <a:pt x="0" y="1217"/>
                  </a:lnTo>
                  <a:lnTo>
                    <a:pt x="15" y="1225"/>
                  </a:lnTo>
                  <a:cubicBezTo>
                    <a:pt x="68" y="1374"/>
                    <a:pt x="292" y="1486"/>
                    <a:pt x="560" y="1486"/>
                  </a:cubicBezTo>
                  <a:cubicBezTo>
                    <a:pt x="829" y="1486"/>
                    <a:pt x="1053" y="1374"/>
                    <a:pt x="1106" y="1225"/>
                  </a:cubicBezTo>
                  <a:lnTo>
                    <a:pt x="1121" y="1217"/>
                  </a:lnTo>
                  <a:lnTo>
                    <a:pt x="11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0"/>
            <p:cNvSpPr/>
            <p:nvPr/>
          </p:nvSpPr>
          <p:spPr>
            <a:xfrm>
              <a:off x="3873572" y="2353076"/>
              <a:ext cx="40396" cy="23711"/>
            </a:xfrm>
            <a:custGeom>
              <a:rect b="b" l="l" r="r" t="t"/>
              <a:pathLst>
                <a:path extrusionOk="0" h="658" w="1121">
                  <a:moveTo>
                    <a:pt x="560" y="1"/>
                  </a:moveTo>
                  <a:cubicBezTo>
                    <a:pt x="247" y="1"/>
                    <a:pt x="0" y="150"/>
                    <a:pt x="0" y="329"/>
                  </a:cubicBezTo>
                  <a:cubicBezTo>
                    <a:pt x="0" y="516"/>
                    <a:pt x="247" y="658"/>
                    <a:pt x="560" y="658"/>
                  </a:cubicBezTo>
                  <a:cubicBezTo>
                    <a:pt x="867" y="658"/>
                    <a:pt x="1121" y="516"/>
                    <a:pt x="1121" y="329"/>
                  </a:cubicBezTo>
                  <a:cubicBezTo>
                    <a:pt x="1121" y="150"/>
                    <a:pt x="867" y="1"/>
                    <a:pt x="560"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0"/>
            <p:cNvSpPr/>
            <p:nvPr/>
          </p:nvSpPr>
          <p:spPr>
            <a:xfrm>
              <a:off x="3566303" y="3457070"/>
              <a:ext cx="157440" cy="120323"/>
            </a:xfrm>
            <a:custGeom>
              <a:rect b="b" l="l" r="r" t="t"/>
              <a:pathLst>
                <a:path extrusionOk="0" h="3339" w="4369">
                  <a:moveTo>
                    <a:pt x="0" y="1"/>
                  </a:moveTo>
                  <a:lnTo>
                    <a:pt x="0" y="2525"/>
                  </a:lnTo>
                  <a:cubicBezTo>
                    <a:pt x="0" y="2973"/>
                    <a:pt x="358" y="3339"/>
                    <a:pt x="806" y="3339"/>
                  </a:cubicBezTo>
                  <a:lnTo>
                    <a:pt x="3562" y="3339"/>
                  </a:lnTo>
                  <a:cubicBezTo>
                    <a:pt x="4010" y="3339"/>
                    <a:pt x="4368" y="2973"/>
                    <a:pt x="4368" y="2525"/>
                  </a:cubicBezTo>
                  <a:lnTo>
                    <a:pt x="43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0"/>
            <p:cNvSpPr/>
            <p:nvPr/>
          </p:nvSpPr>
          <p:spPr>
            <a:xfrm>
              <a:off x="3722394" y="3403852"/>
              <a:ext cx="160630" cy="53569"/>
            </a:xfrm>
            <a:custGeom>
              <a:rect b="b" l="l" r="r" t="t"/>
              <a:pathLst>
                <a:path extrusionOk="0" h="1666" w="4459">
                  <a:moveTo>
                    <a:pt x="1113" y="1"/>
                  </a:moveTo>
                  <a:cubicBezTo>
                    <a:pt x="501" y="1"/>
                    <a:pt x="0" y="501"/>
                    <a:pt x="0" y="1113"/>
                  </a:cubicBezTo>
                  <a:lnTo>
                    <a:pt x="0" y="1666"/>
                  </a:lnTo>
                  <a:lnTo>
                    <a:pt x="3435" y="1666"/>
                  </a:lnTo>
                  <a:cubicBezTo>
                    <a:pt x="4003" y="1666"/>
                    <a:pt x="4458" y="1210"/>
                    <a:pt x="4458" y="643"/>
                  </a:cubicBezTo>
                  <a:lnTo>
                    <a:pt x="44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0"/>
            <p:cNvSpPr/>
            <p:nvPr/>
          </p:nvSpPr>
          <p:spPr>
            <a:xfrm>
              <a:off x="3849897" y="3145514"/>
              <a:ext cx="81008" cy="49008"/>
            </a:xfrm>
            <a:custGeom>
              <a:rect b="b" l="l" r="r" t="t"/>
              <a:pathLst>
                <a:path extrusionOk="0" h="1360" w="2248">
                  <a:moveTo>
                    <a:pt x="1120" y="0"/>
                  </a:moveTo>
                  <a:cubicBezTo>
                    <a:pt x="501" y="0"/>
                    <a:pt x="0" y="306"/>
                    <a:pt x="0" y="680"/>
                  </a:cubicBezTo>
                  <a:cubicBezTo>
                    <a:pt x="0" y="1053"/>
                    <a:pt x="501" y="1359"/>
                    <a:pt x="1120" y="1359"/>
                  </a:cubicBezTo>
                  <a:cubicBezTo>
                    <a:pt x="1740" y="1359"/>
                    <a:pt x="2248" y="1053"/>
                    <a:pt x="2248" y="680"/>
                  </a:cubicBezTo>
                  <a:cubicBezTo>
                    <a:pt x="2248" y="306"/>
                    <a:pt x="1740" y="0"/>
                    <a:pt x="1120" y="0"/>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0"/>
            <p:cNvSpPr/>
            <p:nvPr/>
          </p:nvSpPr>
          <p:spPr>
            <a:xfrm>
              <a:off x="3849897" y="3142271"/>
              <a:ext cx="81008" cy="49008"/>
            </a:xfrm>
            <a:custGeom>
              <a:rect b="b" l="l" r="r" t="t"/>
              <a:pathLst>
                <a:path extrusionOk="0" h="1360" w="2248">
                  <a:moveTo>
                    <a:pt x="1120" y="0"/>
                  </a:moveTo>
                  <a:cubicBezTo>
                    <a:pt x="501" y="0"/>
                    <a:pt x="0" y="307"/>
                    <a:pt x="0" y="680"/>
                  </a:cubicBezTo>
                  <a:cubicBezTo>
                    <a:pt x="0" y="1053"/>
                    <a:pt x="501" y="1359"/>
                    <a:pt x="1120" y="1359"/>
                  </a:cubicBezTo>
                  <a:cubicBezTo>
                    <a:pt x="1740" y="1359"/>
                    <a:pt x="2248" y="1053"/>
                    <a:pt x="2248" y="680"/>
                  </a:cubicBezTo>
                  <a:cubicBezTo>
                    <a:pt x="2248" y="307"/>
                    <a:pt x="1740" y="0"/>
                    <a:pt x="1120" y="0"/>
                  </a:cubicBezTo>
                  <a:close/>
                </a:path>
              </a:pathLst>
            </a:custGeom>
            <a:solidFill>
              <a:srgbClr val="B5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0"/>
            <p:cNvSpPr/>
            <p:nvPr/>
          </p:nvSpPr>
          <p:spPr>
            <a:xfrm>
              <a:off x="3869536" y="3006132"/>
              <a:ext cx="46594" cy="165187"/>
            </a:xfrm>
            <a:custGeom>
              <a:rect b="b" l="l" r="r" t="t"/>
              <a:pathLst>
                <a:path extrusionOk="0" h="4584" w="1293">
                  <a:moveTo>
                    <a:pt x="441" y="0"/>
                  </a:moveTo>
                  <a:lnTo>
                    <a:pt x="0" y="4361"/>
                  </a:lnTo>
                  <a:cubicBezTo>
                    <a:pt x="0" y="4361"/>
                    <a:pt x="289" y="4583"/>
                    <a:pt x="672" y="4583"/>
                  </a:cubicBezTo>
                  <a:cubicBezTo>
                    <a:pt x="863" y="4583"/>
                    <a:pt x="1078" y="4528"/>
                    <a:pt x="1292" y="4361"/>
                  </a:cubicBezTo>
                  <a:lnTo>
                    <a:pt x="852"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0"/>
            <p:cNvSpPr/>
            <p:nvPr/>
          </p:nvSpPr>
          <p:spPr>
            <a:xfrm>
              <a:off x="3885680" y="2984043"/>
              <a:ext cx="26414" cy="21585"/>
            </a:xfrm>
            <a:custGeom>
              <a:rect b="b" l="l" r="r" t="t"/>
              <a:pathLst>
                <a:path extrusionOk="0" h="599" w="733">
                  <a:moveTo>
                    <a:pt x="165" y="1"/>
                  </a:moveTo>
                  <a:lnTo>
                    <a:pt x="0" y="583"/>
                  </a:lnTo>
                  <a:lnTo>
                    <a:pt x="732" y="598"/>
                  </a:lnTo>
                  <a:cubicBezTo>
                    <a:pt x="732" y="598"/>
                    <a:pt x="277" y="232"/>
                    <a:pt x="165" y="1"/>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0"/>
            <p:cNvSpPr/>
            <p:nvPr/>
          </p:nvSpPr>
          <p:spPr>
            <a:xfrm>
              <a:off x="3878401" y="2923793"/>
              <a:ext cx="97729" cy="89909"/>
            </a:xfrm>
            <a:custGeom>
              <a:rect b="b" l="l" r="r" t="t"/>
              <a:pathLst>
                <a:path extrusionOk="0" h="2495" w="2712">
                  <a:moveTo>
                    <a:pt x="1038" y="1"/>
                  </a:moveTo>
                  <a:cubicBezTo>
                    <a:pt x="812" y="1"/>
                    <a:pt x="600" y="70"/>
                    <a:pt x="434" y="217"/>
                  </a:cubicBezTo>
                  <a:cubicBezTo>
                    <a:pt x="1" y="605"/>
                    <a:pt x="61" y="1382"/>
                    <a:pt x="568" y="1949"/>
                  </a:cubicBezTo>
                  <a:cubicBezTo>
                    <a:pt x="885" y="2303"/>
                    <a:pt x="1300" y="2494"/>
                    <a:pt x="1674" y="2494"/>
                  </a:cubicBezTo>
                  <a:cubicBezTo>
                    <a:pt x="1901" y="2494"/>
                    <a:pt x="2112" y="2424"/>
                    <a:pt x="2278" y="2278"/>
                  </a:cubicBezTo>
                  <a:cubicBezTo>
                    <a:pt x="2711" y="1889"/>
                    <a:pt x="2652" y="1113"/>
                    <a:pt x="2144" y="545"/>
                  </a:cubicBezTo>
                  <a:cubicBezTo>
                    <a:pt x="1828" y="192"/>
                    <a:pt x="1413" y="1"/>
                    <a:pt x="1038" y="1"/>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0"/>
            <p:cNvSpPr/>
            <p:nvPr/>
          </p:nvSpPr>
          <p:spPr>
            <a:xfrm>
              <a:off x="3878401" y="2907073"/>
              <a:ext cx="113872" cy="105296"/>
            </a:xfrm>
            <a:custGeom>
              <a:rect b="b" l="l" r="r" t="t"/>
              <a:pathLst>
                <a:path extrusionOk="0" h="2922" w="3160">
                  <a:moveTo>
                    <a:pt x="953" y="1"/>
                  </a:moveTo>
                  <a:cubicBezTo>
                    <a:pt x="752" y="1"/>
                    <a:pt x="572" y="59"/>
                    <a:pt x="434" y="181"/>
                  </a:cubicBezTo>
                  <a:cubicBezTo>
                    <a:pt x="1" y="569"/>
                    <a:pt x="165" y="1457"/>
                    <a:pt x="792" y="2167"/>
                  </a:cubicBezTo>
                  <a:cubicBezTo>
                    <a:pt x="1227" y="2648"/>
                    <a:pt x="1767" y="2922"/>
                    <a:pt x="2204" y="2922"/>
                  </a:cubicBezTo>
                  <a:cubicBezTo>
                    <a:pt x="2404" y="2922"/>
                    <a:pt x="2583" y="2864"/>
                    <a:pt x="2719" y="2742"/>
                  </a:cubicBezTo>
                  <a:cubicBezTo>
                    <a:pt x="3159" y="2353"/>
                    <a:pt x="2995" y="1465"/>
                    <a:pt x="2368" y="763"/>
                  </a:cubicBezTo>
                  <a:cubicBezTo>
                    <a:pt x="1933" y="276"/>
                    <a:pt x="1392" y="1"/>
                    <a:pt x="953" y="1"/>
                  </a:cubicBezTo>
                  <a:close/>
                </a:path>
              </a:pathLst>
            </a:custGeom>
            <a:solidFill>
              <a:srgbClr val="B5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0"/>
            <p:cNvSpPr/>
            <p:nvPr/>
          </p:nvSpPr>
          <p:spPr>
            <a:xfrm>
              <a:off x="3889968" y="2925487"/>
              <a:ext cx="83999" cy="77477"/>
            </a:xfrm>
            <a:custGeom>
              <a:rect b="b" l="l" r="r" t="t"/>
              <a:pathLst>
                <a:path extrusionOk="0" h="2150" w="2331">
                  <a:moveTo>
                    <a:pt x="763" y="73"/>
                  </a:moveTo>
                  <a:cubicBezTo>
                    <a:pt x="1061" y="73"/>
                    <a:pt x="1427" y="259"/>
                    <a:pt x="1718" y="581"/>
                  </a:cubicBezTo>
                  <a:cubicBezTo>
                    <a:pt x="2144" y="1058"/>
                    <a:pt x="2241" y="1671"/>
                    <a:pt x="1942" y="1940"/>
                  </a:cubicBezTo>
                  <a:cubicBezTo>
                    <a:pt x="1845" y="2029"/>
                    <a:pt x="1716" y="2072"/>
                    <a:pt x="1571" y="2072"/>
                  </a:cubicBezTo>
                  <a:cubicBezTo>
                    <a:pt x="1269" y="2072"/>
                    <a:pt x="901" y="1889"/>
                    <a:pt x="613" y="1566"/>
                  </a:cubicBezTo>
                  <a:cubicBezTo>
                    <a:pt x="188" y="1088"/>
                    <a:pt x="91" y="483"/>
                    <a:pt x="397" y="207"/>
                  </a:cubicBezTo>
                  <a:cubicBezTo>
                    <a:pt x="494" y="118"/>
                    <a:pt x="628" y="73"/>
                    <a:pt x="763" y="73"/>
                  </a:cubicBezTo>
                  <a:close/>
                  <a:moveTo>
                    <a:pt x="762" y="1"/>
                  </a:moveTo>
                  <a:cubicBezTo>
                    <a:pt x="599" y="1"/>
                    <a:pt x="451" y="48"/>
                    <a:pt x="337" y="147"/>
                  </a:cubicBezTo>
                  <a:cubicBezTo>
                    <a:pt x="1" y="454"/>
                    <a:pt x="98" y="1111"/>
                    <a:pt x="554" y="1626"/>
                  </a:cubicBezTo>
                  <a:cubicBezTo>
                    <a:pt x="854" y="1956"/>
                    <a:pt x="1234" y="2149"/>
                    <a:pt x="1551" y="2149"/>
                  </a:cubicBezTo>
                  <a:cubicBezTo>
                    <a:pt x="1557" y="2149"/>
                    <a:pt x="1563" y="2149"/>
                    <a:pt x="1569" y="2149"/>
                  </a:cubicBezTo>
                  <a:cubicBezTo>
                    <a:pt x="1579" y="2149"/>
                    <a:pt x="1589" y="2149"/>
                    <a:pt x="1599" y="2149"/>
                  </a:cubicBezTo>
                  <a:cubicBezTo>
                    <a:pt x="1745" y="2149"/>
                    <a:pt x="1883" y="2098"/>
                    <a:pt x="1995" y="2007"/>
                  </a:cubicBezTo>
                  <a:cubicBezTo>
                    <a:pt x="2331" y="1701"/>
                    <a:pt x="2234" y="1043"/>
                    <a:pt x="1778" y="528"/>
                  </a:cubicBezTo>
                  <a:cubicBezTo>
                    <a:pt x="1474" y="190"/>
                    <a:pt x="1088" y="1"/>
                    <a:pt x="7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0"/>
            <p:cNvSpPr/>
            <p:nvPr/>
          </p:nvSpPr>
          <p:spPr>
            <a:xfrm>
              <a:off x="3921210" y="2953378"/>
              <a:ext cx="22090" cy="20757"/>
            </a:xfrm>
            <a:custGeom>
              <a:rect b="b" l="l" r="r" t="t"/>
              <a:pathLst>
                <a:path extrusionOk="0" h="576" w="613">
                  <a:moveTo>
                    <a:pt x="515" y="45"/>
                  </a:moveTo>
                  <a:lnTo>
                    <a:pt x="560" y="98"/>
                  </a:lnTo>
                  <a:lnTo>
                    <a:pt x="239" y="538"/>
                  </a:lnTo>
                  <a:cubicBezTo>
                    <a:pt x="231" y="540"/>
                    <a:pt x="223" y="540"/>
                    <a:pt x="215" y="540"/>
                  </a:cubicBezTo>
                  <a:cubicBezTo>
                    <a:pt x="177" y="540"/>
                    <a:pt x="136" y="526"/>
                    <a:pt x="105" y="501"/>
                  </a:cubicBezTo>
                  <a:cubicBezTo>
                    <a:pt x="60" y="456"/>
                    <a:pt x="45" y="396"/>
                    <a:pt x="60" y="337"/>
                  </a:cubicBezTo>
                  <a:lnTo>
                    <a:pt x="515" y="45"/>
                  </a:lnTo>
                  <a:close/>
                  <a:moveTo>
                    <a:pt x="508" y="1"/>
                  </a:moveTo>
                  <a:lnTo>
                    <a:pt x="30" y="307"/>
                  </a:lnTo>
                  <a:cubicBezTo>
                    <a:pt x="23" y="314"/>
                    <a:pt x="23" y="314"/>
                    <a:pt x="15" y="322"/>
                  </a:cubicBezTo>
                  <a:cubicBezTo>
                    <a:pt x="0" y="396"/>
                    <a:pt x="23" y="471"/>
                    <a:pt x="75" y="531"/>
                  </a:cubicBezTo>
                  <a:cubicBezTo>
                    <a:pt x="112" y="561"/>
                    <a:pt x="164" y="576"/>
                    <a:pt x="217" y="576"/>
                  </a:cubicBezTo>
                  <a:lnTo>
                    <a:pt x="254" y="576"/>
                  </a:lnTo>
                  <a:cubicBezTo>
                    <a:pt x="261" y="576"/>
                    <a:pt x="261" y="568"/>
                    <a:pt x="269" y="568"/>
                  </a:cubicBezTo>
                  <a:lnTo>
                    <a:pt x="605" y="98"/>
                  </a:lnTo>
                  <a:cubicBezTo>
                    <a:pt x="612" y="90"/>
                    <a:pt x="612" y="83"/>
                    <a:pt x="605" y="75"/>
                  </a:cubicBezTo>
                  <a:lnTo>
                    <a:pt x="5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0"/>
            <p:cNvSpPr/>
            <p:nvPr/>
          </p:nvSpPr>
          <p:spPr>
            <a:xfrm>
              <a:off x="3939228" y="2946927"/>
              <a:ext cx="10270" cy="10522"/>
            </a:xfrm>
            <a:custGeom>
              <a:rect b="b" l="l" r="r" t="t"/>
              <a:pathLst>
                <a:path extrusionOk="0" h="292" w="285">
                  <a:moveTo>
                    <a:pt x="142" y="0"/>
                  </a:moveTo>
                  <a:cubicBezTo>
                    <a:pt x="60" y="0"/>
                    <a:pt x="0" y="68"/>
                    <a:pt x="0" y="142"/>
                  </a:cubicBezTo>
                  <a:cubicBezTo>
                    <a:pt x="0" y="224"/>
                    <a:pt x="60" y="292"/>
                    <a:pt x="142" y="292"/>
                  </a:cubicBezTo>
                  <a:cubicBezTo>
                    <a:pt x="217" y="292"/>
                    <a:pt x="284" y="224"/>
                    <a:pt x="284" y="142"/>
                  </a:cubicBezTo>
                  <a:cubicBezTo>
                    <a:pt x="284" y="68"/>
                    <a:pt x="217" y="0"/>
                    <a:pt x="1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0"/>
            <p:cNvSpPr/>
            <p:nvPr/>
          </p:nvSpPr>
          <p:spPr>
            <a:xfrm>
              <a:off x="3937491" y="2946601"/>
              <a:ext cx="13730" cy="11748"/>
            </a:xfrm>
            <a:custGeom>
              <a:rect b="b" l="l" r="r" t="t"/>
              <a:pathLst>
                <a:path extrusionOk="0" h="326" w="381">
                  <a:moveTo>
                    <a:pt x="164" y="42"/>
                  </a:moveTo>
                  <a:cubicBezTo>
                    <a:pt x="269" y="42"/>
                    <a:pt x="329" y="176"/>
                    <a:pt x="246" y="251"/>
                  </a:cubicBezTo>
                  <a:cubicBezTo>
                    <a:pt x="222" y="275"/>
                    <a:pt x="192" y="286"/>
                    <a:pt x="162" y="286"/>
                  </a:cubicBezTo>
                  <a:cubicBezTo>
                    <a:pt x="99" y="286"/>
                    <a:pt x="37" y="237"/>
                    <a:pt x="37" y="161"/>
                  </a:cubicBezTo>
                  <a:cubicBezTo>
                    <a:pt x="37" y="94"/>
                    <a:pt x="97" y="42"/>
                    <a:pt x="164" y="42"/>
                  </a:cubicBezTo>
                  <a:close/>
                  <a:moveTo>
                    <a:pt x="165" y="0"/>
                  </a:moveTo>
                  <a:cubicBezTo>
                    <a:pt x="82" y="0"/>
                    <a:pt x="0" y="65"/>
                    <a:pt x="0" y="161"/>
                  </a:cubicBezTo>
                  <a:cubicBezTo>
                    <a:pt x="0" y="251"/>
                    <a:pt x="75" y="326"/>
                    <a:pt x="164" y="326"/>
                  </a:cubicBezTo>
                  <a:cubicBezTo>
                    <a:pt x="306" y="326"/>
                    <a:pt x="381" y="154"/>
                    <a:pt x="276" y="49"/>
                  </a:cubicBezTo>
                  <a:cubicBezTo>
                    <a:pt x="245" y="15"/>
                    <a:pt x="205" y="0"/>
                    <a:pt x="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0"/>
            <p:cNvSpPr/>
            <p:nvPr/>
          </p:nvSpPr>
          <p:spPr>
            <a:xfrm>
              <a:off x="3519206" y="4022418"/>
              <a:ext cx="205871" cy="129728"/>
            </a:xfrm>
            <a:custGeom>
              <a:rect b="b" l="l" r="r" t="t"/>
              <a:pathLst>
                <a:path extrusionOk="0" h="3600" w="5713">
                  <a:moveTo>
                    <a:pt x="516" y="0"/>
                  </a:moveTo>
                  <a:cubicBezTo>
                    <a:pt x="516" y="0"/>
                    <a:pt x="501" y="15"/>
                    <a:pt x="478" y="45"/>
                  </a:cubicBezTo>
                  <a:cubicBezTo>
                    <a:pt x="30" y="911"/>
                    <a:pt x="0" y="941"/>
                    <a:pt x="0" y="1807"/>
                  </a:cubicBezTo>
                  <a:cubicBezTo>
                    <a:pt x="0" y="2666"/>
                    <a:pt x="60" y="2912"/>
                    <a:pt x="486" y="3562"/>
                  </a:cubicBezTo>
                  <a:cubicBezTo>
                    <a:pt x="501" y="3569"/>
                    <a:pt x="508" y="3584"/>
                    <a:pt x="516" y="3599"/>
                  </a:cubicBezTo>
                  <a:lnTo>
                    <a:pt x="5197" y="3599"/>
                  </a:lnTo>
                  <a:cubicBezTo>
                    <a:pt x="5212" y="3584"/>
                    <a:pt x="5220" y="3569"/>
                    <a:pt x="5227" y="3562"/>
                  </a:cubicBezTo>
                  <a:cubicBezTo>
                    <a:pt x="5653" y="2912"/>
                    <a:pt x="5713" y="2666"/>
                    <a:pt x="5713" y="1807"/>
                  </a:cubicBezTo>
                  <a:cubicBezTo>
                    <a:pt x="5713" y="941"/>
                    <a:pt x="5683" y="911"/>
                    <a:pt x="5235" y="45"/>
                  </a:cubicBezTo>
                  <a:cubicBezTo>
                    <a:pt x="5212" y="15"/>
                    <a:pt x="5197" y="0"/>
                    <a:pt x="51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0"/>
            <p:cNvSpPr/>
            <p:nvPr/>
          </p:nvSpPr>
          <p:spPr>
            <a:xfrm>
              <a:off x="3525115" y="4047174"/>
              <a:ext cx="137548" cy="17766"/>
            </a:xfrm>
            <a:custGeom>
              <a:rect b="b" l="l" r="r" t="t"/>
              <a:pathLst>
                <a:path extrusionOk="0" h="493" w="3817">
                  <a:moveTo>
                    <a:pt x="187" y="0"/>
                  </a:moveTo>
                  <a:cubicBezTo>
                    <a:pt x="90" y="0"/>
                    <a:pt x="1" y="82"/>
                    <a:pt x="1" y="187"/>
                  </a:cubicBezTo>
                  <a:lnTo>
                    <a:pt x="1" y="306"/>
                  </a:lnTo>
                  <a:cubicBezTo>
                    <a:pt x="1" y="403"/>
                    <a:pt x="90" y="493"/>
                    <a:pt x="187" y="493"/>
                  </a:cubicBezTo>
                  <a:lnTo>
                    <a:pt x="3630" y="493"/>
                  </a:lnTo>
                  <a:cubicBezTo>
                    <a:pt x="3734" y="493"/>
                    <a:pt x="3816" y="403"/>
                    <a:pt x="3816" y="306"/>
                  </a:cubicBezTo>
                  <a:lnTo>
                    <a:pt x="3816" y="187"/>
                  </a:lnTo>
                  <a:cubicBezTo>
                    <a:pt x="3816" y="82"/>
                    <a:pt x="3734" y="0"/>
                    <a:pt x="3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0"/>
            <p:cNvSpPr/>
            <p:nvPr/>
          </p:nvSpPr>
          <p:spPr>
            <a:xfrm>
              <a:off x="3525115" y="4109586"/>
              <a:ext cx="137548" cy="17802"/>
            </a:xfrm>
            <a:custGeom>
              <a:rect b="b" l="l" r="r" t="t"/>
              <a:pathLst>
                <a:path extrusionOk="0" h="494" w="3817">
                  <a:moveTo>
                    <a:pt x="187" y="0"/>
                  </a:moveTo>
                  <a:cubicBezTo>
                    <a:pt x="90" y="0"/>
                    <a:pt x="1" y="90"/>
                    <a:pt x="1" y="187"/>
                  </a:cubicBezTo>
                  <a:lnTo>
                    <a:pt x="1" y="307"/>
                  </a:lnTo>
                  <a:cubicBezTo>
                    <a:pt x="1" y="411"/>
                    <a:pt x="90" y="493"/>
                    <a:pt x="187" y="493"/>
                  </a:cubicBezTo>
                  <a:lnTo>
                    <a:pt x="3630" y="493"/>
                  </a:lnTo>
                  <a:cubicBezTo>
                    <a:pt x="3734" y="493"/>
                    <a:pt x="3816" y="411"/>
                    <a:pt x="3816" y="307"/>
                  </a:cubicBezTo>
                  <a:lnTo>
                    <a:pt x="3816" y="187"/>
                  </a:lnTo>
                  <a:cubicBezTo>
                    <a:pt x="3816" y="90"/>
                    <a:pt x="3734" y="0"/>
                    <a:pt x="3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0"/>
            <p:cNvSpPr/>
            <p:nvPr/>
          </p:nvSpPr>
          <p:spPr>
            <a:xfrm>
              <a:off x="3525115" y="4075137"/>
              <a:ext cx="137548" cy="24252"/>
            </a:xfrm>
            <a:custGeom>
              <a:rect b="b" l="l" r="r" t="t"/>
              <a:pathLst>
                <a:path extrusionOk="0" h="673" w="3817">
                  <a:moveTo>
                    <a:pt x="187" y="1"/>
                  </a:moveTo>
                  <a:cubicBezTo>
                    <a:pt x="90" y="1"/>
                    <a:pt x="1" y="83"/>
                    <a:pt x="1" y="187"/>
                  </a:cubicBezTo>
                  <a:lnTo>
                    <a:pt x="1" y="486"/>
                  </a:lnTo>
                  <a:cubicBezTo>
                    <a:pt x="1" y="590"/>
                    <a:pt x="90" y="673"/>
                    <a:pt x="187" y="673"/>
                  </a:cubicBezTo>
                  <a:lnTo>
                    <a:pt x="3630" y="673"/>
                  </a:lnTo>
                  <a:cubicBezTo>
                    <a:pt x="3734" y="673"/>
                    <a:pt x="3816" y="590"/>
                    <a:pt x="3816" y="486"/>
                  </a:cubicBezTo>
                  <a:lnTo>
                    <a:pt x="3816" y="187"/>
                  </a:lnTo>
                  <a:cubicBezTo>
                    <a:pt x="3816" y="83"/>
                    <a:pt x="3734" y="1"/>
                    <a:pt x="3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0"/>
            <p:cNvSpPr/>
            <p:nvPr/>
          </p:nvSpPr>
          <p:spPr>
            <a:xfrm>
              <a:off x="3684966" y="4022418"/>
              <a:ext cx="31243" cy="129728"/>
            </a:xfrm>
            <a:custGeom>
              <a:rect b="b" l="l" r="r" t="t"/>
              <a:pathLst>
                <a:path extrusionOk="0" fill="none" h="3600" w="867">
                  <a:moveTo>
                    <a:pt x="0" y="0"/>
                  </a:moveTo>
                  <a:cubicBezTo>
                    <a:pt x="0" y="0"/>
                    <a:pt x="866" y="1576"/>
                    <a:pt x="0" y="3599"/>
                  </a:cubicBez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0"/>
            <p:cNvSpPr/>
            <p:nvPr/>
          </p:nvSpPr>
          <p:spPr>
            <a:xfrm>
              <a:off x="3800926" y="3658360"/>
              <a:ext cx="154485" cy="222015"/>
            </a:xfrm>
            <a:custGeom>
              <a:rect b="b" l="l" r="r" t="t"/>
              <a:pathLst>
                <a:path extrusionOk="0" h="6161" w="4287">
                  <a:moveTo>
                    <a:pt x="463" y="0"/>
                  </a:moveTo>
                  <a:cubicBezTo>
                    <a:pt x="209" y="0"/>
                    <a:pt x="0" y="209"/>
                    <a:pt x="0" y="463"/>
                  </a:cubicBezTo>
                  <a:lnTo>
                    <a:pt x="0" y="5690"/>
                  </a:lnTo>
                  <a:cubicBezTo>
                    <a:pt x="0" y="5951"/>
                    <a:pt x="209" y="6160"/>
                    <a:pt x="463" y="6160"/>
                  </a:cubicBezTo>
                  <a:lnTo>
                    <a:pt x="3823" y="6160"/>
                  </a:lnTo>
                  <a:cubicBezTo>
                    <a:pt x="4077" y="6160"/>
                    <a:pt x="4286" y="5951"/>
                    <a:pt x="4286" y="5690"/>
                  </a:cubicBezTo>
                  <a:lnTo>
                    <a:pt x="4286" y="463"/>
                  </a:lnTo>
                  <a:cubicBezTo>
                    <a:pt x="4286" y="209"/>
                    <a:pt x="4077" y="0"/>
                    <a:pt x="3823" y="0"/>
                  </a:cubicBezTo>
                  <a:close/>
                </a:path>
              </a:pathLst>
            </a:custGeom>
            <a:solidFill>
              <a:srgbClr val="899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0"/>
            <p:cNvSpPr/>
            <p:nvPr/>
          </p:nvSpPr>
          <p:spPr>
            <a:xfrm>
              <a:off x="3529440" y="3803904"/>
              <a:ext cx="277438" cy="76468"/>
            </a:xfrm>
            <a:custGeom>
              <a:rect b="b" l="l" r="r" t="t"/>
              <a:pathLst>
                <a:path extrusionOk="0" h="2122" w="7699">
                  <a:moveTo>
                    <a:pt x="448" y="1"/>
                  </a:moveTo>
                  <a:cubicBezTo>
                    <a:pt x="202" y="1"/>
                    <a:pt x="0" y="202"/>
                    <a:pt x="0" y="449"/>
                  </a:cubicBezTo>
                  <a:lnTo>
                    <a:pt x="0" y="1673"/>
                  </a:lnTo>
                  <a:cubicBezTo>
                    <a:pt x="0" y="1920"/>
                    <a:pt x="202" y="2121"/>
                    <a:pt x="448" y="2121"/>
                  </a:cubicBezTo>
                  <a:lnTo>
                    <a:pt x="7251" y="2121"/>
                  </a:lnTo>
                  <a:cubicBezTo>
                    <a:pt x="7497" y="2121"/>
                    <a:pt x="7699" y="1920"/>
                    <a:pt x="7699" y="1673"/>
                  </a:cubicBezTo>
                  <a:lnTo>
                    <a:pt x="7699" y="449"/>
                  </a:lnTo>
                  <a:cubicBezTo>
                    <a:pt x="7699" y="202"/>
                    <a:pt x="7497" y="1"/>
                    <a:pt x="7251" y="1"/>
                  </a:cubicBezTo>
                  <a:close/>
                </a:path>
              </a:pathLst>
            </a:custGeom>
            <a:solidFill>
              <a:srgbClr val="CCC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0"/>
            <p:cNvSpPr/>
            <p:nvPr/>
          </p:nvSpPr>
          <p:spPr>
            <a:xfrm>
              <a:off x="3950255" y="3802823"/>
              <a:ext cx="43099" cy="77549"/>
            </a:xfrm>
            <a:custGeom>
              <a:rect b="b" l="l" r="r" t="t"/>
              <a:pathLst>
                <a:path extrusionOk="0" h="2152" w="1196">
                  <a:moveTo>
                    <a:pt x="456" y="1"/>
                  </a:moveTo>
                  <a:cubicBezTo>
                    <a:pt x="202" y="1"/>
                    <a:pt x="1" y="210"/>
                    <a:pt x="1" y="464"/>
                  </a:cubicBezTo>
                  <a:lnTo>
                    <a:pt x="1" y="1689"/>
                  </a:lnTo>
                  <a:cubicBezTo>
                    <a:pt x="1" y="1942"/>
                    <a:pt x="202" y="2151"/>
                    <a:pt x="456" y="2151"/>
                  </a:cubicBezTo>
                  <a:lnTo>
                    <a:pt x="732" y="2151"/>
                  </a:lnTo>
                  <a:cubicBezTo>
                    <a:pt x="986" y="2151"/>
                    <a:pt x="1195" y="1942"/>
                    <a:pt x="1195" y="1689"/>
                  </a:cubicBezTo>
                  <a:lnTo>
                    <a:pt x="1195" y="464"/>
                  </a:lnTo>
                  <a:cubicBezTo>
                    <a:pt x="1195" y="210"/>
                    <a:pt x="986" y="1"/>
                    <a:pt x="732" y="1"/>
                  </a:cubicBezTo>
                  <a:close/>
                </a:path>
              </a:pathLst>
            </a:custGeom>
            <a:solidFill>
              <a:srgbClr val="CCC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0"/>
            <p:cNvSpPr/>
            <p:nvPr/>
          </p:nvSpPr>
          <p:spPr>
            <a:xfrm>
              <a:off x="6457235" y="3655657"/>
              <a:ext cx="52756" cy="73513"/>
            </a:xfrm>
            <a:custGeom>
              <a:rect b="b" l="l" r="r" t="t"/>
              <a:pathLst>
                <a:path extrusionOk="0" h="2040" w="1464">
                  <a:moveTo>
                    <a:pt x="187" y="1"/>
                  </a:moveTo>
                  <a:cubicBezTo>
                    <a:pt x="82" y="1"/>
                    <a:pt x="0" y="90"/>
                    <a:pt x="0" y="187"/>
                  </a:cubicBezTo>
                  <a:lnTo>
                    <a:pt x="0" y="1852"/>
                  </a:lnTo>
                  <a:cubicBezTo>
                    <a:pt x="0" y="1957"/>
                    <a:pt x="82" y="2039"/>
                    <a:pt x="187" y="2039"/>
                  </a:cubicBezTo>
                  <a:lnTo>
                    <a:pt x="1277" y="2039"/>
                  </a:lnTo>
                  <a:cubicBezTo>
                    <a:pt x="1374" y="2039"/>
                    <a:pt x="1464" y="1957"/>
                    <a:pt x="1464" y="1852"/>
                  </a:cubicBezTo>
                  <a:lnTo>
                    <a:pt x="1464" y="187"/>
                  </a:lnTo>
                  <a:cubicBezTo>
                    <a:pt x="1464" y="90"/>
                    <a:pt x="1374" y="1"/>
                    <a:pt x="1277" y="1"/>
                  </a:cubicBezTo>
                  <a:close/>
                </a:path>
              </a:pathLst>
            </a:custGeom>
            <a:solidFill>
              <a:srgbClr val="6D6D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0"/>
            <p:cNvSpPr/>
            <p:nvPr/>
          </p:nvSpPr>
          <p:spPr>
            <a:xfrm>
              <a:off x="6457235" y="3704376"/>
              <a:ext cx="15351" cy="24504"/>
            </a:xfrm>
            <a:custGeom>
              <a:rect b="b" l="l" r="r" t="t"/>
              <a:pathLst>
                <a:path extrusionOk="0" h="680" w="426">
                  <a:moveTo>
                    <a:pt x="187" y="0"/>
                  </a:moveTo>
                  <a:cubicBezTo>
                    <a:pt x="82" y="0"/>
                    <a:pt x="0" y="82"/>
                    <a:pt x="0" y="187"/>
                  </a:cubicBezTo>
                  <a:lnTo>
                    <a:pt x="0" y="493"/>
                  </a:lnTo>
                  <a:cubicBezTo>
                    <a:pt x="0" y="597"/>
                    <a:pt x="82" y="680"/>
                    <a:pt x="187" y="680"/>
                  </a:cubicBezTo>
                  <a:lnTo>
                    <a:pt x="239" y="680"/>
                  </a:lnTo>
                  <a:cubicBezTo>
                    <a:pt x="336" y="680"/>
                    <a:pt x="426" y="597"/>
                    <a:pt x="426" y="493"/>
                  </a:cubicBezTo>
                  <a:lnTo>
                    <a:pt x="426" y="187"/>
                  </a:lnTo>
                  <a:cubicBezTo>
                    <a:pt x="426" y="82"/>
                    <a:pt x="336" y="0"/>
                    <a:pt x="239" y="0"/>
                  </a:cubicBezTo>
                  <a:close/>
                </a:path>
              </a:pathLst>
            </a:custGeom>
            <a:solidFill>
              <a:srgbClr val="D84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0"/>
            <p:cNvSpPr/>
            <p:nvPr/>
          </p:nvSpPr>
          <p:spPr>
            <a:xfrm>
              <a:off x="6487901" y="3704376"/>
              <a:ext cx="15099" cy="24504"/>
            </a:xfrm>
            <a:custGeom>
              <a:rect b="b" l="l" r="r" t="t"/>
              <a:pathLst>
                <a:path extrusionOk="0" h="680" w="419">
                  <a:moveTo>
                    <a:pt x="187" y="0"/>
                  </a:moveTo>
                  <a:cubicBezTo>
                    <a:pt x="83" y="0"/>
                    <a:pt x="1" y="82"/>
                    <a:pt x="1" y="187"/>
                  </a:cubicBezTo>
                  <a:lnTo>
                    <a:pt x="1" y="493"/>
                  </a:lnTo>
                  <a:cubicBezTo>
                    <a:pt x="1" y="597"/>
                    <a:pt x="83" y="680"/>
                    <a:pt x="187" y="680"/>
                  </a:cubicBezTo>
                  <a:lnTo>
                    <a:pt x="232" y="680"/>
                  </a:lnTo>
                  <a:cubicBezTo>
                    <a:pt x="337" y="680"/>
                    <a:pt x="419" y="597"/>
                    <a:pt x="419" y="493"/>
                  </a:cubicBezTo>
                  <a:lnTo>
                    <a:pt x="419" y="187"/>
                  </a:lnTo>
                  <a:cubicBezTo>
                    <a:pt x="419" y="82"/>
                    <a:pt x="337" y="0"/>
                    <a:pt x="232" y="0"/>
                  </a:cubicBezTo>
                  <a:close/>
                </a:path>
              </a:pathLst>
            </a:custGeom>
            <a:solidFill>
              <a:srgbClr val="D84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0"/>
            <p:cNvSpPr/>
            <p:nvPr/>
          </p:nvSpPr>
          <p:spPr>
            <a:xfrm>
              <a:off x="6457235" y="3641387"/>
              <a:ext cx="52756" cy="73513"/>
            </a:xfrm>
            <a:custGeom>
              <a:rect b="b" l="l" r="r" t="t"/>
              <a:pathLst>
                <a:path extrusionOk="0" h="2040" w="1464">
                  <a:moveTo>
                    <a:pt x="187" y="1"/>
                  </a:moveTo>
                  <a:cubicBezTo>
                    <a:pt x="82" y="1"/>
                    <a:pt x="0" y="83"/>
                    <a:pt x="0" y="187"/>
                  </a:cubicBezTo>
                  <a:lnTo>
                    <a:pt x="0" y="1853"/>
                  </a:lnTo>
                  <a:cubicBezTo>
                    <a:pt x="0" y="1957"/>
                    <a:pt x="82" y="2039"/>
                    <a:pt x="187" y="2039"/>
                  </a:cubicBezTo>
                  <a:lnTo>
                    <a:pt x="1277" y="2039"/>
                  </a:lnTo>
                  <a:cubicBezTo>
                    <a:pt x="1374" y="2039"/>
                    <a:pt x="1464" y="1957"/>
                    <a:pt x="1464" y="1853"/>
                  </a:cubicBezTo>
                  <a:lnTo>
                    <a:pt x="1464" y="187"/>
                  </a:lnTo>
                  <a:cubicBezTo>
                    <a:pt x="1464" y="83"/>
                    <a:pt x="1374" y="1"/>
                    <a:pt x="1277" y="1"/>
                  </a:cubicBezTo>
                  <a:close/>
                </a:path>
              </a:pathLst>
            </a:custGeom>
            <a:solidFill>
              <a:srgbClr val="D3D3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0"/>
            <p:cNvSpPr/>
            <p:nvPr/>
          </p:nvSpPr>
          <p:spPr>
            <a:xfrm>
              <a:off x="2562372" y="3994419"/>
              <a:ext cx="163349" cy="148286"/>
            </a:xfrm>
            <a:custGeom>
              <a:rect b="b" l="l" r="r" t="t"/>
              <a:pathLst>
                <a:path extrusionOk="0" h="4115" w="4533">
                  <a:moveTo>
                    <a:pt x="977" y="1"/>
                  </a:moveTo>
                  <a:cubicBezTo>
                    <a:pt x="407" y="1"/>
                    <a:pt x="0" y="53"/>
                    <a:pt x="0" y="53"/>
                  </a:cubicBezTo>
                  <a:lnTo>
                    <a:pt x="0" y="3547"/>
                  </a:lnTo>
                  <a:cubicBezTo>
                    <a:pt x="0" y="3861"/>
                    <a:pt x="254" y="4115"/>
                    <a:pt x="568" y="4115"/>
                  </a:cubicBezTo>
                  <a:lnTo>
                    <a:pt x="4533" y="4115"/>
                  </a:lnTo>
                  <a:lnTo>
                    <a:pt x="4533" y="1897"/>
                  </a:lnTo>
                  <a:cubicBezTo>
                    <a:pt x="4307" y="256"/>
                    <a:pt x="2241"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0"/>
            <p:cNvSpPr/>
            <p:nvPr/>
          </p:nvSpPr>
          <p:spPr>
            <a:xfrm>
              <a:off x="2834940" y="3994419"/>
              <a:ext cx="164971" cy="148286"/>
            </a:xfrm>
            <a:custGeom>
              <a:rect b="b" l="l" r="r" t="t"/>
              <a:pathLst>
                <a:path extrusionOk="0" h="4115" w="4578">
                  <a:moveTo>
                    <a:pt x="3591" y="1"/>
                  </a:moveTo>
                  <a:cubicBezTo>
                    <a:pt x="2314" y="1"/>
                    <a:pt x="227" y="256"/>
                    <a:pt x="1" y="1897"/>
                  </a:cubicBezTo>
                  <a:lnTo>
                    <a:pt x="1" y="4115"/>
                  </a:lnTo>
                  <a:lnTo>
                    <a:pt x="4092" y="4115"/>
                  </a:lnTo>
                  <a:cubicBezTo>
                    <a:pt x="4361" y="4115"/>
                    <a:pt x="4578" y="3898"/>
                    <a:pt x="4578" y="3629"/>
                  </a:cubicBezTo>
                  <a:lnTo>
                    <a:pt x="4578" y="53"/>
                  </a:lnTo>
                  <a:cubicBezTo>
                    <a:pt x="4578" y="53"/>
                    <a:pt x="4167" y="1"/>
                    <a:pt x="3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0"/>
            <p:cNvSpPr/>
            <p:nvPr/>
          </p:nvSpPr>
          <p:spPr>
            <a:xfrm>
              <a:off x="2834940" y="3976942"/>
              <a:ext cx="164971" cy="165764"/>
            </a:xfrm>
            <a:custGeom>
              <a:rect b="b" l="l" r="r" t="t"/>
              <a:pathLst>
                <a:path extrusionOk="0" fill="none" h="4600" w="4578">
                  <a:moveTo>
                    <a:pt x="4578" y="538"/>
                  </a:moveTo>
                  <a:cubicBezTo>
                    <a:pt x="4578" y="538"/>
                    <a:pt x="329" y="0"/>
                    <a:pt x="1" y="2382"/>
                  </a:cubicBezTo>
                  <a:lnTo>
                    <a:pt x="1" y="4600"/>
                  </a:lnTo>
                  <a:lnTo>
                    <a:pt x="4092" y="4600"/>
                  </a:lnTo>
                  <a:cubicBezTo>
                    <a:pt x="4361" y="4600"/>
                    <a:pt x="4578" y="4383"/>
                    <a:pt x="4578" y="4114"/>
                  </a:cubicBezTo>
                  <a:lnTo>
                    <a:pt x="4578" y="538"/>
                  </a:lnTo>
                  <a:lnTo>
                    <a:pt x="4578" y="53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0"/>
            <p:cNvSpPr/>
            <p:nvPr/>
          </p:nvSpPr>
          <p:spPr>
            <a:xfrm>
              <a:off x="4163112" y="1506586"/>
              <a:ext cx="89621" cy="95819"/>
            </a:xfrm>
            <a:custGeom>
              <a:rect b="b" l="l" r="r" t="t"/>
              <a:pathLst>
                <a:path extrusionOk="0" h="2659" w="2487">
                  <a:moveTo>
                    <a:pt x="448" y="1"/>
                  </a:moveTo>
                  <a:cubicBezTo>
                    <a:pt x="202" y="1"/>
                    <a:pt x="0" y="202"/>
                    <a:pt x="0" y="449"/>
                  </a:cubicBezTo>
                  <a:lnTo>
                    <a:pt x="0" y="2211"/>
                  </a:lnTo>
                  <a:cubicBezTo>
                    <a:pt x="0" y="2457"/>
                    <a:pt x="202" y="2659"/>
                    <a:pt x="448" y="2659"/>
                  </a:cubicBezTo>
                  <a:lnTo>
                    <a:pt x="2039" y="2659"/>
                  </a:lnTo>
                  <a:cubicBezTo>
                    <a:pt x="2285" y="2659"/>
                    <a:pt x="2487" y="2457"/>
                    <a:pt x="2487" y="2211"/>
                  </a:cubicBezTo>
                  <a:lnTo>
                    <a:pt x="2487" y="449"/>
                  </a:lnTo>
                  <a:cubicBezTo>
                    <a:pt x="2487" y="202"/>
                    <a:pt x="2285" y="1"/>
                    <a:pt x="2039" y="1"/>
                  </a:cubicBezTo>
                  <a:close/>
                </a:path>
              </a:pathLst>
            </a:custGeom>
            <a:solidFill>
              <a:srgbClr val="5B62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0"/>
            <p:cNvSpPr/>
            <p:nvPr/>
          </p:nvSpPr>
          <p:spPr>
            <a:xfrm>
              <a:off x="4171436" y="1515451"/>
              <a:ext cx="72972" cy="86954"/>
            </a:xfrm>
            <a:custGeom>
              <a:rect b="b" l="l" r="r" t="t"/>
              <a:pathLst>
                <a:path extrusionOk="0" h="2413" w="2025">
                  <a:moveTo>
                    <a:pt x="449" y="1"/>
                  </a:moveTo>
                  <a:cubicBezTo>
                    <a:pt x="195" y="1"/>
                    <a:pt x="0" y="203"/>
                    <a:pt x="0" y="449"/>
                  </a:cubicBezTo>
                  <a:lnTo>
                    <a:pt x="0" y="1965"/>
                  </a:lnTo>
                  <a:cubicBezTo>
                    <a:pt x="0" y="2211"/>
                    <a:pt x="195" y="2413"/>
                    <a:pt x="449" y="2413"/>
                  </a:cubicBezTo>
                  <a:lnTo>
                    <a:pt x="1576" y="2413"/>
                  </a:lnTo>
                  <a:cubicBezTo>
                    <a:pt x="1822" y="2413"/>
                    <a:pt x="2024" y="2211"/>
                    <a:pt x="2024" y="1965"/>
                  </a:cubicBezTo>
                  <a:lnTo>
                    <a:pt x="2024" y="449"/>
                  </a:lnTo>
                  <a:cubicBezTo>
                    <a:pt x="2024" y="203"/>
                    <a:pt x="1822" y="1"/>
                    <a:pt x="1576" y="1"/>
                  </a:cubicBezTo>
                  <a:close/>
                </a:path>
              </a:pathLst>
            </a:custGeom>
            <a:solidFill>
              <a:srgbClr val="767A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0"/>
            <p:cNvSpPr/>
            <p:nvPr/>
          </p:nvSpPr>
          <p:spPr>
            <a:xfrm>
              <a:off x="4207760" y="1515451"/>
              <a:ext cx="36" cy="86954"/>
            </a:xfrm>
            <a:custGeom>
              <a:rect b="b" l="l" r="r" t="t"/>
              <a:pathLst>
                <a:path extrusionOk="0" fill="none" h="2413" w="1">
                  <a:moveTo>
                    <a:pt x="1" y="1"/>
                  </a:moveTo>
                  <a:lnTo>
                    <a:pt x="1" y="2413"/>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0"/>
            <p:cNvSpPr/>
            <p:nvPr/>
          </p:nvSpPr>
          <p:spPr>
            <a:xfrm>
              <a:off x="4203183" y="1541576"/>
              <a:ext cx="9441" cy="34738"/>
            </a:xfrm>
            <a:custGeom>
              <a:rect b="b" l="l" r="r" t="t"/>
              <a:pathLst>
                <a:path extrusionOk="0" h="964" w="262">
                  <a:moveTo>
                    <a:pt x="120" y="0"/>
                  </a:moveTo>
                  <a:cubicBezTo>
                    <a:pt x="53" y="0"/>
                    <a:pt x="1" y="60"/>
                    <a:pt x="1" y="127"/>
                  </a:cubicBezTo>
                  <a:lnTo>
                    <a:pt x="1" y="837"/>
                  </a:lnTo>
                  <a:cubicBezTo>
                    <a:pt x="1" y="904"/>
                    <a:pt x="53" y="964"/>
                    <a:pt x="120" y="964"/>
                  </a:cubicBezTo>
                  <a:lnTo>
                    <a:pt x="135" y="964"/>
                  </a:lnTo>
                  <a:cubicBezTo>
                    <a:pt x="202" y="964"/>
                    <a:pt x="262" y="904"/>
                    <a:pt x="262" y="837"/>
                  </a:cubicBezTo>
                  <a:lnTo>
                    <a:pt x="262" y="127"/>
                  </a:lnTo>
                  <a:cubicBezTo>
                    <a:pt x="262" y="60"/>
                    <a:pt x="202" y="0"/>
                    <a:pt x="135" y="0"/>
                  </a:cubicBezTo>
                  <a:close/>
                </a:path>
              </a:pathLst>
            </a:custGeom>
            <a:solidFill>
              <a:srgbClr val="767A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0"/>
            <p:cNvSpPr/>
            <p:nvPr/>
          </p:nvSpPr>
          <p:spPr>
            <a:xfrm>
              <a:off x="4128663" y="1534585"/>
              <a:ext cx="26378" cy="22090"/>
            </a:xfrm>
            <a:custGeom>
              <a:rect b="b" l="l" r="r" t="t"/>
              <a:pathLst>
                <a:path extrusionOk="0" h="613" w="732">
                  <a:moveTo>
                    <a:pt x="306" y="0"/>
                  </a:moveTo>
                  <a:cubicBezTo>
                    <a:pt x="142" y="0"/>
                    <a:pt x="0" y="135"/>
                    <a:pt x="0" y="306"/>
                  </a:cubicBezTo>
                  <a:cubicBezTo>
                    <a:pt x="0" y="478"/>
                    <a:pt x="142" y="612"/>
                    <a:pt x="306" y="612"/>
                  </a:cubicBezTo>
                  <a:lnTo>
                    <a:pt x="418" y="612"/>
                  </a:lnTo>
                  <a:cubicBezTo>
                    <a:pt x="590" y="612"/>
                    <a:pt x="732" y="478"/>
                    <a:pt x="732" y="306"/>
                  </a:cubicBezTo>
                  <a:cubicBezTo>
                    <a:pt x="732" y="135"/>
                    <a:pt x="590" y="0"/>
                    <a:pt x="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0"/>
            <p:cNvSpPr/>
            <p:nvPr/>
          </p:nvSpPr>
          <p:spPr>
            <a:xfrm>
              <a:off x="4266136" y="1529180"/>
              <a:ext cx="13225" cy="33946"/>
            </a:xfrm>
            <a:custGeom>
              <a:rect b="b" l="l" r="r" t="t"/>
              <a:pathLst>
                <a:path extrusionOk="0" h="942" w="367">
                  <a:moveTo>
                    <a:pt x="180" y="1"/>
                  </a:moveTo>
                  <a:cubicBezTo>
                    <a:pt x="83" y="1"/>
                    <a:pt x="1" y="83"/>
                    <a:pt x="1" y="187"/>
                  </a:cubicBezTo>
                  <a:lnTo>
                    <a:pt x="1" y="755"/>
                  </a:lnTo>
                  <a:cubicBezTo>
                    <a:pt x="1" y="860"/>
                    <a:pt x="83" y="942"/>
                    <a:pt x="180" y="942"/>
                  </a:cubicBezTo>
                  <a:cubicBezTo>
                    <a:pt x="285" y="942"/>
                    <a:pt x="367" y="860"/>
                    <a:pt x="367" y="755"/>
                  </a:cubicBezTo>
                  <a:lnTo>
                    <a:pt x="367" y="187"/>
                  </a:lnTo>
                  <a:cubicBezTo>
                    <a:pt x="367" y="83"/>
                    <a:pt x="285" y="1"/>
                    <a:pt x="180" y="1"/>
                  </a:cubicBezTo>
                  <a:close/>
                </a:path>
              </a:pathLst>
            </a:custGeom>
            <a:solidFill>
              <a:srgbClr val="5B5B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0"/>
            <p:cNvSpPr/>
            <p:nvPr/>
          </p:nvSpPr>
          <p:spPr>
            <a:xfrm>
              <a:off x="4085601" y="1585682"/>
              <a:ext cx="39315" cy="14739"/>
            </a:xfrm>
            <a:custGeom>
              <a:rect b="b" l="l" r="r" t="t"/>
              <a:pathLst>
                <a:path extrusionOk="0" h="409" w="1091">
                  <a:moveTo>
                    <a:pt x="1091" y="1"/>
                  </a:moveTo>
                  <a:lnTo>
                    <a:pt x="1" y="61"/>
                  </a:lnTo>
                  <a:lnTo>
                    <a:pt x="1" y="202"/>
                  </a:lnTo>
                  <a:lnTo>
                    <a:pt x="351" y="404"/>
                  </a:lnTo>
                  <a:cubicBezTo>
                    <a:pt x="384" y="407"/>
                    <a:pt x="416" y="409"/>
                    <a:pt x="448" y="409"/>
                  </a:cubicBezTo>
                  <a:cubicBezTo>
                    <a:pt x="580" y="409"/>
                    <a:pt x="711" y="383"/>
                    <a:pt x="837" y="329"/>
                  </a:cubicBezTo>
                  <a:cubicBezTo>
                    <a:pt x="934" y="292"/>
                    <a:pt x="1023" y="225"/>
                    <a:pt x="1091" y="143"/>
                  </a:cubicBezTo>
                  <a:lnTo>
                    <a:pt x="10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0"/>
            <p:cNvSpPr/>
            <p:nvPr/>
          </p:nvSpPr>
          <p:spPr>
            <a:xfrm>
              <a:off x="4084809" y="1547666"/>
              <a:ext cx="25838" cy="36720"/>
            </a:xfrm>
            <a:custGeom>
              <a:rect b="b" l="l" r="r" t="t"/>
              <a:pathLst>
                <a:path extrusionOk="0" h="1019" w="717">
                  <a:moveTo>
                    <a:pt x="449" y="0"/>
                  </a:moveTo>
                  <a:cubicBezTo>
                    <a:pt x="379" y="0"/>
                    <a:pt x="293" y="26"/>
                    <a:pt x="187" y="93"/>
                  </a:cubicBezTo>
                  <a:cubicBezTo>
                    <a:pt x="75" y="182"/>
                    <a:pt x="8" y="317"/>
                    <a:pt x="0" y="466"/>
                  </a:cubicBezTo>
                  <a:lnTo>
                    <a:pt x="0" y="1019"/>
                  </a:lnTo>
                  <a:lnTo>
                    <a:pt x="717" y="787"/>
                  </a:lnTo>
                  <a:lnTo>
                    <a:pt x="717" y="249"/>
                  </a:lnTo>
                  <a:cubicBezTo>
                    <a:pt x="717" y="249"/>
                    <a:pt x="665" y="0"/>
                    <a:pt x="4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0"/>
            <p:cNvSpPr/>
            <p:nvPr/>
          </p:nvSpPr>
          <p:spPr>
            <a:xfrm>
              <a:off x="4085601" y="1551161"/>
              <a:ext cx="26126" cy="36720"/>
            </a:xfrm>
            <a:custGeom>
              <a:rect b="b" l="l" r="r" t="t"/>
              <a:pathLst>
                <a:path extrusionOk="0" h="1019" w="725">
                  <a:moveTo>
                    <a:pt x="450" y="1"/>
                  </a:moveTo>
                  <a:cubicBezTo>
                    <a:pt x="380" y="1"/>
                    <a:pt x="294" y="26"/>
                    <a:pt x="187" y="93"/>
                  </a:cubicBezTo>
                  <a:cubicBezTo>
                    <a:pt x="75" y="182"/>
                    <a:pt x="8" y="317"/>
                    <a:pt x="1" y="466"/>
                  </a:cubicBezTo>
                  <a:lnTo>
                    <a:pt x="1" y="1019"/>
                  </a:lnTo>
                  <a:lnTo>
                    <a:pt x="725" y="787"/>
                  </a:lnTo>
                  <a:lnTo>
                    <a:pt x="725" y="250"/>
                  </a:lnTo>
                  <a:cubicBezTo>
                    <a:pt x="725" y="250"/>
                    <a:pt x="669" y="1"/>
                    <a:pt x="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0"/>
            <p:cNvSpPr/>
            <p:nvPr/>
          </p:nvSpPr>
          <p:spPr>
            <a:xfrm>
              <a:off x="4085601" y="1579520"/>
              <a:ext cx="39315" cy="15784"/>
            </a:xfrm>
            <a:custGeom>
              <a:rect b="b" l="l" r="r" t="t"/>
              <a:pathLst>
                <a:path extrusionOk="0" h="438" w="1091">
                  <a:moveTo>
                    <a:pt x="725" y="0"/>
                  </a:moveTo>
                  <a:lnTo>
                    <a:pt x="1" y="232"/>
                  </a:lnTo>
                  <a:lnTo>
                    <a:pt x="351" y="433"/>
                  </a:lnTo>
                  <a:cubicBezTo>
                    <a:pt x="384" y="436"/>
                    <a:pt x="416" y="438"/>
                    <a:pt x="448" y="438"/>
                  </a:cubicBezTo>
                  <a:cubicBezTo>
                    <a:pt x="580" y="438"/>
                    <a:pt x="711" y="413"/>
                    <a:pt x="837" y="359"/>
                  </a:cubicBezTo>
                  <a:cubicBezTo>
                    <a:pt x="934" y="321"/>
                    <a:pt x="1023" y="254"/>
                    <a:pt x="1091" y="17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0"/>
            <p:cNvSpPr/>
            <p:nvPr/>
          </p:nvSpPr>
          <p:spPr>
            <a:xfrm>
              <a:off x="4082611" y="1555737"/>
              <a:ext cx="30522" cy="32612"/>
            </a:xfrm>
            <a:custGeom>
              <a:rect b="b" l="l" r="r" t="t"/>
              <a:pathLst>
                <a:path extrusionOk="0" h="905" w="847">
                  <a:moveTo>
                    <a:pt x="748" y="1"/>
                  </a:moveTo>
                  <a:cubicBezTo>
                    <a:pt x="726" y="1"/>
                    <a:pt x="704" y="10"/>
                    <a:pt x="688" y="33"/>
                  </a:cubicBezTo>
                  <a:cubicBezTo>
                    <a:pt x="621" y="145"/>
                    <a:pt x="576" y="272"/>
                    <a:pt x="561" y="406"/>
                  </a:cubicBezTo>
                  <a:cubicBezTo>
                    <a:pt x="561" y="473"/>
                    <a:pt x="556" y="540"/>
                    <a:pt x="547" y="607"/>
                  </a:cubicBezTo>
                  <a:lnTo>
                    <a:pt x="547" y="607"/>
                  </a:lnTo>
                  <a:cubicBezTo>
                    <a:pt x="510" y="538"/>
                    <a:pt x="471" y="470"/>
                    <a:pt x="427" y="406"/>
                  </a:cubicBezTo>
                  <a:cubicBezTo>
                    <a:pt x="360" y="279"/>
                    <a:pt x="255" y="190"/>
                    <a:pt x="121" y="145"/>
                  </a:cubicBezTo>
                  <a:cubicBezTo>
                    <a:pt x="114" y="143"/>
                    <a:pt x="107" y="142"/>
                    <a:pt x="101" y="142"/>
                  </a:cubicBezTo>
                  <a:cubicBezTo>
                    <a:pt x="26" y="142"/>
                    <a:pt x="1" y="259"/>
                    <a:pt x="84" y="279"/>
                  </a:cubicBezTo>
                  <a:lnTo>
                    <a:pt x="91" y="287"/>
                  </a:lnTo>
                  <a:cubicBezTo>
                    <a:pt x="196" y="324"/>
                    <a:pt x="278" y="406"/>
                    <a:pt x="330" y="511"/>
                  </a:cubicBezTo>
                  <a:cubicBezTo>
                    <a:pt x="397" y="623"/>
                    <a:pt x="457" y="742"/>
                    <a:pt x="517" y="869"/>
                  </a:cubicBezTo>
                  <a:cubicBezTo>
                    <a:pt x="529" y="894"/>
                    <a:pt x="551" y="905"/>
                    <a:pt x="573" y="905"/>
                  </a:cubicBezTo>
                  <a:cubicBezTo>
                    <a:pt x="604" y="905"/>
                    <a:pt x="635" y="885"/>
                    <a:pt x="644" y="854"/>
                  </a:cubicBezTo>
                  <a:cubicBezTo>
                    <a:pt x="681" y="720"/>
                    <a:pt x="696" y="585"/>
                    <a:pt x="696" y="451"/>
                  </a:cubicBezTo>
                  <a:cubicBezTo>
                    <a:pt x="703" y="384"/>
                    <a:pt x="711" y="324"/>
                    <a:pt x="733" y="264"/>
                  </a:cubicBezTo>
                  <a:cubicBezTo>
                    <a:pt x="748" y="205"/>
                    <a:pt x="778" y="152"/>
                    <a:pt x="815" y="108"/>
                  </a:cubicBezTo>
                  <a:cubicBezTo>
                    <a:pt x="846" y="50"/>
                    <a:pt x="798" y="1"/>
                    <a:pt x="7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0"/>
            <p:cNvSpPr/>
            <p:nvPr/>
          </p:nvSpPr>
          <p:spPr>
            <a:xfrm>
              <a:off x="4058683" y="1599411"/>
              <a:ext cx="39063" cy="14739"/>
            </a:xfrm>
            <a:custGeom>
              <a:rect b="b" l="l" r="r" t="t"/>
              <a:pathLst>
                <a:path extrusionOk="0" h="409" w="1084">
                  <a:moveTo>
                    <a:pt x="1084" y="1"/>
                  </a:moveTo>
                  <a:lnTo>
                    <a:pt x="1" y="60"/>
                  </a:lnTo>
                  <a:lnTo>
                    <a:pt x="1" y="202"/>
                  </a:lnTo>
                  <a:lnTo>
                    <a:pt x="352" y="404"/>
                  </a:lnTo>
                  <a:cubicBezTo>
                    <a:pt x="384" y="407"/>
                    <a:pt x="416" y="408"/>
                    <a:pt x="448" y="408"/>
                  </a:cubicBezTo>
                  <a:cubicBezTo>
                    <a:pt x="580" y="408"/>
                    <a:pt x="710" y="383"/>
                    <a:pt x="830" y="329"/>
                  </a:cubicBezTo>
                  <a:cubicBezTo>
                    <a:pt x="927" y="292"/>
                    <a:pt x="1016" y="225"/>
                    <a:pt x="1084" y="143"/>
                  </a:cubicBezTo>
                  <a:lnTo>
                    <a:pt x="10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0"/>
            <p:cNvSpPr/>
            <p:nvPr/>
          </p:nvSpPr>
          <p:spPr>
            <a:xfrm>
              <a:off x="4057891" y="1561395"/>
              <a:ext cx="26126" cy="36720"/>
            </a:xfrm>
            <a:custGeom>
              <a:rect b="b" l="l" r="r" t="t"/>
              <a:pathLst>
                <a:path extrusionOk="0" h="1019" w="725">
                  <a:moveTo>
                    <a:pt x="447" y="0"/>
                  </a:moveTo>
                  <a:cubicBezTo>
                    <a:pt x="377" y="0"/>
                    <a:pt x="292" y="26"/>
                    <a:pt x="187" y="92"/>
                  </a:cubicBezTo>
                  <a:cubicBezTo>
                    <a:pt x="75" y="182"/>
                    <a:pt x="8" y="316"/>
                    <a:pt x="0" y="466"/>
                  </a:cubicBezTo>
                  <a:lnTo>
                    <a:pt x="0" y="1018"/>
                  </a:lnTo>
                  <a:lnTo>
                    <a:pt x="725" y="787"/>
                  </a:lnTo>
                  <a:lnTo>
                    <a:pt x="725" y="249"/>
                  </a:lnTo>
                  <a:cubicBezTo>
                    <a:pt x="725" y="249"/>
                    <a:pt x="665" y="0"/>
                    <a:pt x="4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0"/>
            <p:cNvSpPr/>
            <p:nvPr/>
          </p:nvSpPr>
          <p:spPr>
            <a:xfrm>
              <a:off x="4058683" y="1564890"/>
              <a:ext cx="25874" cy="36720"/>
            </a:xfrm>
            <a:custGeom>
              <a:rect b="b" l="l" r="r" t="t"/>
              <a:pathLst>
                <a:path extrusionOk="0" h="1019" w="718">
                  <a:moveTo>
                    <a:pt x="446" y="0"/>
                  </a:moveTo>
                  <a:cubicBezTo>
                    <a:pt x="377" y="0"/>
                    <a:pt x="292" y="26"/>
                    <a:pt x="187" y="93"/>
                  </a:cubicBezTo>
                  <a:cubicBezTo>
                    <a:pt x="75" y="182"/>
                    <a:pt x="8" y="317"/>
                    <a:pt x="1" y="466"/>
                  </a:cubicBezTo>
                  <a:lnTo>
                    <a:pt x="1" y="1018"/>
                  </a:lnTo>
                  <a:lnTo>
                    <a:pt x="718" y="787"/>
                  </a:lnTo>
                  <a:lnTo>
                    <a:pt x="718" y="249"/>
                  </a:lnTo>
                  <a:cubicBezTo>
                    <a:pt x="718" y="249"/>
                    <a:pt x="662" y="0"/>
                    <a:pt x="4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0"/>
            <p:cNvSpPr/>
            <p:nvPr/>
          </p:nvSpPr>
          <p:spPr>
            <a:xfrm>
              <a:off x="4058683" y="1593213"/>
              <a:ext cx="39063" cy="15820"/>
            </a:xfrm>
            <a:custGeom>
              <a:rect b="b" l="l" r="r" t="t"/>
              <a:pathLst>
                <a:path extrusionOk="0" h="439" w="1084">
                  <a:moveTo>
                    <a:pt x="718" y="1"/>
                  </a:moveTo>
                  <a:lnTo>
                    <a:pt x="1" y="232"/>
                  </a:lnTo>
                  <a:lnTo>
                    <a:pt x="352" y="434"/>
                  </a:lnTo>
                  <a:cubicBezTo>
                    <a:pt x="384" y="437"/>
                    <a:pt x="416" y="438"/>
                    <a:pt x="448" y="438"/>
                  </a:cubicBezTo>
                  <a:cubicBezTo>
                    <a:pt x="580" y="438"/>
                    <a:pt x="710" y="413"/>
                    <a:pt x="830" y="359"/>
                  </a:cubicBezTo>
                  <a:cubicBezTo>
                    <a:pt x="927" y="322"/>
                    <a:pt x="1016" y="255"/>
                    <a:pt x="1084" y="173"/>
                  </a:cubicBezTo>
                  <a:lnTo>
                    <a:pt x="7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0"/>
            <p:cNvSpPr/>
            <p:nvPr/>
          </p:nvSpPr>
          <p:spPr>
            <a:xfrm>
              <a:off x="4055765" y="1569467"/>
              <a:ext cx="30378" cy="32612"/>
            </a:xfrm>
            <a:custGeom>
              <a:rect b="b" l="l" r="r" t="t"/>
              <a:pathLst>
                <a:path extrusionOk="0" h="905" w="843">
                  <a:moveTo>
                    <a:pt x="743" y="0"/>
                  </a:moveTo>
                  <a:cubicBezTo>
                    <a:pt x="722" y="0"/>
                    <a:pt x="700" y="10"/>
                    <a:pt x="687" y="33"/>
                  </a:cubicBezTo>
                  <a:cubicBezTo>
                    <a:pt x="612" y="145"/>
                    <a:pt x="567" y="272"/>
                    <a:pt x="552" y="406"/>
                  </a:cubicBezTo>
                  <a:cubicBezTo>
                    <a:pt x="552" y="472"/>
                    <a:pt x="549" y="538"/>
                    <a:pt x="541" y="604"/>
                  </a:cubicBezTo>
                  <a:lnTo>
                    <a:pt x="541" y="604"/>
                  </a:lnTo>
                  <a:cubicBezTo>
                    <a:pt x="504" y="535"/>
                    <a:pt x="464" y="469"/>
                    <a:pt x="425" y="406"/>
                  </a:cubicBezTo>
                  <a:cubicBezTo>
                    <a:pt x="358" y="279"/>
                    <a:pt x="246" y="190"/>
                    <a:pt x="119" y="145"/>
                  </a:cubicBezTo>
                  <a:cubicBezTo>
                    <a:pt x="111" y="142"/>
                    <a:pt x="103" y="141"/>
                    <a:pt x="95" y="141"/>
                  </a:cubicBezTo>
                  <a:cubicBezTo>
                    <a:pt x="24" y="141"/>
                    <a:pt x="1" y="259"/>
                    <a:pt x="82" y="279"/>
                  </a:cubicBezTo>
                  <a:lnTo>
                    <a:pt x="82" y="287"/>
                  </a:lnTo>
                  <a:cubicBezTo>
                    <a:pt x="186" y="324"/>
                    <a:pt x="276" y="406"/>
                    <a:pt x="328" y="503"/>
                  </a:cubicBezTo>
                  <a:cubicBezTo>
                    <a:pt x="395" y="623"/>
                    <a:pt x="455" y="750"/>
                    <a:pt x="515" y="869"/>
                  </a:cubicBezTo>
                  <a:cubicBezTo>
                    <a:pt x="524" y="894"/>
                    <a:pt x="544" y="905"/>
                    <a:pt x="566" y="905"/>
                  </a:cubicBezTo>
                  <a:cubicBezTo>
                    <a:pt x="596" y="905"/>
                    <a:pt x="629" y="884"/>
                    <a:pt x="642" y="854"/>
                  </a:cubicBezTo>
                  <a:cubicBezTo>
                    <a:pt x="672" y="720"/>
                    <a:pt x="694" y="585"/>
                    <a:pt x="694" y="451"/>
                  </a:cubicBezTo>
                  <a:cubicBezTo>
                    <a:pt x="694" y="384"/>
                    <a:pt x="709" y="324"/>
                    <a:pt x="724" y="264"/>
                  </a:cubicBezTo>
                  <a:cubicBezTo>
                    <a:pt x="746" y="204"/>
                    <a:pt x="776" y="152"/>
                    <a:pt x="806" y="107"/>
                  </a:cubicBezTo>
                  <a:cubicBezTo>
                    <a:pt x="842" y="50"/>
                    <a:pt x="792" y="0"/>
                    <a:pt x="7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0"/>
            <p:cNvSpPr/>
            <p:nvPr/>
          </p:nvSpPr>
          <p:spPr>
            <a:xfrm>
              <a:off x="4030720" y="1613141"/>
              <a:ext cx="39315" cy="14739"/>
            </a:xfrm>
            <a:custGeom>
              <a:rect b="b" l="l" r="r" t="t"/>
              <a:pathLst>
                <a:path extrusionOk="0" h="409" w="1091">
                  <a:moveTo>
                    <a:pt x="1090" y="1"/>
                  </a:moveTo>
                  <a:lnTo>
                    <a:pt x="0" y="60"/>
                  </a:lnTo>
                  <a:lnTo>
                    <a:pt x="0" y="202"/>
                  </a:lnTo>
                  <a:lnTo>
                    <a:pt x="351" y="404"/>
                  </a:lnTo>
                  <a:cubicBezTo>
                    <a:pt x="383" y="407"/>
                    <a:pt x="416" y="408"/>
                    <a:pt x="448" y="408"/>
                  </a:cubicBezTo>
                  <a:cubicBezTo>
                    <a:pt x="579" y="408"/>
                    <a:pt x="709" y="383"/>
                    <a:pt x="829" y="329"/>
                  </a:cubicBezTo>
                  <a:cubicBezTo>
                    <a:pt x="934" y="292"/>
                    <a:pt x="1016" y="225"/>
                    <a:pt x="1090" y="142"/>
                  </a:cubicBezTo>
                  <a:lnTo>
                    <a:pt x="109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0"/>
            <p:cNvSpPr/>
            <p:nvPr/>
          </p:nvSpPr>
          <p:spPr>
            <a:xfrm>
              <a:off x="4030180" y="1575124"/>
              <a:ext cx="25874" cy="36720"/>
            </a:xfrm>
            <a:custGeom>
              <a:rect b="b" l="l" r="r" t="t"/>
              <a:pathLst>
                <a:path extrusionOk="0" h="1019" w="718">
                  <a:moveTo>
                    <a:pt x="442" y="0"/>
                  </a:moveTo>
                  <a:cubicBezTo>
                    <a:pt x="374" y="0"/>
                    <a:pt x="290" y="25"/>
                    <a:pt x="187" y="92"/>
                  </a:cubicBezTo>
                  <a:cubicBezTo>
                    <a:pt x="75" y="182"/>
                    <a:pt x="8" y="316"/>
                    <a:pt x="0" y="466"/>
                  </a:cubicBezTo>
                  <a:lnTo>
                    <a:pt x="0" y="1018"/>
                  </a:lnTo>
                  <a:lnTo>
                    <a:pt x="717" y="787"/>
                  </a:lnTo>
                  <a:lnTo>
                    <a:pt x="717" y="249"/>
                  </a:lnTo>
                  <a:cubicBezTo>
                    <a:pt x="717" y="249"/>
                    <a:pt x="657" y="0"/>
                    <a:pt x="4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0"/>
            <p:cNvSpPr/>
            <p:nvPr/>
          </p:nvSpPr>
          <p:spPr>
            <a:xfrm>
              <a:off x="4030720" y="1578475"/>
              <a:ext cx="25874" cy="36864"/>
            </a:xfrm>
            <a:custGeom>
              <a:rect b="b" l="l" r="r" t="t"/>
              <a:pathLst>
                <a:path extrusionOk="0" h="1023" w="718">
                  <a:moveTo>
                    <a:pt x="441" y="1"/>
                  </a:moveTo>
                  <a:cubicBezTo>
                    <a:pt x="373" y="1"/>
                    <a:pt x="289" y="25"/>
                    <a:pt x="187" y="89"/>
                  </a:cubicBezTo>
                  <a:cubicBezTo>
                    <a:pt x="75" y="186"/>
                    <a:pt x="8" y="320"/>
                    <a:pt x="0" y="470"/>
                  </a:cubicBezTo>
                  <a:lnTo>
                    <a:pt x="0" y="1022"/>
                  </a:lnTo>
                  <a:lnTo>
                    <a:pt x="717" y="791"/>
                  </a:lnTo>
                  <a:lnTo>
                    <a:pt x="717" y="253"/>
                  </a:lnTo>
                  <a:cubicBezTo>
                    <a:pt x="717" y="253"/>
                    <a:pt x="661"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0"/>
            <p:cNvSpPr/>
            <p:nvPr/>
          </p:nvSpPr>
          <p:spPr>
            <a:xfrm>
              <a:off x="4030720" y="1606943"/>
              <a:ext cx="39315" cy="15820"/>
            </a:xfrm>
            <a:custGeom>
              <a:rect b="b" l="l" r="r" t="t"/>
              <a:pathLst>
                <a:path extrusionOk="0" h="439" w="1091">
                  <a:moveTo>
                    <a:pt x="717" y="1"/>
                  </a:moveTo>
                  <a:lnTo>
                    <a:pt x="0" y="232"/>
                  </a:lnTo>
                  <a:lnTo>
                    <a:pt x="351" y="434"/>
                  </a:lnTo>
                  <a:cubicBezTo>
                    <a:pt x="383" y="437"/>
                    <a:pt x="416" y="438"/>
                    <a:pt x="448" y="438"/>
                  </a:cubicBezTo>
                  <a:cubicBezTo>
                    <a:pt x="579" y="438"/>
                    <a:pt x="709" y="413"/>
                    <a:pt x="829" y="359"/>
                  </a:cubicBezTo>
                  <a:cubicBezTo>
                    <a:pt x="934" y="322"/>
                    <a:pt x="1016" y="255"/>
                    <a:pt x="1090" y="173"/>
                  </a:cubicBezTo>
                  <a:lnTo>
                    <a:pt x="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0"/>
            <p:cNvSpPr/>
            <p:nvPr/>
          </p:nvSpPr>
          <p:spPr>
            <a:xfrm>
              <a:off x="4027802" y="1583196"/>
              <a:ext cx="30342" cy="32612"/>
            </a:xfrm>
            <a:custGeom>
              <a:rect b="b" l="l" r="r" t="t"/>
              <a:pathLst>
                <a:path extrusionOk="0" h="905" w="842">
                  <a:moveTo>
                    <a:pt x="746" y="0"/>
                  </a:moveTo>
                  <a:cubicBezTo>
                    <a:pt x="724" y="0"/>
                    <a:pt x="702" y="10"/>
                    <a:pt x="686" y="33"/>
                  </a:cubicBezTo>
                  <a:cubicBezTo>
                    <a:pt x="619" y="145"/>
                    <a:pt x="574" y="271"/>
                    <a:pt x="559" y="406"/>
                  </a:cubicBezTo>
                  <a:cubicBezTo>
                    <a:pt x="559" y="472"/>
                    <a:pt x="554" y="537"/>
                    <a:pt x="545" y="603"/>
                  </a:cubicBezTo>
                  <a:lnTo>
                    <a:pt x="545" y="603"/>
                  </a:lnTo>
                  <a:cubicBezTo>
                    <a:pt x="508" y="534"/>
                    <a:pt x="469" y="466"/>
                    <a:pt x="425" y="398"/>
                  </a:cubicBezTo>
                  <a:cubicBezTo>
                    <a:pt x="357" y="279"/>
                    <a:pt x="253" y="189"/>
                    <a:pt x="119" y="145"/>
                  </a:cubicBezTo>
                  <a:cubicBezTo>
                    <a:pt x="110" y="142"/>
                    <a:pt x="101" y="140"/>
                    <a:pt x="94" y="140"/>
                  </a:cubicBezTo>
                  <a:cubicBezTo>
                    <a:pt x="23" y="140"/>
                    <a:pt x="0" y="252"/>
                    <a:pt x="81" y="279"/>
                  </a:cubicBezTo>
                  <a:lnTo>
                    <a:pt x="81" y="286"/>
                  </a:lnTo>
                  <a:cubicBezTo>
                    <a:pt x="186" y="324"/>
                    <a:pt x="275" y="406"/>
                    <a:pt x="328" y="503"/>
                  </a:cubicBezTo>
                  <a:cubicBezTo>
                    <a:pt x="395" y="622"/>
                    <a:pt x="455" y="742"/>
                    <a:pt x="514" y="869"/>
                  </a:cubicBezTo>
                  <a:cubicBezTo>
                    <a:pt x="527" y="894"/>
                    <a:pt x="547" y="905"/>
                    <a:pt x="568" y="905"/>
                  </a:cubicBezTo>
                  <a:cubicBezTo>
                    <a:pt x="598" y="905"/>
                    <a:pt x="628" y="884"/>
                    <a:pt x="641" y="854"/>
                  </a:cubicBezTo>
                  <a:cubicBezTo>
                    <a:pt x="679" y="720"/>
                    <a:pt x="694" y="585"/>
                    <a:pt x="694" y="451"/>
                  </a:cubicBezTo>
                  <a:cubicBezTo>
                    <a:pt x="701" y="383"/>
                    <a:pt x="708" y="324"/>
                    <a:pt x="731" y="264"/>
                  </a:cubicBezTo>
                  <a:cubicBezTo>
                    <a:pt x="746" y="204"/>
                    <a:pt x="776" y="152"/>
                    <a:pt x="806" y="107"/>
                  </a:cubicBezTo>
                  <a:cubicBezTo>
                    <a:pt x="842" y="50"/>
                    <a:pt x="795" y="0"/>
                    <a:pt x="7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0"/>
            <p:cNvSpPr/>
            <p:nvPr/>
          </p:nvSpPr>
          <p:spPr>
            <a:xfrm>
              <a:off x="4004055" y="1623374"/>
              <a:ext cx="39063" cy="14703"/>
            </a:xfrm>
            <a:custGeom>
              <a:rect b="b" l="l" r="r" t="t"/>
              <a:pathLst>
                <a:path extrusionOk="0" h="408" w="1084">
                  <a:moveTo>
                    <a:pt x="1084" y="0"/>
                  </a:moveTo>
                  <a:lnTo>
                    <a:pt x="1" y="60"/>
                  </a:lnTo>
                  <a:lnTo>
                    <a:pt x="1" y="202"/>
                  </a:lnTo>
                  <a:lnTo>
                    <a:pt x="352" y="403"/>
                  </a:lnTo>
                  <a:cubicBezTo>
                    <a:pt x="384" y="406"/>
                    <a:pt x="416" y="408"/>
                    <a:pt x="448" y="408"/>
                  </a:cubicBezTo>
                  <a:cubicBezTo>
                    <a:pt x="580" y="408"/>
                    <a:pt x="710" y="383"/>
                    <a:pt x="830" y="329"/>
                  </a:cubicBezTo>
                  <a:cubicBezTo>
                    <a:pt x="927" y="291"/>
                    <a:pt x="1016" y="224"/>
                    <a:pt x="1084" y="142"/>
                  </a:cubicBezTo>
                  <a:lnTo>
                    <a:pt x="10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0"/>
            <p:cNvSpPr/>
            <p:nvPr/>
          </p:nvSpPr>
          <p:spPr>
            <a:xfrm>
              <a:off x="4003010" y="1585322"/>
              <a:ext cx="26126" cy="36720"/>
            </a:xfrm>
            <a:custGeom>
              <a:rect b="b" l="l" r="r" t="t"/>
              <a:pathLst>
                <a:path extrusionOk="0" h="1019" w="725">
                  <a:moveTo>
                    <a:pt x="447" y="1"/>
                  </a:moveTo>
                  <a:cubicBezTo>
                    <a:pt x="377" y="1"/>
                    <a:pt x="292" y="26"/>
                    <a:pt x="187" y="93"/>
                  </a:cubicBezTo>
                  <a:cubicBezTo>
                    <a:pt x="75" y="183"/>
                    <a:pt x="8" y="317"/>
                    <a:pt x="0" y="466"/>
                  </a:cubicBezTo>
                  <a:lnTo>
                    <a:pt x="8" y="1019"/>
                  </a:lnTo>
                  <a:lnTo>
                    <a:pt x="724" y="787"/>
                  </a:lnTo>
                  <a:lnTo>
                    <a:pt x="724" y="250"/>
                  </a:lnTo>
                  <a:cubicBezTo>
                    <a:pt x="724" y="250"/>
                    <a:pt x="664" y="1"/>
                    <a:pt x="4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0"/>
            <p:cNvSpPr/>
            <p:nvPr/>
          </p:nvSpPr>
          <p:spPr>
            <a:xfrm>
              <a:off x="4004055" y="1588709"/>
              <a:ext cx="25874" cy="36828"/>
            </a:xfrm>
            <a:custGeom>
              <a:rect b="b" l="l" r="r" t="t"/>
              <a:pathLst>
                <a:path extrusionOk="0" h="1022" w="718">
                  <a:moveTo>
                    <a:pt x="442" y="1"/>
                  </a:moveTo>
                  <a:cubicBezTo>
                    <a:pt x="374" y="1"/>
                    <a:pt x="290" y="25"/>
                    <a:pt x="188" y="89"/>
                  </a:cubicBezTo>
                  <a:cubicBezTo>
                    <a:pt x="76" y="186"/>
                    <a:pt x="8" y="320"/>
                    <a:pt x="1" y="462"/>
                  </a:cubicBezTo>
                  <a:lnTo>
                    <a:pt x="1" y="1022"/>
                  </a:lnTo>
                  <a:lnTo>
                    <a:pt x="718" y="783"/>
                  </a:lnTo>
                  <a:lnTo>
                    <a:pt x="718" y="253"/>
                  </a:lnTo>
                  <a:cubicBezTo>
                    <a:pt x="718" y="253"/>
                    <a:pt x="661" y="1"/>
                    <a:pt x="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0"/>
            <p:cNvSpPr/>
            <p:nvPr/>
          </p:nvSpPr>
          <p:spPr>
            <a:xfrm>
              <a:off x="4004055" y="1616924"/>
              <a:ext cx="39063" cy="16072"/>
            </a:xfrm>
            <a:custGeom>
              <a:rect b="b" l="l" r="r" t="t"/>
              <a:pathLst>
                <a:path extrusionOk="0" h="446" w="1084">
                  <a:moveTo>
                    <a:pt x="718" y="0"/>
                  </a:moveTo>
                  <a:lnTo>
                    <a:pt x="1" y="239"/>
                  </a:lnTo>
                  <a:lnTo>
                    <a:pt x="352" y="441"/>
                  </a:lnTo>
                  <a:cubicBezTo>
                    <a:pt x="384" y="444"/>
                    <a:pt x="416" y="445"/>
                    <a:pt x="448" y="445"/>
                  </a:cubicBezTo>
                  <a:cubicBezTo>
                    <a:pt x="580" y="445"/>
                    <a:pt x="710" y="420"/>
                    <a:pt x="830" y="366"/>
                  </a:cubicBezTo>
                  <a:cubicBezTo>
                    <a:pt x="927" y="329"/>
                    <a:pt x="1016" y="261"/>
                    <a:pt x="1084" y="179"/>
                  </a:cubicBezTo>
                  <a:lnTo>
                    <a:pt x="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0"/>
            <p:cNvSpPr/>
            <p:nvPr/>
          </p:nvSpPr>
          <p:spPr>
            <a:xfrm>
              <a:off x="4001280" y="1593394"/>
              <a:ext cx="30234" cy="32540"/>
            </a:xfrm>
            <a:custGeom>
              <a:rect b="b" l="l" r="r" t="t"/>
              <a:pathLst>
                <a:path extrusionOk="0" h="903" w="839">
                  <a:moveTo>
                    <a:pt x="739" y="1"/>
                  </a:moveTo>
                  <a:cubicBezTo>
                    <a:pt x="718" y="1"/>
                    <a:pt x="696" y="11"/>
                    <a:pt x="683" y="33"/>
                  </a:cubicBezTo>
                  <a:cubicBezTo>
                    <a:pt x="608" y="145"/>
                    <a:pt x="563" y="272"/>
                    <a:pt x="548" y="407"/>
                  </a:cubicBezTo>
                  <a:cubicBezTo>
                    <a:pt x="548" y="474"/>
                    <a:pt x="545" y="541"/>
                    <a:pt x="536" y="608"/>
                  </a:cubicBezTo>
                  <a:lnTo>
                    <a:pt x="536" y="608"/>
                  </a:lnTo>
                  <a:cubicBezTo>
                    <a:pt x="499" y="538"/>
                    <a:pt x="462" y="467"/>
                    <a:pt x="421" y="399"/>
                  </a:cubicBezTo>
                  <a:cubicBezTo>
                    <a:pt x="354" y="280"/>
                    <a:pt x="242" y="190"/>
                    <a:pt x="115" y="145"/>
                  </a:cubicBezTo>
                  <a:cubicBezTo>
                    <a:pt x="110" y="144"/>
                    <a:pt x="105" y="144"/>
                    <a:pt x="100" y="144"/>
                  </a:cubicBezTo>
                  <a:cubicBezTo>
                    <a:pt x="23" y="144"/>
                    <a:pt x="1" y="252"/>
                    <a:pt x="78" y="280"/>
                  </a:cubicBezTo>
                  <a:lnTo>
                    <a:pt x="78" y="287"/>
                  </a:lnTo>
                  <a:cubicBezTo>
                    <a:pt x="183" y="324"/>
                    <a:pt x="272" y="407"/>
                    <a:pt x="317" y="504"/>
                  </a:cubicBezTo>
                  <a:cubicBezTo>
                    <a:pt x="392" y="623"/>
                    <a:pt x="451" y="743"/>
                    <a:pt x="504" y="870"/>
                  </a:cubicBezTo>
                  <a:cubicBezTo>
                    <a:pt x="520" y="892"/>
                    <a:pt x="543" y="902"/>
                    <a:pt x="565" y="902"/>
                  </a:cubicBezTo>
                  <a:cubicBezTo>
                    <a:pt x="594" y="902"/>
                    <a:pt x="622" y="884"/>
                    <a:pt x="631" y="855"/>
                  </a:cubicBezTo>
                  <a:cubicBezTo>
                    <a:pt x="668" y="720"/>
                    <a:pt x="690" y="586"/>
                    <a:pt x="690" y="451"/>
                  </a:cubicBezTo>
                  <a:cubicBezTo>
                    <a:pt x="690" y="384"/>
                    <a:pt x="705" y="324"/>
                    <a:pt x="720" y="265"/>
                  </a:cubicBezTo>
                  <a:cubicBezTo>
                    <a:pt x="743" y="205"/>
                    <a:pt x="765" y="153"/>
                    <a:pt x="802" y="108"/>
                  </a:cubicBezTo>
                  <a:cubicBezTo>
                    <a:pt x="839" y="51"/>
                    <a:pt x="788" y="1"/>
                    <a:pt x="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0"/>
            <p:cNvSpPr/>
            <p:nvPr/>
          </p:nvSpPr>
          <p:spPr>
            <a:xfrm>
              <a:off x="3976884" y="1637104"/>
              <a:ext cx="39315" cy="14703"/>
            </a:xfrm>
            <a:custGeom>
              <a:rect b="b" l="l" r="r" t="t"/>
              <a:pathLst>
                <a:path extrusionOk="0" h="408" w="1091">
                  <a:moveTo>
                    <a:pt x="1091" y="0"/>
                  </a:moveTo>
                  <a:lnTo>
                    <a:pt x="1" y="60"/>
                  </a:lnTo>
                  <a:lnTo>
                    <a:pt x="1" y="202"/>
                  </a:lnTo>
                  <a:lnTo>
                    <a:pt x="352" y="403"/>
                  </a:lnTo>
                  <a:cubicBezTo>
                    <a:pt x="384" y="406"/>
                    <a:pt x="416" y="408"/>
                    <a:pt x="448" y="408"/>
                  </a:cubicBezTo>
                  <a:cubicBezTo>
                    <a:pt x="580" y="408"/>
                    <a:pt x="711" y="383"/>
                    <a:pt x="837" y="329"/>
                  </a:cubicBezTo>
                  <a:cubicBezTo>
                    <a:pt x="934" y="291"/>
                    <a:pt x="1024" y="224"/>
                    <a:pt x="1091" y="142"/>
                  </a:cubicBezTo>
                  <a:lnTo>
                    <a:pt x="10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0"/>
            <p:cNvSpPr/>
            <p:nvPr/>
          </p:nvSpPr>
          <p:spPr>
            <a:xfrm>
              <a:off x="3976092" y="1599051"/>
              <a:ext cx="26126" cy="36720"/>
            </a:xfrm>
            <a:custGeom>
              <a:rect b="b" l="l" r="r" t="t"/>
              <a:pathLst>
                <a:path extrusionOk="0" h="1019" w="725">
                  <a:moveTo>
                    <a:pt x="450" y="1"/>
                  </a:moveTo>
                  <a:cubicBezTo>
                    <a:pt x="380" y="1"/>
                    <a:pt x="294" y="26"/>
                    <a:pt x="187" y="93"/>
                  </a:cubicBezTo>
                  <a:cubicBezTo>
                    <a:pt x="75" y="182"/>
                    <a:pt x="8" y="317"/>
                    <a:pt x="0" y="466"/>
                  </a:cubicBezTo>
                  <a:lnTo>
                    <a:pt x="8" y="1019"/>
                  </a:lnTo>
                  <a:lnTo>
                    <a:pt x="725" y="787"/>
                  </a:lnTo>
                  <a:lnTo>
                    <a:pt x="725" y="250"/>
                  </a:lnTo>
                  <a:cubicBezTo>
                    <a:pt x="725" y="250"/>
                    <a:pt x="669" y="1"/>
                    <a:pt x="4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0"/>
            <p:cNvSpPr/>
            <p:nvPr/>
          </p:nvSpPr>
          <p:spPr>
            <a:xfrm>
              <a:off x="3976884" y="1602438"/>
              <a:ext cx="26162" cy="36828"/>
            </a:xfrm>
            <a:custGeom>
              <a:rect b="b" l="l" r="r" t="t"/>
              <a:pathLst>
                <a:path extrusionOk="0" h="1022" w="726">
                  <a:moveTo>
                    <a:pt x="443" y="0"/>
                  </a:moveTo>
                  <a:cubicBezTo>
                    <a:pt x="374" y="0"/>
                    <a:pt x="290" y="25"/>
                    <a:pt x="187" y="88"/>
                  </a:cubicBezTo>
                  <a:cubicBezTo>
                    <a:pt x="75" y="186"/>
                    <a:pt x="8" y="320"/>
                    <a:pt x="1" y="462"/>
                  </a:cubicBezTo>
                  <a:lnTo>
                    <a:pt x="1" y="1022"/>
                  </a:lnTo>
                  <a:lnTo>
                    <a:pt x="725" y="783"/>
                  </a:lnTo>
                  <a:lnTo>
                    <a:pt x="725" y="253"/>
                  </a:lnTo>
                  <a:cubicBezTo>
                    <a:pt x="725" y="253"/>
                    <a:pt x="664" y="0"/>
                    <a:pt x="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0"/>
            <p:cNvSpPr/>
            <p:nvPr/>
          </p:nvSpPr>
          <p:spPr>
            <a:xfrm>
              <a:off x="3976884" y="1630617"/>
              <a:ext cx="39315" cy="16072"/>
            </a:xfrm>
            <a:custGeom>
              <a:rect b="b" l="l" r="r" t="t"/>
              <a:pathLst>
                <a:path extrusionOk="0" h="446" w="1091">
                  <a:moveTo>
                    <a:pt x="725" y="1"/>
                  </a:moveTo>
                  <a:lnTo>
                    <a:pt x="1" y="240"/>
                  </a:lnTo>
                  <a:lnTo>
                    <a:pt x="352" y="441"/>
                  </a:lnTo>
                  <a:cubicBezTo>
                    <a:pt x="384" y="444"/>
                    <a:pt x="416" y="446"/>
                    <a:pt x="448" y="446"/>
                  </a:cubicBezTo>
                  <a:cubicBezTo>
                    <a:pt x="580" y="446"/>
                    <a:pt x="711" y="421"/>
                    <a:pt x="837" y="367"/>
                  </a:cubicBezTo>
                  <a:cubicBezTo>
                    <a:pt x="934" y="329"/>
                    <a:pt x="1024" y="262"/>
                    <a:pt x="1091" y="180"/>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0"/>
            <p:cNvSpPr/>
            <p:nvPr/>
          </p:nvSpPr>
          <p:spPr>
            <a:xfrm>
              <a:off x="3974110" y="1607123"/>
              <a:ext cx="30306" cy="32504"/>
            </a:xfrm>
            <a:custGeom>
              <a:rect b="b" l="l" r="r" t="t"/>
              <a:pathLst>
                <a:path extrusionOk="0" h="902" w="841">
                  <a:moveTo>
                    <a:pt x="743" y="1"/>
                  </a:moveTo>
                  <a:cubicBezTo>
                    <a:pt x="721" y="1"/>
                    <a:pt x="699" y="10"/>
                    <a:pt x="683" y="33"/>
                  </a:cubicBezTo>
                  <a:cubicBezTo>
                    <a:pt x="615" y="145"/>
                    <a:pt x="571" y="272"/>
                    <a:pt x="556" y="406"/>
                  </a:cubicBezTo>
                  <a:cubicBezTo>
                    <a:pt x="556" y="473"/>
                    <a:pt x="550" y="540"/>
                    <a:pt x="541" y="607"/>
                  </a:cubicBezTo>
                  <a:lnTo>
                    <a:pt x="541" y="607"/>
                  </a:lnTo>
                  <a:cubicBezTo>
                    <a:pt x="505" y="536"/>
                    <a:pt x="465" y="467"/>
                    <a:pt x="421" y="399"/>
                  </a:cubicBezTo>
                  <a:cubicBezTo>
                    <a:pt x="354" y="280"/>
                    <a:pt x="250" y="190"/>
                    <a:pt x="115" y="145"/>
                  </a:cubicBezTo>
                  <a:cubicBezTo>
                    <a:pt x="110" y="144"/>
                    <a:pt x="106" y="144"/>
                    <a:pt x="101" y="144"/>
                  </a:cubicBezTo>
                  <a:cubicBezTo>
                    <a:pt x="29" y="144"/>
                    <a:pt x="0" y="251"/>
                    <a:pt x="78" y="280"/>
                  </a:cubicBezTo>
                  <a:lnTo>
                    <a:pt x="78" y="287"/>
                  </a:lnTo>
                  <a:cubicBezTo>
                    <a:pt x="190" y="324"/>
                    <a:pt x="272" y="406"/>
                    <a:pt x="324" y="504"/>
                  </a:cubicBezTo>
                  <a:cubicBezTo>
                    <a:pt x="391" y="623"/>
                    <a:pt x="451" y="742"/>
                    <a:pt x="511" y="869"/>
                  </a:cubicBezTo>
                  <a:cubicBezTo>
                    <a:pt x="524" y="892"/>
                    <a:pt x="546" y="902"/>
                    <a:pt x="569" y="902"/>
                  </a:cubicBezTo>
                  <a:cubicBezTo>
                    <a:pt x="599" y="902"/>
                    <a:pt x="629" y="884"/>
                    <a:pt x="638" y="854"/>
                  </a:cubicBezTo>
                  <a:cubicBezTo>
                    <a:pt x="675" y="720"/>
                    <a:pt x="690" y="586"/>
                    <a:pt x="690" y="451"/>
                  </a:cubicBezTo>
                  <a:cubicBezTo>
                    <a:pt x="698" y="384"/>
                    <a:pt x="705" y="324"/>
                    <a:pt x="727" y="265"/>
                  </a:cubicBezTo>
                  <a:cubicBezTo>
                    <a:pt x="742" y="205"/>
                    <a:pt x="772" y="153"/>
                    <a:pt x="810" y="108"/>
                  </a:cubicBezTo>
                  <a:cubicBezTo>
                    <a:pt x="841" y="51"/>
                    <a:pt x="792" y="1"/>
                    <a:pt x="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0"/>
            <p:cNvSpPr/>
            <p:nvPr/>
          </p:nvSpPr>
          <p:spPr>
            <a:xfrm>
              <a:off x="4290640" y="1587052"/>
              <a:ext cx="39063" cy="14703"/>
            </a:xfrm>
            <a:custGeom>
              <a:rect b="b" l="l" r="r" t="t"/>
              <a:pathLst>
                <a:path extrusionOk="0" h="408" w="1084">
                  <a:moveTo>
                    <a:pt x="0" y="0"/>
                  </a:moveTo>
                  <a:lnTo>
                    <a:pt x="0" y="142"/>
                  </a:lnTo>
                  <a:cubicBezTo>
                    <a:pt x="68" y="224"/>
                    <a:pt x="157" y="291"/>
                    <a:pt x="254" y="329"/>
                  </a:cubicBezTo>
                  <a:cubicBezTo>
                    <a:pt x="374" y="383"/>
                    <a:pt x="504" y="408"/>
                    <a:pt x="636" y="408"/>
                  </a:cubicBezTo>
                  <a:cubicBezTo>
                    <a:pt x="668" y="408"/>
                    <a:pt x="700" y="406"/>
                    <a:pt x="732" y="403"/>
                  </a:cubicBezTo>
                  <a:lnTo>
                    <a:pt x="1083" y="202"/>
                  </a:lnTo>
                  <a:lnTo>
                    <a:pt x="1083" y="60"/>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0"/>
            <p:cNvSpPr/>
            <p:nvPr/>
          </p:nvSpPr>
          <p:spPr>
            <a:xfrm>
              <a:off x="4304621" y="1548999"/>
              <a:ext cx="25874" cy="36720"/>
            </a:xfrm>
            <a:custGeom>
              <a:rect b="b" l="l" r="r" t="t"/>
              <a:pathLst>
                <a:path extrusionOk="0" h="1019" w="718">
                  <a:moveTo>
                    <a:pt x="272" y="1"/>
                  </a:moveTo>
                  <a:cubicBezTo>
                    <a:pt x="56" y="1"/>
                    <a:pt x="1" y="250"/>
                    <a:pt x="1" y="250"/>
                  </a:cubicBezTo>
                  <a:lnTo>
                    <a:pt x="1" y="787"/>
                  </a:lnTo>
                  <a:lnTo>
                    <a:pt x="718" y="1019"/>
                  </a:lnTo>
                  <a:lnTo>
                    <a:pt x="718" y="466"/>
                  </a:lnTo>
                  <a:cubicBezTo>
                    <a:pt x="710" y="317"/>
                    <a:pt x="643" y="183"/>
                    <a:pt x="531" y="93"/>
                  </a:cubicBezTo>
                  <a:cubicBezTo>
                    <a:pt x="426" y="26"/>
                    <a:pt x="341"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0"/>
            <p:cNvSpPr/>
            <p:nvPr/>
          </p:nvSpPr>
          <p:spPr>
            <a:xfrm>
              <a:off x="4303828" y="1552386"/>
              <a:ext cx="25874" cy="36828"/>
            </a:xfrm>
            <a:custGeom>
              <a:rect b="b" l="l" r="r" t="t"/>
              <a:pathLst>
                <a:path extrusionOk="0" h="1022" w="718">
                  <a:moveTo>
                    <a:pt x="276" y="1"/>
                  </a:moveTo>
                  <a:cubicBezTo>
                    <a:pt x="57" y="1"/>
                    <a:pt x="0" y="253"/>
                    <a:pt x="0" y="253"/>
                  </a:cubicBezTo>
                  <a:lnTo>
                    <a:pt x="0" y="790"/>
                  </a:lnTo>
                  <a:lnTo>
                    <a:pt x="717" y="1022"/>
                  </a:lnTo>
                  <a:lnTo>
                    <a:pt x="717" y="462"/>
                  </a:lnTo>
                  <a:cubicBezTo>
                    <a:pt x="710" y="320"/>
                    <a:pt x="642" y="186"/>
                    <a:pt x="530" y="89"/>
                  </a:cubicBezTo>
                  <a:cubicBezTo>
                    <a:pt x="428" y="25"/>
                    <a:pt x="344" y="1"/>
                    <a:pt x="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0"/>
            <p:cNvSpPr/>
            <p:nvPr/>
          </p:nvSpPr>
          <p:spPr>
            <a:xfrm>
              <a:off x="4290640" y="1580854"/>
              <a:ext cx="39063" cy="15784"/>
            </a:xfrm>
            <a:custGeom>
              <a:rect b="b" l="l" r="r" t="t"/>
              <a:pathLst>
                <a:path extrusionOk="0" h="438" w="1084">
                  <a:moveTo>
                    <a:pt x="366" y="0"/>
                  </a:moveTo>
                  <a:lnTo>
                    <a:pt x="0" y="172"/>
                  </a:lnTo>
                  <a:cubicBezTo>
                    <a:pt x="68" y="254"/>
                    <a:pt x="157" y="322"/>
                    <a:pt x="254" y="359"/>
                  </a:cubicBezTo>
                  <a:cubicBezTo>
                    <a:pt x="374" y="413"/>
                    <a:pt x="504" y="438"/>
                    <a:pt x="636" y="438"/>
                  </a:cubicBezTo>
                  <a:cubicBezTo>
                    <a:pt x="668" y="438"/>
                    <a:pt x="700" y="436"/>
                    <a:pt x="732" y="434"/>
                  </a:cubicBezTo>
                  <a:lnTo>
                    <a:pt x="1083" y="232"/>
                  </a:lnTo>
                  <a:lnTo>
                    <a:pt x="3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0"/>
            <p:cNvSpPr/>
            <p:nvPr/>
          </p:nvSpPr>
          <p:spPr>
            <a:xfrm>
              <a:off x="4302243" y="1557215"/>
              <a:ext cx="30414" cy="32360"/>
            </a:xfrm>
            <a:custGeom>
              <a:rect b="b" l="l" r="r" t="t"/>
              <a:pathLst>
                <a:path extrusionOk="0" h="898" w="844">
                  <a:moveTo>
                    <a:pt x="99" y="1"/>
                  </a:moveTo>
                  <a:cubicBezTo>
                    <a:pt x="50" y="1"/>
                    <a:pt x="1" y="52"/>
                    <a:pt x="37" y="104"/>
                  </a:cubicBezTo>
                  <a:cubicBezTo>
                    <a:pt x="67" y="149"/>
                    <a:pt x="97" y="201"/>
                    <a:pt x="112" y="261"/>
                  </a:cubicBezTo>
                  <a:cubicBezTo>
                    <a:pt x="134" y="320"/>
                    <a:pt x="149" y="380"/>
                    <a:pt x="149" y="447"/>
                  </a:cubicBezTo>
                  <a:cubicBezTo>
                    <a:pt x="149" y="582"/>
                    <a:pt x="171" y="716"/>
                    <a:pt x="201" y="843"/>
                  </a:cubicBezTo>
                  <a:cubicBezTo>
                    <a:pt x="214" y="878"/>
                    <a:pt x="245" y="897"/>
                    <a:pt x="274" y="897"/>
                  </a:cubicBezTo>
                  <a:cubicBezTo>
                    <a:pt x="295" y="897"/>
                    <a:pt x="316" y="887"/>
                    <a:pt x="328" y="866"/>
                  </a:cubicBezTo>
                  <a:cubicBezTo>
                    <a:pt x="388" y="739"/>
                    <a:pt x="448" y="619"/>
                    <a:pt x="515" y="500"/>
                  </a:cubicBezTo>
                  <a:cubicBezTo>
                    <a:pt x="567" y="403"/>
                    <a:pt x="657" y="320"/>
                    <a:pt x="761" y="283"/>
                  </a:cubicBezTo>
                  <a:cubicBezTo>
                    <a:pt x="844" y="256"/>
                    <a:pt x="818" y="139"/>
                    <a:pt x="743" y="139"/>
                  </a:cubicBezTo>
                  <a:cubicBezTo>
                    <a:pt x="737" y="139"/>
                    <a:pt x="731" y="140"/>
                    <a:pt x="724" y="141"/>
                  </a:cubicBezTo>
                  <a:lnTo>
                    <a:pt x="724" y="149"/>
                  </a:lnTo>
                  <a:cubicBezTo>
                    <a:pt x="589" y="194"/>
                    <a:pt x="485" y="283"/>
                    <a:pt x="418" y="403"/>
                  </a:cubicBezTo>
                  <a:cubicBezTo>
                    <a:pt x="374" y="470"/>
                    <a:pt x="335" y="537"/>
                    <a:pt x="298" y="606"/>
                  </a:cubicBezTo>
                  <a:lnTo>
                    <a:pt x="298" y="606"/>
                  </a:lnTo>
                  <a:cubicBezTo>
                    <a:pt x="290" y="541"/>
                    <a:pt x="287" y="475"/>
                    <a:pt x="291" y="410"/>
                  </a:cubicBezTo>
                  <a:cubicBezTo>
                    <a:pt x="276" y="276"/>
                    <a:pt x="231" y="149"/>
                    <a:pt x="156" y="37"/>
                  </a:cubicBezTo>
                  <a:cubicBezTo>
                    <a:pt x="142" y="11"/>
                    <a:pt x="121" y="1"/>
                    <a:pt x="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0"/>
            <p:cNvSpPr/>
            <p:nvPr/>
          </p:nvSpPr>
          <p:spPr>
            <a:xfrm>
              <a:off x="4317558" y="1600781"/>
              <a:ext cx="39027" cy="14703"/>
            </a:xfrm>
            <a:custGeom>
              <a:rect b="b" l="l" r="r" t="t"/>
              <a:pathLst>
                <a:path extrusionOk="0" h="408" w="1083">
                  <a:moveTo>
                    <a:pt x="0" y="0"/>
                  </a:moveTo>
                  <a:lnTo>
                    <a:pt x="0" y="142"/>
                  </a:lnTo>
                  <a:cubicBezTo>
                    <a:pt x="67" y="224"/>
                    <a:pt x="157" y="291"/>
                    <a:pt x="254" y="329"/>
                  </a:cubicBezTo>
                  <a:cubicBezTo>
                    <a:pt x="374" y="383"/>
                    <a:pt x="509" y="408"/>
                    <a:pt x="642" y="408"/>
                  </a:cubicBezTo>
                  <a:cubicBezTo>
                    <a:pt x="675" y="408"/>
                    <a:pt x="707" y="406"/>
                    <a:pt x="739" y="403"/>
                  </a:cubicBezTo>
                  <a:lnTo>
                    <a:pt x="1083" y="202"/>
                  </a:lnTo>
                  <a:lnTo>
                    <a:pt x="1083" y="60"/>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0"/>
            <p:cNvSpPr/>
            <p:nvPr/>
          </p:nvSpPr>
          <p:spPr>
            <a:xfrm>
              <a:off x="4331539" y="1562764"/>
              <a:ext cx="26126" cy="36684"/>
            </a:xfrm>
            <a:custGeom>
              <a:rect b="b" l="l" r="r" t="t"/>
              <a:pathLst>
                <a:path extrusionOk="0" h="1018" w="725">
                  <a:moveTo>
                    <a:pt x="278" y="1"/>
                  </a:moveTo>
                  <a:cubicBezTo>
                    <a:pt x="57" y="1"/>
                    <a:pt x="0" y="256"/>
                    <a:pt x="0" y="256"/>
                  </a:cubicBezTo>
                  <a:lnTo>
                    <a:pt x="0" y="786"/>
                  </a:lnTo>
                  <a:lnTo>
                    <a:pt x="725" y="1018"/>
                  </a:lnTo>
                  <a:lnTo>
                    <a:pt x="725" y="465"/>
                  </a:lnTo>
                  <a:cubicBezTo>
                    <a:pt x="717" y="316"/>
                    <a:pt x="650" y="181"/>
                    <a:pt x="538" y="92"/>
                  </a:cubicBezTo>
                  <a:cubicBezTo>
                    <a:pt x="433" y="26"/>
                    <a:pt x="347" y="1"/>
                    <a:pt x="2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0"/>
            <p:cNvSpPr/>
            <p:nvPr/>
          </p:nvSpPr>
          <p:spPr>
            <a:xfrm>
              <a:off x="4330747" y="1566115"/>
              <a:ext cx="26126" cy="36828"/>
            </a:xfrm>
            <a:custGeom>
              <a:rect b="b" l="l" r="r" t="t"/>
              <a:pathLst>
                <a:path extrusionOk="0" h="1022" w="725">
                  <a:moveTo>
                    <a:pt x="279" y="0"/>
                  </a:moveTo>
                  <a:cubicBezTo>
                    <a:pt x="57" y="0"/>
                    <a:pt x="0" y="253"/>
                    <a:pt x="0" y="253"/>
                  </a:cubicBezTo>
                  <a:lnTo>
                    <a:pt x="0" y="790"/>
                  </a:lnTo>
                  <a:lnTo>
                    <a:pt x="717" y="1022"/>
                  </a:lnTo>
                  <a:lnTo>
                    <a:pt x="724" y="462"/>
                  </a:lnTo>
                  <a:cubicBezTo>
                    <a:pt x="717" y="320"/>
                    <a:pt x="642" y="185"/>
                    <a:pt x="538" y="88"/>
                  </a:cubicBezTo>
                  <a:cubicBezTo>
                    <a:pt x="433" y="25"/>
                    <a:pt x="348"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0"/>
            <p:cNvSpPr/>
            <p:nvPr/>
          </p:nvSpPr>
          <p:spPr>
            <a:xfrm>
              <a:off x="4317558" y="1594583"/>
              <a:ext cx="39027" cy="15784"/>
            </a:xfrm>
            <a:custGeom>
              <a:rect b="b" l="l" r="r" t="t"/>
              <a:pathLst>
                <a:path extrusionOk="0" h="438" w="1083">
                  <a:moveTo>
                    <a:pt x="366" y="0"/>
                  </a:moveTo>
                  <a:lnTo>
                    <a:pt x="0" y="172"/>
                  </a:lnTo>
                  <a:cubicBezTo>
                    <a:pt x="67" y="254"/>
                    <a:pt x="157" y="321"/>
                    <a:pt x="254" y="359"/>
                  </a:cubicBezTo>
                  <a:cubicBezTo>
                    <a:pt x="374" y="413"/>
                    <a:pt x="509" y="438"/>
                    <a:pt x="642" y="438"/>
                  </a:cubicBezTo>
                  <a:cubicBezTo>
                    <a:pt x="675" y="438"/>
                    <a:pt x="707" y="436"/>
                    <a:pt x="739" y="433"/>
                  </a:cubicBezTo>
                  <a:lnTo>
                    <a:pt x="1083" y="232"/>
                  </a:lnTo>
                  <a:lnTo>
                    <a:pt x="3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0"/>
            <p:cNvSpPr/>
            <p:nvPr/>
          </p:nvSpPr>
          <p:spPr>
            <a:xfrm>
              <a:off x="4329161" y="1571088"/>
              <a:ext cx="30414" cy="32360"/>
            </a:xfrm>
            <a:custGeom>
              <a:rect b="b" l="l" r="r" t="t"/>
              <a:pathLst>
                <a:path extrusionOk="0" h="898" w="844">
                  <a:moveTo>
                    <a:pt x="100" y="0"/>
                  </a:moveTo>
                  <a:cubicBezTo>
                    <a:pt x="50" y="0"/>
                    <a:pt x="0" y="50"/>
                    <a:pt x="37" y="107"/>
                  </a:cubicBezTo>
                  <a:cubicBezTo>
                    <a:pt x="66" y="152"/>
                    <a:pt x="96" y="204"/>
                    <a:pt x="119" y="257"/>
                  </a:cubicBezTo>
                  <a:cubicBezTo>
                    <a:pt x="134" y="316"/>
                    <a:pt x="149" y="383"/>
                    <a:pt x="149" y="443"/>
                  </a:cubicBezTo>
                  <a:cubicBezTo>
                    <a:pt x="149" y="578"/>
                    <a:pt x="171" y="712"/>
                    <a:pt x="201" y="846"/>
                  </a:cubicBezTo>
                  <a:cubicBezTo>
                    <a:pt x="214" y="877"/>
                    <a:pt x="247" y="897"/>
                    <a:pt x="277" y="897"/>
                  </a:cubicBezTo>
                  <a:cubicBezTo>
                    <a:pt x="298" y="897"/>
                    <a:pt x="318" y="886"/>
                    <a:pt x="328" y="861"/>
                  </a:cubicBezTo>
                  <a:cubicBezTo>
                    <a:pt x="387" y="742"/>
                    <a:pt x="447" y="615"/>
                    <a:pt x="514" y="503"/>
                  </a:cubicBezTo>
                  <a:cubicBezTo>
                    <a:pt x="567" y="398"/>
                    <a:pt x="656" y="316"/>
                    <a:pt x="761" y="279"/>
                  </a:cubicBezTo>
                  <a:cubicBezTo>
                    <a:pt x="844" y="258"/>
                    <a:pt x="818" y="142"/>
                    <a:pt x="743" y="142"/>
                  </a:cubicBezTo>
                  <a:cubicBezTo>
                    <a:pt x="737" y="142"/>
                    <a:pt x="730" y="143"/>
                    <a:pt x="724" y="145"/>
                  </a:cubicBezTo>
                  <a:cubicBezTo>
                    <a:pt x="597" y="189"/>
                    <a:pt x="485" y="279"/>
                    <a:pt x="417" y="398"/>
                  </a:cubicBezTo>
                  <a:cubicBezTo>
                    <a:pt x="378" y="465"/>
                    <a:pt x="339" y="532"/>
                    <a:pt x="302" y="600"/>
                  </a:cubicBezTo>
                  <a:lnTo>
                    <a:pt x="302" y="600"/>
                  </a:lnTo>
                  <a:cubicBezTo>
                    <a:pt x="294" y="535"/>
                    <a:pt x="290" y="471"/>
                    <a:pt x="290" y="406"/>
                  </a:cubicBezTo>
                  <a:cubicBezTo>
                    <a:pt x="275" y="271"/>
                    <a:pt x="231" y="145"/>
                    <a:pt x="156" y="33"/>
                  </a:cubicBezTo>
                  <a:cubicBezTo>
                    <a:pt x="142" y="10"/>
                    <a:pt x="121" y="0"/>
                    <a:pt x="1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0"/>
            <p:cNvSpPr/>
            <p:nvPr/>
          </p:nvSpPr>
          <p:spPr>
            <a:xfrm>
              <a:off x="4345521" y="1614474"/>
              <a:ext cx="39063" cy="14739"/>
            </a:xfrm>
            <a:custGeom>
              <a:rect b="b" l="l" r="r" t="t"/>
              <a:pathLst>
                <a:path extrusionOk="0" h="409" w="1084">
                  <a:moveTo>
                    <a:pt x="1" y="1"/>
                  </a:moveTo>
                  <a:lnTo>
                    <a:pt x="1" y="143"/>
                  </a:lnTo>
                  <a:cubicBezTo>
                    <a:pt x="68" y="225"/>
                    <a:pt x="158" y="292"/>
                    <a:pt x="255" y="329"/>
                  </a:cubicBezTo>
                  <a:cubicBezTo>
                    <a:pt x="375" y="383"/>
                    <a:pt x="504" y="408"/>
                    <a:pt x="636" y="408"/>
                  </a:cubicBezTo>
                  <a:cubicBezTo>
                    <a:pt x="668" y="408"/>
                    <a:pt x="700" y="407"/>
                    <a:pt x="732" y="404"/>
                  </a:cubicBezTo>
                  <a:lnTo>
                    <a:pt x="1083" y="202"/>
                  </a:lnTo>
                  <a:lnTo>
                    <a:pt x="1083" y="6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0"/>
            <p:cNvSpPr/>
            <p:nvPr/>
          </p:nvSpPr>
          <p:spPr>
            <a:xfrm>
              <a:off x="4359791" y="1576457"/>
              <a:ext cx="25874" cy="36720"/>
            </a:xfrm>
            <a:custGeom>
              <a:rect b="b" l="l" r="r" t="t"/>
              <a:pathLst>
                <a:path extrusionOk="0" h="1019" w="718">
                  <a:moveTo>
                    <a:pt x="272" y="0"/>
                  </a:moveTo>
                  <a:cubicBezTo>
                    <a:pt x="56" y="0"/>
                    <a:pt x="0" y="249"/>
                    <a:pt x="0" y="249"/>
                  </a:cubicBezTo>
                  <a:lnTo>
                    <a:pt x="0" y="787"/>
                  </a:lnTo>
                  <a:lnTo>
                    <a:pt x="710" y="1019"/>
                  </a:lnTo>
                  <a:lnTo>
                    <a:pt x="717" y="466"/>
                  </a:lnTo>
                  <a:cubicBezTo>
                    <a:pt x="710" y="317"/>
                    <a:pt x="643" y="182"/>
                    <a:pt x="531" y="93"/>
                  </a:cubicBezTo>
                  <a:cubicBezTo>
                    <a:pt x="426" y="26"/>
                    <a:pt x="34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0"/>
            <p:cNvSpPr/>
            <p:nvPr/>
          </p:nvSpPr>
          <p:spPr>
            <a:xfrm>
              <a:off x="4358710" y="1579845"/>
              <a:ext cx="25874" cy="36828"/>
            </a:xfrm>
            <a:custGeom>
              <a:rect b="b" l="l" r="r" t="t"/>
              <a:pathLst>
                <a:path extrusionOk="0" h="1022" w="718">
                  <a:moveTo>
                    <a:pt x="276" y="0"/>
                  </a:moveTo>
                  <a:cubicBezTo>
                    <a:pt x="57" y="0"/>
                    <a:pt x="1" y="252"/>
                    <a:pt x="1" y="252"/>
                  </a:cubicBezTo>
                  <a:lnTo>
                    <a:pt x="1" y="790"/>
                  </a:lnTo>
                  <a:lnTo>
                    <a:pt x="717" y="1022"/>
                  </a:lnTo>
                  <a:lnTo>
                    <a:pt x="717" y="462"/>
                  </a:lnTo>
                  <a:cubicBezTo>
                    <a:pt x="710" y="320"/>
                    <a:pt x="643" y="185"/>
                    <a:pt x="531" y="88"/>
                  </a:cubicBezTo>
                  <a:cubicBezTo>
                    <a:pt x="428" y="25"/>
                    <a:pt x="344" y="0"/>
                    <a:pt x="2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0"/>
            <p:cNvSpPr/>
            <p:nvPr/>
          </p:nvSpPr>
          <p:spPr>
            <a:xfrm>
              <a:off x="4345521" y="1608312"/>
              <a:ext cx="39063" cy="15784"/>
            </a:xfrm>
            <a:custGeom>
              <a:rect b="b" l="l" r="r" t="t"/>
              <a:pathLst>
                <a:path extrusionOk="0" h="438" w="1084">
                  <a:moveTo>
                    <a:pt x="367" y="0"/>
                  </a:moveTo>
                  <a:lnTo>
                    <a:pt x="1" y="172"/>
                  </a:lnTo>
                  <a:cubicBezTo>
                    <a:pt x="68" y="254"/>
                    <a:pt x="158" y="321"/>
                    <a:pt x="255" y="359"/>
                  </a:cubicBezTo>
                  <a:cubicBezTo>
                    <a:pt x="375" y="413"/>
                    <a:pt x="504" y="438"/>
                    <a:pt x="636" y="438"/>
                  </a:cubicBezTo>
                  <a:cubicBezTo>
                    <a:pt x="668" y="438"/>
                    <a:pt x="700" y="436"/>
                    <a:pt x="732" y="433"/>
                  </a:cubicBezTo>
                  <a:lnTo>
                    <a:pt x="1083" y="232"/>
                  </a:lnTo>
                  <a:lnTo>
                    <a:pt x="3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0"/>
            <p:cNvSpPr/>
            <p:nvPr/>
          </p:nvSpPr>
          <p:spPr>
            <a:xfrm>
              <a:off x="4357052" y="1584781"/>
              <a:ext cx="30306" cy="32360"/>
            </a:xfrm>
            <a:custGeom>
              <a:rect b="b" l="l" r="r" t="t"/>
              <a:pathLst>
                <a:path extrusionOk="0" h="898" w="841">
                  <a:moveTo>
                    <a:pt x="98" y="1"/>
                  </a:moveTo>
                  <a:cubicBezTo>
                    <a:pt x="48" y="1"/>
                    <a:pt x="1" y="49"/>
                    <a:pt x="32" y="101"/>
                  </a:cubicBezTo>
                  <a:cubicBezTo>
                    <a:pt x="69" y="153"/>
                    <a:pt x="99" y="205"/>
                    <a:pt x="114" y="257"/>
                  </a:cubicBezTo>
                  <a:cubicBezTo>
                    <a:pt x="136" y="317"/>
                    <a:pt x="144" y="384"/>
                    <a:pt x="151" y="444"/>
                  </a:cubicBezTo>
                  <a:cubicBezTo>
                    <a:pt x="151" y="578"/>
                    <a:pt x="166" y="713"/>
                    <a:pt x="203" y="847"/>
                  </a:cubicBezTo>
                  <a:cubicBezTo>
                    <a:pt x="216" y="880"/>
                    <a:pt x="244" y="897"/>
                    <a:pt x="272" y="897"/>
                  </a:cubicBezTo>
                  <a:cubicBezTo>
                    <a:pt x="294" y="897"/>
                    <a:pt x="317" y="886"/>
                    <a:pt x="330" y="862"/>
                  </a:cubicBezTo>
                  <a:cubicBezTo>
                    <a:pt x="390" y="735"/>
                    <a:pt x="450" y="616"/>
                    <a:pt x="517" y="504"/>
                  </a:cubicBezTo>
                  <a:cubicBezTo>
                    <a:pt x="569" y="399"/>
                    <a:pt x="659" y="317"/>
                    <a:pt x="763" y="280"/>
                  </a:cubicBezTo>
                  <a:cubicBezTo>
                    <a:pt x="841" y="252"/>
                    <a:pt x="812" y="144"/>
                    <a:pt x="740" y="144"/>
                  </a:cubicBezTo>
                  <a:cubicBezTo>
                    <a:pt x="736" y="144"/>
                    <a:pt x="731" y="144"/>
                    <a:pt x="726" y="145"/>
                  </a:cubicBezTo>
                  <a:cubicBezTo>
                    <a:pt x="592" y="190"/>
                    <a:pt x="487" y="280"/>
                    <a:pt x="420" y="399"/>
                  </a:cubicBezTo>
                  <a:cubicBezTo>
                    <a:pt x="376" y="467"/>
                    <a:pt x="336" y="535"/>
                    <a:pt x="300" y="604"/>
                  </a:cubicBezTo>
                  <a:lnTo>
                    <a:pt x="300" y="604"/>
                  </a:lnTo>
                  <a:cubicBezTo>
                    <a:pt x="291" y="538"/>
                    <a:pt x="286" y="472"/>
                    <a:pt x="286" y="407"/>
                  </a:cubicBezTo>
                  <a:cubicBezTo>
                    <a:pt x="271" y="272"/>
                    <a:pt x="226" y="145"/>
                    <a:pt x="159" y="33"/>
                  </a:cubicBezTo>
                  <a:cubicBezTo>
                    <a:pt x="142" y="10"/>
                    <a:pt x="120" y="1"/>
                    <a:pt x="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0"/>
            <p:cNvSpPr/>
            <p:nvPr/>
          </p:nvSpPr>
          <p:spPr>
            <a:xfrm>
              <a:off x="4372151" y="1624708"/>
              <a:ext cx="39351" cy="14739"/>
            </a:xfrm>
            <a:custGeom>
              <a:rect b="b" l="l" r="r" t="t"/>
              <a:pathLst>
                <a:path extrusionOk="0" h="409" w="1092">
                  <a:moveTo>
                    <a:pt x="1" y="1"/>
                  </a:moveTo>
                  <a:lnTo>
                    <a:pt x="1" y="142"/>
                  </a:lnTo>
                  <a:cubicBezTo>
                    <a:pt x="68" y="225"/>
                    <a:pt x="158" y="292"/>
                    <a:pt x="255" y="329"/>
                  </a:cubicBezTo>
                  <a:cubicBezTo>
                    <a:pt x="381" y="383"/>
                    <a:pt x="512" y="408"/>
                    <a:pt x="644" y="408"/>
                  </a:cubicBezTo>
                  <a:cubicBezTo>
                    <a:pt x="676" y="408"/>
                    <a:pt x="708" y="407"/>
                    <a:pt x="740" y="404"/>
                  </a:cubicBezTo>
                  <a:lnTo>
                    <a:pt x="1091" y="202"/>
                  </a:lnTo>
                  <a:lnTo>
                    <a:pt x="1091" y="60"/>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0"/>
            <p:cNvSpPr/>
            <p:nvPr/>
          </p:nvSpPr>
          <p:spPr>
            <a:xfrm>
              <a:off x="4386420" y="1586691"/>
              <a:ext cx="25874" cy="36720"/>
            </a:xfrm>
            <a:custGeom>
              <a:rect b="b" l="l" r="r" t="t"/>
              <a:pathLst>
                <a:path extrusionOk="0" h="1019" w="718">
                  <a:moveTo>
                    <a:pt x="272" y="0"/>
                  </a:moveTo>
                  <a:cubicBezTo>
                    <a:pt x="56" y="0"/>
                    <a:pt x="1" y="249"/>
                    <a:pt x="1" y="249"/>
                  </a:cubicBezTo>
                  <a:lnTo>
                    <a:pt x="1" y="787"/>
                  </a:lnTo>
                  <a:lnTo>
                    <a:pt x="718" y="1018"/>
                  </a:lnTo>
                  <a:lnTo>
                    <a:pt x="718" y="466"/>
                  </a:lnTo>
                  <a:cubicBezTo>
                    <a:pt x="710" y="316"/>
                    <a:pt x="643" y="182"/>
                    <a:pt x="531" y="92"/>
                  </a:cubicBezTo>
                  <a:cubicBezTo>
                    <a:pt x="426" y="26"/>
                    <a:pt x="341" y="0"/>
                    <a:pt x="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0"/>
            <p:cNvSpPr/>
            <p:nvPr/>
          </p:nvSpPr>
          <p:spPr>
            <a:xfrm>
              <a:off x="4385339" y="1590042"/>
              <a:ext cx="26162" cy="36864"/>
            </a:xfrm>
            <a:custGeom>
              <a:rect b="b" l="l" r="r" t="t"/>
              <a:pathLst>
                <a:path extrusionOk="0" h="1023" w="726">
                  <a:moveTo>
                    <a:pt x="283" y="1"/>
                  </a:moveTo>
                  <a:cubicBezTo>
                    <a:pt x="62" y="1"/>
                    <a:pt x="1" y="253"/>
                    <a:pt x="1" y="253"/>
                  </a:cubicBezTo>
                  <a:lnTo>
                    <a:pt x="1" y="783"/>
                  </a:lnTo>
                  <a:lnTo>
                    <a:pt x="725" y="1022"/>
                  </a:lnTo>
                  <a:lnTo>
                    <a:pt x="725" y="462"/>
                  </a:lnTo>
                  <a:cubicBezTo>
                    <a:pt x="718" y="320"/>
                    <a:pt x="650" y="186"/>
                    <a:pt x="538" y="89"/>
                  </a:cubicBezTo>
                  <a:cubicBezTo>
                    <a:pt x="436" y="25"/>
                    <a:pt x="352" y="1"/>
                    <a:pt x="2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0"/>
            <p:cNvSpPr/>
            <p:nvPr/>
          </p:nvSpPr>
          <p:spPr>
            <a:xfrm>
              <a:off x="4372151" y="1618258"/>
              <a:ext cx="39351" cy="16072"/>
            </a:xfrm>
            <a:custGeom>
              <a:rect b="b" l="l" r="r" t="t"/>
              <a:pathLst>
                <a:path extrusionOk="0" h="446" w="1092">
                  <a:moveTo>
                    <a:pt x="367" y="0"/>
                  </a:moveTo>
                  <a:lnTo>
                    <a:pt x="1" y="180"/>
                  </a:lnTo>
                  <a:cubicBezTo>
                    <a:pt x="68" y="262"/>
                    <a:pt x="158" y="329"/>
                    <a:pt x="255" y="366"/>
                  </a:cubicBezTo>
                  <a:cubicBezTo>
                    <a:pt x="381" y="420"/>
                    <a:pt x="512" y="445"/>
                    <a:pt x="644" y="445"/>
                  </a:cubicBezTo>
                  <a:cubicBezTo>
                    <a:pt x="676" y="445"/>
                    <a:pt x="708" y="444"/>
                    <a:pt x="740" y="441"/>
                  </a:cubicBezTo>
                  <a:lnTo>
                    <a:pt x="1091" y="239"/>
                  </a:lnTo>
                  <a:lnTo>
                    <a:pt x="3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0"/>
            <p:cNvSpPr/>
            <p:nvPr/>
          </p:nvSpPr>
          <p:spPr>
            <a:xfrm>
              <a:off x="4383970" y="1595015"/>
              <a:ext cx="30414" cy="32252"/>
            </a:xfrm>
            <a:custGeom>
              <a:rect b="b" l="l" r="r" t="t"/>
              <a:pathLst>
                <a:path extrusionOk="0" h="895" w="844">
                  <a:moveTo>
                    <a:pt x="98" y="1"/>
                  </a:moveTo>
                  <a:cubicBezTo>
                    <a:pt x="48" y="1"/>
                    <a:pt x="0" y="49"/>
                    <a:pt x="31" y="100"/>
                  </a:cubicBezTo>
                  <a:cubicBezTo>
                    <a:pt x="69" y="153"/>
                    <a:pt x="99" y="205"/>
                    <a:pt x="113" y="257"/>
                  </a:cubicBezTo>
                  <a:cubicBezTo>
                    <a:pt x="136" y="317"/>
                    <a:pt x="143" y="377"/>
                    <a:pt x="151" y="444"/>
                  </a:cubicBezTo>
                  <a:cubicBezTo>
                    <a:pt x="151" y="578"/>
                    <a:pt x="166" y="713"/>
                    <a:pt x="203" y="847"/>
                  </a:cubicBezTo>
                  <a:cubicBezTo>
                    <a:pt x="216" y="877"/>
                    <a:pt x="246" y="894"/>
                    <a:pt x="274" y="894"/>
                  </a:cubicBezTo>
                  <a:cubicBezTo>
                    <a:pt x="296" y="894"/>
                    <a:pt x="317" y="884"/>
                    <a:pt x="330" y="862"/>
                  </a:cubicBezTo>
                  <a:cubicBezTo>
                    <a:pt x="390" y="735"/>
                    <a:pt x="450" y="616"/>
                    <a:pt x="517" y="504"/>
                  </a:cubicBezTo>
                  <a:cubicBezTo>
                    <a:pt x="569" y="399"/>
                    <a:pt x="659" y="317"/>
                    <a:pt x="763" y="279"/>
                  </a:cubicBezTo>
                  <a:cubicBezTo>
                    <a:pt x="844" y="253"/>
                    <a:pt x="822" y="141"/>
                    <a:pt x="751" y="141"/>
                  </a:cubicBezTo>
                  <a:cubicBezTo>
                    <a:pt x="743" y="141"/>
                    <a:pt x="735" y="142"/>
                    <a:pt x="726" y="145"/>
                  </a:cubicBezTo>
                  <a:cubicBezTo>
                    <a:pt x="591" y="190"/>
                    <a:pt x="487" y="279"/>
                    <a:pt x="420" y="399"/>
                  </a:cubicBezTo>
                  <a:cubicBezTo>
                    <a:pt x="376" y="467"/>
                    <a:pt x="336" y="535"/>
                    <a:pt x="300" y="604"/>
                  </a:cubicBezTo>
                  <a:lnTo>
                    <a:pt x="300" y="604"/>
                  </a:lnTo>
                  <a:cubicBezTo>
                    <a:pt x="291" y="538"/>
                    <a:pt x="285" y="472"/>
                    <a:pt x="285" y="406"/>
                  </a:cubicBezTo>
                  <a:cubicBezTo>
                    <a:pt x="270" y="272"/>
                    <a:pt x="225" y="145"/>
                    <a:pt x="158" y="33"/>
                  </a:cubicBezTo>
                  <a:cubicBezTo>
                    <a:pt x="142" y="10"/>
                    <a:pt x="120" y="1"/>
                    <a:pt x="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0"/>
            <p:cNvSpPr/>
            <p:nvPr/>
          </p:nvSpPr>
          <p:spPr>
            <a:xfrm>
              <a:off x="4399357" y="1638437"/>
              <a:ext cx="39027" cy="14739"/>
            </a:xfrm>
            <a:custGeom>
              <a:rect b="b" l="l" r="r" t="t"/>
              <a:pathLst>
                <a:path extrusionOk="0" h="409" w="1083">
                  <a:moveTo>
                    <a:pt x="0" y="0"/>
                  </a:moveTo>
                  <a:lnTo>
                    <a:pt x="0" y="142"/>
                  </a:lnTo>
                  <a:cubicBezTo>
                    <a:pt x="67" y="224"/>
                    <a:pt x="157" y="292"/>
                    <a:pt x="254" y="329"/>
                  </a:cubicBezTo>
                  <a:cubicBezTo>
                    <a:pt x="374" y="383"/>
                    <a:pt x="504" y="408"/>
                    <a:pt x="635" y="408"/>
                  </a:cubicBezTo>
                  <a:cubicBezTo>
                    <a:pt x="667" y="408"/>
                    <a:pt x="700" y="407"/>
                    <a:pt x="732" y="404"/>
                  </a:cubicBezTo>
                  <a:lnTo>
                    <a:pt x="1083" y="202"/>
                  </a:lnTo>
                  <a:lnTo>
                    <a:pt x="1083" y="60"/>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0"/>
            <p:cNvSpPr/>
            <p:nvPr/>
          </p:nvSpPr>
          <p:spPr>
            <a:xfrm>
              <a:off x="4413591" y="1600420"/>
              <a:ext cx="25874" cy="36720"/>
            </a:xfrm>
            <a:custGeom>
              <a:rect b="b" l="l" r="r" t="t"/>
              <a:pathLst>
                <a:path extrusionOk="0" h="1019" w="718">
                  <a:moveTo>
                    <a:pt x="272" y="0"/>
                  </a:moveTo>
                  <a:cubicBezTo>
                    <a:pt x="57" y="0"/>
                    <a:pt x="1" y="249"/>
                    <a:pt x="1" y="249"/>
                  </a:cubicBezTo>
                  <a:lnTo>
                    <a:pt x="1" y="787"/>
                  </a:lnTo>
                  <a:lnTo>
                    <a:pt x="710" y="1018"/>
                  </a:lnTo>
                  <a:lnTo>
                    <a:pt x="718" y="466"/>
                  </a:lnTo>
                  <a:cubicBezTo>
                    <a:pt x="710" y="316"/>
                    <a:pt x="643" y="182"/>
                    <a:pt x="531" y="92"/>
                  </a:cubicBezTo>
                  <a:cubicBezTo>
                    <a:pt x="426" y="25"/>
                    <a:pt x="341" y="0"/>
                    <a:pt x="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0"/>
            <p:cNvSpPr/>
            <p:nvPr/>
          </p:nvSpPr>
          <p:spPr>
            <a:xfrm>
              <a:off x="4412510" y="1603772"/>
              <a:ext cx="25874" cy="36864"/>
            </a:xfrm>
            <a:custGeom>
              <a:rect b="b" l="l" r="r" t="t"/>
              <a:pathLst>
                <a:path extrusionOk="0" h="1023" w="718">
                  <a:moveTo>
                    <a:pt x="277" y="1"/>
                  </a:moveTo>
                  <a:cubicBezTo>
                    <a:pt x="58" y="1"/>
                    <a:pt x="1" y="253"/>
                    <a:pt x="1" y="253"/>
                  </a:cubicBezTo>
                  <a:lnTo>
                    <a:pt x="1" y="783"/>
                  </a:lnTo>
                  <a:lnTo>
                    <a:pt x="718" y="1022"/>
                  </a:lnTo>
                  <a:lnTo>
                    <a:pt x="718" y="462"/>
                  </a:lnTo>
                  <a:cubicBezTo>
                    <a:pt x="710" y="320"/>
                    <a:pt x="643" y="186"/>
                    <a:pt x="531" y="89"/>
                  </a:cubicBezTo>
                  <a:cubicBezTo>
                    <a:pt x="429" y="25"/>
                    <a:pt x="345" y="1"/>
                    <a:pt x="2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0"/>
            <p:cNvSpPr/>
            <p:nvPr/>
          </p:nvSpPr>
          <p:spPr>
            <a:xfrm>
              <a:off x="4399357" y="1631987"/>
              <a:ext cx="39027" cy="16072"/>
            </a:xfrm>
            <a:custGeom>
              <a:rect b="b" l="l" r="r" t="t"/>
              <a:pathLst>
                <a:path extrusionOk="0" h="446" w="1083">
                  <a:moveTo>
                    <a:pt x="366" y="0"/>
                  </a:moveTo>
                  <a:lnTo>
                    <a:pt x="0" y="179"/>
                  </a:lnTo>
                  <a:cubicBezTo>
                    <a:pt x="67" y="262"/>
                    <a:pt x="157" y="329"/>
                    <a:pt x="254" y="366"/>
                  </a:cubicBezTo>
                  <a:cubicBezTo>
                    <a:pt x="374" y="420"/>
                    <a:pt x="504" y="445"/>
                    <a:pt x="635" y="445"/>
                  </a:cubicBezTo>
                  <a:cubicBezTo>
                    <a:pt x="667" y="445"/>
                    <a:pt x="700" y="444"/>
                    <a:pt x="732" y="441"/>
                  </a:cubicBezTo>
                  <a:lnTo>
                    <a:pt x="1083" y="239"/>
                  </a:lnTo>
                  <a:lnTo>
                    <a:pt x="3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0"/>
            <p:cNvSpPr/>
            <p:nvPr/>
          </p:nvSpPr>
          <p:spPr>
            <a:xfrm>
              <a:off x="4410960" y="1608744"/>
              <a:ext cx="30342" cy="32360"/>
            </a:xfrm>
            <a:custGeom>
              <a:rect b="b" l="l" r="r" t="t"/>
              <a:pathLst>
                <a:path extrusionOk="0" h="898" w="842">
                  <a:moveTo>
                    <a:pt x="96" y="0"/>
                  </a:moveTo>
                  <a:cubicBezTo>
                    <a:pt x="46" y="0"/>
                    <a:pt x="0" y="48"/>
                    <a:pt x="37" y="100"/>
                  </a:cubicBezTo>
                  <a:cubicBezTo>
                    <a:pt x="66" y="152"/>
                    <a:pt x="96" y="205"/>
                    <a:pt x="111" y="257"/>
                  </a:cubicBezTo>
                  <a:cubicBezTo>
                    <a:pt x="134" y="317"/>
                    <a:pt x="141" y="376"/>
                    <a:pt x="149" y="444"/>
                  </a:cubicBezTo>
                  <a:cubicBezTo>
                    <a:pt x="149" y="578"/>
                    <a:pt x="163" y="712"/>
                    <a:pt x="201" y="847"/>
                  </a:cubicBezTo>
                  <a:cubicBezTo>
                    <a:pt x="214" y="877"/>
                    <a:pt x="244" y="897"/>
                    <a:pt x="274" y="897"/>
                  </a:cubicBezTo>
                  <a:cubicBezTo>
                    <a:pt x="295" y="897"/>
                    <a:pt x="315" y="887"/>
                    <a:pt x="328" y="862"/>
                  </a:cubicBezTo>
                  <a:cubicBezTo>
                    <a:pt x="387" y="735"/>
                    <a:pt x="447" y="615"/>
                    <a:pt x="514" y="503"/>
                  </a:cubicBezTo>
                  <a:cubicBezTo>
                    <a:pt x="567" y="399"/>
                    <a:pt x="656" y="317"/>
                    <a:pt x="761" y="279"/>
                  </a:cubicBezTo>
                  <a:cubicBezTo>
                    <a:pt x="842" y="252"/>
                    <a:pt x="819" y="141"/>
                    <a:pt x="748" y="141"/>
                  </a:cubicBezTo>
                  <a:cubicBezTo>
                    <a:pt x="741" y="141"/>
                    <a:pt x="732" y="142"/>
                    <a:pt x="723" y="145"/>
                  </a:cubicBezTo>
                  <a:cubicBezTo>
                    <a:pt x="589" y="190"/>
                    <a:pt x="485" y="279"/>
                    <a:pt x="417" y="399"/>
                  </a:cubicBezTo>
                  <a:cubicBezTo>
                    <a:pt x="373" y="467"/>
                    <a:pt x="334" y="535"/>
                    <a:pt x="297" y="604"/>
                  </a:cubicBezTo>
                  <a:lnTo>
                    <a:pt x="297" y="604"/>
                  </a:lnTo>
                  <a:cubicBezTo>
                    <a:pt x="288" y="538"/>
                    <a:pt x="283" y="472"/>
                    <a:pt x="283" y="406"/>
                  </a:cubicBezTo>
                  <a:cubicBezTo>
                    <a:pt x="275" y="272"/>
                    <a:pt x="231" y="145"/>
                    <a:pt x="156" y="33"/>
                  </a:cubicBezTo>
                  <a:cubicBezTo>
                    <a:pt x="140" y="10"/>
                    <a:pt x="117" y="0"/>
                    <a:pt x="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0"/>
            <p:cNvSpPr/>
            <p:nvPr/>
          </p:nvSpPr>
          <p:spPr>
            <a:xfrm>
              <a:off x="4162572" y="1604817"/>
              <a:ext cx="88828" cy="142881"/>
            </a:xfrm>
            <a:custGeom>
              <a:rect b="b" l="l" r="r" t="t"/>
              <a:pathLst>
                <a:path extrusionOk="0" h="3965" w="2465">
                  <a:moveTo>
                    <a:pt x="612" y="0"/>
                  </a:moveTo>
                  <a:cubicBezTo>
                    <a:pt x="269" y="0"/>
                    <a:pt x="0" y="276"/>
                    <a:pt x="22" y="620"/>
                  </a:cubicBezTo>
                  <a:lnTo>
                    <a:pt x="157" y="3405"/>
                  </a:lnTo>
                  <a:cubicBezTo>
                    <a:pt x="172" y="3719"/>
                    <a:pt x="433" y="3965"/>
                    <a:pt x="747" y="3965"/>
                  </a:cubicBezTo>
                  <a:lnTo>
                    <a:pt x="1718" y="3965"/>
                  </a:lnTo>
                  <a:cubicBezTo>
                    <a:pt x="2031" y="3965"/>
                    <a:pt x="2292" y="3719"/>
                    <a:pt x="2307" y="3405"/>
                  </a:cubicBezTo>
                  <a:lnTo>
                    <a:pt x="2442" y="620"/>
                  </a:lnTo>
                  <a:cubicBezTo>
                    <a:pt x="2464" y="276"/>
                    <a:pt x="2195" y="0"/>
                    <a:pt x="1852" y="0"/>
                  </a:cubicBezTo>
                  <a:close/>
                </a:path>
              </a:pathLst>
            </a:custGeom>
            <a:solidFill>
              <a:srgbClr val="474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0"/>
            <p:cNvSpPr/>
            <p:nvPr/>
          </p:nvSpPr>
          <p:spPr>
            <a:xfrm>
              <a:off x="4244623" y="1604528"/>
              <a:ext cx="7027" cy="143169"/>
            </a:xfrm>
            <a:custGeom>
              <a:rect b="b" l="l" r="r" t="t"/>
              <a:pathLst>
                <a:path extrusionOk="0" fill="none" h="3973" w="195">
                  <a:moveTo>
                    <a:pt x="195" y="1"/>
                  </a:moveTo>
                  <a:lnTo>
                    <a:pt x="1" y="3973"/>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0"/>
            <p:cNvSpPr/>
            <p:nvPr/>
          </p:nvSpPr>
          <p:spPr>
            <a:xfrm>
              <a:off x="4162284" y="1604528"/>
              <a:ext cx="7027" cy="143169"/>
            </a:xfrm>
            <a:custGeom>
              <a:rect b="b" l="l" r="r" t="t"/>
              <a:pathLst>
                <a:path extrusionOk="0" fill="none" h="3973" w="195">
                  <a:moveTo>
                    <a:pt x="195" y="3973"/>
                  </a:move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0"/>
            <p:cNvSpPr/>
            <p:nvPr/>
          </p:nvSpPr>
          <p:spPr>
            <a:xfrm>
              <a:off x="3974470" y="1746613"/>
              <a:ext cx="467958" cy="12937"/>
            </a:xfrm>
            <a:custGeom>
              <a:rect b="b" l="l" r="r" t="t"/>
              <a:pathLst>
                <a:path extrusionOk="0" h="359" w="12986">
                  <a:moveTo>
                    <a:pt x="1" y="0"/>
                  </a:moveTo>
                  <a:lnTo>
                    <a:pt x="1" y="359"/>
                  </a:lnTo>
                  <a:lnTo>
                    <a:pt x="12986" y="359"/>
                  </a:lnTo>
                  <a:lnTo>
                    <a:pt x="12986" y="0"/>
                  </a:lnTo>
                  <a:close/>
                </a:path>
              </a:pathLst>
            </a:custGeom>
            <a:solidFill>
              <a:srgbClr val="6E79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0"/>
            <p:cNvSpPr/>
            <p:nvPr/>
          </p:nvSpPr>
          <p:spPr>
            <a:xfrm>
              <a:off x="3974470" y="1770828"/>
              <a:ext cx="467958" cy="12937"/>
            </a:xfrm>
            <a:custGeom>
              <a:rect b="b" l="l" r="r" t="t"/>
              <a:pathLst>
                <a:path extrusionOk="0" h="359" w="12986">
                  <a:moveTo>
                    <a:pt x="1" y="0"/>
                  </a:moveTo>
                  <a:lnTo>
                    <a:pt x="1" y="359"/>
                  </a:lnTo>
                  <a:lnTo>
                    <a:pt x="12986" y="359"/>
                  </a:lnTo>
                  <a:lnTo>
                    <a:pt x="12986" y="0"/>
                  </a:lnTo>
                  <a:close/>
                </a:path>
              </a:pathLst>
            </a:custGeom>
            <a:solidFill>
              <a:srgbClr val="6E79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0"/>
            <p:cNvSpPr/>
            <p:nvPr/>
          </p:nvSpPr>
          <p:spPr>
            <a:xfrm>
              <a:off x="3974470" y="1795044"/>
              <a:ext cx="467958" cy="12685"/>
            </a:xfrm>
            <a:custGeom>
              <a:rect b="b" l="l" r="r" t="t"/>
              <a:pathLst>
                <a:path extrusionOk="0" h="352" w="12986">
                  <a:moveTo>
                    <a:pt x="1" y="0"/>
                  </a:moveTo>
                  <a:lnTo>
                    <a:pt x="1" y="351"/>
                  </a:lnTo>
                  <a:lnTo>
                    <a:pt x="12986" y="351"/>
                  </a:lnTo>
                  <a:lnTo>
                    <a:pt x="12986" y="0"/>
                  </a:lnTo>
                  <a:close/>
                </a:path>
              </a:pathLst>
            </a:custGeom>
            <a:solidFill>
              <a:srgbClr val="6E79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0"/>
            <p:cNvSpPr/>
            <p:nvPr/>
          </p:nvSpPr>
          <p:spPr>
            <a:xfrm>
              <a:off x="4892566" y="1854212"/>
              <a:ext cx="160683" cy="142665"/>
            </a:xfrm>
            <a:custGeom>
              <a:rect b="b" l="l" r="r" t="t"/>
              <a:pathLst>
                <a:path extrusionOk="0" h="3959" w="4459">
                  <a:moveTo>
                    <a:pt x="2225" y="1"/>
                  </a:moveTo>
                  <a:cubicBezTo>
                    <a:pt x="993" y="1"/>
                    <a:pt x="0" y="882"/>
                    <a:pt x="0" y="1980"/>
                  </a:cubicBezTo>
                  <a:cubicBezTo>
                    <a:pt x="0" y="3070"/>
                    <a:pt x="993" y="3958"/>
                    <a:pt x="2225" y="3958"/>
                  </a:cubicBezTo>
                  <a:cubicBezTo>
                    <a:pt x="3458" y="3958"/>
                    <a:pt x="4458" y="3070"/>
                    <a:pt x="4458" y="1980"/>
                  </a:cubicBezTo>
                  <a:cubicBezTo>
                    <a:pt x="4458" y="882"/>
                    <a:pt x="3458" y="1"/>
                    <a:pt x="2225" y="1"/>
                  </a:cubicBezTo>
                  <a:close/>
                </a:path>
              </a:pathLst>
            </a:custGeom>
            <a:solidFill>
              <a:srgbClr val="4F4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0"/>
            <p:cNvSpPr/>
            <p:nvPr/>
          </p:nvSpPr>
          <p:spPr>
            <a:xfrm>
              <a:off x="4892818" y="1848843"/>
              <a:ext cx="160683" cy="410662"/>
            </a:xfrm>
            <a:custGeom>
              <a:rect b="b" l="l" r="r" t="t"/>
              <a:pathLst>
                <a:path extrusionOk="0" h="11396" w="4459">
                  <a:moveTo>
                    <a:pt x="2233" y="1"/>
                  </a:moveTo>
                  <a:cubicBezTo>
                    <a:pt x="1001" y="1"/>
                    <a:pt x="1" y="792"/>
                    <a:pt x="1" y="1770"/>
                  </a:cubicBezTo>
                  <a:cubicBezTo>
                    <a:pt x="1" y="2472"/>
                    <a:pt x="508" y="3077"/>
                    <a:pt x="1248" y="3361"/>
                  </a:cubicBezTo>
                  <a:lnTo>
                    <a:pt x="1248" y="11395"/>
                  </a:lnTo>
                  <a:lnTo>
                    <a:pt x="3189" y="11395"/>
                  </a:lnTo>
                  <a:lnTo>
                    <a:pt x="3189" y="3368"/>
                  </a:lnTo>
                  <a:cubicBezTo>
                    <a:pt x="3943" y="3084"/>
                    <a:pt x="4459" y="2480"/>
                    <a:pt x="4459" y="1770"/>
                  </a:cubicBezTo>
                  <a:cubicBezTo>
                    <a:pt x="4459" y="792"/>
                    <a:pt x="3465" y="1"/>
                    <a:pt x="2233" y="1"/>
                  </a:cubicBez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0"/>
            <p:cNvSpPr/>
            <p:nvPr/>
          </p:nvSpPr>
          <p:spPr>
            <a:xfrm>
              <a:off x="4892818" y="1817097"/>
              <a:ext cx="160683" cy="442409"/>
            </a:xfrm>
            <a:custGeom>
              <a:rect b="b" l="l" r="r" t="t"/>
              <a:pathLst>
                <a:path extrusionOk="0" fill="none" h="12277" w="4459">
                  <a:moveTo>
                    <a:pt x="3189" y="12276"/>
                  </a:moveTo>
                  <a:lnTo>
                    <a:pt x="3189" y="3376"/>
                  </a:lnTo>
                  <a:cubicBezTo>
                    <a:pt x="3936" y="3092"/>
                    <a:pt x="4459" y="2480"/>
                    <a:pt x="4459" y="1778"/>
                  </a:cubicBezTo>
                  <a:cubicBezTo>
                    <a:pt x="4459" y="799"/>
                    <a:pt x="3465" y="0"/>
                    <a:pt x="2233" y="0"/>
                  </a:cubicBezTo>
                  <a:cubicBezTo>
                    <a:pt x="1001" y="0"/>
                    <a:pt x="1" y="799"/>
                    <a:pt x="1" y="1778"/>
                  </a:cubicBezTo>
                  <a:cubicBezTo>
                    <a:pt x="1" y="2472"/>
                    <a:pt x="508" y="3077"/>
                    <a:pt x="1248" y="3361"/>
                  </a:cubicBezTo>
                  <a:lnTo>
                    <a:pt x="1248" y="1227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0"/>
            <p:cNvSpPr/>
            <p:nvPr/>
          </p:nvSpPr>
          <p:spPr>
            <a:xfrm>
              <a:off x="4941790" y="2245729"/>
              <a:ext cx="63279" cy="27495"/>
            </a:xfrm>
            <a:custGeom>
              <a:rect b="b" l="l" r="r" t="t"/>
              <a:pathLst>
                <a:path extrusionOk="0" h="763" w="1756">
                  <a:moveTo>
                    <a:pt x="187" y="0"/>
                  </a:moveTo>
                  <a:cubicBezTo>
                    <a:pt x="83" y="0"/>
                    <a:pt x="1" y="83"/>
                    <a:pt x="1" y="187"/>
                  </a:cubicBezTo>
                  <a:lnTo>
                    <a:pt x="1" y="575"/>
                  </a:lnTo>
                  <a:cubicBezTo>
                    <a:pt x="1" y="680"/>
                    <a:pt x="83" y="762"/>
                    <a:pt x="187" y="762"/>
                  </a:cubicBezTo>
                  <a:lnTo>
                    <a:pt x="1569" y="762"/>
                  </a:lnTo>
                  <a:cubicBezTo>
                    <a:pt x="1666" y="762"/>
                    <a:pt x="1755" y="680"/>
                    <a:pt x="1755" y="575"/>
                  </a:cubicBezTo>
                  <a:lnTo>
                    <a:pt x="1755" y="187"/>
                  </a:lnTo>
                  <a:cubicBezTo>
                    <a:pt x="1755" y="83"/>
                    <a:pt x="1666" y="0"/>
                    <a:pt x="1569" y="0"/>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0"/>
            <p:cNvSpPr/>
            <p:nvPr/>
          </p:nvSpPr>
          <p:spPr>
            <a:xfrm>
              <a:off x="4946654" y="1711876"/>
              <a:ext cx="53297" cy="81585"/>
            </a:xfrm>
            <a:custGeom>
              <a:rect b="b" l="l" r="r" t="t"/>
              <a:pathLst>
                <a:path extrusionOk="0" h="2264" w="1479">
                  <a:moveTo>
                    <a:pt x="739" y="1"/>
                  </a:moveTo>
                  <a:cubicBezTo>
                    <a:pt x="336" y="1"/>
                    <a:pt x="0" y="509"/>
                    <a:pt x="0" y="1128"/>
                  </a:cubicBezTo>
                  <a:cubicBezTo>
                    <a:pt x="0" y="1756"/>
                    <a:pt x="336" y="2263"/>
                    <a:pt x="739" y="2263"/>
                  </a:cubicBezTo>
                  <a:cubicBezTo>
                    <a:pt x="1150" y="2263"/>
                    <a:pt x="1479" y="1756"/>
                    <a:pt x="1479" y="1128"/>
                  </a:cubicBezTo>
                  <a:cubicBezTo>
                    <a:pt x="1479" y="509"/>
                    <a:pt x="1150" y="1"/>
                    <a:pt x="739" y="1"/>
                  </a:cubicBezTo>
                  <a:close/>
                </a:path>
              </a:pathLst>
            </a:custGeom>
            <a:solidFill>
              <a:srgbClr val="4F4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0"/>
            <p:cNvSpPr/>
            <p:nvPr/>
          </p:nvSpPr>
          <p:spPr>
            <a:xfrm>
              <a:off x="4946366" y="1735550"/>
              <a:ext cx="53044" cy="177115"/>
            </a:xfrm>
            <a:custGeom>
              <a:rect b="b" l="l" r="r" t="t"/>
              <a:pathLst>
                <a:path extrusionOk="0" h="4915" w="1472">
                  <a:moveTo>
                    <a:pt x="740" y="1"/>
                  </a:moveTo>
                  <a:cubicBezTo>
                    <a:pt x="381" y="1"/>
                    <a:pt x="374" y="31"/>
                    <a:pt x="16" y="412"/>
                  </a:cubicBezTo>
                  <a:lnTo>
                    <a:pt x="1" y="442"/>
                  </a:lnTo>
                  <a:lnTo>
                    <a:pt x="1" y="4474"/>
                  </a:lnTo>
                  <a:lnTo>
                    <a:pt x="16" y="4504"/>
                  </a:lnTo>
                  <a:cubicBezTo>
                    <a:pt x="374" y="4892"/>
                    <a:pt x="389" y="4914"/>
                    <a:pt x="740" y="4914"/>
                  </a:cubicBezTo>
                  <a:cubicBezTo>
                    <a:pt x="1091" y="4914"/>
                    <a:pt x="1188" y="4862"/>
                    <a:pt x="1449" y="4496"/>
                  </a:cubicBezTo>
                  <a:lnTo>
                    <a:pt x="1472" y="4474"/>
                  </a:lnTo>
                  <a:lnTo>
                    <a:pt x="1472" y="442"/>
                  </a:lnTo>
                  <a:lnTo>
                    <a:pt x="1449" y="419"/>
                  </a:lnTo>
                  <a:cubicBezTo>
                    <a:pt x="1188" y="53"/>
                    <a:pt x="1091" y="1"/>
                    <a:pt x="740" y="1"/>
                  </a:cubicBezTo>
                  <a:close/>
                </a:path>
              </a:pathLst>
            </a:custGeom>
            <a:solidFill>
              <a:srgbClr val="84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0"/>
            <p:cNvSpPr/>
            <p:nvPr/>
          </p:nvSpPr>
          <p:spPr>
            <a:xfrm>
              <a:off x="4946366" y="1795296"/>
              <a:ext cx="53044" cy="70017"/>
            </a:xfrm>
            <a:custGeom>
              <a:rect b="b" l="l" r="r" t="t"/>
              <a:pathLst>
                <a:path extrusionOk="0" h="1943" w="1472">
                  <a:moveTo>
                    <a:pt x="740" y="1"/>
                  </a:moveTo>
                  <a:cubicBezTo>
                    <a:pt x="381" y="1"/>
                    <a:pt x="374" y="16"/>
                    <a:pt x="16" y="165"/>
                  </a:cubicBezTo>
                  <a:lnTo>
                    <a:pt x="1" y="180"/>
                  </a:lnTo>
                  <a:lnTo>
                    <a:pt x="1" y="1763"/>
                  </a:lnTo>
                  <a:lnTo>
                    <a:pt x="16" y="1778"/>
                  </a:lnTo>
                  <a:cubicBezTo>
                    <a:pt x="374" y="1927"/>
                    <a:pt x="389" y="1942"/>
                    <a:pt x="740" y="1942"/>
                  </a:cubicBezTo>
                  <a:cubicBezTo>
                    <a:pt x="1091" y="1942"/>
                    <a:pt x="1188" y="1920"/>
                    <a:pt x="1449" y="1778"/>
                  </a:cubicBezTo>
                  <a:lnTo>
                    <a:pt x="1472" y="1763"/>
                  </a:lnTo>
                  <a:lnTo>
                    <a:pt x="1472" y="180"/>
                  </a:lnTo>
                  <a:lnTo>
                    <a:pt x="1449" y="172"/>
                  </a:lnTo>
                  <a:cubicBezTo>
                    <a:pt x="1188" y="23"/>
                    <a:pt x="1091" y="1"/>
                    <a:pt x="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0"/>
            <p:cNvSpPr/>
            <p:nvPr/>
          </p:nvSpPr>
          <p:spPr>
            <a:xfrm>
              <a:off x="4946366" y="1743370"/>
              <a:ext cx="53044" cy="26955"/>
            </a:xfrm>
            <a:custGeom>
              <a:rect b="b" l="l" r="r" t="t"/>
              <a:pathLst>
                <a:path extrusionOk="0" fill="none" h="748" w="1472">
                  <a:moveTo>
                    <a:pt x="1" y="747"/>
                  </a:moveTo>
                  <a:cubicBezTo>
                    <a:pt x="1" y="747"/>
                    <a:pt x="643" y="1"/>
                    <a:pt x="1472" y="747"/>
                  </a:cubicBez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0"/>
            <p:cNvSpPr/>
            <p:nvPr/>
          </p:nvSpPr>
          <p:spPr>
            <a:xfrm>
              <a:off x="4931303" y="1882211"/>
              <a:ext cx="22630" cy="22630"/>
            </a:xfrm>
            <a:custGeom>
              <a:rect b="b" l="l" r="r" t="t"/>
              <a:pathLst>
                <a:path extrusionOk="0" h="628" w="628">
                  <a:moveTo>
                    <a:pt x="187" y="1"/>
                  </a:moveTo>
                  <a:cubicBezTo>
                    <a:pt x="83" y="1"/>
                    <a:pt x="1" y="83"/>
                    <a:pt x="1" y="187"/>
                  </a:cubicBezTo>
                  <a:lnTo>
                    <a:pt x="1" y="441"/>
                  </a:lnTo>
                  <a:cubicBezTo>
                    <a:pt x="1" y="546"/>
                    <a:pt x="83" y="628"/>
                    <a:pt x="187" y="628"/>
                  </a:cubicBezTo>
                  <a:lnTo>
                    <a:pt x="441" y="628"/>
                  </a:lnTo>
                  <a:cubicBezTo>
                    <a:pt x="546" y="628"/>
                    <a:pt x="628" y="546"/>
                    <a:pt x="628" y="441"/>
                  </a:cubicBezTo>
                  <a:lnTo>
                    <a:pt x="628" y="187"/>
                  </a:lnTo>
                  <a:cubicBezTo>
                    <a:pt x="628" y="83"/>
                    <a:pt x="546" y="1"/>
                    <a:pt x="441" y="1"/>
                  </a:cubicBezTo>
                  <a:close/>
                </a:path>
              </a:pathLst>
            </a:custGeom>
            <a:solidFill>
              <a:srgbClr val="4F4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0"/>
            <p:cNvSpPr/>
            <p:nvPr/>
          </p:nvSpPr>
          <p:spPr>
            <a:xfrm>
              <a:off x="4961969" y="1901310"/>
              <a:ext cx="22630" cy="22630"/>
            </a:xfrm>
            <a:custGeom>
              <a:rect b="b" l="l" r="r" t="t"/>
              <a:pathLst>
                <a:path extrusionOk="0" h="628" w="628">
                  <a:moveTo>
                    <a:pt x="187" y="1"/>
                  </a:moveTo>
                  <a:cubicBezTo>
                    <a:pt x="83" y="1"/>
                    <a:pt x="1" y="90"/>
                    <a:pt x="1" y="187"/>
                  </a:cubicBezTo>
                  <a:lnTo>
                    <a:pt x="1" y="441"/>
                  </a:lnTo>
                  <a:cubicBezTo>
                    <a:pt x="1" y="546"/>
                    <a:pt x="83" y="628"/>
                    <a:pt x="187" y="628"/>
                  </a:cubicBezTo>
                  <a:lnTo>
                    <a:pt x="441" y="628"/>
                  </a:lnTo>
                  <a:cubicBezTo>
                    <a:pt x="546" y="628"/>
                    <a:pt x="628" y="546"/>
                    <a:pt x="628" y="441"/>
                  </a:cubicBezTo>
                  <a:lnTo>
                    <a:pt x="628" y="187"/>
                  </a:lnTo>
                  <a:cubicBezTo>
                    <a:pt x="628" y="90"/>
                    <a:pt x="546" y="1"/>
                    <a:pt x="441" y="1"/>
                  </a:cubicBezTo>
                  <a:close/>
                </a:path>
              </a:pathLst>
            </a:custGeom>
            <a:solidFill>
              <a:srgbClr val="4F4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0"/>
            <p:cNvSpPr/>
            <p:nvPr/>
          </p:nvSpPr>
          <p:spPr>
            <a:xfrm>
              <a:off x="4989680" y="1881130"/>
              <a:ext cx="22666" cy="22630"/>
            </a:xfrm>
            <a:custGeom>
              <a:rect b="b" l="l" r="r" t="t"/>
              <a:pathLst>
                <a:path extrusionOk="0" h="628" w="629">
                  <a:moveTo>
                    <a:pt x="188" y="1"/>
                  </a:moveTo>
                  <a:cubicBezTo>
                    <a:pt x="83" y="1"/>
                    <a:pt x="1" y="83"/>
                    <a:pt x="1" y="187"/>
                  </a:cubicBezTo>
                  <a:lnTo>
                    <a:pt x="1" y="441"/>
                  </a:lnTo>
                  <a:cubicBezTo>
                    <a:pt x="1" y="546"/>
                    <a:pt x="83" y="628"/>
                    <a:pt x="188" y="628"/>
                  </a:cubicBezTo>
                  <a:lnTo>
                    <a:pt x="441" y="628"/>
                  </a:lnTo>
                  <a:cubicBezTo>
                    <a:pt x="546" y="628"/>
                    <a:pt x="628" y="546"/>
                    <a:pt x="628" y="441"/>
                  </a:cubicBezTo>
                  <a:lnTo>
                    <a:pt x="628" y="187"/>
                  </a:lnTo>
                  <a:cubicBezTo>
                    <a:pt x="628" y="83"/>
                    <a:pt x="546" y="1"/>
                    <a:pt x="441" y="1"/>
                  </a:cubicBezTo>
                  <a:close/>
                </a:path>
              </a:pathLst>
            </a:custGeom>
            <a:solidFill>
              <a:srgbClr val="4F4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0"/>
            <p:cNvSpPr/>
            <p:nvPr/>
          </p:nvSpPr>
          <p:spPr>
            <a:xfrm>
              <a:off x="2752888" y="3172396"/>
              <a:ext cx="54918" cy="46594"/>
            </a:xfrm>
            <a:custGeom>
              <a:rect b="b" l="l" r="r" t="t"/>
              <a:pathLst>
                <a:path extrusionOk="0" h="1293" w="1524">
                  <a:moveTo>
                    <a:pt x="881" y="1"/>
                  </a:moveTo>
                  <a:lnTo>
                    <a:pt x="1001" y="374"/>
                  </a:lnTo>
                  <a:cubicBezTo>
                    <a:pt x="1086" y="646"/>
                    <a:pt x="541" y="670"/>
                    <a:pt x="221" y="670"/>
                  </a:cubicBezTo>
                  <a:cubicBezTo>
                    <a:pt x="150" y="670"/>
                    <a:pt x="89" y="669"/>
                    <a:pt x="50" y="669"/>
                  </a:cubicBezTo>
                  <a:cubicBezTo>
                    <a:pt x="18" y="669"/>
                    <a:pt x="0" y="670"/>
                    <a:pt x="0" y="673"/>
                  </a:cubicBezTo>
                  <a:cubicBezTo>
                    <a:pt x="67" y="1177"/>
                    <a:pt x="172" y="1293"/>
                    <a:pt x="286" y="1293"/>
                  </a:cubicBezTo>
                  <a:cubicBezTo>
                    <a:pt x="382" y="1293"/>
                    <a:pt x="486" y="1209"/>
                    <a:pt x="579" y="1209"/>
                  </a:cubicBezTo>
                  <a:cubicBezTo>
                    <a:pt x="595" y="1209"/>
                    <a:pt x="612" y="1212"/>
                    <a:pt x="627" y="1218"/>
                  </a:cubicBezTo>
                  <a:cubicBezTo>
                    <a:pt x="639" y="1223"/>
                    <a:pt x="653" y="1225"/>
                    <a:pt x="666" y="1225"/>
                  </a:cubicBezTo>
                  <a:cubicBezTo>
                    <a:pt x="892" y="1225"/>
                    <a:pt x="1335" y="626"/>
                    <a:pt x="1426" y="352"/>
                  </a:cubicBezTo>
                  <a:cubicBezTo>
                    <a:pt x="1523" y="61"/>
                    <a:pt x="881" y="1"/>
                    <a:pt x="881" y="1"/>
                  </a:cubicBezTo>
                  <a:close/>
                </a:path>
              </a:pathLst>
            </a:custGeom>
            <a:solidFill>
              <a:srgbClr val="825E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0"/>
            <p:cNvSpPr/>
            <p:nvPr/>
          </p:nvSpPr>
          <p:spPr>
            <a:xfrm>
              <a:off x="4132951" y="3172901"/>
              <a:ext cx="776351" cy="75206"/>
            </a:xfrm>
            <a:custGeom>
              <a:rect b="b" l="l" r="r" t="t"/>
              <a:pathLst>
                <a:path extrusionOk="0" h="2087" w="21544">
                  <a:moveTo>
                    <a:pt x="21514" y="0"/>
                  </a:moveTo>
                  <a:cubicBezTo>
                    <a:pt x="21512" y="0"/>
                    <a:pt x="21509" y="1"/>
                    <a:pt x="21506" y="2"/>
                  </a:cubicBezTo>
                  <a:lnTo>
                    <a:pt x="598" y="2"/>
                  </a:lnTo>
                  <a:cubicBezTo>
                    <a:pt x="270" y="2"/>
                    <a:pt x="1" y="271"/>
                    <a:pt x="1" y="599"/>
                  </a:cubicBezTo>
                  <a:lnTo>
                    <a:pt x="1" y="2048"/>
                  </a:lnTo>
                  <a:cubicBezTo>
                    <a:pt x="1" y="2067"/>
                    <a:pt x="12" y="2086"/>
                    <a:pt x="29" y="2086"/>
                  </a:cubicBezTo>
                  <a:cubicBezTo>
                    <a:pt x="32" y="2086"/>
                    <a:pt x="35" y="2086"/>
                    <a:pt x="38" y="2085"/>
                  </a:cubicBezTo>
                  <a:lnTo>
                    <a:pt x="21506" y="2085"/>
                  </a:lnTo>
                  <a:cubicBezTo>
                    <a:pt x="21528" y="2085"/>
                    <a:pt x="21543" y="2070"/>
                    <a:pt x="21543" y="2048"/>
                  </a:cubicBezTo>
                  <a:lnTo>
                    <a:pt x="21543" y="39"/>
                  </a:lnTo>
                  <a:cubicBezTo>
                    <a:pt x="21543" y="20"/>
                    <a:pt x="21532" y="0"/>
                    <a:pt x="21514" y="0"/>
                  </a:cubicBezTo>
                  <a:close/>
                </a:path>
              </a:pathLst>
            </a:custGeom>
            <a:solidFill>
              <a:srgbClr val="CCC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0"/>
            <p:cNvSpPr/>
            <p:nvPr/>
          </p:nvSpPr>
          <p:spPr>
            <a:xfrm>
              <a:off x="4329781" y="3188791"/>
              <a:ext cx="374049" cy="43099"/>
            </a:xfrm>
            <a:custGeom>
              <a:rect b="b" l="l" r="r" t="t"/>
              <a:pathLst>
                <a:path extrusionOk="0" h="1196" w="10380">
                  <a:moveTo>
                    <a:pt x="598" y="1"/>
                  </a:moveTo>
                  <a:cubicBezTo>
                    <a:pt x="269" y="1"/>
                    <a:pt x="0" y="262"/>
                    <a:pt x="0" y="598"/>
                  </a:cubicBezTo>
                  <a:cubicBezTo>
                    <a:pt x="0" y="927"/>
                    <a:pt x="269" y="1195"/>
                    <a:pt x="598" y="1195"/>
                  </a:cubicBezTo>
                  <a:lnTo>
                    <a:pt x="9775" y="1195"/>
                  </a:lnTo>
                  <a:cubicBezTo>
                    <a:pt x="10111" y="1195"/>
                    <a:pt x="10379" y="927"/>
                    <a:pt x="10379" y="598"/>
                  </a:cubicBezTo>
                  <a:cubicBezTo>
                    <a:pt x="10379" y="262"/>
                    <a:pt x="10111" y="1"/>
                    <a:pt x="9775" y="1"/>
                  </a:cubicBezTo>
                  <a:close/>
                </a:path>
              </a:pathLst>
            </a:custGeom>
            <a:solidFill>
              <a:srgbClr val="D2F5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0"/>
            <p:cNvSpPr/>
            <p:nvPr/>
          </p:nvSpPr>
          <p:spPr>
            <a:xfrm>
              <a:off x="4420870" y="2962783"/>
              <a:ext cx="15639" cy="47135"/>
            </a:xfrm>
            <a:custGeom>
              <a:rect b="b" l="l" r="r" t="t"/>
              <a:pathLst>
                <a:path extrusionOk="0" h="1308" w="434">
                  <a:moveTo>
                    <a:pt x="187" y="1"/>
                  </a:moveTo>
                  <a:cubicBezTo>
                    <a:pt x="83" y="1"/>
                    <a:pt x="0" y="83"/>
                    <a:pt x="0" y="188"/>
                  </a:cubicBezTo>
                  <a:lnTo>
                    <a:pt x="0" y="1121"/>
                  </a:lnTo>
                  <a:cubicBezTo>
                    <a:pt x="0" y="1226"/>
                    <a:pt x="83" y="1308"/>
                    <a:pt x="187" y="1308"/>
                  </a:cubicBezTo>
                  <a:lnTo>
                    <a:pt x="247" y="1308"/>
                  </a:lnTo>
                  <a:cubicBezTo>
                    <a:pt x="351" y="1308"/>
                    <a:pt x="434" y="1226"/>
                    <a:pt x="434" y="1121"/>
                  </a:cubicBezTo>
                  <a:lnTo>
                    <a:pt x="434" y="188"/>
                  </a:lnTo>
                  <a:cubicBezTo>
                    <a:pt x="434" y="83"/>
                    <a:pt x="351" y="1"/>
                    <a:pt x="247" y="1"/>
                  </a:cubicBezTo>
                  <a:close/>
                </a:path>
              </a:pathLst>
            </a:custGeom>
            <a:solidFill>
              <a:srgbClr val="6012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0"/>
            <p:cNvSpPr/>
            <p:nvPr/>
          </p:nvSpPr>
          <p:spPr>
            <a:xfrm>
              <a:off x="4558379" y="2962783"/>
              <a:ext cx="15639" cy="47135"/>
            </a:xfrm>
            <a:custGeom>
              <a:rect b="b" l="l" r="r" t="t"/>
              <a:pathLst>
                <a:path extrusionOk="0" h="1308" w="434">
                  <a:moveTo>
                    <a:pt x="187" y="1"/>
                  </a:moveTo>
                  <a:cubicBezTo>
                    <a:pt x="82" y="1"/>
                    <a:pt x="0" y="83"/>
                    <a:pt x="0" y="188"/>
                  </a:cubicBezTo>
                  <a:lnTo>
                    <a:pt x="0" y="1121"/>
                  </a:lnTo>
                  <a:cubicBezTo>
                    <a:pt x="0" y="1226"/>
                    <a:pt x="82" y="1308"/>
                    <a:pt x="187" y="1308"/>
                  </a:cubicBezTo>
                  <a:lnTo>
                    <a:pt x="247" y="1308"/>
                  </a:lnTo>
                  <a:cubicBezTo>
                    <a:pt x="351" y="1308"/>
                    <a:pt x="433" y="1226"/>
                    <a:pt x="433" y="1121"/>
                  </a:cubicBezTo>
                  <a:lnTo>
                    <a:pt x="433" y="188"/>
                  </a:lnTo>
                  <a:cubicBezTo>
                    <a:pt x="433" y="83"/>
                    <a:pt x="351" y="1"/>
                    <a:pt x="247" y="1"/>
                  </a:cubicBezTo>
                  <a:close/>
                </a:path>
              </a:pathLst>
            </a:custGeom>
            <a:solidFill>
              <a:srgbClr val="6012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0"/>
            <p:cNvSpPr/>
            <p:nvPr/>
          </p:nvSpPr>
          <p:spPr>
            <a:xfrm>
              <a:off x="4663853" y="2962783"/>
              <a:ext cx="15892" cy="47135"/>
            </a:xfrm>
            <a:custGeom>
              <a:rect b="b" l="l" r="r" t="t"/>
              <a:pathLst>
                <a:path extrusionOk="0" h="1308" w="441">
                  <a:moveTo>
                    <a:pt x="187" y="1"/>
                  </a:moveTo>
                  <a:cubicBezTo>
                    <a:pt x="90" y="1"/>
                    <a:pt x="0" y="83"/>
                    <a:pt x="0" y="188"/>
                  </a:cubicBezTo>
                  <a:lnTo>
                    <a:pt x="0" y="1121"/>
                  </a:lnTo>
                  <a:cubicBezTo>
                    <a:pt x="0" y="1226"/>
                    <a:pt x="90" y="1308"/>
                    <a:pt x="187" y="1308"/>
                  </a:cubicBezTo>
                  <a:lnTo>
                    <a:pt x="254" y="1308"/>
                  </a:lnTo>
                  <a:cubicBezTo>
                    <a:pt x="351" y="1308"/>
                    <a:pt x="441" y="1226"/>
                    <a:pt x="441" y="1121"/>
                  </a:cubicBezTo>
                  <a:lnTo>
                    <a:pt x="441" y="188"/>
                  </a:lnTo>
                  <a:cubicBezTo>
                    <a:pt x="441" y="83"/>
                    <a:pt x="351" y="1"/>
                    <a:pt x="254" y="1"/>
                  </a:cubicBezTo>
                  <a:close/>
                </a:path>
              </a:pathLst>
            </a:custGeom>
            <a:solidFill>
              <a:srgbClr val="6012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0"/>
            <p:cNvSpPr/>
            <p:nvPr/>
          </p:nvSpPr>
          <p:spPr>
            <a:xfrm>
              <a:off x="4818010" y="2962783"/>
              <a:ext cx="15928" cy="47135"/>
            </a:xfrm>
            <a:custGeom>
              <a:rect b="b" l="l" r="r" t="t"/>
              <a:pathLst>
                <a:path extrusionOk="0" h="1308" w="442">
                  <a:moveTo>
                    <a:pt x="188" y="1"/>
                  </a:moveTo>
                  <a:cubicBezTo>
                    <a:pt x="90" y="1"/>
                    <a:pt x="1" y="83"/>
                    <a:pt x="1" y="188"/>
                  </a:cubicBezTo>
                  <a:lnTo>
                    <a:pt x="1" y="1121"/>
                  </a:lnTo>
                  <a:cubicBezTo>
                    <a:pt x="1" y="1226"/>
                    <a:pt x="90" y="1308"/>
                    <a:pt x="188" y="1308"/>
                  </a:cubicBezTo>
                  <a:lnTo>
                    <a:pt x="255" y="1308"/>
                  </a:lnTo>
                  <a:cubicBezTo>
                    <a:pt x="352" y="1308"/>
                    <a:pt x="441" y="1226"/>
                    <a:pt x="441" y="1121"/>
                  </a:cubicBezTo>
                  <a:lnTo>
                    <a:pt x="441" y="188"/>
                  </a:lnTo>
                  <a:cubicBezTo>
                    <a:pt x="441" y="83"/>
                    <a:pt x="352" y="1"/>
                    <a:pt x="255" y="1"/>
                  </a:cubicBezTo>
                  <a:close/>
                </a:path>
              </a:pathLst>
            </a:custGeom>
            <a:solidFill>
              <a:srgbClr val="6012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0"/>
            <p:cNvSpPr/>
            <p:nvPr/>
          </p:nvSpPr>
          <p:spPr>
            <a:xfrm>
              <a:off x="4286063" y="2633714"/>
              <a:ext cx="554624" cy="283384"/>
            </a:xfrm>
            <a:custGeom>
              <a:rect b="b" l="l" r="r" t="t"/>
              <a:pathLst>
                <a:path extrusionOk="0" h="7864" w="15391">
                  <a:moveTo>
                    <a:pt x="227" y="0"/>
                  </a:moveTo>
                  <a:cubicBezTo>
                    <a:pt x="98" y="0"/>
                    <a:pt x="0" y="109"/>
                    <a:pt x="0" y="232"/>
                  </a:cubicBezTo>
                  <a:lnTo>
                    <a:pt x="0" y="4138"/>
                  </a:lnTo>
                  <a:cubicBezTo>
                    <a:pt x="0" y="4265"/>
                    <a:pt x="105" y="4369"/>
                    <a:pt x="239" y="4369"/>
                  </a:cubicBezTo>
                  <a:lnTo>
                    <a:pt x="3353" y="4369"/>
                  </a:lnTo>
                  <a:cubicBezTo>
                    <a:pt x="3480" y="4369"/>
                    <a:pt x="3585" y="4474"/>
                    <a:pt x="3585" y="4601"/>
                  </a:cubicBezTo>
                  <a:lnTo>
                    <a:pt x="3585" y="7632"/>
                  </a:lnTo>
                  <a:cubicBezTo>
                    <a:pt x="3585" y="7759"/>
                    <a:pt x="3689" y="7864"/>
                    <a:pt x="3816" y="7864"/>
                  </a:cubicBezTo>
                  <a:lnTo>
                    <a:pt x="15151" y="7864"/>
                  </a:lnTo>
                  <a:cubicBezTo>
                    <a:pt x="15286" y="7864"/>
                    <a:pt x="15390" y="7759"/>
                    <a:pt x="15390" y="7632"/>
                  </a:cubicBezTo>
                  <a:lnTo>
                    <a:pt x="15390" y="232"/>
                  </a:lnTo>
                  <a:cubicBezTo>
                    <a:pt x="15390" y="109"/>
                    <a:pt x="15292" y="0"/>
                    <a:pt x="15164" y="0"/>
                  </a:cubicBezTo>
                  <a:cubicBezTo>
                    <a:pt x="15160" y="0"/>
                    <a:pt x="15155" y="1"/>
                    <a:pt x="15151" y="1"/>
                  </a:cubicBezTo>
                  <a:lnTo>
                    <a:pt x="239" y="1"/>
                  </a:lnTo>
                  <a:cubicBezTo>
                    <a:pt x="235" y="1"/>
                    <a:pt x="231" y="0"/>
                    <a:pt x="227" y="0"/>
                  </a:cubicBezTo>
                  <a:close/>
                </a:path>
              </a:pathLst>
            </a:custGeom>
            <a:solidFill>
              <a:srgbClr val="464B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0"/>
            <p:cNvSpPr/>
            <p:nvPr/>
          </p:nvSpPr>
          <p:spPr>
            <a:xfrm>
              <a:off x="4289847" y="2639372"/>
              <a:ext cx="549759" cy="60324"/>
            </a:xfrm>
            <a:custGeom>
              <a:rect b="b" l="l" r="r" t="t"/>
              <a:pathLst>
                <a:path extrusionOk="0" h="1674" w="15256">
                  <a:moveTo>
                    <a:pt x="448" y="1"/>
                  </a:moveTo>
                  <a:cubicBezTo>
                    <a:pt x="202" y="1"/>
                    <a:pt x="0" y="202"/>
                    <a:pt x="0" y="449"/>
                  </a:cubicBezTo>
                  <a:lnTo>
                    <a:pt x="0" y="1225"/>
                  </a:lnTo>
                  <a:cubicBezTo>
                    <a:pt x="0" y="1479"/>
                    <a:pt x="202" y="1673"/>
                    <a:pt x="448" y="1673"/>
                  </a:cubicBezTo>
                  <a:lnTo>
                    <a:pt x="14807" y="1673"/>
                  </a:lnTo>
                  <a:cubicBezTo>
                    <a:pt x="15054" y="1673"/>
                    <a:pt x="15255" y="1479"/>
                    <a:pt x="15255" y="1225"/>
                  </a:cubicBezTo>
                  <a:lnTo>
                    <a:pt x="15255" y="449"/>
                  </a:lnTo>
                  <a:cubicBezTo>
                    <a:pt x="15255" y="202"/>
                    <a:pt x="15054" y="1"/>
                    <a:pt x="14807"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0"/>
            <p:cNvSpPr/>
            <p:nvPr/>
          </p:nvSpPr>
          <p:spPr>
            <a:xfrm>
              <a:off x="3344040" y="2649858"/>
              <a:ext cx="334771" cy="101765"/>
            </a:xfrm>
            <a:custGeom>
              <a:rect b="b" l="l" r="r" t="t"/>
              <a:pathLst>
                <a:path extrusionOk="0" h="2824" w="9290">
                  <a:moveTo>
                    <a:pt x="1061" y="1"/>
                  </a:moveTo>
                  <a:cubicBezTo>
                    <a:pt x="471" y="1"/>
                    <a:pt x="0" y="471"/>
                    <a:pt x="0" y="1061"/>
                  </a:cubicBezTo>
                  <a:lnTo>
                    <a:pt x="0" y="1763"/>
                  </a:lnTo>
                  <a:cubicBezTo>
                    <a:pt x="0" y="2353"/>
                    <a:pt x="471" y="2823"/>
                    <a:pt x="1061" y="2823"/>
                  </a:cubicBezTo>
                  <a:lnTo>
                    <a:pt x="8221" y="2823"/>
                  </a:lnTo>
                  <a:cubicBezTo>
                    <a:pt x="8811" y="2823"/>
                    <a:pt x="9289" y="2353"/>
                    <a:pt x="9289" y="1763"/>
                  </a:cubicBezTo>
                  <a:lnTo>
                    <a:pt x="9289" y="1061"/>
                  </a:lnTo>
                  <a:cubicBezTo>
                    <a:pt x="9289" y="471"/>
                    <a:pt x="8811" y="1"/>
                    <a:pt x="8221" y="1"/>
                  </a:cubicBezTo>
                  <a:close/>
                </a:path>
              </a:pathLst>
            </a:custGeom>
            <a:solidFill>
              <a:srgbClr val="727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0"/>
            <p:cNvSpPr/>
            <p:nvPr/>
          </p:nvSpPr>
          <p:spPr>
            <a:xfrm>
              <a:off x="2696638" y="2423596"/>
              <a:ext cx="986474" cy="85044"/>
            </a:xfrm>
            <a:custGeom>
              <a:rect b="b" l="l" r="r" t="t"/>
              <a:pathLst>
                <a:path extrusionOk="0" h="2360" w="27375">
                  <a:moveTo>
                    <a:pt x="1180" y="0"/>
                  </a:moveTo>
                  <a:cubicBezTo>
                    <a:pt x="523" y="0"/>
                    <a:pt x="0" y="523"/>
                    <a:pt x="0" y="1180"/>
                  </a:cubicBezTo>
                  <a:cubicBezTo>
                    <a:pt x="0" y="1837"/>
                    <a:pt x="523" y="2360"/>
                    <a:pt x="1180" y="2360"/>
                  </a:cubicBezTo>
                  <a:lnTo>
                    <a:pt x="26195" y="2360"/>
                  </a:lnTo>
                  <a:cubicBezTo>
                    <a:pt x="26845" y="2360"/>
                    <a:pt x="27375" y="1837"/>
                    <a:pt x="27375" y="1180"/>
                  </a:cubicBezTo>
                  <a:cubicBezTo>
                    <a:pt x="27375" y="523"/>
                    <a:pt x="26845" y="0"/>
                    <a:pt x="26195" y="0"/>
                  </a:cubicBezTo>
                  <a:close/>
                </a:path>
              </a:pathLst>
            </a:custGeom>
            <a:solidFill>
              <a:srgbClr val="727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0"/>
            <p:cNvSpPr/>
            <p:nvPr/>
          </p:nvSpPr>
          <p:spPr>
            <a:xfrm>
              <a:off x="2562372" y="3052653"/>
              <a:ext cx="297906" cy="126521"/>
            </a:xfrm>
            <a:custGeom>
              <a:rect b="b" l="l" r="r" t="t"/>
              <a:pathLst>
                <a:path extrusionOk="0" h="3511" w="8267">
                  <a:moveTo>
                    <a:pt x="770" y="1"/>
                  </a:moveTo>
                  <a:cubicBezTo>
                    <a:pt x="344" y="1"/>
                    <a:pt x="0" y="344"/>
                    <a:pt x="0" y="770"/>
                  </a:cubicBezTo>
                  <a:lnTo>
                    <a:pt x="0" y="3152"/>
                  </a:lnTo>
                  <a:cubicBezTo>
                    <a:pt x="0" y="3346"/>
                    <a:pt x="165" y="3510"/>
                    <a:pt x="366" y="3510"/>
                  </a:cubicBezTo>
                  <a:lnTo>
                    <a:pt x="7908" y="3510"/>
                  </a:lnTo>
                  <a:cubicBezTo>
                    <a:pt x="8110" y="3510"/>
                    <a:pt x="8266" y="3346"/>
                    <a:pt x="8266" y="3152"/>
                  </a:cubicBezTo>
                  <a:lnTo>
                    <a:pt x="8266" y="367"/>
                  </a:lnTo>
                  <a:cubicBezTo>
                    <a:pt x="8266" y="165"/>
                    <a:pt x="8110" y="1"/>
                    <a:pt x="79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0"/>
            <p:cNvSpPr/>
            <p:nvPr/>
          </p:nvSpPr>
          <p:spPr>
            <a:xfrm>
              <a:off x="6064095" y="3434224"/>
              <a:ext cx="314879" cy="75639"/>
            </a:xfrm>
            <a:custGeom>
              <a:rect b="b" l="l" r="r" t="t"/>
              <a:pathLst>
                <a:path extrusionOk="0" h="2099" w="8738">
                  <a:moveTo>
                    <a:pt x="1" y="0"/>
                  </a:moveTo>
                  <a:lnTo>
                    <a:pt x="1" y="2098"/>
                  </a:lnTo>
                  <a:lnTo>
                    <a:pt x="7841" y="2098"/>
                  </a:lnTo>
                  <a:cubicBezTo>
                    <a:pt x="8334" y="2098"/>
                    <a:pt x="8737" y="1688"/>
                    <a:pt x="8737" y="1195"/>
                  </a:cubicBezTo>
                  <a:lnTo>
                    <a:pt x="8737" y="657"/>
                  </a:lnTo>
                  <a:cubicBezTo>
                    <a:pt x="8737" y="291"/>
                    <a:pt x="8446" y="0"/>
                    <a:pt x="8088" y="0"/>
                  </a:cubicBezTo>
                  <a:close/>
                </a:path>
              </a:pathLst>
            </a:custGeom>
            <a:solidFill>
              <a:srgbClr val="DA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0"/>
            <p:cNvSpPr/>
            <p:nvPr/>
          </p:nvSpPr>
          <p:spPr>
            <a:xfrm>
              <a:off x="5257707" y="3577642"/>
              <a:ext cx="677577" cy="75350"/>
            </a:xfrm>
            <a:custGeom>
              <a:rect b="b" l="l" r="r" t="t"/>
              <a:pathLst>
                <a:path extrusionOk="0" h="2091" w="18803">
                  <a:moveTo>
                    <a:pt x="1045" y="0"/>
                  </a:moveTo>
                  <a:cubicBezTo>
                    <a:pt x="463" y="0"/>
                    <a:pt x="0" y="471"/>
                    <a:pt x="0" y="1045"/>
                  </a:cubicBezTo>
                  <a:cubicBezTo>
                    <a:pt x="0" y="1628"/>
                    <a:pt x="463" y="2091"/>
                    <a:pt x="1045" y="2091"/>
                  </a:cubicBezTo>
                  <a:lnTo>
                    <a:pt x="17757" y="2091"/>
                  </a:lnTo>
                  <a:cubicBezTo>
                    <a:pt x="18339" y="2091"/>
                    <a:pt x="18802" y="1628"/>
                    <a:pt x="18802" y="1045"/>
                  </a:cubicBezTo>
                  <a:cubicBezTo>
                    <a:pt x="18802" y="471"/>
                    <a:pt x="18339" y="0"/>
                    <a:pt x="17757" y="0"/>
                  </a:cubicBezTo>
                  <a:close/>
                </a:path>
              </a:pathLst>
            </a:custGeom>
            <a:solidFill>
              <a:srgbClr val="51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0"/>
            <p:cNvSpPr/>
            <p:nvPr/>
          </p:nvSpPr>
          <p:spPr>
            <a:xfrm>
              <a:off x="6283691" y="2229586"/>
              <a:ext cx="412788" cy="66233"/>
            </a:xfrm>
            <a:custGeom>
              <a:rect b="b" l="l" r="r" t="t"/>
              <a:pathLst>
                <a:path extrusionOk="0" h="1838" w="11455">
                  <a:moveTo>
                    <a:pt x="762" y="0"/>
                  </a:moveTo>
                  <a:cubicBezTo>
                    <a:pt x="336" y="0"/>
                    <a:pt x="0" y="336"/>
                    <a:pt x="0" y="762"/>
                  </a:cubicBezTo>
                  <a:lnTo>
                    <a:pt x="0" y="1076"/>
                  </a:lnTo>
                  <a:cubicBezTo>
                    <a:pt x="0" y="1494"/>
                    <a:pt x="336" y="1837"/>
                    <a:pt x="762" y="1837"/>
                  </a:cubicBezTo>
                  <a:lnTo>
                    <a:pt x="10693" y="1837"/>
                  </a:lnTo>
                  <a:cubicBezTo>
                    <a:pt x="11119" y="1837"/>
                    <a:pt x="11455" y="1494"/>
                    <a:pt x="11455" y="1076"/>
                  </a:cubicBezTo>
                  <a:lnTo>
                    <a:pt x="11455" y="762"/>
                  </a:lnTo>
                  <a:cubicBezTo>
                    <a:pt x="11455" y="336"/>
                    <a:pt x="11119" y="0"/>
                    <a:pt x="10693" y="0"/>
                  </a:cubicBezTo>
                  <a:close/>
                </a:path>
              </a:pathLst>
            </a:custGeom>
            <a:solidFill>
              <a:srgbClr val="DA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0"/>
            <p:cNvSpPr/>
            <p:nvPr/>
          </p:nvSpPr>
          <p:spPr>
            <a:xfrm>
              <a:off x="5631425" y="2228252"/>
              <a:ext cx="191349" cy="66197"/>
            </a:xfrm>
            <a:custGeom>
              <a:rect b="b" l="l" r="r" t="t"/>
              <a:pathLst>
                <a:path extrusionOk="0" h="1837" w="5310">
                  <a:moveTo>
                    <a:pt x="1" y="0"/>
                  </a:moveTo>
                  <a:lnTo>
                    <a:pt x="1" y="1837"/>
                  </a:lnTo>
                  <a:lnTo>
                    <a:pt x="5310" y="1837"/>
                  </a:lnTo>
                  <a:lnTo>
                    <a:pt x="5310" y="0"/>
                  </a:lnTo>
                  <a:close/>
                </a:path>
              </a:pathLst>
            </a:custGeom>
            <a:solidFill>
              <a:srgbClr val="DA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0"/>
            <p:cNvSpPr/>
            <p:nvPr/>
          </p:nvSpPr>
          <p:spPr>
            <a:xfrm>
              <a:off x="5440944" y="2228252"/>
              <a:ext cx="191601" cy="66197"/>
            </a:xfrm>
            <a:custGeom>
              <a:rect b="b" l="l" r="r" t="t"/>
              <a:pathLst>
                <a:path extrusionOk="0" h="1837" w="5317">
                  <a:moveTo>
                    <a:pt x="0" y="0"/>
                  </a:moveTo>
                  <a:lnTo>
                    <a:pt x="0" y="1837"/>
                  </a:lnTo>
                  <a:lnTo>
                    <a:pt x="5317" y="1837"/>
                  </a:lnTo>
                  <a:lnTo>
                    <a:pt x="5317" y="0"/>
                  </a:lnTo>
                  <a:close/>
                </a:path>
              </a:pathLst>
            </a:custGeom>
            <a:solidFill>
              <a:srgbClr val="DA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0"/>
            <p:cNvSpPr/>
            <p:nvPr/>
          </p:nvSpPr>
          <p:spPr>
            <a:xfrm>
              <a:off x="6375436" y="2483901"/>
              <a:ext cx="321288" cy="57368"/>
            </a:xfrm>
            <a:custGeom>
              <a:rect b="b" l="l" r="r" t="t"/>
              <a:pathLst>
                <a:path extrusionOk="0" h="1592" w="8916">
                  <a:moveTo>
                    <a:pt x="0" y="1"/>
                  </a:moveTo>
                  <a:lnTo>
                    <a:pt x="0" y="1591"/>
                  </a:lnTo>
                  <a:lnTo>
                    <a:pt x="8154" y="1591"/>
                  </a:lnTo>
                  <a:cubicBezTo>
                    <a:pt x="8573" y="1591"/>
                    <a:pt x="8916" y="1248"/>
                    <a:pt x="8916" y="830"/>
                  </a:cubicBezTo>
                  <a:lnTo>
                    <a:pt x="8916" y="1"/>
                  </a:ln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0"/>
            <p:cNvSpPr/>
            <p:nvPr/>
          </p:nvSpPr>
          <p:spPr>
            <a:xfrm>
              <a:off x="6381634" y="2732197"/>
              <a:ext cx="205043" cy="67855"/>
            </a:xfrm>
            <a:custGeom>
              <a:rect b="b" l="l" r="r" t="t"/>
              <a:pathLst>
                <a:path extrusionOk="0" h="1883" w="5690">
                  <a:moveTo>
                    <a:pt x="702" y="1"/>
                  </a:moveTo>
                  <a:cubicBezTo>
                    <a:pt x="314" y="1"/>
                    <a:pt x="0" y="314"/>
                    <a:pt x="0" y="703"/>
                  </a:cubicBezTo>
                  <a:lnTo>
                    <a:pt x="0" y="1181"/>
                  </a:lnTo>
                  <a:cubicBezTo>
                    <a:pt x="0" y="1569"/>
                    <a:pt x="314" y="1882"/>
                    <a:pt x="702" y="1882"/>
                  </a:cubicBezTo>
                  <a:lnTo>
                    <a:pt x="4988" y="1882"/>
                  </a:lnTo>
                  <a:cubicBezTo>
                    <a:pt x="5376" y="1882"/>
                    <a:pt x="5690" y="1569"/>
                    <a:pt x="5690" y="1181"/>
                  </a:cubicBezTo>
                  <a:lnTo>
                    <a:pt x="5690" y="703"/>
                  </a:lnTo>
                  <a:cubicBezTo>
                    <a:pt x="5690" y="314"/>
                    <a:pt x="5376" y="1"/>
                    <a:pt x="4988"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0"/>
            <p:cNvSpPr/>
            <p:nvPr/>
          </p:nvSpPr>
          <p:spPr>
            <a:xfrm>
              <a:off x="6260521" y="2484496"/>
              <a:ext cx="114952" cy="57368"/>
            </a:xfrm>
            <a:custGeom>
              <a:rect b="b" l="l" r="r" t="t"/>
              <a:pathLst>
                <a:path extrusionOk="0" h="1592" w="3190">
                  <a:moveTo>
                    <a:pt x="561" y="1"/>
                  </a:moveTo>
                  <a:cubicBezTo>
                    <a:pt x="255" y="1"/>
                    <a:pt x="1" y="255"/>
                    <a:pt x="1" y="561"/>
                  </a:cubicBezTo>
                  <a:lnTo>
                    <a:pt x="1" y="1591"/>
                  </a:lnTo>
                  <a:lnTo>
                    <a:pt x="3189" y="1591"/>
                  </a:lnTo>
                  <a:lnTo>
                    <a:pt x="3189" y="1"/>
                  </a:lnTo>
                  <a:close/>
                </a:path>
              </a:pathLst>
            </a:custGeom>
            <a:solidFill>
              <a:srgbClr val="DA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0"/>
            <p:cNvSpPr/>
            <p:nvPr/>
          </p:nvSpPr>
          <p:spPr>
            <a:xfrm>
              <a:off x="6418498" y="2733278"/>
              <a:ext cx="66738" cy="67855"/>
            </a:xfrm>
            <a:custGeom>
              <a:rect b="b" l="l" r="r" t="t"/>
              <a:pathLst>
                <a:path extrusionOk="0" h="1883" w="1852">
                  <a:moveTo>
                    <a:pt x="500" y="1"/>
                  </a:moveTo>
                  <a:cubicBezTo>
                    <a:pt x="224" y="1"/>
                    <a:pt x="0" y="225"/>
                    <a:pt x="0" y="508"/>
                  </a:cubicBezTo>
                  <a:lnTo>
                    <a:pt x="0" y="1375"/>
                  </a:lnTo>
                  <a:cubicBezTo>
                    <a:pt x="0" y="1651"/>
                    <a:pt x="224" y="1882"/>
                    <a:pt x="500" y="1882"/>
                  </a:cubicBezTo>
                  <a:lnTo>
                    <a:pt x="1344" y="1882"/>
                  </a:lnTo>
                  <a:cubicBezTo>
                    <a:pt x="1628" y="1882"/>
                    <a:pt x="1852" y="1651"/>
                    <a:pt x="1852" y="1375"/>
                  </a:cubicBezTo>
                  <a:lnTo>
                    <a:pt x="1852" y="508"/>
                  </a:lnTo>
                  <a:cubicBezTo>
                    <a:pt x="1852" y="225"/>
                    <a:pt x="1628" y="1"/>
                    <a:pt x="1344" y="1"/>
                  </a:cubicBezTo>
                  <a:close/>
                </a:path>
              </a:pathLst>
            </a:custGeom>
            <a:solidFill>
              <a:srgbClr val="DA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0"/>
            <p:cNvSpPr/>
            <p:nvPr/>
          </p:nvSpPr>
          <p:spPr>
            <a:xfrm>
              <a:off x="6485198" y="2733278"/>
              <a:ext cx="66774" cy="67855"/>
            </a:xfrm>
            <a:custGeom>
              <a:rect b="b" l="l" r="r" t="t"/>
              <a:pathLst>
                <a:path extrusionOk="0" h="1883" w="1853">
                  <a:moveTo>
                    <a:pt x="479" y="1"/>
                  </a:moveTo>
                  <a:cubicBezTo>
                    <a:pt x="210" y="1"/>
                    <a:pt x="1" y="217"/>
                    <a:pt x="1" y="479"/>
                  </a:cubicBezTo>
                  <a:lnTo>
                    <a:pt x="1" y="1404"/>
                  </a:lnTo>
                  <a:cubicBezTo>
                    <a:pt x="1" y="1666"/>
                    <a:pt x="210" y="1882"/>
                    <a:pt x="479" y="1882"/>
                  </a:cubicBezTo>
                  <a:lnTo>
                    <a:pt x="1375" y="1882"/>
                  </a:lnTo>
                  <a:cubicBezTo>
                    <a:pt x="1644" y="1882"/>
                    <a:pt x="1853" y="1666"/>
                    <a:pt x="1853" y="1404"/>
                  </a:cubicBezTo>
                  <a:lnTo>
                    <a:pt x="1853" y="479"/>
                  </a:lnTo>
                  <a:cubicBezTo>
                    <a:pt x="1853" y="217"/>
                    <a:pt x="1644" y="1"/>
                    <a:pt x="1375" y="1"/>
                  </a:cubicBezTo>
                  <a:close/>
                </a:path>
              </a:pathLst>
            </a:custGeom>
            <a:solidFill>
              <a:srgbClr val="DA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0"/>
            <p:cNvSpPr/>
            <p:nvPr/>
          </p:nvSpPr>
          <p:spPr>
            <a:xfrm>
              <a:off x="4842514" y="3944367"/>
              <a:ext cx="272357" cy="67567"/>
            </a:xfrm>
            <a:custGeom>
              <a:rect b="b" l="l" r="r" t="t"/>
              <a:pathLst>
                <a:path extrusionOk="0" h="1875" w="7558">
                  <a:moveTo>
                    <a:pt x="665" y="1"/>
                  </a:moveTo>
                  <a:cubicBezTo>
                    <a:pt x="299" y="1"/>
                    <a:pt x="0" y="299"/>
                    <a:pt x="0" y="665"/>
                  </a:cubicBezTo>
                  <a:lnTo>
                    <a:pt x="0" y="1875"/>
                  </a:lnTo>
                  <a:lnTo>
                    <a:pt x="7557" y="1875"/>
                  </a:lnTo>
                  <a:lnTo>
                    <a:pt x="7557" y="1"/>
                  </a:ln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0"/>
            <p:cNvSpPr/>
            <p:nvPr/>
          </p:nvSpPr>
          <p:spPr>
            <a:xfrm>
              <a:off x="4887203" y="3944367"/>
              <a:ext cx="66738" cy="67567"/>
            </a:xfrm>
            <a:custGeom>
              <a:rect b="b" l="l" r="r" t="t"/>
              <a:pathLst>
                <a:path extrusionOk="0" h="1875" w="1852">
                  <a:moveTo>
                    <a:pt x="523" y="1"/>
                  </a:moveTo>
                  <a:cubicBezTo>
                    <a:pt x="232" y="1"/>
                    <a:pt x="0" y="232"/>
                    <a:pt x="0" y="523"/>
                  </a:cubicBezTo>
                  <a:lnTo>
                    <a:pt x="0" y="1345"/>
                  </a:lnTo>
                  <a:cubicBezTo>
                    <a:pt x="0" y="1643"/>
                    <a:pt x="232" y="1875"/>
                    <a:pt x="523" y="1875"/>
                  </a:cubicBezTo>
                  <a:lnTo>
                    <a:pt x="1322" y="1875"/>
                  </a:lnTo>
                  <a:cubicBezTo>
                    <a:pt x="1621" y="1875"/>
                    <a:pt x="1852" y="1643"/>
                    <a:pt x="1852" y="1345"/>
                  </a:cubicBezTo>
                  <a:lnTo>
                    <a:pt x="1852" y="523"/>
                  </a:lnTo>
                  <a:cubicBezTo>
                    <a:pt x="1852" y="232"/>
                    <a:pt x="1621" y="1"/>
                    <a:pt x="1322" y="1"/>
                  </a:cubicBezTo>
                  <a:close/>
                </a:path>
              </a:pathLst>
            </a:custGeom>
            <a:solidFill>
              <a:srgbClr val="DA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0"/>
            <p:cNvSpPr/>
            <p:nvPr/>
          </p:nvSpPr>
          <p:spPr>
            <a:xfrm>
              <a:off x="5004229" y="3944367"/>
              <a:ext cx="67026" cy="67567"/>
            </a:xfrm>
            <a:custGeom>
              <a:rect b="b" l="l" r="r" t="t"/>
              <a:pathLst>
                <a:path extrusionOk="0" h="1875" w="1860">
                  <a:moveTo>
                    <a:pt x="530" y="1"/>
                  </a:moveTo>
                  <a:cubicBezTo>
                    <a:pt x="239" y="1"/>
                    <a:pt x="0" y="232"/>
                    <a:pt x="0" y="523"/>
                  </a:cubicBezTo>
                  <a:lnTo>
                    <a:pt x="0" y="1345"/>
                  </a:lnTo>
                  <a:cubicBezTo>
                    <a:pt x="0" y="1643"/>
                    <a:pt x="239" y="1875"/>
                    <a:pt x="530" y="1875"/>
                  </a:cubicBezTo>
                  <a:lnTo>
                    <a:pt x="1329" y="1875"/>
                  </a:lnTo>
                  <a:cubicBezTo>
                    <a:pt x="1620" y="1875"/>
                    <a:pt x="1859" y="1643"/>
                    <a:pt x="1859" y="1345"/>
                  </a:cubicBezTo>
                  <a:lnTo>
                    <a:pt x="1859" y="523"/>
                  </a:lnTo>
                  <a:cubicBezTo>
                    <a:pt x="1859" y="232"/>
                    <a:pt x="1620" y="1"/>
                    <a:pt x="1329" y="1"/>
                  </a:cubicBezTo>
                  <a:close/>
                </a:path>
              </a:pathLst>
            </a:custGeom>
            <a:solidFill>
              <a:srgbClr val="DA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0"/>
            <p:cNvSpPr/>
            <p:nvPr/>
          </p:nvSpPr>
          <p:spPr>
            <a:xfrm>
              <a:off x="6008962" y="2486008"/>
              <a:ext cx="111963" cy="57333"/>
            </a:xfrm>
            <a:custGeom>
              <a:rect b="b" l="l" r="r" t="t"/>
              <a:pathLst>
                <a:path extrusionOk="0" h="1591" w="3107">
                  <a:moveTo>
                    <a:pt x="0" y="0"/>
                  </a:moveTo>
                  <a:lnTo>
                    <a:pt x="0" y="1591"/>
                  </a:lnTo>
                  <a:lnTo>
                    <a:pt x="3106" y="1591"/>
                  </a:lnTo>
                  <a:lnTo>
                    <a:pt x="3106" y="0"/>
                  </a:lnTo>
                  <a:close/>
                </a:path>
              </a:pathLst>
            </a:custGeom>
            <a:solidFill>
              <a:srgbClr val="494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0"/>
            <p:cNvSpPr/>
            <p:nvPr/>
          </p:nvSpPr>
          <p:spPr>
            <a:xfrm>
              <a:off x="5948675" y="2486008"/>
              <a:ext cx="60324" cy="57333"/>
            </a:xfrm>
            <a:custGeom>
              <a:rect b="b" l="l" r="r" t="t"/>
              <a:pathLst>
                <a:path extrusionOk="0" h="1591" w="1674">
                  <a:moveTo>
                    <a:pt x="1" y="0"/>
                  </a:moveTo>
                  <a:lnTo>
                    <a:pt x="1" y="1591"/>
                  </a:lnTo>
                  <a:lnTo>
                    <a:pt x="1673" y="1591"/>
                  </a:lnTo>
                  <a:lnTo>
                    <a:pt x="1673" y="0"/>
                  </a:lnTo>
                  <a:close/>
                </a:path>
              </a:pathLst>
            </a:custGeom>
            <a:solidFill>
              <a:srgbClr val="494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0"/>
            <p:cNvSpPr/>
            <p:nvPr/>
          </p:nvSpPr>
          <p:spPr>
            <a:xfrm>
              <a:off x="5888930" y="2486008"/>
              <a:ext cx="60324" cy="57333"/>
            </a:xfrm>
            <a:custGeom>
              <a:rect b="b" l="l" r="r" t="t"/>
              <a:pathLst>
                <a:path extrusionOk="0" h="1591" w="1674">
                  <a:moveTo>
                    <a:pt x="1" y="0"/>
                  </a:moveTo>
                  <a:lnTo>
                    <a:pt x="1" y="1591"/>
                  </a:lnTo>
                  <a:lnTo>
                    <a:pt x="1673" y="1591"/>
                  </a:lnTo>
                  <a:lnTo>
                    <a:pt x="1673" y="0"/>
                  </a:lnTo>
                  <a:close/>
                </a:path>
              </a:pathLst>
            </a:custGeom>
            <a:solidFill>
              <a:srgbClr val="494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0"/>
            <p:cNvSpPr/>
            <p:nvPr/>
          </p:nvSpPr>
          <p:spPr>
            <a:xfrm>
              <a:off x="5824896" y="2486008"/>
              <a:ext cx="64071" cy="57333"/>
            </a:xfrm>
            <a:custGeom>
              <a:rect b="b" l="l" r="r" t="t"/>
              <a:pathLst>
                <a:path extrusionOk="0" h="1591" w="1778">
                  <a:moveTo>
                    <a:pt x="1" y="0"/>
                  </a:moveTo>
                  <a:lnTo>
                    <a:pt x="1" y="1591"/>
                  </a:lnTo>
                  <a:lnTo>
                    <a:pt x="1778" y="1591"/>
                  </a:lnTo>
                  <a:lnTo>
                    <a:pt x="1778" y="0"/>
                  </a:lnTo>
                  <a:close/>
                </a:path>
              </a:pathLst>
            </a:custGeom>
            <a:solidFill>
              <a:srgbClr val="494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0"/>
            <p:cNvSpPr/>
            <p:nvPr/>
          </p:nvSpPr>
          <p:spPr>
            <a:xfrm>
              <a:off x="5765690" y="2486008"/>
              <a:ext cx="62197" cy="57333"/>
            </a:xfrm>
            <a:custGeom>
              <a:rect b="b" l="l" r="r" t="t"/>
              <a:pathLst>
                <a:path extrusionOk="0" h="1591" w="1726">
                  <a:moveTo>
                    <a:pt x="509" y="0"/>
                  </a:moveTo>
                  <a:cubicBezTo>
                    <a:pt x="232" y="0"/>
                    <a:pt x="1" y="224"/>
                    <a:pt x="1" y="508"/>
                  </a:cubicBezTo>
                  <a:lnTo>
                    <a:pt x="1" y="1091"/>
                  </a:lnTo>
                  <a:cubicBezTo>
                    <a:pt x="1" y="1367"/>
                    <a:pt x="232" y="1591"/>
                    <a:pt x="509" y="1591"/>
                  </a:cubicBezTo>
                  <a:lnTo>
                    <a:pt x="1726" y="1591"/>
                  </a:lnTo>
                  <a:lnTo>
                    <a:pt x="1726" y="0"/>
                  </a:ln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0"/>
            <p:cNvSpPr/>
            <p:nvPr/>
          </p:nvSpPr>
          <p:spPr>
            <a:xfrm>
              <a:off x="6558133" y="2317582"/>
              <a:ext cx="102269" cy="37441"/>
            </a:xfrm>
            <a:custGeom>
              <a:rect b="b" l="l" r="r" t="t"/>
              <a:pathLst>
                <a:path extrusionOk="0" h="1039" w="2838">
                  <a:moveTo>
                    <a:pt x="187" y="0"/>
                  </a:moveTo>
                  <a:lnTo>
                    <a:pt x="0" y="665"/>
                  </a:lnTo>
                  <a:lnTo>
                    <a:pt x="30" y="672"/>
                  </a:lnTo>
                  <a:cubicBezTo>
                    <a:pt x="150" y="777"/>
                    <a:pt x="829" y="1038"/>
                    <a:pt x="1419" y="1038"/>
                  </a:cubicBezTo>
                  <a:cubicBezTo>
                    <a:pt x="2009" y="1038"/>
                    <a:pt x="2696" y="777"/>
                    <a:pt x="2816" y="672"/>
                  </a:cubicBezTo>
                  <a:lnTo>
                    <a:pt x="2838" y="665"/>
                  </a:lnTo>
                  <a:lnTo>
                    <a:pt x="2651" y="0"/>
                  </a:ln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0"/>
            <p:cNvSpPr/>
            <p:nvPr/>
          </p:nvSpPr>
          <p:spPr>
            <a:xfrm>
              <a:off x="6564871" y="2297114"/>
              <a:ext cx="88828" cy="40936"/>
            </a:xfrm>
            <a:custGeom>
              <a:rect b="b" l="l" r="r" t="t"/>
              <a:pathLst>
                <a:path extrusionOk="0" h="1136" w="2465">
                  <a:moveTo>
                    <a:pt x="1232" y="1"/>
                  </a:moveTo>
                  <a:cubicBezTo>
                    <a:pt x="553" y="1"/>
                    <a:pt x="0" y="255"/>
                    <a:pt x="0" y="568"/>
                  </a:cubicBezTo>
                  <a:cubicBezTo>
                    <a:pt x="0" y="882"/>
                    <a:pt x="553" y="1136"/>
                    <a:pt x="1232" y="1136"/>
                  </a:cubicBezTo>
                  <a:cubicBezTo>
                    <a:pt x="1912" y="1136"/>
                    <a:pt x="2464" y="882"/>
                    <a:pt x="2464" y="568"/>
                  </a:cubicBezTo>
                  <a:cubicBezTo>
                    <a:pt x="2464" y="255"/>
                    <a:pt x="1912" y="1"/>
                    <a:pt x="1232" y="1"/>
                  </a:cubicBezTo>
                  <a:close/>
                </a:path>
              </a:pathLst>
            </a:custGeom>
            <a:solidFill>
              <a:srgbClr val="7C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0"/>
            <p:cNvSpPr/>
            <p:nvPr/>
          </p:nvSpPr>
          <p:spPr>
            <a:xfrm>
              <a:off x="6578060" y="2302484"/>
              <a:ext cx="62702" cy="25081"/>
            </a:xfrm>
            <a:custGeom>
              <a:rect b="b" l="l" r="r" t="t"/>
              <a:pathLst>
                <a:path extrusionOk="0" h="696" w="1740">
                  <a:moveTo>
                    <a:pt x="866" y="1"/>
                  </a:moveTo>
                  <a:cubicBezTo>
                    <a:pt x="388" y="1"/>
                    <a:pt x="0" y="158"/>
                    <a:pt x="0" y="344"/>
                  </a:cubicBezTo>
                  <a:cubicBezTo>
                    <a:pt x="0" y="539"/>
                    <a:pt x="388" y="695"/>
                    <a:pt x="866" y="695"/>
                  </a:cubicBezTo>
                  <a:cubicBezTo>
                    <a:pt x="1344" y="695"/>
                    <a:pt x="1740" y="539"/>
                    <a:pt x="1740" y="344"/>
                  </a:cubicBezTo>
                  <a:cubicBezTo>
                    <a:pt x="1740" y="158"/>
                    <a:pt x="1344" y="1"/>
                    <a:pt x="8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0"/>
            <p:cNvSpPr/>
            <p:nvPr/>
          </p:nvSpPr>
          <p:spPr>
            <a:xfrm>
              <a:off x="6328086" y="2340716"/>
              <a:ext cx="46306" cy="6234"/>
            </a:xfrm>
            <a:custGeom>
              <a:rect b="b" l="l" r="r" t="t"/>
              <a:pathLst>
                <a:path extrusionOk="0" h="173" w="1285">
                  <a:moveTo>
                    <a:pt x="0" y="0"/>
                  </a:moveTo>
                  <a:lnTo>
                    <a:pt x="0" y="172"/>
                  </a:lnTo>
                  <a:lnTo>
                    <a:pt x="1284" y="172"/>
                  </a:lnTo>
                  <a:lnTo>
                    <a:pt x="1284" y="0"/>
                  </a:ln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0"/>
            <p:cNvSpPr/>
            <p:nvPr/>
          </p:nvSpPr>
          <p:spPr>
            <a:xfrm>
              <a:off x="6328086" y="2272359"/>
              <a:ext cx="46306" cy="67855"/>
            </a:xfrm>
            <a:custGeom>
              <a:rect b="b" l="l" r="r" t="t"/>
              <a:pathLst>
                <a:path extrusionOk="0" h="1883" w="1285">
                  <a:moveTo>
                    <a:pt x="0" y="1"/>
                  </a:moveTo>
                  <a:lnTo>
                    <a:pt x="0" y="1882"/>
                  </a:lnTo>
                  <a:lnTo>
                    <a:pt x="1284" y="1882"/>
                  </a:lnTo>
                  <a:lnTo>
                    <a:pt x="12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0"/>
            <p:cNvSpPr/>
            <p:nvPr/>
          </p:nvSpPr>
          <p:spPr>
            <a:xfrm>
              <a:off x="6333167" y="2278557"/>
              <a:ext cx="36108" cy="18342"/>
            </a:xfrm>
            <a:custGeom>
              <a:rect b="b" l="l" r="r" t="t"/>
              <a:pathLst>
                <a:path extrusionOk="0" h="509" w="1002">
                  <a:moveTo>
                    <a:pt x="188" y="0"/>
                  </a:moveTo>
                  <a:cubicBezTo>
                    <a:pt x="83" y="0"/>
                    <a:pt x="1" y="83"/>
                    <a:pt x="1" y="187"/>
                  </a:cubicBezTo>
                  <a:lnTo>
                    <a:pt x="1" y="321"/>
                  </a:lnTo>
                  <a:cubicBezTo>
                    <a:pt x="1" y="426"/>
                    <a:pt x="83" y="508"/>
                    <a:pt x="188" y="508"/>
                  </a:cubicBezTo>
                  <a:lnTo>
                    <a:pt x="815" y="508"/>
                  </a:lnTo>
                  <a:cubicBezTo>
                    <a:pt x="919" y="508"/>
                    <a:pt x="1002" y="426"/>
                    <a:pt x="1002" y="321"/>
                  </a:cubicBezTo>
                  <a:lnTo>
                    <a:pt x="1002" y="187"/>
                  </a:lnTo>
                  <a:cubicBezTo>
                    <a:pt x="1002" y="83"/>
                    <a:pt x="919" y="0"/>
                    <a:pt x="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0"/>
            <p:cNvSpPr/>
            <p:nvPr/>
          </p:nvSpPr>
          <p:spPr>
            <a:xfrm>
              <a:off x="6428984" y="2340716"/>
              <a:ext cx="46053" cy="6234"/>
            </a:xfrm>
            <a:custGeom>
              <a:rect b="b" l="l" r="r" t="t"/>
              <a:pathLst>
                <a:path extrusionOk="0" h="173" w="1278">
                  <a:moveTo>
                    <a:pt x="0" y="0"/>
                  </a:moveTo>
                  <a:lnTo>
                    <a:pt x="0" y="172"/>
                  </a:lnTo>
                  <a:lnTo>
                    <a:pt x="1277" y="172"/>
                  </a:lnTo>
                  <a:lnTo>
                    <a:pt x="1277" y="0"/>
                  </a:ln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0"/>
            <p:cNvSpPr/>
            <p:nvPr/>
          </p:nvSpPr>
          <p:spPr>
            <a:xfrm>
              <a:off x="6428984" y="2272359"/>
              <a:ext cx="46053" cy="67854"/>
            </a:xfrm>
            <a:custGeom>
              <a:rect b="b" l="l" r="r" t="t"/>
              <a:pathLst>
                <a:path extrusionOk="0" h="1883" w="1278">
                  <a:moveTo>
                    <a:pt x="0" y="1"/>
                  </a:moveTo>
                  <a:lnTo>
                    <a:pt x="0" y="1882"/>
                  </a:lnTo>
                  <a:lnTo>
                    <a:pt x="1277" y="1882"/>
                  </a:lnTo>
                  <a:lnTo>
                    <a:pt x="12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0"/>
            <p:cNvSpPr/>
            <p:nvPr/>
          </p:nvSpPr>
          <p:spPr>
            <a:xfrm>
              <a:off x="6433813" y="2278557"/>
              <a:ext cx="36108" cy="18342"/>
            </a:xfrm>
            <a:custGeom>
              <a:rect b="b" l="l" r="r" t="t"/>
              <a:pathLst>
                <a:path extrusionOk="0" h="509" w="1002">
                  <a:moveTo>
                    <a:pt x="187" y="0"/>
                  </a:moveTo>
                  <a:cubicBezTo>
                    <a:pt x="83" y="0"/>
                    <a:pt x="1" y="83"/>
                    <a:pt x="1" y="187"/>
                  </a:cubicBezTo>
                  <a:lnTo>
                    <a:pt x="1" y="321"/>
                  </a:lnTo>
                  <a:cubicBezTo>
                    <a:pt x="1" y="426"/>
                    <a:pt x="83" y="508"/>
                    <a:pt x="187" y="508"/>
                  </a:cubicBezTo>
                  <a:lnTo>
                    <a:pt x="815" y="508"/>
                  </a:lnTo>
                  <a:cubicBezTo>
                    <a:pt x="919" y="508"/>
                    <a:pt x="1001" y="426"/>
                    <a:pt x="1001" y="321"/>
                  </a:cubicBezTo>
                  <a:lnTo>
                    <a:pt x="1001" y="187"/>
                  </a:lnTo>
                  <a:cubicBezTo>
                    <a:pt x="1001" y="83"/>
                    <a:pt x="919" y="0"/>
                    <a:pt x="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0"/>
            <p:cNvSpPr/>
            <p:nvPr/>
          </p:nvSpPr>
          <p:spPr>
            <a:xfrm>
              <a:off x="6287439" y="2506045"/>
              <a:ext cx="24252" cy="14558"/>
            </a:xfrm>
            <a:custGeom>
              <a:rect b="b" l="l" r="r" t="t"/>
              <a:pathLst>
                <a:path extrusionOk="0" h="404" w="673">
                  <a:moveTo>
                    <a:pt x="187" y="0"/>
                  </a:moveTo>
                  <a:cubicBezTo>
                    <a:pt x="83" y="0"/>
                    <a:pt x="1" y="75"/>
                    <a:pt x="1" y="179"/>
                  </a:cubicBezTo>
                  <a:lnTo>
                    <a:pt x="1" y="224"/>
                  </a:lnTo>
                  <a:cubicBezTo>
                    <a:pt x="1" y="321"/>
                    <a:pt x="83" y="403"/>
                    <a:pt x="187" y="403"/>
                  </a:cubicBezTo>
                  <a:lnTo>
                    <a:pt x="493" y="403"/>
                  </a:lnTo>
                  <a:cubicBezTo>
                    <a:pt x="598" y="403"/>
                    <a:pt x="673" y="321"/>
                    <a:pt x="673" y="224"/>
                  </a:cubicBezTo>
                  <a:lnTo>
                    <a:pt x="673" y="179"/>
                  </a:lnTo>
                  <a:cubicBezTo>
                    <a:pt x="673" y="75"/>
                    <a:pt x="598"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0"/>
            <p:cNvSpPr/>
            <p:nvPr/>
          </p:nvSpPr>
          <p:spPr>
            <a:xfrm>
              <a:off x="5844823" y="2504566"/>
              <a:ext cx="24252" cy="14847"/>
            </a:xfrm>
            <a:custGeom>
              <a:rect b="b" l="l" r="r" t="t"/>
              <a:pathLst>
                <a:path extrusionOk="0" h="412" w="673">
                  <a:moveTo>
                    <a:pt x="112" y="1"/>
                  </a:moveTo>
                  <a:cubicBezTo>
                    <a:pt x="53" y="1"/>
                    <a:pt x="0" y="53"/>
                    <a:pt x="0" y="113"/>
                  </a:cubicBezTo>
                  <a:lnTo>
                    <a:pt x="0" y="299"/>
                  </a:lnTo>
                  <a:cubicBezTo>
                    <a:pt x="0" y="359"/>
                    <a:pt x="53" y="411"/>
                    <a:pt x="112" y="411"/>
                  </a:cubicBezTo>
                  <a:lnTo>
                    <a:pt x="560" y="411"/>
                  </a:lnTo>
                  <a:cubicBezTo>
                    <a:pt x="620" y="411"/>
                    <a:pt x="672" y="359"/>
                    <a:pt x="672" y="299"/>
                  </a:cubicBezTo>
                  <a:lnTo>
                    <a:pt x="672" y="113"/>
                  </a:lnTo>
                  <a:cubicBezTo>
                    <a:pt x="672" y="53"/>
                    <a:pt x="620" y="1"/>
                    <a:pt x="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0"/>
            <p:cNvSpPr/>
            <p:nvPr/>
          </p:nvSpPr>
          <p:spPr>
            <a:xfrm>
              <a:off x="6618131" y="2505450"/>
              <a:ext cx="24252" cy="14558"/>
            </a:xfrm>
            <a:custGeom>
              <a:rect b="b" l="l" r="r" t="t"/>
              <a:pathLst>
                <a:path extrusionOk="0" h="404" w="673">
                  <a:moveTo>
                    <a:pt x="180" y="0"/>
                  </a:moveTo>
                  <a:cubicBezTo>
                    <a:pt x="83" y="0"/>
                    <a:pt x="1" y="75"/>
                    <a:pt x="1" y="179"/>
                  </a:cubicBezTo>
                  <a:lnTo>
                    <a:pt x="1" y="224"/>
                  </a:lnTo>
                  <a:cubicBezTo>
                    <a:pt x="1" y="321"/>
                    <a:pt x="83" y="403"/>
                    <a:pt x="180" y="403"/>
                  </a:cubicBezTo>
                  <a:lnTo>
                    <a:pt x="493" y="403"/>
                  </a:lnTo>
                  <a:cubicBezTo>
                    <a:pt x="591" y="403"/>
                    <a:pt x="673" y="321"/>
                    <a:pt x="673" y="224"/>
                  </a:cubicBezTo>
                  <a:lnTo>
                    <a:pt x="673" y="179"/>
                  </a:lnTo>
                  <a:cubicBezTo>
                    <a:pt x="673" y="75"/>
                    <a:pt x="591"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0"/>
            <p:cNvSpPr/>
            <p:nvPr/>
          </p:nvSpPr>
          <p:spPr>
            <a:xfrm>
              <a:off x="5961576" y="2291205"/>
              <a:ext cx="181691" cy="38774"/>
            </a:xfrm>
            <a:custGeom>
              <a:rect b="b" l="l" r="r" t="t"/>
              <a:pathLst>
                <a:path extrusionOk="0" h="1076" w="5042">
                  <a:moveTo>
                    <a:pt x="1" y="0"/>
                  </a:moveTo>
                  <a:lnTo>
                    <a:pt x="1" y="1076"/>
                  </a:lnTo>
                  <a:lnTo>
                    <a:pt x="5041" y="1076"/>
                  </a:lnTo>
                  <a:lnTo>
                    <a:pt x="5041" y="0"/>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0"/>
            <p:cNvSpPr/>
            <p:nvPr/>
          </p:nvSpPr>
          <p:spPr>
            <a:xfrm>
              <a:off x="5961576" y="2329942"/>
              <a:ext cx="181691" cy="39063"/>
            </a:xfrm>
            <a:custGeom>
              <a:rect b="b" l="l" r="r" t="t"/>
              <a:pathLst>
                <a:path extrusionOk="0" h="1084" w="5042">
                  <a:moveTo>
                    <a:pt x="1" y="1"/>
                  </a:moveTo>
                  <a:lnTo>
                    <a:pt x="1" y="1083"/>
                  </a:lnTo>
                  <a:lnTo>
                    <a:pt x="5041" y="1083"/>
                  </a:lnTo>
                  <a:lnTo>
                    <a:pt x="5041" y="1"/>
                  </a:ln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0"/>
            <p:cNvSpPr/>
            <p:nvPr/>
          </p:nvSpPr>
          <p:spPr>
            <a:xfrm>
              <a:off x="5968603" y="2368968"/>
              <a:ext cx="167674" cy="13225"/>
            </a:xfrm>
            <a:custGeom>
              <a:rect b="b" l="l" r="r" t="t"/>
              <a:pathLst>
                <a:path extrusionOk="0" h="367" w="4653">
                  <a:moveTo>
                    <a:pt x="0" y="0"/>
                  </a:moveTo>
                  <a:lnTo>
                    <a:pt x="0" y="366"/>
                  </a:lnTo>
                  <a:lnTo>
                    <a:pt x="4652" y="366"/>
                  </a:lnTo>
                  <a:lnTo>
                    <a:pt x="4652" y="0"/>
                  </a:ln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0"/>
            <p:cNvSpPr/>
            <p:nvPr/>
          </p:nvSpPr>
          <p:spPr>
            <a:xfrm>
              <a:off x="6073536" y="3708952"/>
              <a:ext cx="279348" cy="13189"/>
            </a:xfrm>
            <a:custGeom>
              <a:rect b="b" l="l" r="r" t="t"/>
              <a:pathLst>
                <a:path extrusionOk="0" h="366" w="7752">
                  <a:moveTo>
                    <a:pt x="187" y="0"/>
                  </a:moveTo>
                  <a:cubicBezTo>
                    <a:pt x="82" y="0"/>
                    <a:pt x="0" y="82"/>
                    <a:pt x="0" y="179"/>
                  </a:cubicBezTo>
                  <a:cubicBezTo>
                    <a:pt x="0" y="284"/>
                    <a:pt x="82" y="366"/>
                    <a:pt x="187" y="366"/>
                  </a:cubicBezTo>
                  <a:lnTo>
                    <a:pt x="7564" y="366"/>
                  </a:lnTo>
                  <a:cubicBezTo>
                    <a:pt x="7669" y="366"/>
                    <a:pt x="7751" y="284"/>
                    <a:pt x="7751" y="179"/>
                  </a:cubicBezTo>
                  <a:cubicBezTo>
                    <a:pt x="7751" y="82"/>
                    <a:pt x="7669" y="0"/>
                    <a:pt x="7564"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0"/>
            <p:cNvSpPr/>
            <p:nvPr/>
          </p:nvSpPr>
          <p:spPr>
            <a:xfrm>
              <a:off x="6096923" y="2299817"/>
              <a:ext cx="15135" cy="15099"/>
            </a:xfrm>
            <a:custGeom>
              <a:rect b="b" l="l" r="r" t="t"/>
              <a:pathLst>
                <a:path extrusionOk="0" h="419" w="420">
                  <a:moveTo>
                    <a:pt x="210" y="0"/>
                  </a:moveTo>
                  <a:cubicBezTo>
                    <a:pt x="90" y="0"/>
                    <a:pt x="1" y="90"/>
                    <a:pt x="1" y="209"/>
                  </a:cubicBezTo>
                  <a:cubicBezTo>
                    <a:pt x="1" y="329"/>
                    <a:pt x="90" y="418"/>
                    <a:pt x="210" y="418"/>
                  </a:cubicBezTo>
                  <a:cubicBezTo>
                    <a:pt x="329" y="418"/>
                    <a:pt x="419" y="329"/>
                    <a:pt x="419" y="209"/>
                  </a:cubicBezTo>
                  <a:cubicBezTo>
                    <a:pt x="419" y="90"/>
                    <a:pt x="329" y="0"/>
                    <a:pt x="210" y="0"/>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0"/>
            <p:cNvSpPr/>
            <p:nvPr/>
          </p:nvSpPr>
          <p:spPr>
            <a:xfrm>
              <a:off x="6102040" y="2286881"/>
              <a:ext cx="4901" cy="18883"/>
            </a:xfrm>
            <a:custGeom>
              <a:rect b="b" l="l" r="r" t="t"/>
              <a:pathLst>
                <a:path extrusionOk="0" h="524" w="136">
                  <a:moveTo>
                    <a:pt x="46" y="1"/>
                  </a:moveTo>
                  <a:cubicBezTo>
                    <a:pt x="16" y="1"/>
                    <a:pt x="1" y="23"/>
                    <a:pt x="1" y="46"/>
                  </a:cubicBezTo>
                  <a:lnTo>
                    <a:pt x="1" y="479"/>
                  </a:lnTo>
                  <a:cubicBezTo>
                    <a:pt x="1" y="501"/>
                    <a:pt x="16" y="524"/>
                    <a:pt x="46" y="524"/>
                  </a:cubicBezTo>
                  <a:lnTo>
                    <a:pt x="90" y="524"/>
                  </a:lnTo>
                  <a:cubicBezTo>
                    <a:pt x="113" y="524"/>
                    <a:pt x="135" y="501"/>
                    <a:pt x="135" y="479"/>
                  </a:cubicBezTo>
                  <a:lnTo>
                    <a:pt x="135" y="46"/>
                  </a:lnTo>
                  <a:cubicBezTo>
                    <a:pt x="135" y="23"/>
                    <a:pt x="113" y="1"/>
                    <a:pt x="90" y="1"/>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0"/>
            <p:cNvSpPr/>
            <p:nvPr/>
          </p:nvSpPr>
          <p:spPr>
            <a:xfrm>
              <a:off x="6075158" y="2309763"/>
              <a:ext cx="15351" cy="15387"/>
            </a:xfrm>
            <a:custGeom>
              <a:rect b="b" l="l" r="r" t="t"/>
              <a:pathLst>
                <a:path extrusionOk="0" h="427" w="426">
                  <a:moveTo>
                    <a:pt x="209" y="1"/>
                  </a:moveTo>
                  <a:cubicBezTo>
                    <a:pt x="90" y="1"/>
                    <a:pt x="0" y="98"/>
                    <a:pt x="0" y="210"/>
                  </a:cubicBezTo>
                  <a:cubicBezTo>
                    <a:pt x="0" y="329"/>
                    <a:pt x="90" y="426"/>
                    <a:pt x="209" y="426"/>
                  </a:cubicBezTo>
                  <a:cubicBezTo>
                    <a:pt x="329" y="426"/>
                    <a:pt x="426" y="329"/>
                    <a:pt x="426" y="210"/>
                  </a:cubicBezTo>
                  <a:cubicBezTo>
                    <a:pt x="426" y="98"/>
                    <a:pt x="329" y="1"/>
                    <a:pt x="209" y="1"/>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0"/>
            <p:cNvSpPr/>
            <p:nvPr/>
          </p:nvSpPr>
          <p:spPr>
            <a:xfrm>
              <a:off x="6080239" y="2297114"/>
              <a:ext cx="4901" cy="18594"/>
            </a:xfrm>
            <a:custGeom>
              <a:rect b="b" l="l" r="r" t="t"/>
              <a:pathLst>
                <a:path extrusionOk="0" h="516" w="136">
                  <a:moveTo>
                    <a:pt x="46" y="1"/>
                  </a:moveTo>
                  <a:cubicBezTo>
                    <a:pt x="23" y="1"/>
                    <a:pt x="1" y="16"/>
                    <a:pt x="1" y="38"/>
                  </a:cubicBezTo>
                  <a:lnTo>
                    <a:pt x="1" y="471"/>
                  </a:lnTo>
                  <a:cubicBezTo>
                    <a:pt x="1" y="501"/>
                    <a:pt x="23" y="516"/>
                    <a:pt x="46" y="516"/>
                  </a:cubicBezTo>
                  <a:lnTo>
                    <a:pt x="91" y="516"/>
                  </a:lnTo>
                  <a:cubicBezTo>
                    <a:pt x="120" y="516"/>
                    <a:pt x="135" y="501"/>
                    <a:pt x="135" y="471"/>
                  </a:cubicBezTo>
                  <a:lnTo>
                    <a:pt x="135" y="38"/>
                  </a:lnTo>
                  <a:cubicBezTo>
                    <a:pt x="135" y="16"/>
                    <a:pt x="120" y="1"/>
                    <a:pt x="91" y="1"/>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0"/>
            <p:cNvSpPr/>
            <p:nvPr/>
          </p:nvSpPr>
          <p:spPr>
            <a:xfrm>
              <a:off x="6113355" y="2311096"/>
              <a:ext cx="11856" cy="12144"/>
            </a:xfrm>
            <a:custGeom>
              <a:rect b="b" l="l" r="r" t="t"/>
              <a:pathLst>
                <a:path extrusionOk="0" h="337" w="329">
                  <a:moveTo>
                    <a:pt x="165" y="1"/>
                  </a:moveTo>
                  <a:cubicBezTo>
                    <a:pt x="75" y="1"/>
                    <a:pt x="0" y="76"/>
                    <a:pt x="0" y="165"/>
                  </a:cubicBezTo>
                  <a:cubicBezTo>
                    <a:pt x="0" y="262"/>
                    <a:pt x="75" y="337"/>
                    <a:pt x="165" y="337"/>
                  </a:cubicBezTo>
                  <a:cubicBezTo>
                    <a:pt x="254" y="337"/>
                    <a:pt x="329" y="262"/>
                    <a:pt x="329" y="165"/>
                  </a:cubicBezTo>
                  <a:cubicBezTo>
                    <a:pt x="329" y="76"/>
                    <a:pt x="254" y="1"/>
                    <a:pt x="165" y="1"/>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0"/>
            <p:cNvSpPr/>
            <p:nvPr/>
          </p:nvSpPr>
          <p:spPr>
            <a:xfrm>
              <a:off x="6117391" y="2300898"/>
              <a:ext cx="4072" cy="14811"/>
            </a:xfrm>
            <a:custGeom>
              <a:rect b="b" l="l" r="r" t="t"/>
              <a:pathLst>
                <a:path extrusionOk="0" h="411" w="113">
                  <a:moveTo>
                    <a:pt x="38" y="0"/>
                  </a:moveTo>
                  <a:cubicBezTo>
                    <a:pt x="15" y="0"/>
                    <a:pt x="0" y="15"/>
                    <a:pt x="0" y="38"/>
                  </a:cubicBezTo>
                  <a:lnTo>
                    <a:pt x="0" y="374"/>
                  </a:lnTo>
                  <a:cubicBezTo>
                    <a:pt x="0" y="396"/>
                    <a:pt x="15" y="411"/>
                    <a:pt x="38" y="411"/>
                  </a:cubicBezTo>
                  <a:lnTo>
                    <a:pt x="75" y="411"/>
                  </a:lnTo>
                  <a:cubicBezTo>
                    <a:pt x="90" y="411"/>
                    <a:pt x="112" y="396"/>
                    <a:pt x="112" y="374"/>
                  </a:cubicBezTo>
                  <a:lnTo>
                    <a:pt x="112" y="38"/>
                  </a:lnTo>
                  <a:cubicBezTo>
                    <a:pt x="112" y="15"/>
                    <a:pt x="90" y="0"/>
                    <a:pt x="75" y="0"/>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0"/>
            <p:cNvSpPr/>
            <p:nvPr/>
          </p:nvSpPr>
          <p:spPr>
            <a:xfrm>
              <a:off x="5974512" y="2286628"/>
              <a:ext cx="4072" cy="14847"/>
            </a:xfrm>
            <a:custGeom>
              <a:rect b="b" l="l" r="r" t="t"/>
              <a:pathLst>
                <a:path extrusionOk="0" h="412" w="113">
                  <a:moveTo>
                    <a:pt x="38" y="0"/>
                  </a:moveTo>
                  <a:cubicBezTo>
                    <a:pt x="15" y="0"/>
                    <a:pt x="0" y="15"/>
                    <a:pt x="0" y="38"/>
                  </a:cubicBezTo>
                  <a:lnTo>
                    <a:pt x="0" y="381"/>
                  </a:lnTo>
                  <a:cubicBezTo>
                    <a:pt x="0" y="396"/>
                    <a:pt x="15" y="411"/>
                    <a:pt x="38" y="411"/>
                  </a:cubicBezTo>
                  <a:lnTo>
                    <a:pt x="75" y="411"/>
                  </a:lnTo>
                  <a:cubicBezTo>
                    <a:pt x="97" y="411"/>
                    <a:pt x="112" y="396"/>
                    <a:pt x="112" y="381"/>
                  </a:cubicBezTo>
                  <a:lnTo>
                    <a:pt x="112" y="38"/>
                  </a:lnTo>
                  <a:cubicBezTo>
                    <a:pt x="112" y="15"/>
                    <a:pt x="97" y="0"/>
                    <a:pt x="75" y="0"/>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0"/>
            <p:cNvSpPr/>
            <p:nvPr/>
          </p:nvSpPr>
          <p:spPr>
            <a:xfrm>
              <a:off x="5982836" y="2286628"/>
              <a:ext cx="4072" cy="14847"/>
            </a:xfrm>
            <a:custGeom>
              <a:rect b="b" l="l" r="r" t="t"/>
              <a:pathLst>
                <a:path extrusionOk="0" h="412" w="113">
                  <a:moveTo>
                    <a:pt x="38" y="0"/>
                  </a:moveTo>
                  <a:cubicBezTo>
                    <a:pt x="16" y="0"/>
                    <a:pt x="1" y="15"/>
                    <a:pt x="1" y="38"/>
                  </a:cubicBezTo>
                  <a:lnTo>
                    <a:pt x="1" y="381"/>
                  </a:lnTo>
                  <a:cubicBezTo>
                    <a:pt x="1" y="396"/>
                    <a:pt x="16" y="411"/>
                    <a:pt x="38" y="411"/>
                  </a:cubicBezTo>
                  <a:lnTo>
                    <a:pt x="76" y="411"/>
                  </a:lnTo>
                  <a:cubicBezTo>
                    <a:pt x="98" y="411"/>
                    <a:pt x="113" y="396"/>
                    <a:pt x="113" y="381"/>
                  </a:cubicBezTo>
                  <a:lnTo>
                    <a:pt x="113" y="38"/>
                  </a:lnTo>
                  <a:cubicBezTo>
                    <a:pt x="113" y="15"/>
                    <a:pt x="98" y="0"/>
                    <a:pt x="76" y="0"/>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0"/>
            <p:cNvSpPr/>
            <p:nvPr/>
          </p:nvSpPr>
          <p:spPr>
            <a:xfrm>
              <a:off x="5991737" y="2286628"/>
              <a:ext cx="4072" cy="14847"/>
            </a:xfrm>
            <a:custGeom>
              <a:rect b="b" l="l" r="r" t="t"/>
              <a:pathLst>
                <a:path extrusionOk="0" h="412" w="113">
                  <a:moveTo>
                    <a:pt x="38" y="0"/>
                  </a:moveTo>
                  <a:cubicBezTo>
                    <a:pt x="15" y="0"/>
                    <a:pt x="0" y="15"/>
                    <a:pt x="0" y="38"/>
                  </a:cubicBezTo>
                  <a:lnTo>
                    <a:pt x="0" y="381"/>
                  </a:lnTo>
                  <a:cubicBezTo>
                    <a:pt x="0" y="396"/>
                    <a:pt x="15" y="411"/>
                    <a:pt x="38" y="411"/>
                  </a:cubicBezTo>
                  <a:lnTo>
                    <a:pt x="75" y="411"/>
                  </a:lnTo>
                  <a:cubicBezTo>
                    <a:pt x="97" y="411"/>
                    <a:pt x="112" y="396"/>
                    <a:pt x="112" y="381"/>
                  </a:cubicBezTo>
                  <a:lnTo>
                    <a:pt x="112" y="38"/>
                  </a:lnTo>
                  <a:cubicBezTo>
                    <a:pt x="112" y="15"/>
                    <a:pt x="97" y="0"/>
                    <a:pt x="75" y="0"/>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0"/>
            <p:cNvSpPr/>
            <p:nvPr/>
          </p:nvSpPr>
          <p:spPr>
            <a:xfrm>
              <a:off x="6001430" y="2286628"/>
              <a:ext cx="3784" cy="14847"/>
            </a:xfrm>
            <a:custGeom>
              <a:rect b="b" l="l" r="r" t="t"/>
              <a:pathLst>
                <a:path extrusionOk="0" h="412" w="105">
                  <a:moveTo>
                    <a:pt x="30" y="0"/>
                  </a:moveTo>
                  <a:cubicBezTo>
                    <a:pt x="15" y="0"/>
                    <a:pt x="0" y="15"/>
                    <a:pt x="0" y="38"/>
                  </a:cubicBezTo>
                  <a:lnTo>
                    <a:pt x="0" y="381"/>
                  </a:lnTo>
                  <a:cubicBezTo>
                    <a:pt x="0" y="396"/>
                    <a:pt x="15" y="411"/>
                    <a:pt x="30" y="411"/>
                  </a:cubicBezTo>
                  <a:lnTo>
                    <a:pt x="75" y="411"/>
                  </a:lnTo>
                  <a:cubicBezTo>
                    <a:pt x="90" y="411"/>
                    <a:pt x="105" y="396"/>
                    <a:pt x="105" y="381"/>
                  </a:cubicBezTo>
                  <a:lnTo>
                    <a:pt x="105" y="38"/>
                  </a:lnTo>
                  <a:cubicBezTo>
                    <a:pt x="105" y="15"/>
                    <a:pt x="90" y="0"/>
                    <a:pt x="75" y="0"/>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0"/>
            <p:cNvSpPr/>
            <p:nvPr/>
          </p:nvSpPr>
          <p:spPr>
            <a:xfrm>
              <a:off x="5980963" y="2293079"/>
              <a:ext cx="4072" cy="14847"/>
            </a:xfrm>
            <a:custGeom>
              <a:rect b="b" l="l" r="r" t="t"/>
              <a:pathLst>
                <a:path extrusionOk="0" h="412" w="113">
                  <a:moveTo>
                    <a:pt x="38" y="1"/>
                  </a:moveTo>
                  <a:cubicBezTo>
                    <a:pt x="16" y="1"/>
                    <a:pt x="1" y="16"/>
                    <a:pt x="1" y="38"/>
                  </a:cubicBezTo>
                  <a:lnTo>
                    <a:pt x="1" y="381"/>
                  </a:lnTo>
                  <a:cubicBezTo>
                    <a:pt x="1" y="396"/>
                    <a:pt x="16" y="411"/>
                    <a:pt x="38" y="411"/>
                  </a:cubicBezTo>
                  <a:lnTo>
                    <a:pt x="75" y="411"/>
                  </a:lnTo>
                  <a:cubicBezTo>
                    <a:pt x="98" y="411"/>
                    <a:pt x="113" y="396"/>
                    <a:pt x="113" y="381"/>
                  </a:cubicBezTo>
                  <a:lnTo>
                    <a:pt x="113" y="38"/>
                  </a:lnTo>
                  <a:cubicBezTo>
                    <a:pt x="113" y="16"/>
                    <a:pt x="98" y="1"/>
                    <a:pt x="75" y="1"/>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0"/>
            <p:cNvSpPr/>
            <p:nvPr/>
          </p:nvSpPr>
          <p:spPr>
            <a:xfrm>
              <a:off x="5989323" y="2293079"/>
              <a:ext cx="4072" cy="14847"/>
            </a:xfrm>
            <a:custGeom>
              <a:rect b="b" l="l" r="r" t="t"/>
              <a:pathLst>
                <a:path extrusionOk="0" h="412" w="113">
                  <a:moveTo>
                    <a:pt x="37" y="1"/>
                  </a:moveTo>
                  <a:cubicBezTo>
                    <a:pt x="15" y="1"/>
                    <a:pt x="0" y="16"/>
                    <a:pt x="0" y="38"/>
                  </a:cubicBezTo>
                  <a:lnTo>
                    <a:pt x="0" y="381"/>
                  </a:lnTo>
                  <a:cubicBezTo>
                    <a:pt x="0" y="396"/>
                    <a:pt x="15" y="411"/>
                    <a:pt x="37" y="411"/>
                  </a:cubicBezTo>
                  <a:lnTo>
                    <a:pt x="75" y="411"/>
                  </a:lnTo>
                  <a:cubicBezTo>
                    <a:pt x="90" y="411"/>
                    <a:pt x="112" y="396"/>
                    <a:pt x="112" y="381"/>
                  </a:cubicBezTo>
                  <a:lnTo>
                    <a:pt x="112" y="38"/>
                  </a:lnTo>
                  <a:cubicBezTo>
                    <a:pt x="112" y="16"/>
                    <a:pt x="90" y="1"/>
                    <a:pt x="75" y="1"/>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0"/>
            <p:cNvSpPr/>
            <p:nvPr/>
          </p:nvSpPr>
          <p:spPr>
            <a:xfrm>
              <a:off x="2752888" y="3462187"/>
              <a:ext cx="17225" cy="41477"/>
            </a:xfrm>
            <a:custGeom>
              <a:rect b="b" l="l" r="r" t="t"/>
              <a:pathLst>
                <a:path extrusionOk="0" h="1151" w="478">
                  <a:moveTo>
                    <a:pt x="239" y="1"/>
                  </a:moveTo>
                  <a:cubicBezTo>
                    <a:pt x="105" y="1"/>
                    <a:pt x="0" y="105"/>
                    <a:pt x="0" y="240"/>
                  </a:cubicBezTo>
                  <a:lnTo>
                    <a:pt x="0" y="912"/>
                  </a:lnTo>
                  <a:cubicBezTo>
                    <a:pt x="0" y="1046"/>
                    <a:pt x="105" y="1151"/>
                    <a:pt x="239" y="1151"/>
                  </a:cubicBezTo>
                  <a:cubicBezTo>
                    <a:pt x="366" y="1151"/>
                    <a:pt x="478" y="1046"/>
                    <a:pt x="478" y="912"/>
                  </a:cubicBezTo>
                  <a:lnTo>
                    <a:pt x="478" y="240"/>
                  </a:lnTo>
                  <a:cubicBezTo>
                    <a:pt x="478" y="105"/>
                    <a:pt x="366"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0"/>
            <p:cNvSpPr/>
            <p:nvPr/>
          </p:nvSpPr>
          <p:spPr>
            <a:xfrm>
              <a:off x="2729177" y="3462187"/>
              <a:ext cx="17261" cy="41477"/>
            </a:xfrm>
            <a:custGeom>
              <a:rect b="b" l="l" r="r" t="t"/>
              <a:pathLst>
                <a:path extrusionOk="0" h="1151" w="479">
                  <a:moveTo>
                    <a:pt x="240" y="1"/>
                  </a:moveTo>
                  <a:cubicBezTo>
                    <a:pt x="106" y="1"/>
                    <a:pt x="1" y="105"/>
                    <a:pt x="1" y="240"/>
                  </a:cubicBezTo>
                  <a:lnTo>
                    <a:pt x="1" y="912"/>
                  </a:lnTo>
                  <a:cubicBezTo>
                    <a:pt x="1" y="1046"/>
                    <a:pt x="106" y="1151"/>
                    <a:pt x="240" y="1151"/>
                  </a:cubicBezTo>
                  <a:cubicBezTo>
                    <a:pt x="374" y="1151"/>
                    <a:pt x="479" y="1046"/>
                    <a:pt x="479" y="912"/>
                  </a:cubicBezTo>
                  <a:lnTo>
                    <a:pt x="479" y="240"/>
                  </a:lnTo>
                  <a:cubicBezTo>
                    <a:pt x="479" y="105"/>
                    <a:pt x="374" y="1"/>
                    <a:pt x="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0"/>
            <p:cNvSpPr/>
            <p:nvPr/>
          </p:nvSpPr>
          <p:spPr>
            <a:xfrm>
              <a:off x="2741285" y="3472421"/>
              <a:ext cx="17261" cy="41477"/>
            </a:xfrm>
            <a:custGeom>
              <a:rect b="b" l="l" r="r" t="t"/>
              <a:pathLst>
                <a:path extrusionOk="0" h="1151" w="479">
                  <a:moveTo>
                    <a:pt x="240" y="1"/>
                  </a:moveTo>
                  <a:cubicBezTo>
                    <a:pt x="106" y="1"/>
                    <a:pt x="1" y="105"/>
                    <a:pt x="1" y="239"/>
                  </a:cubicBezTo>
                  <a:lnTo>
                    <a:pt x="1" y="911"/>
                  </a:lnTo>
                  <a:cubicBezTo>
                    <a:pt x="1" y="1038"/>
                    <a:pt x="106" y="1150"/>
                    <a:pt x="240" y="1150"/>
                  </a:cubicBezTo>
                  <a:cubicBezTo>
                    <a:pt x="374" y="1150"/>
                    <a:pt x="479" y="1038"/>
                    <a:pt x="479" y="911"/>
                  </a:cubicBezTo>
                  <a:lnTo>
                    <a:pt x="479" y="239"/>
                  </a:lnTo>
                  <a:cubicBezTo>
                    <a:pt x="479" y="105"/>
                    <a:pt x="374" y="1"/>
                    <a:pt x="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0"/>
            <p:cNvSpPr/>
            <p:nvPr/>
          </p:nvSpPr>
          <p:spPr>
            <a:xfrm>
              <a:off x="2755303" y="3488312"/>
              <a:ext cx="17261" cy="41441"/>
            </a:xfrm>
            <a:custGeom>
              <a:rect b="b" l="l" r="r" t="t"/>
              <a:pathLst>
                <a:path extrusionOk="0" h="1150" w="479">
                  <a:moveTo>
                    <a:pt x="239" y="0"/>
                  </a:moveTo>
                  <a:cubicBezTo>
                    <a:pt x="112" y="0"/>
                    <a:pt x="0" y="105"/>
                    <a:pt x="0" y="239"/>
                  </a:cubicBezTo>
                  <a:lnTo>
                    <a:pt x="0" y="911"/>
                  </a:lnTo>
                  <a:cubicBezTo>
                    <a:pt x="0" y="1038"/>
                    <a:pt x="112" y="1150"/>
                    <a:pt x="239" y="1150"/>
                  </a:cubicBezTo>
                  <a:cubicBezTo>
                    <a:pt x="374" y="1150"/>
                    <a:pt x="478" y="1038"/>
                    <a:pt x="478" y="911"/>
                  </a:cubicBezTo>
                  <a:lnTo>
                    <a:pt x="478" y="239"/>
                  </a:lnTo>
                  <a:cubicBezTo>
                    <a:pt x="478" y="105"/>
                    <a:pt x="374" y="0"/>
                    <a:pt x="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0"/>
            <p:cNvSpPr/>
            <p:nvPr/>
          </p:nvSpPr>
          <p:spPr>
            <a:xfrm>
              <a:off x="5998187" y="2293079"/>
              <a:ext cx="3784" cy="14847"/>
            </a:xfrm>
            <a:custGeom>
              <a:rect b="b" l="l" r="r" t="t"/>
              <a:pathLst>
                <a:path extrusionOk="0" h="412" w="105">
                  <a:moveTo>
                    <a:pt x="38" y="1"/>
                  </a:moveTo>
                  <a:cubicBezTo>
                    <a:pt x="15" y="1"/>
                    <a:pt x="0" y="16"/>
                    <a:pt x="0" y="38"/>
                  </a:cubicBezTo>
                  <a:lnTo>
                    <a:pt x="0" y="381"/>
                  </a:lnTo>
                  <a:cubicBezTo>
                    <a:pt x="0" y="396"/>
                    <a:pt x="15" y="411"/>
                    <a:pt x="38" y="411"/>
                  </a:cubicBezTo>
                  <a:lnTo>
                    <a:pt x="75" y="411"/>
                  </a:lnTo>
                  <a:cubicBezTo>
                    <a:pt x="90" y="411"/>
                    <a:pt x="105" y="396"/>
                    <a:pt x="105" y="381"/>
                  </a:cubicBezTo>
                  <a:lnTo>
                    <a:pt x="105" y="38"/>
                  </a:lnTo>
                  <a:cubicBezTo>
                    <a:pt x="105" y="16"/>
                    <a:pt x="90" y="1"/>
                    <a:pt x="75" y="1"/>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0"/>
            <p:cNvSpPr/>
            <p:nvPr/>
          </p:nvSpPr>
          <p:spPr>
            <a:xfrm>
              <a:off x="6007881" y="2293079"/>
              <a:ext cx="3784" cy="14847"/>
            </a:xfrm>
            <a:custGeom>
              <a:rect b="b" l="l" r="r" t="t"/>
              <a:pathLst>
                <a:path extrusionOk="0" h="412" w="105">
                  <a:moveTo>
                    <a:pt x="30" y="1"/>
                  </a:moveTo>
                  <a:cubicBezTo>
                    <a:pt x="15" y="1"/>
                    <a:pt x="0" y="16"/>
                    <a:pt x="0" y="38"/>
                  </a:cubicBezTo>
                  <a:lnTo>
                    <a:pt x="0" y="381"/>
                  </a:lnTo>
                  <a:cubicBezTo>
                    <a:pt x="0" y="396"/>
                    <a:pt x="15" y="411"/>
                    <a:pt x="30" y="411"/>
                  </a:cubicBezTo>
                  <a:lnTo>
                    <a:pt x="67" y="411"/>
                  </a:lnTo>
                  <a:cubicBezTo>
                    <a:pt x="90" y="411"/>
                    <a:pt x="105" y="396"/>
                    <a:pt x="105" y="381"/>
                  </a:cubicBezTo>
                  <a:lnTo>
                    <a:pt x="105" y="38"/>
                  </a:lnTo>
                  <a:cubicBezTo>
                    <a:pt x="105" y="16"/>
                    <a:pt x="90" y="1"/>
                    <a:pt x="67" y="1"/>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0"/>
            <p:cNvSpPr/>
            <p:nvPr/>
          </p:nvSpPr>
          <p:spPr>
            <a:xfrm>
              <a:off x="6076491" y="2338014"/>
              <a:ext cx="46594" cy="21297"/>
            </a:xfrm>
            <a:custGeom>
              <a:rect b="b" l="l" r="r" t="t"/>
              <a:pathLst>
                <a:path extrusionOk="0" h="591" w="1293">
                  <a:moveTo>
                    <a:pt x="0" y="1"/>
                  </a:moveTo>
                  <a:lnTo>
                    <a:pt x="0" y="591"/>
                  </a:lnTo>
                  <a:lnTo>
                    <a:pt x="1292" y="591"/>
                  </a:lnTo>
                  <a:lnTo>
                    <a:pt x="1292" y="1"/>
                  </a:ln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0"/>
            <p:cNvSpPr/>
            <p:nvPr/>
          </p:nvSpPr>
          <p:spPr>
            <a:xfrm>
              <a:off x="6015412" y="2338014"/>
              <a:ext cx="46594" cy="21297"/>
            </a:xfrm>
            <a:custGeom>
              <a:rect b="b" l="l" r="r" t="t"/>
              <a:pathLst>
                <a:path extrusionOk="0" h="591" w="1293">
                  <a:moveTo>
                    <a:pt x="0" y="1"/>
                  </a:moveTo>
                  <a:lnTo>
                    <a:pt x="0" y="591"/>
                  </a:lnTo>
                  <a:lnTo>
                    <a:pt x="1292" y="591"/>
                  </a:lnTo>
                  <a:lnTo>
                    <a:pt x="1292" y="1"/>
                  </a:ln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0"/>
            <p:cNvSpPr/>
            <p:nvPr/>
          </p:nvSpPr>
          <p:spPr>
            <a:xfrm>
              <a:off x="5975053" y="2340428"/>
              <a:ext cx="23711" cy="16468"/>
            </a:xfrm>
            <a:custGeom>
              <a:rect b="b" l="l" r="r" t="t"/>
              <a:pathLst>
                <a:path extrusionOk="0" h="457" w="658">
                  <a:moveTo>
                    <a:pt x="418" y="1"/>
                  </a:moveTo>
                  <a:lnTo>
                    <a:pt x="0" y="210"/>
                  </a:lnTo>
                  <a:lnTo>
                    <a:pt x="247" y="456"/>
                  </a:lnTo>
                  <a:lnTo>
                    <a:pt x="657" y="210"/>
                  </a:lnTo>
                  <a:lnTo>
                    <a:pt x="4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0"/>
            <p:cNvSpPr/>
            <p:nvPr/>
          </p:nvSpPr>
          <p:spPr>
            <a:xfrm>
              <a:off x="6188704" y="2146706"/>
              <a:ext cx="58666" cy="42558"/>
            </a:xfrm>
            <a:custGeom>
              <a:rect b="b" l="l" r="r" t="t"/>
              <a:pathLst>
                <a:path extrusionOk="0" h="1181" w="1628">
                  <a:moveTo>
                    <a:pt x="590" y="1"/>
                  </a:moveTo>
                  <a:cubicBezTo>
                    <a:pt x="262" y="1"/>
                    <a:pt x="0" y="262"/>
                    <a:pt x="0" y="590"/>
                  </a:cubicBezTo>
                  <a:cubicBezTo>
                    <a:pt x="0" y="919"/>
                    <a:pt x="262" y="1180"/>
                    <a:pt x="590" y="1180"/>
                  </a:cubicBezTo>
                  <a:lnTo>
                    <a:pt x="1038" y="1180"/>
                  </a:lnTo>
                  <a:cubicBezTo>
                    <a:pt x="1367" y="1180"/>
                    <a:pt x="1628" y="919"/>
                    <a:pt x="1628" y="590"/>
                  </a:cubicBezTo>
                  <a:cubicBezTo>
                    <a:pt x="1628" y="262"/>
                    <a:pt x="1367" y="1"/>
                    <a:pt x="1038" y="1"/>
                  </a:cubicBezTo>
                  <a:close/>
                </a:path>
              </a:pathLst>
            </a:custGeom>
            <a:solidFill>
              <a:srgbClr val="147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0"/>
            <p:cNvSpPr/>
            <p:nvPr/>
          </p:nvSpPr>
          <p:spPr>
            <a:xfrm>
              <a:off x="6324303" y="2437830"/>
              <a:ext cx="50089" cy="38270"/>
            </a:xfrm>
            <a:custGeom>
              <a:rect b="b" l="l" r="r" t="t"/>
              <a:pathLst>
                <a:path extrusionOk="0" h="1062" w="1390">
                  <a:moveTo>
                    <a:pt x="247" y="1"/>
                  </a:moveTo>
                  <a:cubicBezTo>
                    <a:pt x="113" y="1"/>
                    <a:pt x="1" y="105"/>
                    <a:pt x="1" y="247"/>
                  </a:cubicBezTo>
                  <a:lnTo>
                    <a:pt x="1" y="815"/>
                  </a:lnTo>
                  <a:cubicBezTo>
                    <a:pt x="1" y="949"/>
                    <a:pt x="113" y="1061"/>
                    <a:pt x="247" y="1061"/>
                  </a:cubicBezTo>
                  <a:lnTo>
                    <a:pt x="1143" y="1061"/>
                  </a:lnTo>
                  <a:cubicBezTo>
                    <a:pt x="1277" y="1061"/>
                    <a:pt x="1389" y="949"/>
                    <a:pt x="1389" y="815"/>
                  </a:cubicBezTo>
                  <a:lnTo>
                    <a:pt x="1389" y="247"/>
                  </a:lnTo>
                  <a:cubicBezTo>
                    <a:pt x="1389" y="105"/>
                    <a:pt x="1277" y="1"/>
                    <a:pt x="11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0"/>
            <p:cNvSpPr/>
            <p:nvPr/>
          </p:nvSpPr>
          <p:spPr>
            <a:xfrm>
              <a:off x="6430065" y="2437830"/>
              <a:ext cx="49801" cy="38270"/>
            </a:xfrm>
            <a:custGeom>
              <a:rect b="b" l="l" r="r" t="t"/>
              <a:pathLst>
                <a:path extrusionOk="0" h="1062" w="1382">
                  <a:moveTo>
                    <a:pt x="224" y="1"/>
                  </a:moveTo>
                  <a:cubicBezTo>
                    <a:pt x="97" y="1"/>
                    <a:pt x="0" y="98"/>
                    <a:pt x="0" y="225"/>
                  </a:cubicBezTo>
                  <a:lnTo>
                    <a:pt x="0" y="830"/>
                  </a:lnTo>
                  <a:cubicBezTo>
                    <a:pt x="0" y="957"/>
                    <a:pt x="97" y="1061"/>
                    <a:pt x="224" y="1061"/>
                  </a:cubicBezTo>
                  <a:lnTo>
                    <a:pt x="1158" y="1061"/>
                  </a:lnTo>
                  <a:cubicBezTo>
                    <a:pt x="1284" y="1061"/>
                    <a:pt x="1382" y="957"/>
                    <a:pt x="1382" y="830"/>
                  </a:cubicBezTo>
                  <a:lnTo>
                    <a:pt x="1382" y="225"/>
                  </a:lnTo>
                  <a:cubicBezTo>
                    <a:pt x="1382" y="98"/>
                    <a:pt x="1284" y="1"/>
                    <a:pt x="1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0"/>
            <p:cNvSpPr/>
            <p:nvPr/>
          </p:nvSpPr>
          <p:spPr>
            <a:xfrm>
              <a:off x="5547499" y="2246522"/>
              <a:ext cx="76432" cy="42558"/>
            </a:xfrm>
            <a:custGeom>
              <a:rect b="b" l="l" r="r" t="t"/>
              <a:pathLst>
                <a:path extrusionOk="0" h="1181" w="2121">
                  <a:moveTo>
                    <a:pt x="590" y="1"/>
                  </a:moveTo>
                  <a:cubicBezTo>
                    <a:pt x="261" y="1"/>
                    <a:pt x="0" y="262"/>
                    <a:pt x="0" y="591"/>
                  </a:cubicBezTo>
                  <a:cubicBezTo>
                    <a:pt x="0" y="919"/>
                    <a:pt x="261" y="1181"/>
                    <a:pt x="590" y="1181"/>
                  </a:cubicBezTo>
                  <a:lnTo>
                    <a:pt x="1531" y="1181"/>
                  </a:lnTo>
                  <a:cubicBezTo>
                    <a:pt x="1859" y="1181"/>
                    <a:pt x="2121" y="919"/>
                    <a:pt x="2121" y="591"/>
                  </a:cubicBezTo>
                  <a:cubicBezTo>
                    <a:pt x="2121" y="262"/>
                    <a:pt x="1859" y="1"/>
                    <a:pt x="1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0"/>
            <p:cNvSpPr/>
            <p:nvPr/>
          </p:nvSpPr>
          <p:spPr>
            <a:xfrm>
              <a:off x="5469196" y="2257296"/>
              <a:ext cx="58161" cy="53585"/>
            </a:xfrm>
            <a:custGeom>
              <a:rect b="b" l="l" r="r" t="t"/>
              <a:pathLst>
                <a:path extrusionOk="0" h="1487" w="1614">
                  <a:moveTo>
                    <a:pt x="747" y="1"/>
                  </a:moveTo>
                  <a:cubicBezTo>
                    <a:pt x="336" y="1"/>
                    <a:pt x="0" y="329"/>
                    <a:pt x="0" y="740"/>
                  </a:cubicBezTo>
                  <a:cubicBezTo>
                    <a:pt x="0" y="1158"/>
                    <a:pt x="336" y="1486"/>
                    <a:pt x="747" y="1486"/>
                  </a:cubicBezTo>
                  <a:lnTo>
                    <a:pt x="866" y="1486"/>
                  </a:lnTo>
                  <a:cubicBezTo>
                    <a:pt x="1277" y="1486"/>
                    <a:pt x="1613" y="1158"/>
                    <a:pt x="1613" y="740"/>
                  </a:cubicBezTo>
                  <a:cubicBezTo>
                    <a:pt x="1613" y="329"/>
                    <a:pt x="1277" y="1"/>
                    <a:pt x="8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0"/>
            <p:cNvSpPr/>
            <p:nvPr/>
          </p:nvSpPr>
          <p:spPr>
            <a:xfrm>
              <a:off x="5740682" y="2246522"/>
              <a:ext cx="72684" cy="70269"/>
            </a:xfrm>
            <a:custGeom>
              <a:rect b="b" l="l" r="r" t="t"/>
              <a:pathLst>
                <a:path extrusionOk="0" h="1950" w="2017">
                  <a:moveTo>
                    <a:pt x="979" y="1"/>
                  </a:moveTo>
                  <a:cubicBezTo>
                    <a:pt x="441" y="1"/>
                    <a:pt x="0" y="434"/>
                    <a:pt x="0" y="979"/>
                  </a:cubicBezTo>
                  <a:cubicBezTo>
                    <a:pt x="0" y="1517"/>
                    <a:pt x="441" y="1950"/>
                    <a:pt x="979" y="1950"/>
                  </a:cubicBezTo>
                  <a:lnTo>
                    <a:pt x="1038" y="1950"/>
                  </a:lnTo>
                  <a:cubicBezTo>
                    <a:pt x="1576" y="1950"/>
                    <a:pt x="2017" y="1517"/>
                    <a:pt x="2017" y="979"/>
                  </a:cubicBezTo>
                  <a:cubicBezTo>
                    <a:pt x="2017" y="434"/>
                    <a:pt x="1576" y="1"/>
                    <a:pt x="1038"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0"/>
            <p:cNvSpPr/>
            <p:nvPr/>
          </p:nvSpPr>
          <p:spPr>
            <a:xfrm>
              <a:off x="5432332" y="2506440"/>
              <a:ext cx="37982" cy="53585"/>
            </a:xfrm>
            <a:custGeom>
              <a:rect b="b" l="l" r="r" t="t"/>
              <a:pathLst>
                <a:path extrusionOk="0" h="1487" w="1054">
                  <a:moveTo>
                    <a:pt x="0" y="1"/>
                  </a:moveTo>
                  <a:lnTo>
                    <a:pt x="0" y="1487"/>
                  </a:lnTo>
                  <a:lnTo>
                    <a:pt x="1053" y="1487"/>
                  </a:lnTo>
                  <a:lnTo>
                    <a:pt x="10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0"/>
            <p:cNvSpPr/>
            <p:nvPr/>
          </p:nvSpPr>
          <p:spPr>
            <a:xfrm>
              <a:off x="5432332" y="2484387"/>
              <a:ext cx="37982" cy="22090"/>
            </a:xfrm>
            <a:custGeom>
              <a:rect b="b" l="l" r="r" t="t"/>
              <a:pathLst>
                <a:path extrusionOk="0" h="613" w="1054">
                  <a:moveTo>
                    <a:pt x="0" y="1"/>
                  </a:moveTo>
                  <a:lnTo>
                    <a:pt x="0" y="613"/>
                  </a:lnTo>
                  <a:lnTo>
                    <a:pt x="1053" y="613"/>
                  </a:lnTo>
                  <a:lnTo>
                    <a:pt x="1053" y="1"/>
                  </a:ln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0"/>
            <p:cNvSpPr/>
            <p:nvPr/>
          </p:nvSpPr>
          <p:spPr>
            <a:xfrm>
              <a:off x="5462205" y="2533105"/>
              <a:ext cx="3243" cy="7279"/>
            </a:xfrm>
            <a:custGeom>
              <a:rect b="b" l="l" r="r" t="t"/>
              <a:pathLst>
                <a:path extrusionOk="0" h="202" w="90">
                  <a:moveTo>
                    <a:pt x="45" y="0"/>
                  </a:moveTo>
                  <a:cubicBezTo>
                    <a:pt x="15" y="0"/>
                    <a:pt x="0" y="23"/>
                    <a:pt x="0" y="45"/>
                  </a:cubicBezTo>
                  <a:lnTo>
                    <a:pt x="0" y="164"/>
                  </a:lnTo>
                  <a:cubicBezTo>
                    <a:pt x="0" y="187"/>
                    <a:pt x="15" y="202"/>
                    <a:pt x="45" y="202"/>
                  </a:cubicBezTo>
                  <a:cubicBezTo>
                    <a:pt x="67" y="202"/>
                    <a:pt x="90" y="187"/>
                    <a:pt x="90" y="164"/>
                  </a:cubicBezTo>
                  <a:lnTo>
                    <a:pt x="90" y="45"/>
                  </a:lnTo>
                  <a:cubicBezTo>
                    <a:pt x="90" y="23"/>
                    <a:pt x="67" y="0"/>
                    <a:pt x="45"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0"/>
            <p:cNvSpPr/>
            <p:nvPr/>
          </p:nvSpPr>
          <p:spPr>
            <a:xfrm>
              <a:off x="5470277" y="2506440"/>
              <a:ext cx="37693" cy="53585"/>
            </a:xfrm>
            <a:custGeom>
              <a:rect b="b" l="l" r="r" t="t"/>
              <a:pathLst>
                <a:path extrusionOk="0" h="1487" w="1046">
                  <a:moveTo>
                    <a:pt x="0" y="1"/>
                  </a:moveTo>
                  <a:lnTo>
                    <a:pt x="0" y="1487"/>
                  </a:lnTo>
                  <a:lnTo>
                    <a:pt x="1045" y="1487"/>
                  </a:lnTo>
                  <a:lnTo>
                    <a:pt x="10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0"/>
            <p:cNvSpPr/>
            <p:nvPr/>
          </p:nvSpPr>
          <p:spPr>
            <a:xfrm>
              <a:off x="5470277" y="2484387"/>
              <a:ext cx="37693" cy="22090"/>
            </a:xfrm>
            <a:custGeom>
              <a:rect b="b" l="l" r="r" t="t"/>
              <a:pathLst>
                <a:path extrusionOk="0" h="613" w="1046">
                  <a:moveTo>
                    <a:pt x="0" y="1"/>
                  </a:moveTo>
                  <a:lnTo>
                    <a:pt x="0" y="613"/>
                  </a:lnTo>
                  <a:lnTo>
                    <a:pt x="1045" y="613"/>
                  </a:lnTo>
                  <a:lnTo>
                    <a:pt x="1045" y="1"/>
                  </a:ln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0"/>
            <p:cNvSpPr/>
            <p:nvPr/>
          </p:nvSpPr>
          <p:spPr>
            <a:xfrm>
              <a:off x="5499861" y="2533105"/>
              <a:ext cx="3279" cy="7279"/>
            </a:xfrm>
            <a:custGeom>
              <a:rect b="b" l="l" r="r" t="t"/>
              <a:pathLst>
                <a:path extrusionOk="0" h="202" w="91">
                  <a:moveTo>
                    <a:pt x="45" y="0"/>
                  </a:moveTo>
                  <a:cubicBezTo>
                    <a:pt x="15" y="0"/>
                    <a:pt x="0" y="23"/>
                    <a:pt x="0" y="45"/>
                  </a:cubicBezTo>
                  <a:lnTo>
                    <a:pt x="0" y="164"/>
                  </a:lnTo>
                  <a:cubicBezTo>
                    <a:pt x="0" y="187"/>
                    <a:pt x="15" y="202"/>
                    <a:pt x="45" y="202"/>
                  </a:cubicBezTo>
                  <a:cubicBezTo>
                    <a:pt x="68" y="202"/>
                    <a:pt x="90" y="187"/>
                    <a:pt x="90" y="164"/>
                  </a:cubicBezTo>
                  <a:lnTo>
                    <a:pt x="90" y="45"/>
                  </a:lnTo>
                  <a:cubicBezTo>
                    <a:pt x="90" y="23"/>
                    <a:pt x="68" y="0"/>
                    <a:pt x="45"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0"/>
            <p:cNvSpPr/>
            <p:nvPr/>
          </p:nvSpPr>
          <p:spPr>
            <a:xfrm>
              <a:off x="5507933" y="2506440"/>
              <a:ext cx="37693" cy="53585"/>
            </a:xfrm>
            <a:custGeom>
              <a:rect b="b" l="l" r="r" t="t"/>
              <a:pathLst>
                <a:path extrusionOk="0" h="1487" w="1046">
                  <a:moveTo>
                    <a:pt x="0" y="1"/>
                  </a:moveTo>
                  <a:lnTo>
                    <a:pt x="0" y="1487"/>
                  </a:lnTo>
                  <a:lnTo>
                    <a:pt x="1046" y="1487"/>
                  </a:lnTo>
                  <a:lnTo>
                    <a:pt x="104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0"/>
            <p:cNvSpPr/>
            <p:nvPr/>
          </p:nvSpPr>
          <p:spPr>
            <a:xfrm>
              <a:off x="5507933" y="2484387"/>
              <a:ext cx="37693" cy="22090"/>
            </a:xfrm>
            <a:custGeom>
              <a:rect b="b" l="l" r="r" t="t"/>
              <a:pathLst>
                <a:path extrusionOk="0" h="613" w="1046">
                  <a:moveTo>
                    <a:pt x="0" y="1"/>
                  </a:moveTo>
                  <a:lnTo>
                    <a:pt x="0" y="613"/>
                  </a:lnTo>
                  <a:lnTo>
                    <a:pt x="1046" y="613"/>
                  </a:lnTo>
                  <a:lnTo>
                    <a:pt x="1046" y="1"/>
                  </a:ln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0"/>
            <p:cNvSpPr/>
            <p:nvPr/>
          </p:nvSpPr>
          <p:spPr>
            <a:xfrm>
              <a:off x="5537518" y="2533105"/>
              <a:ext cx="3279" cy="7279"/>
            </a:xfrm>
            <a:custGeom>
              <a:rect b="b" l="l" r="r" t="t"/>
              <a:pathLst>
                <a:path extrusionOk="0" h="202" w="91">
                  <a:moveTo>
                    <a:pt x="46" y="0"/>
                  </a:moveTo>
                  <a:cubicBezTo>
                    <a:pt x="23" y="0"/>
                    <a:pt x="1" y="23"/>
                    <a:pt x="1" y="45"/>
                  </a:cubicBezTo>
                  <a:lnTo>
                    <a:pt x="1" y="164"/>
                  </a:lnTo>
                  <a:cubicBezTo>
                    <a:pt x="1" y="187"/>
                    <a:pt x="23" y="202"/>
                    <a:pt x="46" y="202"/>
                  </a:cubicBezTo>
                  <a:cubicBezTo>
                    <a:pt x="68" y="202"/>
                    <a:pt x="90" y="187"/>
                    <a:pt x="90" y="164"/>
                  </a:cubicBezTo>
                  <a:lnTo>
                    <a:pt x="90" y="45"/>
                  </a:lnTo>
                  <a:cubicBezTo>
                    <a:pt x="90" y="23"/>
                    <a:pt x="68" y="0"/>
                    <a:pt x="46"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0"/>
            <p:cNvSpPr/>
            <p:nvPr/>
          </p:nvSpPr>
          <p:spPr>
            <a:xfrm>
              <a:off x="5545590" y="2506440"/>
              <a:ext cx="37729" cy="53585"/>
            </a:xfrm>
            <a:custGeom>
              <a:rect b="b" l="l" r="r" t="t"/>
              <a:pathLst>
                <a:path extrusionOk="0" h="1487" w="1047">
                  <a:moveTo>
                    <a:pt x="1" y="1"/>
                  </a:moveTo>
                  <a:lnTo>
                    <a:pt x="1" y="1487"/>
                  </a:lnTo>
                  <a:lnTo>
                    <a:pt x="1046" y="1487"/>
                  </a:lnTo>
                  <a:lnTo>
                    <a:pt x="10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0"/>
            <p:cNvSpPr/>
            <p:nvPr/>
          </p:nvSpPr>
          <p:spPr>
            <a:xfrm>
              <a:off x="5545590" y="2484387"/>
              <a:ext cx="37729" cy="22090"/>
            </a:xfrm>
            <a:custGeom>
              <a:rect b="b" l="l" r="r" t="t"/>
              <a:pathLst>
                <a:path extrusionOk="0" h="613" w="1047">
                  <a:moveTo>
                    <a:pt x="1" y="1"/>
                  </a:moveTo>
                  <a:lnTo>
                    <a:pt x="1" y="613"/>
                  </a:lnTo>
                  <a:lnTo>
                    <a:pt x="1046" y="613"/>
                  </a:lnTo>
                  <a:lnTo>
                    <a:pt x="1046" y="1"/>
                  </a:ln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0"/>
            <p:cNvSpPr/>
            <p:nvPr/>
          </p:nvSpPr>
          <p:spPr>
            <a:xfrm>
              <a:off x="5575210" y="2533105"/>
              <a:ext cx="3243" cy="7279"/>
            </a:xfrm>
            <a:custGeom>
              <a:rect b="b" l="l" r="r" t="t"/>
              <a:pathLst>
                <a:path extrusionOk="0" h="202" w="90">
                  <a:moveTo>
                    <a:pt x="45" y="0"/>
                  </a:moveTo>
                  <a:cubicBezTo>
                    <a:pt x="23" y="0"/>
                    <a:pt x="0" y="23"/>
                    <a:pt x="0" y="45"/>
                  </a:cubicBezTo>
                  <a:lnTo>
                    <a:pt x="0" y="164"/>
                  </a:lnTo>
                  <a:cubicBezTo>
                    <a:pt x="0" y="187"/>
                    <a:pt x="23" y="202"/>
                    <a:pt x="45" y="202"/>
                  </a:cubicBezTo>
                  <a:cubicBezTo>
                    <a:pt x="67" y="202"/>
                    <a:pt x="90" y="187"/>
                    <a:pt x="90" y="164"/>
                  </a:cubicBezTo>
                  <a:lnTo>
                    <a:pt x="90" y="45"/>
                  </a:lnTo>
                  <a:cubicBezTo>
                    <a:pt x="90" y="23"/>
                    <a:pt x="67" y="0"/>
                    <a:pt x="45"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0"/>
            <p:cNvSpPr/>
            <p:nvPr/>
          </p:nvSpPr>
          <p:spPr>
            <a:xfrm>
              <a:off x="5394640" y="2506440"/>
              <a:ext cx="37982" cy="53585"/>
            </a:xfrm>
            <a:custGeom>
              <a:rect b="b" l="l" r="r" t="t"/>
              <a:pathLst>
                <a:path extrusionOk="0" h="1487" w="1054">
                  <a:moveTo>
                    <a:pt x="1" y="1"/>
                  </a:moveTo>
                  <a:lnTo>
                    <a:pt x="1" y="1487"/>
                  </a:lnTo>
                  <a:lnTo>
                    <a:pt x="1054" y="1487"/>
                  </a:lnTo>
                  <a:lnTo>
                    <a:pt x="10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0"/>
            <p:cNvSpPr/>
            <p:nvPr/>
          </p:nvSpPr>
          <p:spPr>
            <a:xfrm>
              <a:off x="5394640" y="2484387"/>
              <a:ext cx="37982" cy="22090"/>
            </a:xfrm>
            <a:custGeom>
              <a:rect b="b" l="l" r="r" t="t"/>
              <a:pathLst>
                <a:path extrusionOk="0" h="613" w="1054">
                  <a:moveTo>
                    <a:pt x="1" y="1"/>
                  </a:moveTo>
                  <a:lnTo>
                    <a:pt x="1" y="613"/>
                  </a:lnTo>
                  <a:lnTo>
                    <a:pt x="1054" y="613"/>
                  </a:lnTo>
                  <a:lnTo>
                    <a:pt x="1054" y="1"/>
                  </a:ln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0"/>
            <p:cNvSpPr/>
            <p:nvPr/>
          </p:nvSpPr>
          <p:spPr>
            <a:xfrm>
              <a:off x="5424512" y="2533105"/>
              <a:ext cx="2991" cy="7279"/>
            </a:xfrm>
            <a:custGeom>
              <a:rect b="b" l="l" r="r" t="t"/>
              <a:pathLst>
                <a:path extrusionOk="0" h="202" w="83">
                  <a:moveTo>
                    <a:pt x="38" y="0"/>
                  </a:moveTo>
                  <a:cubicBezTo>
                    <a:pt x="16" y="0"/>
                    <a:pt x="1" y="23"/>
                    <a:pt x="1" y="45"/>
                  </a:cubicBezTo>
                  <a:lnTo>
                    <a:pt x="1" y="164"/>
                  </a:lnTo>
                  <a:cubicBezTo>
                    <a:pt x="1" y="187"/>
                    <a:pt x="16" y="202"/>
                    <a:pt x="38" y="202"/>
                  </a:cubicBezTo>
                  <a:lnTo>
                    <a:pt x="45" y="202"/>
                  </a:lnTo>
                  <a:cubicBezTo>
                    <a:pt x="68" y="202"/>
                    <a:pt x="83" y="187"/>
                    <a:pt x="83" y="164"/>
                  </a:cubicBezTo>
                  <a:lnTo>
                    <a:pt x="83" y="45"/>
                  </a:lnTo>
                  <a:cubicBezTo>
                    <a:pt x="83" y="23"/>
                    <a:pt x="68" y="0"/>
                    <a:pt x="45"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0"/>
            <p:cNvSpPr/>
            <p:nvPr/>
          </p:nvSpPr>
          <p:spPr>
            <a:xfrm>
              <a:off x="5356983" y="2506440"/>
              <a:ext cx="37982" cy="53585"/>
            </a:xfrm>
            <a:custGeom>
              <a:rect b="b" l="l" r="r" t="t"/>
              <a:pathLst>
                <a:path extrusionOk="0" h="1487" w="1054">
                  <a:moveTo>
                    <a:pt x="0" y="1"/>
                  </a:moveTo>
                  <a:lnTo>
                    <a:pt x="0" y="1487"/>
                  </a:lnTo>
                  <a:lnTo>
                    <a:pt x="1053" y="1487"/>
                  </a:lnTo>
                  <a:lnTo>
                    <a:pt x="10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0"/>
            <p:cNvSpPr/>
            <p:nvPr/>
          </p:nvSpPr>
          <p:spPr>
            <a:xfrm>
              <a:off x="5356983" y="2484387"/>
              <a:ext cx="37982" cy="22090"/>
            </a:xfrm>
            <a:custGeom>
              <a:rect b="b" l="l" r="r" t="t"/>
              <a:pathLst>
                <a:path extrusionOk="0" h="613" w="1054">
                  <a:moveTo>
                    <a:pt x="0" y="1"/>
                  </a:moveTo>
                  <a:lnTo>
                    <a:pt x="0" y="613"/>
                  </a:lnTo>
                  <a:lnTo>
                    <a:pt x="1053" y="613"/>
                  </a:lnTo>
                  <a:lnTo>
                    <a:pt x="1053" y="1"/>
                  </a:ln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0"/>
            <p:cNvSpPr/>
            <p:nvPr/>
          </p:nvSpPr>
          <p:spPr>
            <a:xfrm>
              <a:off x="5386568" y="2533105"/>
              <a:ext cx="3279" cy="7279"/>
            </a:xfrm>
            <a:custGeom>
              <a:rect b="b" l="l" r="r" t="t"/>
              <a:pathLst>
                <a:path extrusionOk="0" h="202" w="91">
                  <a:moveTo>
                    <a:pt x="46" y="0"/>
                  </a:moveTo>
                  <a:cubicBezTo>
                    <a:pt x="23" y="0"/>
                    <a:pt x="1" y="23"/>
                    <a:pt x="1" y="45"/>
                  </a:cubicBezTo>
                  <a:lnTo>
                    <a:pt x="1" y="164"/>
                  </a:lnTo>
                  <a:cubicBezTo>
                    <a:pt x="1" y="187"/>
                    <a:pt x="23" y="202"/>
                    <a:pt x="46" y="202"/>
                  </a:cubicBezTo>
                  <a:cubicBezTo>
                    <a:pt x="75" y="202"/>
                    <a:pt x="90" y="187"/>
                    <a:pt x="90" y="164"/>
                  </a:cubicBezTo>
                  <a:lnTo>
                    <a:pt x="90" y="45"/>
                  </a:lnTo>
                  <a:cubicBezTo>
                    <a:pt x="90" y="23"/>
                    <a:pt x="75" y="0"/>
                    <a:pt x="46"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0"/>
            <p:cNvSpPr/>
            <p:nvPr/>
          </p:nvSpPr>
          <p:spPr>
            <a:xfrm>
              <a:off x="5324155" y="2506440"/>
              <a:ext cx="37981" cy="53584"/>
            </a:xfrm>
            <a:custGeom>
              <a:rect b="b" l="l" r="r" t="t"/>
              <a:pathLst>
                <a:path extrusionOk="0" h="1487" w="1054">
                  <a:moveTo>
                    <a:pt x="0" y="1"/>
                  </a:moveTo>
                  <a:lnTo>
                    <a:pt x="0" y="1487"/>
                  </a:lnTo>
                  <a:lnTo>
                    <a:pt x="1053" y="1487"/>
                  </a:lnTo>
                  <a:lnTo>
                    <a:pt x="10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0"/>
            <p:cNvSpPr/>
            <p:nvPr/>
          </p:nvSpPr>
          <p:spPr>
            <a:xfrm>
              <a:off x="5324155" y="2484387"/>
              <a:ext cx="37982" cy="22090"/>
            </a:xfrm>
            <a:custGeom>
              <a:rect b="b" l="l" r="r" t="t"/>
              <a:pathLst>
                <a:path extrusionOk="0" h="613" w="1054">
                  <a:moveTo>
                    <a:pt x="0" y="1"/>
                  </a:moveTo>
                  <a:lnTo>
                    <a:pt x="0" y="613"/>
                  </a:lnTo>
                  <a:lnTo>
                    <a:pt x="1053" y="613"/>
                  </a:lnTo>
                  <a:lnTo>
                    <a:pt x="1053" y="1"/>
                  </a:ln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0"/>
            <p:cNvSpPr/>
            <p:nvPr/>
          </p:nvSpPr>
          <p:spPr>
            <a:xfrm>
              <a:off x="5354028" y="2533105"/>
              <a:ext cx="2991" cy="7279"/>
            </a:xfrm>
            <a:custGeom>
              <a:rect b="b" l="l" r="r" t="t"/>
              <a:pathLst>
                <a:path extrusionOk="0" h="202" w="83">
                  <a:moveTo>
                    <a:pt x="38" y="0"/>
                  </a:moveTo>
                  <a:cubicBezTo>
                    <a:pt x="15" y="0"/>
                    <a:pt x="0" y="23"/>
                    <a:pt x="0" y="45"/>
                  </a:cubicBezTo>
                  <a:lnTo>
                    <a:pt x="0" y="164"/>
                  </a:lnTo>
                  <a:cubicBezTo>
                    <a:pt x="0" y="187"/>
                    <a:pt x="15" y="202"/>
                    <a:pt x="38" y="202"/>
                  </a:cubicBezTo>
                  <a:lnTo>
                    <a:pt x="45" y="202"/>
                  </a:lnTo>
                  <a:cubicBezTo>
                    <a:pt x="67" y="202"/>
                    <a:pt x="82" y="187"/>
                    <a:pt x="82" y="164"/>
                  </a:cubicBezTo>
                  <a:lnTo>
                    <a:pt x="82" y="45"/>
                  </a:lnTo>
                  <a:cubicBezTo>
                    <a:pt x="82" y="23"/>
                    <a:pt x="67" y="0"/>
                    <a:pt x="45"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0"/>
            <p:cNvSpPr/>
            <p:nvPr/>
          </p:nvSpPr>
          <p:spPr>
            <a:xfrm>
              <a:off x="5680684" y="2264287"/>
              <a:ext cx="14811" cy="47387"/>
            </a:xfrm>
            <a:custGeom>
              <a:rect b="b" l="l" r="r" t="t"/>
              <a:pathLst>
                <a:path extrusionOk="0" h="1315" w="411">
                  <a:moveTo>
                    <a:pt x="187" y="1"/>
                  </a:moveTo>
                  <a:cubicBezTo>
                    <a:pt x="82" y="1"/>
                    <a:pt x="0" y="83"/>
                    <a:pt x="0" y="187"/>
                  </a:cubicBezTo>
                  <a:lnTo>
                    <a:pt x="0" y="1128"/>
                  </a:lnTo>
                  <a:cubicBezTo>
                    <a:pt x="0" y="1225"/>
                    <a:pt x="82" y="1315"/>
                    <a:pt x="187" y="1315"/>
                  </a:cubicBezTo>
                  <a:lnTo>
                    <a:pt x="224" y="1315"/>
                  </a:lnTo>
                  <a:cubicBezTo>
                    <a:pt x="329" y="1315"/>
                    <a:pt x="411" y="1225"/>
                    <a:pt x="411" y="1128"/>
                  </a:cubicBezTo>
                  <a:lnTo>
                    <a:pt x="411" y="187"/>
                  </a:lnTo>
                  <a:cubicBezTo>
                    <a:pt x="411" y="83"/>
                    <a:pt x="329" y="1"/>
                    <a:pt x="224" y="1"/>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0"/>
            <p:cNvSpPr/>
            <p:nvPr/>
          </p:nvSpPr>
          <p:spPr>
            <a:xfrm>
              <a:off x="5667207" y="2249765"/>
              <a:ext cx="41477" cy="47387"/>
            </a:xfrm>
            <a:custGeom>
              <a:rect b="b" l="l" r="r" t="t"/>
              <a:pathLst>
                <a:path extrusionOk="0" h="1315" w="1151">
                  <a:moveTo>
                    <a:pt x="188" y="0"/>
                  </a:moveTo>
                  <a:cubicBezTo>
                    <a:pt x="91" y="0"/>
                    <a:pt x="1" y="83"/>
                    <a:pt x="1" y="187"/>
                  </a:cubicBezTo>
                  <a:lnTo>
                    <a:pt x="1" y="1128"/>
                  </a:lnTo>
                  <a:cubicBezTo>
                    <a:pt x="1" y="1225"/>
                    <a:pt x="91" y="1315"/>
                    <a:pt x="188" y="1315"/>
                  </a:cubicBezTo>
                  <a:lnTo>
                    <a:pt x="964" y="1315"/>
                  </a:lnTo>
                  <a:cubicBezTo>
                    <a:pt x="1069" y="1315"/>
                    <a:pt x="1151" y="1225"/>
                    <a:pt x="1151" y="1128"/>
                  </a:cubicBezTo>
                  <a:lnTo>
                    <a:pt x="1151" y="187"/>
                  </a:lnTo>
                  <a:cubicBezTo>
                    <a:pt x="1151" y="83"/>
                    <a:pt x="1069" y="0"/>
                    <a:pt x="964" y="0"/>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0"/>
            <p:cNvSpPr/>
            <p:nvPr/>
          </p:nvSpPr>
          <p:spPr>
            <a:xfrm>
              <a:off x="5667207" y="2259170"/>
              <a:ext cx="41477" cy="27747"/>
            </a:xfrm>
            <a:custGeom>
              <a:rect b="b" l="l" r="r" t="t"/>
              <a:pathLst>
                <a:path extrusionOk="0" h="770" w="1151">
                  <a:moveTo>
                    <a:pt x="1" y="1"/>
                  </a:moveTo>
                  <a:lnTo>
                    <a:pt x="1" y="770"/>
                  </a:lnTo>
                  <a:lnTo>
                    <a:pt x="1151" y="770"/>
                  </a:lnTo>
                  <a:lnTo>
                    <a:pt x="11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0"/>
            <p:cNvSpPr/>
            <p:nvPr/>
          </p:nvSpPr>
          <p:spPr>
            <a:xfrm>
              <a:off x="5852066" y="2640200"/>
              <a:ext cx="73513" cy="76179"/>
            </a:xfrm>
            <a:custGeom>
              <a:rect b="b" l="l" r="r" t="t"/>
              <a:pathLst>
                <a:path extrusionOk="0" h="2114" w="2040">
                  <a:moveTo>
                    <a:pt x="934" y="0"/>
                  </a:moveTo>
                  <a:lnTo>
                    <a:pt x="1" y="1344"/>
                  </a:lnTo>
                  <a:lnTo>
                    <a:pt x="1106" y="2113"/>
                  </a:lnTo>
                  <a:lnTo>
                    <a:pt x="2039" y="769"/>
                  </a:lnTo>
                  <a:lnTo>
                    <a:pt x="9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0"/>
            <p:cNvSpPr/>
            <p:nvPr/>
          </p:nvSpPr>
          <p:spPr>
            <a:xfrm>
              <a:off x="5892425" y="2686973"/>
              <a:ext cx="7856" cy="8576"/>
            </a:xfrm>
            <a:custGeom>
              <a:rect b="b" l="l" r="r" t="t"/>
              <a:pathLst>
                <a:path extrusionOk="0" h="238" w="218">
                  <a:moveTo>
                    <a:pt x="151" y="1"/>
                  </a:moveTo>
                  <a:cubicBezTo>
                    <a:pt x="137" y="1"/>
                    <a:pt x="122" y="7"/>
                    <a:pt x="113" y="16"/>
                  </a:cubicBezTo>
                  <a:lnTo>
                    <a:pt x="16" y="158"/>
                  </a:lnTo>
                  <a:cubicBezTo>
                    <a:pt x="1" y="173"/>
                    <a:pt x="8" y="203"/>
                    <a:pt x="31" y="218"/>
                  </a:cubicBezTo>
                  <a:lnTo>
                    <a:pt x="46" y="233"/>
                  </a:lnTo>
                  <a:cubicBezTo>
                    <a:pt x="54" y="236"/>
                    <a:pt x="63" y="237"/>
                    <a:pt x="72" y="237"/>
                  </a:cubicBezTo>
                  <a:cubicBezTo>
                    <a:pt x="87" y="237"/>
                    <a:pt x="101" y="232"/>
                    <a:pt x="105" y="218"/>
                  </a:cubicBezTo>
                  <a:lnTo>
                    <a:pt x="203" y="83"/>
                  </a:lnTo>
                  <a:cubicBezTo>
                    <a:pt x="217" y="61"/>
                    <a:pt x="210" y="31"/>
                    <a:pt x="195" y="24"/>
                  </a:cubicBezTo>
                  <a:lnTo>
                    <a:pt x="173" y="9"/>
                  </a:lnTo>
                  <a:cubicBezTo>
                    <a:pt x="167" y="3"/>
                    <a:pt x="159" y="1"/>
                    <a:pt x="151" y="1"/>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0"/>
            <p:cNvSpPr/>
            <p:nvPr/>
          </p:nvSpPr>
          <p:spPr>
            <a:xfrm>
              <a:off x="5908857" y="2528781"/>
              <a:ext cx="26666" cy="8108"/>
            </a:xfrm>
            <a:custGeom>
              <a:rect b="b" l="l" r="r" t="t"/>
              <a:pathLst>
                <a:path extrusionOk="0" h="225" w="740">
                  <a:moveTo>
                    <a:pt x="112" y="1"/>
                  </a:moveTo>
                  <a:cubicBezTo>
                    <a:pt x="53" y="1"/>
                    <a:pt x="0" y="53"/>
                    <a:pt x="0" y="113"/>
                  </a:cubicBezTo>
                  <a:lnTo>
                    <a:pt x="0" y="210"/>
                  </a:lnTo>
                  <a:cubicBezTo>
                    <a:pt x="0" y="217"/>
                    <a:pt x="8" y="225"/>
                    <a:pt x="15" y="225"/>
                  </a:cubicBezTo>
                  <a:lnTo>
                    <a:pt x="725" y="225"/>
                  </a:lnTo>
                  <a:cubicBezTo>
                    <a:pt x="732" y="225"/>
                    <a:pt x="740" y="217"/>
                    <a:pt x="740" y="210"/>
                  </a:cubicBezTo>
                  <a:lnTo>
                    <a:pt x="740" y="113"/>
                  </a:lnTo>
                  <a:cubicBezTo>
                    <a:pt x="740" y="53"/>
                    <a:pt x="687" y="1"/>
                    <a:pt x="628" y="1"/>
                  </a:cubicBezTo>
                  <a:close/>
                </a:path>
              </a:pathLst>
            </a:custGeom>
            <a:solidFill>
              <a:srgbClr val="9AAD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0"/>
            <p:cNvSpPr/>
            <p:nvPr/>
          </p:nvSpPr>
          <p:spPr>
            <a:xfrm>
              <a:off x="5919091" y="2520457"/>
              <a:ext cx="6486" cy="10234"/>
            </a:xfrm>
            <a:custGeom>
              <a:rect b="b" l="l" r="r" t="t"/>
              <a:pathLst>
                <a:path extrusionOk="0" h="284" w="180">
                  <a:moveTo>
                    <a:pt x="90" y="0"/>
                  </a:moveTo>
                  <a:cubicBezTo>
                    <a:pt x="37" y="0"/>
                    <a:pt x="0" y="45"/>
                    <a:pt x="0" y="90"/>
                  </a:cubicBezTo>
                  <a:lnTo>
                    <a:pt x="0" y="194"/>
                  </a:lnTo>
                  <a:cubicBezTo>
                    <a:pt x="0" y="247"/>
                    <a:pt x="37" y="284"/>
                    <a:pt x="90" y="284"/>
                  </a:cubicBezTo>
                  <a:cubicBezTo>
                    <a:pt x="135" y="284"/>
                    <a:pt x="179" y="247"/>
                    <a:pt x="179" y="194"/>
                  </a:cubicBezTo>
                  <a:lnTo>
                    <a:pt x="179" y="90"/>
                  </a:lnTo>
                  <a:cubicBezTo>
                    <a:pt x="179" y="45"/>
                    <a:pt x="135" y="0"/>
                    <a:pt x="90" y="0"/>
                  </a:cubicBezTo>
                  <a:close/>
                </a:path>
              </a:pathLst>
            </a:custGeom>
            <a:solidFill>
              <a:srgbClr val="9AAD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0"/>
            <p:cNvSpPr/>
            <p:nvPr/>
          </p:nvSpPr>
          <p:spPr>
            <a:xfrm>
              <a:off x="5915595" y="2512097"/>
              <a:ext cx="13477" cy="10811"/>
            </a:xfrm>
            <a:custGeom>
              <a:rect b="b" l="l" r="r" t="t"/>
              <a:pathLst>
                <a:path extrusionOk="0" h="300" w="374">
                  <a:moveTo>
                    <a:pt x="187" y="1"/>
                  </a:moveTo>
                  <a:cubicBezTo>
                    <a:pt x="82" y="1"/>
                    <a:pt x="0" y="68"/>
                    <a:pt x="0" y="150"/>
                  </a:cubicBezTo>
                  <a:cubicBezTo>
                    <a:pt x="0" y="232"/>
                    <a:pt x="82" y="299"/>
                    <a:pt x="187" y="299"/>
                  </a:cubicBezTo>
                  <a:cubicBezTo>
                    <a:pt x="284" y="299"/>
                    <a:pt x="373" y="232"/>
                    <a:pt x="373" y="150"/>
                  </a:cubicBezTo>
                  <a:cubicBezTo>
                    <a:pt x="373" y="68"/>
                    <a:pt x="284" y="1"/>
                    <a:pt x="187" y="1"/>
                  </a:cubicBezTo>
                  <a:close/>
                </a:path>
              </a:pathLst>
            </a:custGeom>
            <a:solidFill>
              <a:srgbClr val="9AAD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0"/>
            <p:cNvSpPr/>
            <p:nvPr/>
          </p:nvSpPr>
          <p:spPr>
            <a:xfrm>
              <a:off x="5969395" y="2528781"/>
              <a:ext cx="26666" cy="8108"/>
            </a:xfrm>
            <a:custGeom>
              <a:rect b="b" l="l" r="r" t="t"/>
              <a:pathLst>
                <a:path extrusionOk="0" h="225" w="740">
                  <a:moveTo>
                    <a:pt x="113" y="1"/>
                  </a:moveTo>
                  <a:cubicBezTo>
                    <a:pt x="53" y="1"/>
                    <a:pt x="0" y="53"/>
                    <a:pt x="0" y="113"/>
                  </a:cubicBezTo>
                  <a:lnTo>
                    <a:pt x="0" y="210"/>
                  </a:lnTo>
                  <a:cubicBezTo>
                    <a:pt x="0" y="217"/>
                    <a:pt x="8" y="225"/>
                    <a:pt x="15" y="225"/>
                  </a:cubicBezTo>
                  <a:lnTo>
                    <a:pt x="725" y="225"/>
                  </a:lnTo>
                  <a:cubicBezTo>
                    <a:pt x="732" y="225"/>
                    <a:pt x="740" y="217"/>
                    <a:pt x="740" y="210"/>
                  </a:cubicBezTo>
                  <a:lnTo>
                    <a:pt x="740" y="113"/>
                  </a:lnTo>
                  <a:cubicBezTo>
                    <a:pt x="740" y="53"/>
                    <a:pt x="687" y="1"/>
                    <a:pt x="628" y="1"/>
                  </a:cubicBezTo>
                  <a:close/>
                </a:path>
              </a:pathLst>
            </a:custGeom>
            <a:solidFill>
              <a:srgbClr val="9AAD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0"/>
            <p:cNvSpPr/>
            <p:nvPr/>
          </p:nvSpPr>
          <p:spPr>
            <a:xfrm>
              <a:off x="5979629" y="2520457"/>
              <a:ext cx="6486" cy="10234"/>
            </a:xfrm>
            <a:custGeom>
              <a:rect b="b" l="l" r="r" t="t"/>
              <a:pathLst>
                <a:path extrusionOk="0" h="284" w="180">
                  <a:moveTo>
                    <a:pt x="90" y="0"/>
                  </a:moveTo>
                  <a:cubicBezTo>
                    <a:pt x="38" y="0"/>
                    <a:pt x="0" y="45"/>
                    <a:pt x="0" y="90"/>
                  </a:cubicBezTo>
                  <a:lnTo>
                    <a:pt x="0" y="194"/>
                  </a:lnTo>
                  <a:cubicBezTo>
                    <a:pt x="0" y="247"/>
                    <a:pt x="38" y="284"/>
                    <a:pt x="90" y="284"/>
                  </a:cubicBezTo>
                  <a:cubicBezTo>
                    <a:pt x="135" y="284"/>
                    <a:pt x="179" y="247"/>
                    <a:pt x="179" y="194"/>
                  </a:cubicBezTo>
                  <a:lnTo>
                    <a:pt x="179" y="90"/>
                  </a:lnTo>
                  <a:cubicBezTo>
                    <a:pt x="179" y="45"/>
                    <a:pt x="135" y="0"/>
                    <a:pt x="90" y="0"/>
                  </a:cubicBezTo>
                  <a:close/>
                </a:path>
              </a:pathLst>
            </a:custGeom>
            <a:solidFill>
              <a:srgbClr val="9AAD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0"/>
            <p:cNvSpPr/>
            <p:nvPr/>
          </p:nvSpPr>
          <p:spPr>
            <a:xfrm>
              <a:off x="5976134" y="2512097"/>
              <a:ext cx="13477" cy="10811"/>
            </a:xfrm>
            <a:custGeom>
              <a:rect b="b" l="l" r="r" t="t"/>
              <a:pathLst>
                <a:path extrusionOk="0" h="300" w="374">
                  <a:moveTo>
                    <a:pt x="187" y="1"/>
                  </a:moveTo>
                  <a:cubicBezTo>
                    <a:pt x="82" y="1"/>
                    <a:pt x="0" y="68"/>
                    <a:pt x="0" y="150"/>
                  </a:cubicBezTo>
                  <a:cubicBezTo>
                    <a:pt x="0" y="232"/>
                    <a:pt x="82" y="299"/>
                    <a:pt x="187" y="299"/>
                  </a:cubicBezTo>
                  <a:cubicBezTo>
                    <a:pt x="284" y="299"/>
                    <a:pt x="374" y="232"/>
                    <a:pt x="374" y="150"/>
                  </a:cubicBezTo>
                  <a:cubicBezTo>
                    <a:pt x="374" y="68"/>
                    <a:pt x="284" y="1"/>
                    <a:pt x="187" y="1"/>
                  </a:cubicBezTo>
                  <a:close/>
                </a:path>
              </a:pathLst>
            </a:custGeom>
            <a:solidFill>
              <a:srgbClr val="9AAD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0"/>
            <p:cNvSpPr/>
            <p:nvPr/>
          </p:nvSpPr>
          <p:spPr>
            <a:xfrm>
              <a:off x="6066545" y="3660486"/>
              <a:ext cx="293870" cy="48468"/>
            </a:xfrm>
            <a:custGeom>
              <a:rect b="b" l="l" r="r" t="t"/>
              <a:pathLst>
                <a:path extrusionOk="0" h="1345" w="8155">
                  <a:moveTo>
                    <a:pt x="329" y="1"/>
                  </a:moveTo>
                  <a:cubicBezTo>
                    <a:pt x="149" y="1"/>
                    <a:pt x="0" y="143"/>
                    <a:pt x="0" y="322"/>
                  </a:cubicBezTo>
                  <a:lnTo>
                    <a:pt x="0" y="1016"/>
                  </a:lnTo>
                  <a:cubicBezTo>
                    <a:pt x="0" y="1196"/>
                    <a:pt x="149" y="1345"/>
                    <a:pt x="329" y="1345"/>
                  </a:cubicBezTo>
                  <a:lnTo>
                    <a:pt x="7826" y="1345"/>
                  </a:lnTo>
                  <a:cubicBezTo>
                    <a:pt x="8005" y="1345"/>
                    <a:pt x="8154" y="1196"/>
                    <a:pt x="8154" y="1016"/>
                  </a:cubicBezTo>
                  <a:lnTo>
                    <a:pt x="8154" y="322"/>
                  </a:lnTo>
                  <a:cubicBezTo>
                    <a:pt x="8154" y="143"/>
                    <a:pt x="8005" y="1"/>
                    <a:pt x="7826"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0"/>
            <p:cNvSpPr/>
            <p:nvPr/>
          </p:nvSpPr>
          <p:spPr>
            <a:xfrm>
              <a:off x="6160164" y="3659152"/>
              <a:ext cx="11892" cy="25585"/>
            </a:xfrm>
            <a:custGeom>
              <a:rect b="b" l="l" r="r" t="t"/>
              <a:pathLst>
                <a:path extrusionOk="0" h="710" w="330">
                  <a:moveTo>
                    <a:pt x="165" y="1"/>
                  </a:moveTo>
                  <a:cubicBezTo>
                    <a:pt x="68" y="1"/>
                    <a:pt x="1" y="75"/>
                    <a:pt x="1" y="165"/>
                  </a:cubicBezTo>
                  <a:lnTo>
                    <a:pt x="1" y="538"/>
                  </a:lnTo>
                  <a:cubicBezTo>
                    <a:pt x="1" y="635"/>
                    <a:pt x="68" y="710"/>
                    <a:pt x="165" y="710"/>
                  </a:cubicBezTo>
                  <a:cubicBezTo>
                    <a:pt x="255" y="710"/>
                    <a:pt x="329" y="635"/>
                    <a:pt x="329" y="538"/>
                  </a:cubicBezTo>
                  <a:lnTo>
                    <a:pt x="329" y="165"/>
                  </a:lnTo>
                  <a:cubicBezTo>
                    <a:pt x="329" y="75"/>
                    <a:pt x="255" y="1"/>
                    <a:pt x="165" y="1"/>
                  </a:cubicBezTo>
                  <a:close/>
                </a:path>
              </a:pathLst>
            </a:custGeom>
            <a:solidFill>
              <a:srgbClr val="49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0"/>
            <p:cNvSpPr/>
            <p:nvPr/>
          </p:nvSpPr>
          <p:spPr>
            <a:xfrm>
              <a:off x="6212090" y="3659152"/>
              <a:ext cx="23171" cy="25585"/>
            </a:xfrm>
            <a:custGeom>
              <a:rect b="b" l="l" r="r" t="t"/>
              <a:pathLst>
                <a:path extrusionOk="0" h="710" w="643">
                  <a:moveTo>
                    <a:pt x="165" y="1"/>
                  </a:moveTo>
                  <a:cubicBezTo>
                    <a:pt x="75" y="1"/>
                    <a:pt x="1" y="75"/>
                    <a:pt x="1" y="165"/>
                  </a:cubicBezTo>
                  <a:lnTo>
                    <a:pt x="1" y="538"/>
                  </a:lnTo>
                  <a:cubicBezTo>
                    <a:pt x="1" y="635"/>
                    <a:pt x="75" y="710"/>
                    <a:pt x="165" y="710"/>
                  </a:cubicBezTo>
                  <a:lnTo>
                    <a:pt x="479" y="710"/>
                  </a:lnTo>
                  <a:cubicBezTo>
                    <a:pt x="568" y="710"/>
                    <a:pt x="643" y="635"/>
                    <a:pt x="643" y="538"/>
                  </a:cubicBezTo>
                  <a:lnTo>
                    <a:pt x="643" y="165"/>
                  </a:lnTo>
                  <a:cubicBezTo>
                    <a:pt x="643" y="75"/>
                    <a:pt x="568" y="1"/>
                    <a:pt x="479" y="1"/>
                  </a:cubicBezTo>
                  <a:close/>
                </a:path>
              </a:pathLst>
            </a:custGeom>
            <a:solidFill>
              <a:srgbClr val="49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0"/>
            <p:cNvSpPr/>
            <p:nvPr/>
          </p:nvSpPr>
          <p:spPr>
            <a:xfrm>
              <a:off x="6099373" y="3659152"/>
              <a:ext cx="11856" cy="25585"/>
            </a:xfrm>
            <a:custGeom>
              <a:rect b="b" l="l" r="r" t="t"/>
              <a:pathLst>
                <a:path extrusionOk="0" h="710" w="329">
                  <a:moveTo>
                    <a:pt x="164" y="1"/>
                  </a:moveTo>
                  <a:cubicBezTo>
                    <a:pt x="75" y="1"/>
                    <a:pt x="0" y="75"/>
                    <a:pt x="0" y="165"/>
                  </a:cubicBezTo>
                  <a:lnTo>
                    <a:pt x="0" y="538"/>
                  </a:lnTo>
                  <a:cubicBezTo>
                    <a:pt x="0" y="635"/>
                    <a:pt x="75" y="710"/>
                    <a:pt x="164" y="710"/>
                  </a:cubicBezTo>
                  <a:cubicBezTo>
                    <a:pt x="254" y="710"/>
                    <a:pt x="329" y="635"/>
                    <a:pt x="329" y="538"/>
                  </a:cubicBezTo>
                  <a:lnTo>
                    <a:pt x="329" y="165"/>
                  </a:lnTo>
                  <a:cubicBezTo>
                    <a:pt x="329" y="75"/>
                    <a:pt x="254" y="1"/>
                    <a:pt x="164" y="1"/>
                  </a:cubicBezTo>
                  <a:close/>
                </a:path>
              </a:pathLst>
            </a:custGeom>
            <a:solidFill>
              <a:srgbClr val="49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0"/>
            <p:cNvSpPr/>
            <p:nvPr/>
          </p:nvSpPr>
          <p:spPr>
            <a:xfrm>
              <a:off x="6333456" y="3659152"/>
              <a:ext cx="11856" cy="25585"/>
            </a:xfrm>
            <a:custGeom>
              <a:rect b="b" l="l" r="r" t="t"/>
              <a:pathLst>
                <a:path extrusionOk="0" h="710" w="329">
                  <a:moveTo>
                    <a:pt x="165" y="1"/>
                  </a:moveTo>
                  <a:cubicBezTo>
                    <a:pt x="75" y="1"/>
                    <a:pt x="0" y="75"/>
                    <a:pt x="0" y="165"/>
                  </a:cubicBezTo>
                  <a:lnTo>
                    <a:pt x="0" y="538"/>
                  </a:lnTo>
                  <a:cubicBezTo>
                    <a:pt x="0" y="635"/>
                    <a:pt x="75" y="710"/>
                    <a:pt x="165" y="710"/>
                  </a:cubicBezTo>
                  <a:cubicBezTo>
                    <a:pt x="254" y="710"/>
                    <a:pt x="329" y="635"/>
                    <a:pt x="329" y="538"/>
                  </a:cubicBezTo>
                  <a:lnTo>
                    <a:pt x="329" y="165"/>
                  </a:lnTo>
                  <a:cubicBezTo>
                    <a:pt x="329" y="75"/>
                    <a:pt x="254" y="1"/>
                    <a:pt x="165" y="1"/>
                  </a:cubicBezTo>
                  <a:close/>
                </a:path>
              </a:pathLst>
            </a:custGeom>
            <a:solidFill>
              <a:srgbClr val="49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0"/>
            <p:cNvSpPr/>
            <p:nvPr/>
          </p:nvSpPr>
          <p:spPr>
            <a:xfrm>
              <a:off x="6272088" y="3660774"/>
              <a:ext cx="12144" cy="25585"/>
            </a:xfrm>
            <a:custGeom>
              <a:rect b="b" l="l" r="r" t="t"/>
              <a:pathLst>
                <a:path extrusionOk="0" h="710" w="337">
                  <a:moveTo>
                    <a:pt x="173" y="0"/>
                  </a:moveTo>
                  <a:cubicBezTo>
                    <a:pt x="76" y="0"/>
                    <a:pt x="1" y="75"/>
                    <a:pt x="1" y="172"/>
                  </a:cubicBezTo>
                  <a:lnTo>
                    <a:pt x="1" y="546"/>
                  </a:lnTo>
                  <a:cubicBezTo>
                    <a:pt x="1" y="635"/>
                    <a:pt x="76" y="710"/>
                    <a:pt x="173" y="710"/>
                  </a:cubicBezTo>
                  <a:cubicBezTo>
                    <a:pt x="262" y="710"/>
                    <a:pt x="337" y="635"/>
                    <a:pt x="337" y="546"/>
                  </a:cubicBezTo>
                  <a:lnTo>
                    <a:pt x="337" y="172"/>
                  </a:lnTo>
                  <a:cubicBezTo>
                    <a:pt x="337" y="75"/>
                    <a:pt x="262" y="0"/>
                    <a:pt x="173" y="0"/>
                  </a:cubicBezTo>
                  <a:close/>
                </a:path>
              </a:pathLst>
            </a:custGeom>
            <a:solidFill>
              <a:srgbClr val="49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0"/>
            <p:cNvSpPr/>
            <p:nvPr/>
          </p:nvSpPr>
          <p:spPr>
            <a:xfrm>
              <a:off x="6264845" y="3601317"/>
              <a:ext cx="26955" cy="72396"/>
            </a:xfrm>
            <a:custGeom>
              <a:rect b="b" l="l" r="r" t="t"/>
              <a:pathLst>
                <a:path extrusionOk="0" h="2009" w="748">
                  <a:moveTo>
                    <a:pt x="374" y="0"/>
                  </a:moveTo>
                  <a:cubicBezTo>
                    <a:pt x="165" y="0"/>
                    <a:pt x="0" y="172"/>
                    <a:pt x="0" y="374"/>
                  </a:cubicBezTo>
                  <a:lnTo>
                    <a:pt x="0" y="1635"/>
                  </a:lnTo>
                  <a:cubicBezTo>
                    <a:pt x="0" y="1837"/>
                    <a:pt x="165" y="2009"/>
                    <a:pt x="374" y="2009"/>
                  </a:cubicBezTo>
                  <a:cubicBezTo>
                    <a:pt x="575" y="2009"/>
                    <a:pt x="747" y="1837"/>
                    <a:pt x="747" y="1635"/>
                  </a:cubicBezTo>
                  <a:lnTo>
                    <a:pt x="747" y="374"/>
                  </a:lnTo>
                  <a:cubicBezTo>
                    <a:pt x="747" y="172"/>
                    <a:pt x="575" y="0"/>
                    <a:pt x="374" y="0"/>
                  </a:cubicBezTo>
                  <a:close/>
                </a:path>
              </a:pathLst>
            </a:custGeom>
            <a:solidFill>
              <a:srgbClr val="DEC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0"/>
            <p:cNvSpPr/>
            <p:nvPr/>
          </p:nvSpPr>
          <p:spPr>
            <a:xfrm>
              <a:off x="6325924" y="3601317"/>
              <a:ext cx="26955" cy="72396"/>
            </a:xfrm>
            <a:custGeom>
              <a:rect b="b" l="l" r="r" t="t"/>
              <a:pathLst>
                <a:path extrusionOk="0" h="2009" w="748">
                  <a:moveTo>
                    <a:pt x="374" y="0"/>
                  </a:moveTo>
                  <a:cubicBezTo>
                    <a:pt x="165" y="0"/>
                    <a:pt x="0" y="172"/>
                    <a:pt x="0" y="374"/>
                  </a:cubicBezTo>
                  <a:lnTo>
                    <a:pt x="0" y="1635"/>
                  </a:lnTo>
                  <a:cubicBezTo>
                    <a:pt x="0" y="1837"/>
                    <a:pt x="165" y="2009"/>
                    <a:pt x="374" y="2009"/>
                  </a:cubicBezTo>
                  <a:cubicBezTo>
                    <a:pt x="583" y="2009"/>
                    <a:pt x="747" y="1837"/>
                    <a:pt x="747" y="1635"/>
                  </a:cubicBezTo>
                  <a:lnTo>
                    <a:pt x="747" y="374"/>
                  </a:lnTo>
                  <a:cubicBezTo>
                    <a:pt x="747" y="172"/>
                    <a:pt x="583" y="0"/>
                    <a:pt x="374" y="0"/>
                  </a:cubicBezTo>
                  <a:close/>
                </a:path>
              </a:pathLst>
            </a:custGeom>
            <a:solidFill>
              <a:srgbClr val="DEC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0"/>
            <p:cNvSpPr/>
            <p:nvPr/>
          </p:nvSpPr>
          <p:spPr>
            <a:xfrm>
              <a:off x="6204018" y="3571696"/>
              <a:ext cx="37189" cy="107134"/>
            </a:xfrm>
            <a:custGeom>
              <a:rect b="b" l="l" r="r" t="t"/>
              <a:pathLst>
                <a:path extrusionOk="0" h="2973" w="1032">
                  <a:moveTo>
                    <a:pt x="516" y="1"/>
                  </a:moveTo>
                  <a:cubicBezTo>
                    <a:pt x="225" y="1"/>
                    <a:pt x="1" y="232"/>
                    <a:pt x="1" y="516"/>
                  </a:cubicBezTo>
                  <a:lnTo>
                    <a:pt x="1" y="2457"/>
                  </a:lnTo>
                  <a:cubicBezTo>
                    <a:pt x="1" y="2741"/>
                    <a:pt x="225" y="2973"/>
                    <a:pt x="516" y="2973"/>
                  </a:cubicBezTo>
                  <a:cubicBezTo>
                    <a:pt x="800" y="2973"/>
                    <a:pt x="1031" y="2741"/>
                    <a:pt x="1031" y="2457"/>
                  </a:cubicBezTo>
                  <a:lnTo>
                    <a:pt x="1031" y="516"/>
                  </a:lnTo>
                  <a:cubicBezTo>
                    <a:pt x="1031" y="232"/>
                    <a:pt x="800" y="1"/>
                    <a:pt x="516" y="1"/>
                  </a:cubicBezTo>
                  <a:close/>
                </a:path>
              </a:pathLst>
            </a:custGeom>
            <a:solidFill>
              <a:srgbClr val="CCF3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0"/>
            <p:cNvSpPr/>
            <p:nvPr/>
          </p:nvSpPr>
          <p:spPr>
            <a:xfrm>
              <a:off x="6091842" y="3601317"/>
              <a:ext cx="26919" cy="72396"/>
            </a:xfrm>
            <a:custGeom>
              <a:rect b="b" l="l" r="r" t="t"/>
              <a:pathLst>
                <a:path extrusionOk="0" h="2009" w="747">
                  <a:moveTo>
                    <a:pt x="373" y="0"/>
                  </a:moveTo>
                  <a:cubicBezTo>
                    <a:pt x="164" y="0"/>
                    <a:pt x="0" y="172"/>
                    <a:pt x="0" y="374"/>
                  </a:cubicBezTo>
                  <a:lnTo>
                    <a:pt x="0" y="1635"/>
                  </a:lnTo>
                  <a:cubicBezTo>
                    <a:pt x="0" y="1837"/>
                    <a:pt x="164" y="2009"/>
                    <a:pt x="373" y="2009"/>
                  </a:cubicBezTo>
                  <a:cubicBezTo>
                    <a:pt x="575" y="2009"/>
                    <a:pt x="747" y="1837"/>
                    <a:pt x="747" y="1635"/>
                  </a:cubicBezTo>
                  <a:lnTo>
                    <a:pt x="747" y="374"/>
                  </a:lnTo>
                  <a:cubicBezTo>
                    <a:pt x="747" y="172"/>
                    <a:pt x="575" y="0"/>
                    <a:pt x="373" y="0"/>
                  </a:cubicBezTo>
                  <a:close/>
                </a:path>
              </a:pathLst>
            </a:custGeom>
            <a:solidFill>
              <a:srgbClr val="8EE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0"/>
            <p:cNvSpPr/>
            <p:nvPr/>
          </p:nvSpPr>
          <p:spPr>
            <a:xfrm>
              <a:off x="6152633" y="3601317"/>
              <a:ext cx="26955" cy="72396"/>
            </a:xfrm>
            <a:custGeom>
              <a:rect b="b" l="l" r="r" t="t"/>
              <a:pathLst>
                <a:path extrusionOk="0" h="2009" w="748">
                  <a:moveTo>
                    <a:pt x="374" y="0"/>
                  </a:moveTo>
                  <a:cubicBezTo>
                    <a:pt x="165" y="0"/>
                    <a:pt x="1" y="172"/>
                    <a:pt x="1" y="374"/>
                  </a:cubicBezTo>
                  <a:lnTo>
                    <a:pt x="1" y="1635"/>
                  </a:lnTo>
                  <a:cubicBezTo>
                    <a:pt x="1" y="1837"/>
                    <a:pt x="165" y="2009"/>
                    <a:pt x="374" y="2009"/>
                  </a:cubicBezTo>
                  <a:cubicBezTo>
                    <a:pt x="576" y="2009"/>
                    <a:pt x="747" y="1837"/>
                    <a:pt x="747" y="1635"/>
                  </a:cubicBezTo>
                  <a:lnTo>
                    <a:pt x="747" y="374"/>
                  </a:lnTo>
                  <a:cubicBezTo>
                    <a:pt x="747" y="172"/>
                    <a:pt x="576" y="0"/>
                    <a:pt x="374" y="0"/>
                  </a:cubicBezTo>
                  <a:close/>
                </a:path>
              </a:pathLst>
            </a:custGeom>
            <a:solidFill>
              <a:srgbClr val="8EE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0"/>
            <p:cNvSpPr/>
            <p:nvPr/>
          </p:nvSpPr>
          <p:spPr>
            <a:xfrm>
              <a:off x="6272917" y="3582002"/>
              <a:ext cx="75098" cy="22450"/>
            </a:xfrm>
            <a:custGeom>
              <a:rect b="b" l="l" r="r" t="t"/>
              <a:pathLst>
                <a:path extrusionOk="0" h="623" w="2084">
                  <a:moveTo>
                    <a:pt x="607" y="1"/>
                  </a:moveTo>
                  <a:cubicBezTo>
                    <a:pt x="509" y="1"/>
                    <a:pt x="414" y="11"/>
                    <a:pt x="329" y="43"/>
                  </a:cubicBezTo>
                  <a:cubicBezTo>
                    <a:pt x="120" y="103"/>
                    <a:pt x="0" y="312"/>
                    <a:pt x="45" y="514"/>
                  </a:cubicBezTo>
                  <a:cubicBezTo>
                    <a:pt x="66" y="590"/>
                    <a:pt x="124" y="622"/>
                    <a:pt x="180" y="622"/>
                  </a:cubicBezTo>
                  <a:cubicBezTo>
                    <a:pt x="263" y="622"/>
                    <a:pt x="345" y="553"/>
                    <a:pt x="314" y="447"/>
                  </a:cubicBezTo>
                  <a:cubicBezTo>
                    <a:pt x="278" y="313"/>
                    <a:pt x="447" y="283"/>
                    <a:pt x="625" y="283"/>
                  </a:cubicBezTo>
                  <a:cubicBezTo>
                    <a:pt x="776" y="283"/>
                    <a:pt x="934" y="305"/>
                    <a:pt x="979" y="305"/>
                  </a:cubicBezTo>
                  <a:lnTo>
                    <a:pt x="1471" y="335"/>
                  </a:lnTo>
                  <a:cubicBezTo>
                    <a:pt x="1516" y="335"/>
                    <a:pt x="1778" y="335"/>
                    <a:pt x="1748" y="424"/>
                  </a:cubicBezTo>
                  <a:cubicBezTo>
                    <a:pt x="1721" y="532"/>
                    <a:pt x="1804" y="602"/>
                    <a:pt x="1886" y="602"/>
                  </a:cubicBezTo>
                  <a:cubicBezTo>
                    <a:pt x="1941" y="602"/>
                    <a:pt x="1996" y="571"/>
                    <a:pt x="2016" y="499"/>
                  </a:cubicBezTo>
                  <a:cubicBezTo>
                    <a:pt x="2084" y="282"/>
                    <a:pt x="1897" y="103"/>
                    <a:pt x="1688" y="73"/>
                  </a:cubicBezTo>
                  <a:cubicBezTo>
                    <a:pt x="1456" y="43"/>
                    <a:pt x="1217" y="28"/>
                    <a:pt x="979" y="21"/>
                  </a:cubicBezTo>
                  <a:cubicBezTo>
                    <a:pt x="861" y="17"/>
                    <a:pt x="732" y="1"/>
                    <a:pt x="607" y="1"/>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0"/>
            <p:cNvSpPr/>
            <p:nvPr/>
          </p:nvSpPr>
          <p:spPr>
            <a:xfrm>
              <a:off x="6098544" y="3569678"/>
              <a:ext cx="74918" cy="36720"/>
            </a:xfrm>
            <a:custGeom>
              <a:rect b="b" l="l" r="r" t="t"/>
              <a:pathLst>
                <a:path extrusionOk="0" h="1019" w="2079">
                  <a:moveTo>
                    <a:pt x="927" y="281"/>
                  </a:moveTo>
                  <a:cubicBezTo>
                    <a:pt x="942" y="281"/>
                    <a:pt x="942" y="311"/>
                    <a:pt x="942" y="318"/>
                  </a:cubicBezTo>
                  <a:cubicBezTo>
                    <a:pt x="927" y="333"/>
                    <a:pt x="912" y="356"/>
                    <a:pt x="889" y="370"/>
                  </a:cubicBezTo>
                  <a:cubicBezTo>
                    <a:pt x="853" y="393"/>
                    <a:pt x="814" y="409"/>
                    <a:pt x="773" y="418"/>
                  </a:cubicBezTo>
                  <a:lnTo>
                    <a:pt x="773" y="418"/>
                  </a:lnTo>
                  <a:cubicBezTo>
                    <a:pt x="771" y="402"/>
                    <a:pt x="772" y="386"/>
                    <a:pt x="777" y="370"/>
                  </a:cubicBezTo>
                  <a:cubicBezTo>
                    <a:pt x="807" y="318"/>
                    <a:pt x="859" y="281"/>
                    <a:pt x="927" y="281"/>
                  </a:cubicBezTo>
                  <a:close/>
                  <a:moveTo>
                    <a:pt x="932" y="1"/>
                  </a:moveTo>
                  <a:cubicBezTo>
                    <a:pt x="767" y="1"/>
                    <a:pt x="610" y="91"/>
                    <a:pt x="531" y="244"/>
                  </a:cubicBezTo>
                  <a:cubicBezTo>
                    <a:pt x="508" y="297"/>
                    <a:pt x="498" y="351"/>
                    <a:pt x="499" y="404"/>
                  </a:cubicBezTo>
                  <a:lnTo>
                    <a:pt x="499" y="404"/>
                  </a:lnTo>
                  <a:cubicBezTo>
                    <a:pt x="404" y="405"/>
                    <a:pt x="312" y="434"/>
                    <a:pt x="232" y="482"/>
                  </a:cubicBezTo>
                  <a:cubicBezTo>
                    <a:pt x="128" y="572"/>
                    <a:pt x="53" y="684"/>
                    <a:pt x="16" y="811"/>
                  </a:cubicBezTo>
                  <a:cubicBezTo>
                    <a:pt x="1" y="886"/>
                    <a:pt x="45" y="968"/>
                    <a:pt x="120" y="983"/>
                  </a:cubicBezTo>
                  <a:cubicBezTo>
                    <a:pt x="132" y="987"/>
                    <a:pt x="144" y="989"/>
                    <a:pt x="156" y="989"/>
                  </a:cubicBezTo>
                  <a:cubicBezTo>
                    <a:pt x="212" y="989"/>
                    <a:pt x="267" y="948"/>
                    <a:pt x="292" y="893"/>
                  </a:cubicBezTo>
                  <a:lnTo>
                    <a:pt x="292" y="886"/>
                  </a:lnTo>
                  <a:cubicBezTo>
                    <a:pt x="329" y="789"/>
                    <a:pt x="374" y="684"/>
                    <a:pt x="494" y="684"/>
                  </a:cubicBezTo>
                  <a:cubicBezTo>
                    <a:pt x="534" y="684"/>
                    <a:pt x="575" y="687"/>
                    <a:pt x="615" y="691"/>
                  </a:cubicBezTo>
                  <a:lnTo>
                    <a:pt x="615" y="691"/>
                  </a:lnTo>
                  <a:cubicBezTo>
                    <a:pt x="681" y="769"/>
                    <a:pt x="771" y="831"/>
                    <a:pt x="867" y="863"/>
                  </a:cubicBezTo>
                  <a:cubicBezTo>
                    <a:pt x="937" y="881"/>
                    <a:pt x="1008" y="890"/>
                    <a:pt x="1079" y="890"/>
                  </a:cubicBezTo>
                  <a:cubicBezTo>
                    <a:pt x="1183" y="890"/>
                    <a:pt x="1288" y="872"/>
                    <a:pt x="1390" y="841"/>
                  </a:cubicBezTo>
                  <a:cubicBezTo>
                    <a:pt x="1464" y="811"/>
                    <a:pt x="1546" y="789"/>
                    <a:pt x="1629" y="774"/>
                  </a:cubicBezTo>
                  <a:cubicBezTo>
                    <a:pt x="1658" y="774"/>
                    <a:pt x="1688" y="781"/>
                    <a:pt x="1711" y="796"/>
                  </a:cubicBezTo>
                  <a:cubicBezTo>
                    <a:pt x="1722" y="802"/>
                    <a:pt x="1725" y="816"/>
                    <a:pt x="1729" y="816"/>
                  </a:cubicBezTo>
                  <a:cubicBezTo>
                    <a:pt x="1730" y="816"/>
                    <a:pt x="1731" y="815"/>
                    <a:pt x="1732" y="813"/>
                  </a:cubicBezTo>
                  <a:lnTo>
                    <a:pt x="1732" y="813"/>
                  </a:lnTo>
                  <a:cubicBezTo>
                    <a:pt x="1696" y="880"/>
                    <a:pt x="1719" y="961"/>
                    <a:pt x="1778" y="1005"/>
                  </a:cubicBezTo>
                  <a:cubicBezTo>
                    <a:pt x="1798" y="1014"/>
                    <a:pt x="1819" y="1018"/>
                    <a:pt x="1840" y="1018"/>
                  </a:cubicBezTo>
                  <a:cubicBezTo>
                    <a:pt x="1890" y="1018"/>
                    <a:pt x="1938" y="995"/>
                    <a:pt x="1965" y="953"/>
                  </a:cubicBezTo>
                  <a:cubicBezTo>
                    <a:pt x="2079" y="718"/>
                    <a:pt x="1873" y="496"/>
                    <a:pt x="1639" y="496"/>
                  </a:cubicBezTo>
                  <a:cubicBezTo>
                    <a:pt x="1628" y="496"/>
                    <a:pt x="1617" y="496"/>
                    <a:pt x="1606" y="497"/>
                  </a:cubicBezTo>
                  <a:cubicBezTo>
                    <a:pt x="1444" y="508"/>
                    <a:pt x="1246" y="613"/>
                    <a:pt x="1067" y="613"/>
                  </a:cubicBezTo>
                  <a:cubicBezTo>
                    <a:pt x="1055" y="613"/>
                    <a:pt x="1043" y="613"/>
                    <a:pt x="1031" y="612"/>
                  </a:cubicBezTo>
                  <a:lnTo>
                    <a:pt x="1031" y="612"/>
                  </a:lnTo>
                  <a:cubicBezTo>
                    <a:pt x="1101" y="564"/>
                    <a:pt x="1160" y="499"/>
                    <a:pt x="1203" y="423"/>
                  </a:cubicBezTo>
                  <a:cubicBezTo>
                    <a:pt x="1270" y="288"/>
                    <a:pt x="1285" y="132"/>
                    <a:pt x="1136" y="49"/>
                  </a:cubicBezTo>
                  <a:cubicBezTo>
                    <a:pt x="1070" y="16"/>
                    <a:pt x="1000" y="1"/>
                    <a:pt x="932" y="1"/>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0"/>
            <p:cNvSpPr/>
            <p:nvPr/>
          </p:nvSpPr>
          <p:spPr>
            <a:xfrm>
              <a:off x="6115517" y="3585173"/>
              <a:ext cx="7027" cy="8649"/>
            </a:xfrm>
            <a:custGeom>
              <a:rect b="b" l="l" r="r" t="t"/>
              <a:pathLst>
                <a:path extrusionOk="0" h="240" w="195">
                  <a:moveTo>
                    <a:pt x="0" y="0"/>
                  </a:moveTo>
                  <a:lnTo>
                    <a:pt x="52" y="232"/>
                  </a:lnTo>
                  <a:lnTo>
                    <a:pt x="194" y="239"/>
                  </a:lnTo>
                  <a:lnTo>
                    <a:pt x="60" y="0"/>
                  </a:ln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0"/>
            <p:cNvSpPr/>
            <p:nvPr/>
          </p:nvSpPr>
          <p:spPr>
            <a:xfrm>
              <a:off x="6123300" y="3585426"/>
              <a:ext cx="13225" cy="8108"/>
            </a:xfrm>
            <a:custGeom>
              <a:rect b="b" l="l" r="r" t="t"/>
              <a:pathLst>
                <a:path extrusionOk="0" h="225" w="367">
                  <a:moveTo>
                    <a:pt x="120" y="1"/>
                  </a:moveTo>
                  <a:cubicBezTo>
                    <a:pt x="98" y="1"/>
                    <a:pt x="68" y="8"/>
                    <a:pt x="45" y="8"/>
                  </a:cubicBezTo>
                  <a:cubicBezTo>
                    <a:pt x="1" y="8"/>
                    <a:pt x="143" y="225"/>
                    <a:pt x="202" y="225"/>
                  </a:cubicBezTo>
                  <a:cubicBezTo>
                    <a:pt x="262" y="202"/>
                    <a:pt x="322" y="172"/>
                    <a:pt x="367" y="128"/>
                  </a:cubicBezTo>
                  <a:cubicBezTo>
                    <a:pt x="367" y="120"/>
                    <a:pt x="120" y="1"/>
                    <a:pt x="120" y="1"/>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0"/>
            <p:cNvSpPr/>
            <p:nvPr/>
          </p:nvSpPr>
          <p:spPr>
            <a:xfrm>
              <a:off x="6315979" y="3462475"/>
              <a:ext cx="34450" cy="23711"/>
            </a:xfrm>
            <a:custGeom>
              <a:rect b="b" l="l" r="r" t="t"/>
              <a:pathLst>
                <a:path extrusionOk="0" h="658" w="956">
                  <a:moveTo>
                    <a:pt x="336" y="0"/>
                  </a:moveTo>
                  <a:cubicBezTo>
                    <a:pt x="149" y="0"/>
                    <a:pt x="0" y="150"/>
                    <a:pt x="0" y="329"/>
                  </a:cubicBezTo>
                  <a:cubicBezTo>
                    <a:pt x="0" y="515"/>
                    <a:pt x="149" y="657"/>
                    <a:pt x="336" y="657"/>
                  </a:cubicBezTo>
                  <a:lnTo>
                    <a:pt x="627" y="657"/>
                  </a:lnTo>
                  <a:cubicBezTo>
                    <a:pt x="807" y="657"/>
                    <a:pt x="956" y="515"/>
                    <a:pt x="956" y="329"/>
                  </a:cubicBezTo>
                  <a:cubicBezTo>
                    <a:pt x="956" y="150"/>
                    <a:pt x="807" y="0"/>
                    <a:pt x="627" y="0"/>
                  </a:cubicBezTo>
                  <a:close/>
                </a:path>
              </a:pathLst>
            </a:custGeom>
            <a:solidFill>
              <a:srgbClr val="BCC7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0"/>
            <p:cNvSpPr/>
            <p:nvPr/>
          </p:nvSpPr>
          <p:spPr>
            <a:xfrm>
              <a:off x="4404978" y="2649317"/>
              <a:ext cx="32864" cy="18630"/>
            </a:xfrm>
            <a:custGeom>
              <a:rect b="b" l="l" r="r" t="t"/>
              <a:pathLst>
                <a:path extrusionOk="0" h="517" w="912">
                  <a:moveTo>
                    <a:pt x="1" y="1"/>
                  </a:moveTo>
                  <a:lnTo>
                    <a:pt x="1" y="516"/>
                  </a:lnTo>
                  <a:lnTo>
                    <a:pt x="912" y="516"/>
                  </a:lnTo>
                  <a:lnTo>
                    <a:pt x="9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0"/>
            <p:cNvSpPr/>
            <p:nvPr/>
          </p:nvSpPr>
          <p:spPr>
            <a:xfrm>
              <a:off x="4404978" y="2635336"/>
              <a:ext cx="148863" cy="14018"/>
            </a:xfrm>
            <a:custGeom>
              <a:rect b="b" l="l" r="r" t="t"/>
              <a:pathLst>
                <a:path extrusionOk="0" h="389" w="4131">
                  <a:moveTo>
                    <a:pt x="1" y="1"/>
                  </a:moveTo>
                  <a:lnTo>
                    <a:pt x="1" y="389"/>
                  </a:lnTo>
                  <a:lnTo>
                    <a:pt x="4130" y="389"/>
                  </a:lnTo>
                  <a:lnTo>
                    <a:pt x="41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0"/>
            <p:cNvSpPr/>
            <p:nvPr/>
          </p:nvSpPr>
          <p:spPr>
            <a:xfrm>
              <a:off x="4437013" y="2649317"/>
              <a:ext cx="76468" cy="18630"/>
            </a:xfrm>
            <a:custGeom>
              <a:rect b="b" l="l" r="r" t="t"/>
              <a:pathLst>
                <a:path extrusionOk="0" h="517" w="2122">
                  <a:moveTo>
                    <a:pt x="0" y="1"/>
                  </a:moveTo>
                  <a:lnTo>
                    <a:pt x="0" y="516"/>
                  </a:lnTo>
                  <a:lnTo>
                    <a:pt x="2121" y="516"/>
                  </a:lnTo>
                  <a:lnTo>
                    <a:pt x="21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0"/>
            <p:cNvSpPr/>
            <p:nvPr/>
          </p:nvSpPr>
          <p:spPr>
            <a:xfrm>
              <a:off x="4404978" y="2667911"/>
              <a:ext cx="32864" cy="18594"/>
            </a:xfrm>
            <a:custGeom>
              <a:rect b="b" l="l" r="r" t="t"/>
              <a:pathLst>
                <a:path extrusionOk="0" h="516" w="912">
                  <a:moveTo>
                    <a:pt x="1" y="0"/>
                  </a:moveTo>
                  <a:lnTo>
                    <a:pt x="1" y="515"/>
                  </a:lnTo>
                  <a:lnTo>
                    <a:pt x="912" y="515"/>
                  </a:lnTo>
                  <a:lnTo>
                    <a:pt x="9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0"/>
            <p:cNvSpPr/>
            <p:nvPr/>
          </p:nvSpPr>
          <p:spPr>
            <a:xfrm>
              <a:off x="4437013" y="2667911"/>
              <a:ext cx="76468" cy="18594"/>
            </a:xfrm>
            <a:custGeom>
              <a:rect b="b" l="l" r="r" t="t"/>
              <a:pathLst>
                <a:path extrusionOk="0" h="516" w="2122">
                  <a:moveTo>
                    <a:pt x="0" y="0"/>
                  </a:moveTo>
                  <a:lnTo>
                    <a:pt x="0" y="515"/>
                  </a:lnTo>
                  <a:lnTo>
                    <a:pt x="2121" y="515"/>
                  </a:lnTo>
                  <a:lnTo>
                    <a:pt x="21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0"/>
            <p:cNvSpPr/>
            <p:nvPr/>
          </p:nvSpPr>
          <p:spPr>
            <a:xfrm>
              <a:off x="4404978" y="2686469"/>
              <a:ext cx="32864" cy="16432"/>
            </a:xfrm>
            <a:custGeom>
              <a:rect b="b" l="l" r="r" t="t"/>
              <a:pathLst>
                <a:path extrusionOk="0" h="456" w="912">
                  <a:moveTo>
                    <a:pt x="1" y="0"/>
                  </a:moveTo>
                  <a:lnTo>
                    <a:pt x="1" y="456"/>
                  </a:lnTo>
                  <a:lnTo>
                    <a:pt x="912" y="456"/>
                  </a:lnTo>
                  <a:lnTo>
                    <a:pt x="912"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0"/>
            <p:cNvSpPr/>
            <p:nvPr/>
          </p:nvSpPr>
          <p:spPr>
            <a:xfrm>
              <a:off x="4404438" y="2685820"/>
              <a:ext cx="34234" cy="17621"/>
            </a:xfrm>
            <a:custGeom>
              <a:rect b="b" l="l" r="r" t="t"/>
              <a:pathLst>
                <a:path extrusionOk="0" h="489" w="950">
                  <a:moveTo>
                    <a:pt x="904" y="33"/>
                  </a:moveTo>
                  <a:lnTo>
                    <a:pt x="904" y="459"/>
                  </a:lnTo>
                  <a:lnTo>
                    <a:pt x="38" y="459"/>
                  </a:lnTo>
                  <a:lnTo>
                    <a:pt x="38" y="33"/>
                  </a:lnTo>
                  <a:close/>
                  <a:moveTo>
                    <a:pt x="10" y="1"/>
                  </a:moveTo>
                  <a:cubicBezTo>
                    <a:pt x="5" y="1"/>
                    <a:pt x="1" y="7"/>
                    <a:pt x="1" y="18"/>
                  </a:cubicBezTo>
                  <a:lnTo>
                    <a:pt x="1" y="474"/>
                  </a:lnTo>
                  <a:cubicBezTo>
                    <a:pt x="1" y="481"/>
                    <a:pt x="8" y="489"/>
                    <a:pt x="16" y="489"/>
                  </a:cubicBezTo>
                  <a:lnTo>
                    <a:pt x="927" y="489"/>
                  </a:lnTo>
                  <a:cubicBezTo>
                    <a:pt x="942" y="489"/>
                    <a:pt x="949" y="481"/>
                    <a:pt x="949" y="474"/>
                  </a:cubicBezTo>
                  <a:lnTo>
                    <a:pt x="949" y="18"/>
                  </a:lnTo>
                  <a:cubicBezTo>
                    <a:pt x="949" y="7"/>
                    <a:pt x="945" y="1"/>
                    <a:pt x="937" y="1"/>
                  </a:cubicBezTo>
                  <a:cubicBezTo>
                    <a:pt x="934" y="1"/>
                    <a:pt x="931" y="1"/>
                    <a:pt x="927" y="3"/>
                  </a:cubicBezTo>
                  <a:lnTo>
                    <a:pt x="16" y="3"/>
                  </a:lnTo>
                  <a:cubicBezTo>
                    <a:pt x="14" y="1"/>
                    <a:pt x="12" y="1"/>
                    <a:pt x="10"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0"/>
            <p:cNvSpPr/>
            <p:nvPr/>
          </p:nvSpPr>
          <p:spPr>
            <a:xfrm>
              <a:off x="4514236" y="2649317"/>
              <a:ext cx="39603" cy="18630"/>
            </a:xfrm>
            <a:custGeom>
              <a:rect b="b" l="l" r="r" t="t"/>
              <a:pathLst>
                <a:path extrusionOk="0" h="517" w="1099">
                  <a:moveTo>
                    <a:pt x="1" y="1"/>
                  </a:moveTo>
                  <a:lnTo>
                    <a:pt x="1" y="516"/>
                  </a:lnTo>
                  <a:lnTo>
                    <a:pt x="1098" y="516"/>
                  </a:lnTo>
                  <a:lnTo>
                    <a:pt x="10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0"/>
            <p:cNvSpPr/>
            <p:nvPr/>
          </p:nvSpPr>
          <p:spPr>
            <a:xfrm>
              <a:off x="4514236" y="2667911"/>
              <a:ext cx="39603" cy="18594"/>
            </a:xfrm>
            <a:custGeom>
              <a:rect b="b" l="l" r="r" t="t"/>
              <a:pathLst>
                <a:path extrusionOk="0" h="516" w="1099">
                  <a:moveTo>
                    <a:pt x="1" y="0"/>
                  </a:moveTo>
                  <a:lnTo>
                    <a:pt x="1" y="515"/>
                  </a:lnTo>
                  <a:lnTo>
                    <a:pt x="1098" y="515"/>
                  </a:lnTo>
                  <a:lnTo>
                    <a:pt x="10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0"/>
            <p:cNvSpPr/>
            <p:nvPr/>
          </p:nvSpPr>
          <p:spPr>
            <a:xfrm>
              <a:off x="4514236" y="2686469"/>
              <a:ext cx="39603" cy="16432"/>
            </a:xfrm>
            <a:custGeom>
              <a:rect b="b" l="l" r="r" t="t"/>
              <a:pathLst>
                <a:path extrusionOk="0" h="456" w="1099">
                  <a:moveTo>
                    <a:pt x="1" y="0"/>
                  </a:moveTo>
                  <a:lnTo>
                    <a:pt x="1" y="456"/>
                  </a:lnTo>
                  <a:lnTo>
                    <a:pt x="1098" y="456"/>
                  </a:lnTo>
                  <a:lnTo>
                    <a:pt x="10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0"/>
            <p:cNvSpPr/>
            <p:nvPr/>
          </p:nvSpPr>
          <p:spPr>
            <a:xfrm>
              <a:off x="4437013" y="2686469"/>
              <a:ext cx="76468" cy="16432"/>
            </a:xfrm>
            <a:custGeom>
              <a:rect b="b" l="l" r="r" t="t"/>
              <a:pathLst>
                <a:path extrusionOk="0" h="456" w="2122">
                  <a:moveTo>
                    <a:pt x="0" y="0"/>
                  </a:moveTo>
                  <a:lnTo>
                    <a:pt x="0" y="456"/>
                  </a:lnTo>
                  <a:lnTo>
                    <a:pt x="2121" y="456"/>
                  </a:lnTo>
                  <a:lnTo>
                    <a:pt x="21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0"/>
            <p:cNvSpPr/>
            <p:nvPr/>
          </p:nvSpPr>
          <p:spPr>
            <a:xfrm>
              <a:off x="2570696" y="3732339"/>
              <a:ext cx="61405" cy="35279"/>
            </a:xfrm>
            <a:custGeom>
              <a:rect b="b" l="l" r="r" t="t"/>
              <a:pathLst>
                <a:path extrusionOk="0" h="979" w="1704">
                  <a:moveTo>
                    <a:pt x="688" y="1"/>
                  </a:moveTo>
                  <a:lnTo>
                    <a:pt x="1" y="479"/>
                  </a:lnTo>
                  <a:lnTo>
                    <a:pt x="1106" y="979"/>
                  </a:lnTo>
                  <a:lnTo>
                    <a:pt x="1703" y="419"/>
                  </a:lnTo>
                  <a:lnTo>
                    <a:pt x="688" y="1"/>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0"/>
            <p:cNvSpPr/>
            <p:nvPr/>
          </p:nvSpPr>
          <p:spPr>
            <a:xfrm>
              <a:off x="2570696" y="3749563"/>
              <a:ext cx="39855" cy="56828"/>
            </a:xfrm>
            <a:custGeom>
              <a:rect b="b" l="l" r="r" t="t"/>
              <a:pathLst>
                <a:path extrusionOk="0" h="1577" w="1106">
                  <a:moveTo>
                    <a:pt x="1" y="1"/>
                  </a:moveTo>
                  <a:lnTo>
                    <a:pt x="1" y="1061"/>
                  </a:lnTo>
                  <a:lnTo>
                    <a:pt x="1106" y="1576"/>
                  </a:lnTo>
                  <a:lnTo>
                    <a:pt x="1106" y="501"/>
                  </a:lnTo>
                  <a:lnTo>
                    <a:pt x="1"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0"/>
            <p:cNvSpPr/>
            <p:nvPr/>
          </p:nvSpPr>
          <p:spPr>
            <a:xfrm>
              <a:off x="2610515" y="3747401"/>
              <a:ext cx="21585" cy="58990"/>
            </a:xfrm>
            <a:custGeom>
              <a:rect b="b" l="l" r="r" t="t"/>
              <a:pathLst>
                <a:path extrusionOk="0" h="1637" w="599">
                  <a:moveTo>
                    <a:pt x="598" y="1"/>
                  </a:moveTo>
                  <a:lnTo>
                    <a:pt x="1" y="561"/>
                  </a:lnTo>
                  <a:lnTo>
                    <a:pt x="1" y="1636"/>
                  </a:lnTo>
                  <a:lnTo>
                    <a:pt x="554" y="1039"/>
                  </a:lnTo>
                  <a:lnTo>
                    <a:pt x="598"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0"/>
            <p:cNvSpPr/>
            <p:nvPr/>
          </p:nvSpPr>
          <p:spPr>
            <a:xfrm>
              <a:off x="4414131" y="2917343"/>
              <a:ext cx="426553" cy="60288"/>
            </a:xfrm>
            <a:custGeom>
              <a:rect b="b" l="l" r="r" t="t"/>
              <a:pathLst>
                <a:path extrusionOk="0" h="1673" w="11837">
                  <a:moveTo>
                    <a:pt x="277" y="0"/>
                  </a:moveTo>
                  <a:cubicBezTo>
                    <a:pt x="120" y="0"/>
                    <a:pt x="1" y="120"/>
                    <a:pt x="1" y="276"/>
                  </a:cubicBezTo>
                  <a:lnTo>
                    <a:pt x="1" y="1396"/>
                  </a:lnTo>
                  <a:cubicBezTo>
                    <a:pt x="1" y="1546"/>
                    <a:pt x="120" y="1673"/>
                    <a:pt x="277" y="1673"/>
                  </a:cubicBezTo>
                  <a:lnTo>
                    <a:pt x="11560" y="1673"/>
                  </a:lnTo>
                  <a:cubicBezTo>
                    <a:pt x="11717" y="1673"/>
                    <a:pt x="11836" y="1546"/>
                    <a:pt x="11836" y="1396"/>
                  </a:cubicBezTo>
                  <a:lnTo>
                    <a:pt x="11836" y="276"/>
                  </a:lnTo>
                  <a:cubicBezTo>
                    <a:pt x="11836" y="120"/>
                    <a:pt x="11717" y="0"/>
                    <a:pt x="11560" y="0"/>
                  </a:cubicBezTo>
                  <a:close/>
                </a:path>
              </a:pathLst>
            </a:custGeom>
            <a:solidFill>
              <a:srgbClr val="7C7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0"/>
            <p:cNvSpPr/>
            <p:nvPr/>
          </p:nvSpPr>
          <p:spPr>
            <a:xfrm>
              <a:off x="4286073" y="2784298"/>
              <a:ext cx="129726" cy="60287"/>
            </a:xfrm>
            <a:custGeom>
              <a:rect b="b" l="l" r="r" t="t"/>
              <a:pathLst>
                <a:path extrusionOk="0" h="1673" w="3600">
                  <a:moveTo>
                    <a:pt x="254" y="0"/>
                  </a:moveTo>
                  <a:cubicBezTo>
                    <a:pt x="113" y="0"/>
                    <a:pt x="1" y="112"/>
                    <a:pt x="1" y="254"/>
                  </a:cubicBezTo>
                  <a:lnTo>
                    <a:pt x="1" y="1419"/>
                  </a:lnTo>
                  <a:cubicBezTo>
                    <a:pt x="1" y="1561"/>
                    <a:pt x="113" y="1673"/>
                    <a:pt x="254" y="1673"/>
                  </a:cubicBezTo>
                  <a:lnTo>
                    <a:pt x="3600" y="1673"/>
                  </a:lnTo>
                  <a:lnTo>
                    <a:pt x="3600" y="0"/>
                  </a:lnTo>
                  <a:close/>
                </a:path>
              </a:pathLst>
            </a:custGeom>
            <a:solidFill>
              <a:srgbClr val="7C7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0"/>
            <p:cNvSpPr/>
            <p:nvPr/>
          </p:nvSpPr>
          <p:spPr>
            <a:xfrm>
              <a:off x="4910583" y="3172396"/>
              <a:ext cx="528786" cy="75927"/>
            </a:xfrm>
            <a:custGeom>
              <a:rect b="b" l="l" r="r" t="t"/>
              <a:pathLst>
                <a:path extrusionOk="0" h="2107" w="14674">
                  <a:moveTo>
                    <a:pt x="1" y="1"/>
                  </a:moveTo>
                  <a:lnTo>
                    <a:pt x="1" y="2106"/>
                  </a:lnTo>
                  <a:lnTo>
                    <a:pt x="14673" y="2106"/>
                  </a:lnTo>
                  <a:lnTo>
                    <a:pt x="14673" y="635"/>
                  </a:lnTo>
                  <a:cubicBezTo>
                    <a:pt x="14673" y="285"/>
                    <a:pt x="14390" y="1"/>
                    <a:pt x="14039" y="1"/>
                  </a:cubicBezTo>
                  <a:close/>
                </a:path>
              </a:pathLst>
            </a:custGeom>
            <a:solidFill>
              <a:srgbClr val="CCC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0"/>
            <p:cNvSpPr/>
            <p:nvPr/>
          </p:nvSpPr>
          <p:spPr>
            <a:xfrm>
              <a:off x="5089785" y="3172396"/>
              <a:ext cx="254303" cy="75927"/>
            </a:xfrm>
            <a:custGeom>
              <a:rect b="b" l="l" r="r" t="t"/>
              <a:pathLst>
                <a:path extrusionOk="0" fill="none" h="2107" w="7057">
                  <a:moveTo>
                    <a:pt x="1" y="1"/>
                  </a:moveTo>
                  <a:lnTo>
                    <a:pt x="7057" y="1"/>
                  </a:lnTo>
                  <a:lnTo>
                    <a:pt x="7057" y="2106"/>
                  </a:lnTo>
                  <a:lnTo>
                    <a:pt x="1" y="2106"/>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0"/>
            <p:cNvSpPr/>
            <p:nvPr/>
          </p:nvSpPr>
          <p:spPr>
            <a:xfrm>
              <a:off x="5115081" y="3256898"/>
              <a:ext cx="31783" cy="15892"/>
            </a:xfrm>
            <a:custGeom>
              <a:rect b="b" l="l" r="r" t="t"/>
              <a:pathLst>
                <a:path extrusionOk="0" h="441" w="882">
                  <a:moveTo>
                    <a:pt x="187" y="0"/>
                  </a:moveTo>
                  <a:cubicBezTo>
                    <a:pt x="83" y="0"/>
                    <a:pt x="1" y="83"/>
                    <a:pt x="1" y="187"/>
                  </a:cubicBezTo>
                  <a:lnTo>
                    <a:pt x="1" y="254"/>
                  </a:lnTo>
                  <a:cubicBezTo>
                    <a:pt x="1" y="359"/>
                    <a:pt x="83" y="441"/>
                    <a:pt x="187" y="441"/>
                  </a:cubicBezTo>
                  <a:lnTo>
                    <a:pt x="695" y="441"/>
                  </a:lnTo>
                  <a:cubicBezTo>
                    <a:pt x="800" y="441"/>
                    <a:pt x="882" y="359"/>
                    <a:pt x="882" y="254"/>
                  </a:cubicBezTo>
                  <a:lnTo>
                    <a:pt x="882" y="187"/>
                  </a:lnTo>
                  <a:cubicBezTo>
                    <a:pt x="882" y="83"/>
                    <a:pt x="800" y="0"/>
                    <a:pt x="695" y="0"/>
                  </a:cubicBezTo>
                  <a:close/>
                </a:path>
              </a:pathLst>
            </a:custGeom>
            <a:solidFill>
              <a:srgbClr val="931C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0"/>
            <p:cNvSpPr/>
            <p:nvPr/>
          </p:nvSpPr>
          <p:spPr>
            <a:xfrm>
              <a:off x="5111586" y="3227025"/>
              <a:ext cx="38522" cy="38234"/>
            </a:xfrm>
            <a:custGeom>
              <a:rect b="b" l="l" r="r" t="t"/>
              <a:pathLst>
                <a:path extrusionOk="0" h="1061" w="1069">
                  <a:moveTo>
                    <a:pt x="404" y="1"/>
                  </a:moveTo>
                  <a:cubicBezTo>
                    <a:pt x="180" y="1"/>
                    <a:pt x="0" y="180"/>
                    <a:pt x="0" y="396"/>
                  </a:cubicBezTo>
                  <a:lnTo>
                    <a:pt x="0" y="874"/>
                  </a:lnTo>
                  <a:cubicBezTo>
                    <a:pt x="0" y="979"/>
                    <a:pt x="83" y="1061"/>
                    <a:pt x="187" y="1061"/>
                  </a:cubicBezTo>
                  <a:lnTo>
                    <a:pt x="882" y="1061"/>
                  </a:lnTo>
                  <a:cubicBezTo>
                    <a:pt x="986" y="1061"/>
                    <a:pt x="1068" y="979"/>
                    <a:pt x="1068" y="874"/>
                  </a:cubicBezTo>
                  <a:lnTo>
                    <a:pt x="1068" y="396"/>
                  </a:lnTo>
                  <a:cubicBezTo>
                    <a:pt x="1068" y="180"/>
                    <a:pt x="889" y="1"/>
                    <a:pt x="672" y="1"/>
                  </a:cubicBez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0"/>
            <p:cNvSpPr/>
            <p:nvPr/>
          </p:nvSpPr>
          <p:spPr>
            <a:xfrm>
              <a:off x="5284337" y="3256898"/>
              <a:ext cx="31783" cy="15892"/>
            </a:xfrm>
            <a:custGeom>
              <a:rect b="b" l="l" r="r" t="t"/>
              <a:pathLst>
                <a:path extrusionOk="0" h="441" w="882">
                  <a:moveTo>
                    <a:pt x="187" y="0"/>
                  </a:moveTo>
                  <a:cubicBezTo>
                    <a:pt x="82" y="0"/>
                    <a:pt x="0" y="83"/>
                    <a:pt x="0" y="187"/>
                  </a:cubicBezTo>
                  <a:lnTo>
                    <a:pt x="0" y="254"/>
                  </a:lnTo>
                  <a:cubicBezTo>
                    <a:pt x="0" y="359"/>
                    <a:pt x="82" y="441"/>
                    <a:pt x="187" y="441"/>
                  </a:cubicBezTo>
                  <a:lnTo>
                    <a:pt x="695" y="441"/>
                  </a:lnTo>
                  <a:cubicBezTo>
                    <a:pt x="799" y="441"/>
                    <a:pt x="881" y="359"/>
                    <a:pt x="881" y="254"/>
                  </a:cubicBezTo>
                  <a:lnTo>
                    <a:pt x="881" y="187"/>
                  </a:lnTo>
                  <a:cubicBezTo>
                    <a:pt x="881" y="83"/>
                    <a:pt x="799" y="0"/>
                    <a:pt x="695" y="0"/>
                  </a:cubicBezTo>
                  <a:close/>
                </a:path>
              </a:pathLst>
            </a:custGeom>
            <a:solidFill>
              <a:srgbClr val="931C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0"/>
            <p:cNvSpPr/>
            <p:nvPr/>
          </p:nvSpPr>
          <p:spPr>
            <a:xfrm>
              <a:off x="5281094" y="3227025"/>
              <a:ext cx="38522" cy="38234"/>
            </a:xfrm>
            <a:custGeom>
              <a:rect b="b" l="l" r="r" t="t"/>
              <a:pathLst>
                <a:path extrusionOk="0" h="1061" w="1069">
                  <a:moveTo>
                    <a:pt x="396" y="1"/>
                  </a:moveTo>
                  <a:cubicBezTo>
                    <a:pt x="180" y="1"/>
                    <a:pt x="1" y="180"/>
                    <a:pt x="8" y="396"/>
                  </a:cubicBezTo>
                  <a:lnTo>
                    <a:pt x="8" y="874"/>
                  </a:lnTo>
                  <a:cubicBezTo>
                    <a:pt x="8" y="979"/>
                    <a:pt x="90" y="1061"/>
                    <a:pt x="195" y="1061"/>
                  </a:cubicBezTo>
                  <a:lnTo>
                    <a:pt x="882" y="1061"/>
                  </a:lnTo>
                  <a:cubicBezTo>
                    <a:pt x="979" y="1061"/>
                    <a:pt x="1069" y="979"/>
                    <a:pt x="1069" y="874"/>
                  </a:cubicBezTo>
                  <a:lnTo>
                    <a:pt x="1069" y="396"/>
                  </a:lnTo>
                  <a:cubicBezTo>
                    <a:pt x="1069" y="180"/>
                    <a:pt x="889" y="1"/>
                    <a:pt x="665" y="1"/>
                  </a:cubicBez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0"/>
            <p:cNvSpPr/>
            <p:nvPr/>
          </p:nvSpPr>
          <p:spPr>
            <a:xfrm>
              <a:off x="5199583" y="3256898"/>
              <a:ext cx="32036" cy="15892"/>
            </a:xfrm>
            <a:custGeom>
              <a:rect b="b" l="l" r="r" t="t"/>
              <a:pathLst>
                <a:path extrusionOk="0" h="441" w="889">
                  <a:moveTo>
                    <a:pt x="187" y="0"/>
                  </a:moveTo>
                  <a:cubicBezTo>
                    <a:pt x="90" y="0"/>
                    <a:pt x="0" y="83"/>
                    <a:pt x="0" y="187"/>
                  </a:cubicBezTo>
                  <a:lnTo>
                    <a:pt x="0" y="254"/>
                  </a:lnTo>
                  <a:cubicBezTo>
                    <a:pt x="0" y="359"/>
                    <a:pt x="90" y="441"/>
                    <a:pt x="187" y="441"/>
                  </a:cubicBezTo>
                  <a:lnTo>
                    <a:pt x="702" y="441"/>
                  </a:lnTo>
                  <a:cubicBezTo>
                    <a:pt x="799" y="441"/>
                    <a:pt x="889" y="359"/>
                    <a:pt x="889" y="254"/>
                  </a:cubicBezTo>
                  <a:lnTo>
                    <a:pt x="889" y="187"/>
                  </a:lnTo>
                  <a:cubicBezTo>
                    <a:pt x="889" y="83"/>
                    <a:pt x="799" y="0"/>
                    <a:pt x="702" y="0"/>
                  </a:cubicBezTo>
                  <a:close/>
                </a:path>
              </a:pathLst>
            </a:custGeom>
            <a:solidFill>
              <a:srgbClr val="931C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0"/>
            <p:cNvSpPr/>
            <p:nvPr/>
          </p:nvSpPr>
          <p:spPr>
            <a:xfrm>
              <a:off x="5196340" y="3227025"/>
              <a:ext cx="38234" cy="38234"/>
            </a:xfrm>
            <a:custGeom>
              <a:rect b="b" l="l" r="r" t="t"/>
              <a:pathLst>
                <a:path extrusionOk="0" h="1061" w="1061">
                  <a:moveTo>
                    <a:pt x="396" y="1"/>
                  </a:moveTo>
                  <a:cubicBezTo>
                    <a:pt x="180" y="1"/>
                    <a:pt x="1" y="180"/>
                    <a:pt x="1" y="396"/>
                  </a:cubicBezTo>
                  <a:lnTo>
                    <a:pt x="1" y="874"/>
                  </a:lnTo>
                  <a:cubicBezTo>
                    <a:pt x="1" y="979"/>
                    <a:pt x="83" y="1061"/>
                    <a:pt x="187" y="1061"/>
                  </a:cubicBezTo>
                  <a:lnTo>
                    <a:pt x="874" y="1061"/>
                  </a:lnTo>
                  <a:cubicBezTo>
                    <a:pt x="979" y="1061"/>
                    <a:pt x="1061" y="979"/>
                    <a:pt x="1061" y="874"/>
                  </a:cubicBezTo>
                  <a:lnTo>
                    <a:pt x="1061" y="396"/>
                  </a:lnTo>
                  <a:cubicBezTo>
                    <a:pt x="1061" y="180"/>
                    <a:pt x="882" y="1"/>
                    <a:pt x="665" y="1"/>
                  </a:cubicBez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0"/>
            <p:cNvSpPr/>
            <p:nvPr/>
          </p:nvSpPr>
          <p:spPr>
            <a:xfrm>
              <a:off x="5102721" y="3192323"/>
              <a:ext cx="55999" cy="29369"/>
            </a:xfrm>
            <a:custGeom>
              <a:rect b="b" l="l" r="r" t="t"/>
              <a:pathLst>
                <a:path extrusionOk="0" h="815" w="1554">
                  <a:moveTo>
                    <a:pt x="403" y="0"/>
                  </a:moveTo>
                  <a:cubicBezTo>
                    <a:pt x="179" y="0"/>
                    <a:pt x="0" y="180"/>
                    <a:pt x="0" y="411"/>
                  </a:cubicBezTo>
                  <a:cubicBezTo>
                    <a:pt x="0" y="635"/>
                    <a:pt x="179" y="814"/>
                    <a:pt x="403" y="814"/>
                  </a:cubicBezTo>
                  <a:lnTo>
                    <a:pt x="1143" y="814"/>
                  </a:lnTo>
                  <a:cubicBezTo>
                    <a:pt x="1367" y="814"/>
                    <a:pt x="1553" y="635"/>
                    <a:pt x="1553" y="411"/>
                  </a:cubicBezTo>
                  <a:cubicBezTo>
                    <a:pt x="1553" y="180"/>
                    <a:pt x="1367" y="0"/>
                    <a:pt x="1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0"/>
            <p:cNvSpPr/>
            <p:nvPr/>
          </p:nvSpPr>
          <p:spPr>
            <a:xfrm>
              <a:off x="5187475" y="3192323"/>
              <a:ext cx="55999" cy="29369"/>
            </a:xfrm>
            <a:custGeom>
              <a:rect b="b" l="l" r="r" t="t"/>
              <a:pathLst>
                <a:path extrusionOk="0" h="815" w="1554">
                  <a:moveTo>
                    <a:pt x="403" y="0"/>
                  </a:moveTo>
                  <a:cubicBezTo>
                    <a:pt x="179" y="0"/>
                    <a:pt x="0" y="180"/>
                    <a:pt x="0" y="411"/>
                  </a:cubicBezTo>
                  <a:cubicBezTo>
                    <a:pt x="0" y="635"/>
                    <a:pt x="179" y="814"/>
                    <a:pt x="403" y="814"/>
                  </a:cubicBezTo>
                  <a:lnTo>
                    <a:pt x="1143" y="814"/>
                  </a:lnTo>
                  <a:cubicBezTo>
                    <a:pt x="1367" y="814"/>
                    <a:pt x="1553" y="635"/>
                    <a:pt x="1553" y="411"/>
                  </a:cubicBezTo>
                  <a:cubicBezTo>
                    <a:pt x="1553" y="180"/>
                    <a:pt x="1367" y="0"/>
                    <a:pt x="1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0"/>
            <p:cNvSpPr/>
            <p:nvPr/>
          </p:nvSpPr>
          <p:spPr>
            <a:xfrm>
              <a:off x="5270608" y="3192323"/>
              <a:ext cx="55999" cy="29369"/>
            </a:xfrm>
            <a:custGeom>
              <a:rect b="b" l="l" r="r" t="t"/>
              <a:pathLst>
                <a:path extrusionOk="0" h="815" w="1554">
                  <a:moveTo>
                    <a:pt x="404" y="0"/>
                  </a:moveTo>
                  <a:cubicBezTo>
                    <a:pt x="180" y="0"/>
                    <a:pt x="0" y="180"/>
                    <a:pt x="0" y="411"/>
                  </a:cubicBezTo>
                  <a:cubicBezTo>
                    <a:pt x="0" y="635"/>
                    <a:pt x="180" y="814"/>
                    <a:pt x="404" y="814"/>
                  </a:cubicBezTo>
                  <a:lnTo>
                    <a:pt x="1143" y="814"/>
                  </a:lnTo>
                  <a:cubicBezTo>
                    <a:pt x="1367" y="814"/>
                    <a:pt x="1554" y="635"/>
                    <a:pt x="1554" y="411"/>
                  </a:cubicBezTo>
                  <a:cubicBezTo>
                    <a:pt x="1554" y="180"/>
                    <a:pt x="1367" y="0"/>
                    <a:pt x="1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0"/>
            <p:cNvSpPr/>
            <p:nvPr/>
          </p:nvSpPr>
          <p:spPr>
            <a:xfrm>
              <a:off x="5172917" y="3173477"/>
              <a:ext cx="36" cy="74846"/>
            </a:xfrm>
            <a:custGeom>
              <a:rect b="b" l="l" r="r" t="t"/>
              <a:pathLst>
                <a:path extrusionOk="0" h="2077" w="1">
                  <a:moveTo>
                    <a:pt x="1" y="1"/>
                  </a:moveTo>
                  <a:lnTo>
                    <a:pt x="1" y="2076"/>
                  </a:lnTo>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0"/>
            <p:cNvSpPr/>
            <p:nvPr/>
          </p:nvSpPr>
          <p:spPr>
            <a:xfrm>
              <a:off x="5172917" y="3173477"/>
              <a:ext cx="36" cy="74846"/>
            </a:xfrm>
            <a:custGeom>
              <a:rect b="b" l="l" r="r" t="t"/>
              <a:pathLst>
                <a:path extrusionOk="0" fill="none" h="2077" w="1">
                  <a:moveTo>
                    <a:pt x="1" y="1"/>
                  </a:moveTo>
                  <a:lnTo>
                    <a:pt x="1" y="207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0"/>
            <p:cNvSpPr/>
            <p:nvPr/>
          </p:nvSpPr>
          <p:spPr>
            <a:xfrm>
              <a:off x="5257707" y="3173477"/>
              <a:ext cx="36" cy="74846"/>
            </a:xfrm>
            <a:custGeom>
              <a:rect b="b" l="l" r="r" t="t"/>
              <a:pathLst>
                <a:path extrusionOk="0" h="2077" w="1">
                  <a:moveTo>
                    <a:pt x="0" y="1"/>
                  </a:moveTo>
                  <a:lnTo>
                    <a:pt x="0" y="2076"/>
                  </a:lnTo>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0"/>
            <p:cNvSpPr/>
            <p:nvPr/>
          </p:nvSpPr>
          <p:spPr>
            <a:xfrm>
              <a:off x="5257707" y="3173477"/>
              <a:ext cx="36" cy="74846"/>
            </a:xfrm>
            <a:custGeom>
              <a:rect b="b" l="l" r="r" t="t"/>
              <a:pathLst>
                <a:path extrusionOk="0" fill="none" h="2077" w="1">
                  <a:moveTo>
                    <a:pt x="0" y="1"/>
                  </a:moveTo>
                  <a:lnTo>
                    <a:pt x="0" y="207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0"/>
            <p:cNvSpPr/>
            <p:nvPr/>
          </p:nvSpPr>
          <p:spPr>
            <a:xfrm>
              <a:off x="3568717" y="3113732"/>
              <a:ext cx="254844" cy="79963"/>
            </a:xfrm>
            <a:custGeom>
              <a:rect b="b" l="l" r="r" t="t"/>
              <a:pathLst>
                <a:path extrusionOk="0" h="2219" w="7072">
                  <a:moveTo>
                    <a:pt x="0" y="1"/>
                  </a:moveTo>
                  <a:lnTo>
                    <a:pt x="0" y="2219"/>
                  </a:lnTo>
                  <a:lnTo>
                    <a:pt x="7072" y="2219"/>
                  </a:lnTo>
                  <a:lnTo>
                    <a:pt x="7072"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0"/>
            <p:cNvSpPr/>
            <p:nvPr/>
          </p:nvSpPr>
          <p:spPr>
            <a:xfrm>
              <a:off x="2889272" y="2679204"/>
              <a:ext cx="100143" cy="50348"/>
            </a:xfrm>
            <a:custGeom>
              <a:rect b="b" l="l" r="r" t="t"/>
              <a:pathLst>
                <a:path extrusionOk="0" h="1905" w="2779">
                  <a:moveTo>
                    <a:pt x="949" y="0"/>
                  </a:moveTo>
                  <a:cubicBezTo>
                    <a:pt x="426" y="0"/>
                    <a:pt x="1" y="426"/>
                    <a:pt x="1" y="956"/>
                  </a:cubicBezTo>
                  <a:cubicBezTo>
                    <a:pt x="1" y="1479"/>
                    <a:pt x="426" y="1905"/>
                    <a:pt x="949" y="1905"/>
                  </a:cubicBezTo>
                  <a:lnTo>
                    <a:pt x="1823" y="1905"/>
                  </a:lnTo>
                  <a:cubicBezTo>
                    <a:pt x="2353" y="1905"/>
                    <a:pt x="2778" y="1479"/>
                    <a:pt x="2778" y="956"/>
                  </a:cubicBezTo>
                  <a:cubicBezTo>
                    <a:pt x="2778" y="426"/>
                    <a:pt x="2353" y="0"/>
                    <a:pt x="18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0"/>
            <p:cNvSpPr/>
            <p:nvPr/>
          </p:nvSpPr>
          <p:spPr>
            <a:xfrm>
              <a:off x="3568717" y="3113732"/>
              <a:ext cx="254591" cy="79963"/>
            </a:xfrm>
            <a:custGeom>
              <a:rect b="b" l="l" r="r" t="t"/>
              <a:pathLst>
                <a:path extrusionOk="0" fill="none" h="2219" w="7065">
                  <a:moveTo>
                    <a:pt x="0" y="1"/>
                  </a:moveTo>
                  <a:lnTo>
                    <a:pt x="7064" y="1"/>
                  </a:lnTo>
                  <a:lnTo>
                    <a:pt x="7064" y="2219"/>
                  </a:lnTo>
                  <a:lnTo>
                    <a:pt x="0" y="221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0"/>
            <p:cNvSpPr/>
            <p:nvPr/>
          </p:nvSpPr>
          <p:spPr>
            <a:xfrm>
              <a:off x="3594014" y="3202269"/>
              <a:ext cx="31783" cy="16180"/>
            </a:xfrm>
            <a:custGeom>
              <a:rect b="b" l="l" r="r" t="t"/>
              <a:pathLst>
                <a:path extrusionOk="0" h="449" w="882">
                  <a:moveTo>
                    <a:pt x="187" y="1"/>
                  </a:moveTo>
                  <a:cubicBezTo>
                    <a:pt x="82" y="1"/>
                    <a:pt x="0" y="83"/>
                    <a:pt x="0" y="187"/>
                  </a:cubicBezTo>
                  <a:lnTo>
                    <a:pt x="0" y="262"/>
                  </a:lnTo>
                  <a:cubicBezTo>
                    <a:pt x="0" y="359"/>
                    <a:pt x="82" y="449"/>
                    <a:pt x="187" y="449"/>
                  </a:cubicBezTo>
                  <a:lnTo>
                    <a:pt x="695" y="449"/>
                  </a:lnTo>
                  <a:cubicBezTo>
                    <a:pt x="799" y="449"/>
                    <a:pt x="881" y="359"/>
                    <a:pt x="881" y="262"/>
                  </a:cubicBezTo>
                  <a:lnTo>
                    <a:pt x="881" y="187"/>
                  </a:lnTo>
                  <a:cubicBezTo>
                    <a:pt x="881" y="83"/>
                    <a:pt x="799" y="1"/>
                    <a:pt x="6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0"/>
            <p:cNvSpPr/>
            <p:nvPr/>
          </p:nvSpPr>
          <p:spPr>
            <a:xfrm>
              <a:off x="3590771" y="3172396"/>
              <a:ext cx="38234" cy="38522"/>
            </a:xfrm>
            <a:custGeom>
              <a:rect b="b" l="l" r="r" t="t"/>
              <a:pathLst>
                <a:path extrusionOk="0" h="1069" w="1061">
                  <a:moveTo>
                    <a:pt x="396" y="1"/>
                  </a:moveTo>
                  <a:cubicBezTo>
                    <a:pt x="172" y="1"/>
                    <a:pt x="1" y="180"/>
                    <a:pt x="1" y="404"/>
                  </a:cubicBezTo>
                  <a:lnTo>
                    <a:pt x="1" y="882"/>
                  </a:lnTo>
                  <a:cubicBezTo>
                    <a:pt x="1" y="986"/>
                    <a:pt x="83" y="1069"/>
                    <a:pt x="187" y="1069"/>
                  </a:cubicBezTo>
                  <a:lnTo>
                    <a:pt x="874" y="1069"/>
                  </a:lnTo>
                  <a:cubicBezTo>
                    <a:pt x="979" y="1069"/>
                    <a:pt x="1061" y="986"/>
                    <a:pt x="1061" y="882"/>
                  </a:cubicBezTo>
                  <a:lnTo>
                    <a:pt x="1061" y="404"/>
                  </a:lnTo>
                  <a:cubicBezTo>
                    <a:pt x="1061" y="180"/>
                    <a:pt x="882" y="1"/>
                    <a:pt x="6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0"/>
            <p:cNvSpPr/>
            <p:nvPr/>
          </p:nvSpPr>
          <p:spPr>
            <a:xfrm>
              <a:off x="3763522" y="3202269"/>
              <a:ext cx="31783" cy="16180"/>
            </a:xfrm>
            <a:custGeom>
              <a:rect b="b" l="l" r="r" t="t"/>
              <a:pathLst>
                <a:path extrusionOk="0" h="449" w="882">
                  <a:moveTo>
                    <a:pt x="187" y="1"/>
                  </a:moveTo>
                  <a:cubicBezTo>
                    <a:pt x="83" y="1"/>
                    <a:pt x="0" y="83"/>
                    <a:pt x="0" y="187"/>
                  </a:cubicBezTo>
                  <a:lnTo>
                    <a:pt x="0" y="262"/>
                  </a:lnTo>
                  <a:cubicBezTo>
                    <a:pt x="0" y="359"/>
                    <a:pt x="83" y="449"/>
                    <a:pt x="187" y="449"/>
                  </a:cubicBezTo>
                  <a:lnTo>
                    <a:pt x="695" y="449"/>
                  </a:lnTo>
                  <a:cubicBezTo>
                    <a:pt x="799" y="449"/>
                    <a:pt x="882" y="359"/>
                    <a:pt x="882" y="262"/>
                  </a:cubicBezTo>
                  <a:lnTo>
                    <a:pt x="882" y="187"/>
                  </a:lnTo>
                  <a:cubicBezTo>
                    <a:pt x="882" y="83"/>
                    <a:pt x="799" y="1"/>
                    <a:pt x="6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0"/>
            <p:cNvSpPr/>
            <p:nvPr/>
          </p:nvSpPr>
          <p:spPr>
            <a:xfrm>
              <a:off x="3760027" y="3172396"/>
              <a:ext cx="38522" cy="38522"/>
            </a:xfrm>
            <a:custGeom>
              <a:rect b="b" l="l" r="r" t="t"/>
              <a:pathLst>
                <a:path extrusionOk="0" h="1069" w="1069">
                  <a:moveTo>
                    <a:pt x="404" y="1"/>
                  </a:moveTo>
                  <a:cubicBezTo>
                    <a:pt x="180" y="1"/>
                    <a:pt x="0" y="180"/>
                    <a:pt x="0" y="404"/>
                  </a:cubicBezTo>
                  <a:lnTo>
                    <a:pt x="0" y="882"/>
                  </a:lnTo>
                  <a:cubicBezTo>
                    <a:pt x="0" y="986"/>
                    <a:pt x="82" y="1069"/>
                    <a:pt x="187" y="1069"/>
                  </a:cubicBezTo>
                  <a:lnTo>
                    <a:pt x="881" y="1069"/>
                  </a:lnTo>
                  <a:cubicBezTo>
                    <a:pt x="986" y="1069"/>
                    <a:pt x="1068" y="986"/>
                    <a:pt x="1068" y="882"/>
                  </a:cubicBezTo>
                  <a:lnTo>
                    <a:pt x="1068" y="404"/>
                  </a:lnTo>
                  <a:cubicBezTo>
                    <a:pt x="1068" y="180"/>
                    <a:pt x="889" y="1"/>
                    <a:pt x="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0"/>
            <p:cNvSpPr/>
            <p:nvPr/>
          </p:nvSpPr>
          <p:spPr>
            <a:xfrm>
              <a:off x="3678768" y="3202269"/>
              <a:ext cx="31783" cy="16180"/>
            </a:xfrm>
            <a:custGeom>
              <a:rect b="b" l="l" r="r" t="t"/>
              <a:pathLst>
                <a:path extrusionOk="0" h="449" w="882">
                  <a:moveTo>
                    <a:pt x="187" y="1"/>
                  </a:moveTo>
                  <a:cubicBezTo>
                    <a:pt x="82" y="1"/>
                    <a:pt x="0" y="83"/>
                    <a:pt x="0" y="187"/>
                  </a:cubicBezTo>
                  <a:lnTo>
                    <a:pt x="0" y="262"/>
                  </a:lnTo>
                  <a:cubicBezTo>
                    <a:pt x="0" y="359"/>
                    <a:pt x="82" y="449"/>
                    <a:pt x="187" y="449"/>
                  </a:cubicBezTo>
                  <a:lnTo>
                    <a:pt x="695" y="449"/>
                  </a:lnTo>
                  <a:cubicBezTo>
                    <a:pt x="799" y="449"/>
                    <a:pt x="881" y="359"/>
                    <a:pt x="881" y="262"/>
                  </a:cubicBezTo>
                  <a:lnTo>
                    <a:pt x="881" y="187"/>
                  </a:lnTo>
                  <a:cubicBezTo>
                    <a:pt x="881" y="83"/>
                    <a:pt x="799" y="1"/>
                    <a:pt x="6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0"/>
            <p:cNvSpPr/>
            <p:nvPr/>
          </p:nvSpPr>
          <p:spPr>
            <a:xfrm>
              <a:off x="3675273" y="3172396"/>
              <a:ext cx="38486" cy="38522"/>
            </a:xfrm>
            <a:custGeom>
              <a:rect b="b" l="l" r="r" t="t"/>
              <a:pathLst>
                <a:path extrusionOk="0" h="1069" w="1068">
                  <a:moveTo>
                    <a:pt x="403" y="1"/>
                  </a:moveTo>
                  <a:cubicBezTo>
                    <a:pt x="179" y="1"/>
                    <a:pt x="0" y="180"/>
                    <a:pt x="8" y="404"/>
                  </a:cubicBezTo>
                  <a:lnTo>
                    <a:pt x="8" y="882"/>
                  </a:lnTo>
                  <a:cubicBezTo>
                    <a:pt x="8" y="986"/>
                    <a:pt x="90" y="1069"/>
                    <a:pt x="194" y="1069"/>
                  </a:cubicBezTo>
                  <a:lnTo>
                    <a:pt x="881" y="1069"/>
                  </a:lnTo>
                  <a:cubicBezTo>
                    <a:pt x="986" y="1069"/>
                    <a:pt x="1068" y="986"/>
                    <a:pt x="1068" y="882"/>
                  </a:cubicBezTo>
                  <a:lnTo>
                    <a:pt x="1068" y="404"/>
                  </a:lnTo>
                  <a:cubicBezTo>
                    <a:pt x="1068" y="180"/>
                    <a:pt x="889" y="1"/>
                    <a:pt x="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0"/>
            <p:cNvSpPr/>
            <p:nvPr/>
          </p:nvSpPr>
          <p:spPr>
            <a:xfrm>
              <a:off x="3581618" y="3137983"/>
              <a:ext cx="55999" cy="29081"/>
            </a:xfrm>
            <a:custGeom>
              <a:rect b="b" l="l" r="r" t="t"/>
              <a:pathLst>
                <a:path extrusionOk="0" h="807" w="1554">
                  <a:moveTo>
                    <a:pt x="404" y="0"/>
                  </a:moveTo>
                  <a:cubicBezTo>
                    <a:pt x="180" y="0"/>
                    <a:pt x="1" y="179"/>
                    <a:pt x="1" y="403"/>
                  </a:cubicBezTo>
                  <a:cubicBezTo>
                    <a:pt x="1" y="627"/>
                    <a:pt x="180" y="806"/>
                    <a:pt x="404" y="806"/>
                  </a:cubicBezTo>
                  <a:lnTo>
                    <a:pt x="1143" y="806"/>
                  </a:lnTo>
                  <a:cubicBezTo>
                    <a:pt x="1375" y="806"/>
                    <a:pt x="1554" y="627"/>
                    <a:pt x="1554" y="403"/>
                  </a:cubicBezTo>
                  <a:cubicBezTo>
                    <a:pt x="1554" y="179"/>
                    <a:pt x="1375" y="0"/>
                    <a:pt x="1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0"/>
            <p:cNvSpPr/>
            <p:nvPr/>
          </p:nvSpPr>
          <p:spPr>
            <a:xfrm>
              <a:off x="3666372" y="3137983"/>
              <a:ext cx="55999" cy="29081"/>
            </a:xfrm>
            <a:custGeom>
              <a:rect b="b" l="l" r="r" t="t"/>
              <a:pathLst>
                <a:path extrusionOk="0" h="807" w="1554">
                  <a:moveTo>
                    <a:pt x="404" y="0"/>
                  </a:moveTo>
                  <a:cubicBezTo>
                    <a:pt x="180" y="0"/>
                    <a:pt x="1" y="179"/>
                    <a:pt x="1" y="403"/>
                  </a:cubicBezTo>
                  <a:cubicBezTo>
                    <a:pt x="1" y="627"/>
                    <a:pt x="180" y="806"/>
                    <a:pt x="404" y="806"/>
                  </a:cubicBezTo>
                  <a:lnTo>
                    <a:pt x="1143" y="806"/>
                  </a:lnTo>
                  <a:cubicBezTo>
                    <a:pt x="1375" y="806"/>
                    <a:pt x="1554" y="627"/>
                    <a:pt x="1554" y="403"/>
                  </a:cubicBezTo>
                  <a:cubicBezTo>
                    <a:pt x="1554" y="179"/>
                    <a:pt x="1375" y="0"/>
                    <a:pt x="1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0"/>
            <p:cNvSpPr/>
            <p:nvPr/>
          </p:nvSpPr>
          <p:spPr>
            <a:xfrm>
              <a:off x="3749540" y="3137983"/>
              <a:ext cx="55999" cy="29081"/>
            </a:xfrm>
            <a:custGeom>
              <a:rect b="b" l="l" r="r" t="t"/>
              <a:pathLst>
                <a:path extrusionOk="0" h="807" w="1554">
                  <a:moveTo>
                    <a:pt x="403" y="0"/>
                  </a:moveTo>
                  <a:cubicBezTo>
                    <a:pt x="179" y="0"/>
                    <a:pt x="0" y="179"/>
                    <a:pt x="0" y="403"/>
                  </a:cubicBezTo>
                  <a:cubicBezTo>
                    <a:pt x="0" y="627"/>
                    <a:pt x="179" y="806"/>
                    <a:pt x="403" y="806"/>
                  </a:cubicBezTo>
                  <a:lnTo>
                    <a:pt x="1143" y="806"/>
                  </a:lnTo>
                  <a:cubicBezTo>
                    <a:pt x="1374" y="806"/>
                    <a:pt x="1553" y="627"/>
                    <a:pt x="1553" y="403"/>
                  </a:cubicBezTo>
                  <a:cubicBezTo>
                    <a:pt x="1553" y="179"/>
                    <a:pt x="1374" y="0"/>
                    <a:pt x="1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0"/>
            <p:cNvSpPr/>
            <p:nvPr/>
          </p:nvSpPr>
          <p:spPr>
            <a:xfrm>
              <a:off x="3651850" y="3113732"/>
              <a:ext cx="36" cy="79963"/>
            </a:xfrm>
            <a:custGeom>
              <a:rect b="b" l="l" r="r" t="t"/>
              <a:pathLst>
                <a:path extrusionOk="0" h="2219" w="1">
                  <a:moveTo>
                    <a:pt x="1" y="1"/>
                  </a:moveTo>
                  <a:lnTo>
                    <a:pt x="1" y="2219"/>
                  </a:lnTo>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0"/>
            <p:cNvSpPr/>
            <p:nvPr/>
          </p:nvSpPr>
          <p:spPr>
            <a:xfrm>
              <a:off x="3651850" y="3113732"/>
              <a:ext cx="36" cy="79963"/>
            </a:xfrm>
            <a:custGeom>
              <a:rect b="b" l="l" r="r" t="t"/>
              <a:pathLst>
                <a:path extrusionOk="0" fill="none" h="2219" w="1">
                  <a:moveTo>
                    <a:pt x="1" y="1"/>
                  </a:moveTo>
                  <a:lnTo>
                    <a:pt x="1" y="221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0"/>
            <p:cNvSpPr/>
            <p:nvPr/>
          </p:nvSpPr>
          <p:spPr>
            <a:xfrm>
              <a:off x="3736604" y="3113732"/>
              <a:ext cx="36" cy="79963"/>
            </a:xfrm>
            <a:custGeom>
              <a:rect b="b" l="l" r="r" t="t"/>
              <a:pathLst>
                <a:path extrusionOk="0" h="2219" w="1">
                  <a:moveTo>
                    <a:pt x="1" y="1"/>
                  </a:moveTo>
                  <a:lnTo>
                    <a:pt x="1" y="2219"/>
                  </a:lnTo>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0"/>
            <p:cNvSpPr/>
            <p:nvPr/>
          </p:nvSpPr>
          <p:spPr>
            <a:xfrm>
              <a:off x="3736604" y="3113732"/>
              <a:ext cx="36" cy="79963"/>
            </a:xfrm>
            <a:custGeom>
              <a:rect b="b" l="l" r="r" t="t"/>
              <a:pathLst>
                <a:path extrusionOk="0" fill="none" h="2219" w="1">
                  <a:moveTo>
                    <a:pt x="1" y="1"/>
                  </a:moveTo>
                  <a:lnTo>
                    <a:pt x="1" y="221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0"/>
            <p:cNvSpPr/>
            <p:nvPr/>
          </p:nvSpPr>
          <p:spPr>
            <a:xfrm>
              <a:off x="4979734" y="3360749"/>
              <a:ext cx="7315" cy="11603"/>
            </a:xfrm>
            <a:custGeom>
              <a:rect b="b" l="l" r="r" t="t"/>
              <a:pathLst>
                <a:path extrusionOk="0" h="322" w="203">
                  <a:moveTo>
                    <a:pt x="105" y="1"/>
                  </a:moveTo>
                  <a:cubicBezTo>
                    <a:pt x="45" y="1"/>
                    <a:pt x="1" y="45"/>
                    <a:pt x="1" y="105"/>
                  </a:cubicBezTo>
                  <a:lnTo>
                    <a:pt x="1" y="217"/>
                  </a:lnTo>
                  <a:cubicBezTo>
                    <a:pt x="1" y="277"/>
                    <a:pt x="45" y="322"/>
                    <a:pt x="105" y="322"/>
                  </a:cubicBezTo>
                  <a:cubicBezTo>
                    <a:pt x="157" y="322"/>
                    <a:pt x="202" y="277"/>
                    <a:pt x="202" y="217"/>
                  </a:cubicBezTo>
                  <a:lnTo>
                    <a:pt x="202" y="105"/>
                  </a:lnTo>
                  <a:cubicBezTo>
                    <a:pt x="202" y="45"/>
                    <a:pt x="157" y="1"/>
                    <a:pt x="105"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0"/>
            <p:cNvSpPr/>
            <p:nvPr/>
          </p:nvSpPr>
          <p:spPr>
            <a:xfrm>
              <a:off x="4912745" y="3283527"/>
              <a:ext cx="46306" cy="103638"/>
            </a:xfrm>
            <a:custGeom>
              <a:rect b="b" l="l" r="r" t="t"/>
              <a:pathLst>
                <a:path extrusionOk="0" h="2876" w="1285">
                  <a:moveTo>
                    <a:pt x="508" y="1"/>
                  </a:moveTo>
                  <a:cubicBezTo>
                    <a:pt x="224" y="1"/>
                    <a:pt x="0" y="225"/>
                    <a:pt x="0" y="508"/>
                  </a:cubicBezTo>
                  <a:lnTo>
                    <a:pt x="0" y="2360"/>
                  </a:lnTo>
                  <a:cubicBezTo>
                    <a:pt x="0" y="2644"/>
                    <a:pt x="224" y="2875"/>
                    <a:pt x="508" y="2875"/>
                  </a:cubicBezTo>
                  <a:lnTo>
                    <a:pt x="769" y="2875"/>
                  </a:lnTo>
                  <a:cubicBezTo>
                    <a:pt x="1053" y="2875"/>
                    <a:pt x="1285" y="2644"/>
                    <a:pt x="1285" y="2360"/>
                  </a:cubicBezTo>
                  <a:lnTo>
                    <a:pt x="1285" y="508"/>
                  </a:lnTo>
                  <a:cubicBezTo>
                    <a:pt x="1285" y="225"/>
                    <a:pt x="1053" y="1"/>
                    <a:pt x="769"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0"/>
            <p:cNvSpPr/>
            <p:nvPr/>
          </p:nvSpPr>
          <p:spPr>
            <a:xfrm>
              <a:off x="4964924" y="3338156"/>
              <a:ext cx="36900" cy="25585"/>
            </a:xfrm>
            <a:custGeom>
              <a:rect b="b" l="l" r="r" t="t"/>
              <a:pathLst>
                <a:path extrusionOk="0" h="710" w="1024">
                  <a:moveTo>
                    <a:pt x="516" y="0"/>
                  </a:moveTo>
                  <a:cubicBezTo>
                    <a:pt x="232" y="0"/>
                    <a:pt x="1" y="157"/>
                    <a:pt x="1" y="359"/>
                  </a:cubicBezTo>
                  <a:cubicBezTo>
                    <a:pt x="1" y="553"/>
                    <a:pt x="232" y="710"/>
                    <a:pt x="516" y="710"/>
                  </a:cubicBezTo>
                  <a:cubicBezTo>
                    <a:pt x="800" y="710"/>
                    <a:pt x="1024" y="553"/>
                    <a:pt x="1024" y="359"/>
                  </a:cubicBezTo>
                  <a:cubicBezTo>
                    <a:pt x="1024" y="157"/>
                    <a:pt x="800" y="0"/>
                    <a:pt x="516" y="0"/>
                  </a:cubicBez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0"/>
            <p:cNvSpPr/>
            <p:nvPr/>
          </p:nvSpPr>
          <p:spPr>
            <a:xfrm>
              <a:off x="4933718" y="3335453"/>
              <a:ext cx="14847" cy="31243"/>
            </a:xfrm>
            <a:custGeom>
              <a:rect b="b" l="l" r="r" t="t"/>
              <a:pathLst>
                <a:path extrusionOk="0" h="867" w="412">
                  <a:moveTo>
                    <a:pt x="1" y="1"/>
                  </a:moveTo>
                  <a:lnTo>
                    <a:pt x="1" y="867"/>
                  </a:lnTo>
                  <a:lnTo>
                    <a:pt x="411" y="867"/>
                  </a:lnTo>
                  <a:lnTo>
                    <a:pt x="411" y="1"/>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0"/>
            <p:cNvSpPr/>
            <p:nvPr/>
          </p:nvSpPr>
          <p:spPr>
            <a:xfrm>
              <a:off x="4923772" y="3328210"/>
              <a:ext cx="9982" cy="38486"/>
            </a:xfrm>
            <a:custGeom>
              <a:rect b="b" l="l" r="r" t="t"/>
              <a:pathLst>
                <a:path extrusionOk="0" h="1068" w="277">
                  <a:moveTo>
                    <a:pt x="0" y="0"/>
                  </a:moveTo>
                  <a:lnTo>
                    <a:pt x="0" y="1068"/>
                  </a:lnTo>
                  <a:lnTo>
                    <a:pt x="277" y="1068"/>
                  </a:lnTo>
                  <a:lnTo>
                    <a:pt x="277" y="232"/>
                  </a:lnTo>
                  <a:lnTo>
                    <a:pt x="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0"/>
            <p:cNvSpPr/>
            <p:nvPr/>
          </p:nvSpPr>
          <p:spPr>
            <a:xfrm>
              <a:off x="4928601" y="3338156"/>
              <a:ext cx="36" cy="22630"/>
            </a:xfrm>
            <a:custGeom>
              <a:rect b="b" l="l" r="r" t="t"/>
              <a:pathLst>
                <a:path extrusionOk="0" fill="none" h="628" w="1">
                  <a:moveTo>
                    <a:pt x="1" y="0"/>
                  </a:moveTo>
                  <a:lnTo>
                    <a:pt x="1" y="62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0"/>
            <p:cNvSpPr/>
            <p:nvPr/>
          </p:nvSpPr>
          <p:spPr>
            <a:xfrm>
              <a:off x="4142104" y="3301292"/>
              <a:ext cx="46306" cy="103638"/>
            </a:xfrm>
            <a:custGeom>
              <a:rect b="b" l="l" r="r" t="t"/>
              <a:pathLst>
                <a:path extrusionOk="0" h="2876" w="1285">
                  <a:moveTo>
                    <a:pt x="1" y="0"/>
                  </a:moveTo>
                  <a:lnTo>
                    <a:pt x="1" y="2875"/>
                  </a:lnTo>
                  <a:lnTo>
                    <a:pt x="1285" y="2875"/>
                  </a:lnTo>
                  <a:lnTo>
                    <a:pt x="128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0"/>
            <p:cNvSpPr/>
            <p:nvPr/>
          </p:nvSpPr>
          <p:spPr>
            <a:xfrm>
              <a:off x="4162824" y="3353218"/>
              <a:ext cx="15099" cy="31243"/>
            </a:xfrm>
            <a:custGeom>
              <a:rect b="b" l="l" r="r" t="t"/>
              <a:pathLst>
                <a:path extrusionOk="0" h="867" w="419">
                  <a:moveTo>
                    <a:pt x="1" y="1"/>
                  </a:moveTo>
                  <a:lnTo>
                    <a:pt x="1" y="867"/>
                  </a:lnTo>
                  <a:lnTo>
                    <a:pt x="419" y="867"/>
                  </a:lnTo>
                  <a:lnTo>
                    <a:pt x="419" y="1"/>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0"/>
            <p:cNvSpPr/>
            <p:nvPr/>
          </p:nvSpPr>
          <p:spPr>
            <a:xfrm>
              <a:off x="4153131" y="3345975"/>
              <a:ext cx="10018" cy="38486"/>
            </a:xfrm>
            <a:custGeom>
              <a:rect b="b" l="l" r="r" t="t"/>
              <a:pathLst>
                <a:path extrusionOk="0" h="1068" w="278">
                  <a:moveTo>
                    <a:pt x="1" y="0"/>
                  </a:moveTo>
                  <a:lnTo>
                    <a:pt x="1" y="1068"/>
                  </a:lnTo>
                  <a:lnTo>
                    <a:pt x="277" y="1068"/>
                  </a:lnTo>
                  <a:lnTo>
                    <a:pt x="277" y="231"/>
                  </a:lnTo>
                  <a:lnTo>
                    <a:pt x="1"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0"/>
            <p:cNvSpPr/>
            <p:nvPr/>
          </p:nvSpPr>
          <p:spPr>
            <a:xfrm>
              <a:off x="4157995" y="3355921"/>
              <a:ext cx="36" cy="22883"/>
            </a:xfrm>
            <a:custGeom>
              <a:rect b="b" l="l" r="r" t="t"/>
              <a:pathLst>
                <a:path extrusionOk="0" fill="none" h="635" w="1">
                  <a:moveTo>
                    <a:pt x="0" y="0"/>
                  </a:moveTo>
                  <a:lnTo>
                    <a:pt x="0" y="63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0"/>
            <p:cNvSpPr/>
            <p:nvPr/>
          </p:nvSpPr>
          <p:spPr>
            <a:xfrm>
              <a:off x="3823268" y="3195531"/>
              <a:ext cx="46306" cy="103927"/>
            </a:xfrm>
            <a:custGeom>
              <a:rect b="b" l="l" r="r" t="t"/>
              <a:pathLst>
                <a:path extrusionOk="0" h="2884" w="1285">
                  <a:moveTo>
                    <a:pt x="553" y="1"/>
                  </a:moveTo>
                  <a:cubicBezTo>
                    <a:pt x="247" y="1"/>
                    <a:pt x="0" y="247"/>
                    <a:pt x="0" y="554"/>
                  </a:cubicBezTo>
                  <a:lnTo>
                    <a:pt x="0" y="2331"/>
                  </a:lnTo>
                  <a:cubicBezTo>
                    <a:pt x="0" y="2637"/>
                    <a:pt x="247" y="2883"/>
                    <a:pt x="553" y="2883"/>
                  </a:cubicBezTo>
                  <a:lnTo>
                    <a:pt x="732" y="2883"/>
                  </a:lnTo>
                  <a:cubicBezTo>
                    <a:pt x="1038" y="2883"/>
                    <a:pt x="1284" y="2637"/>
                    <a:pt x="1284" y="2331"/>
                  </a:cubicBezTo>
                  <a:lnTo>
                    <a:pt x="1284" y="554"/>
                  </a:lnTo>
                  <a:cubicBezTo>
                    <a:pt x="1284" y="247"/>
                    <a:pt x="1038" y="1"/>
                    <a:pt x="732"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0"/>
            <p:cNvSpPr/>
            <p:nvPr/>
          </p:nvSpPr>
          <p:spPr>
            <a:xfrm>
              <a:off x="3833754" y="3247492"/>
              <a:ext cx="14811" cy="31243"/>
            </a:xfrm>
            <a:custGeom>
              <a:rect b="b" l="l" r="r" t="t"/>
              <a:pathLst>
                <a:path extrusionOk="0" h="867" w="411">
                  <a:moveTo>
                    <a:pt x="0" y="0"/>
                  </a:moveTo>
                  <a:lnTo>
                    <a:pt x="0" y="866"/>
                  </a:lnTo>
                  <a:lnTo>
                    <a:pt x="411" y="866"/>
                  </a:lnTo>
                  <a:lnTo>
                    <a:pt x="411" y="0"/>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0"/>
            <p:cNvSpPr/>
            <p:nvPr/>
          </p:nvSpPr>
          <p:spPr>
            <a:xfrm>
              <a:off x="3848564" y="3240466"/>
              <a:ext cx="9982" cy="38270"/>
            </a:xfrm>
            <a:custGeom>
              <a:rect b="b" l="l" r="r" t="t"/>
              <a:pathLst>
                <a:path extrusionOk="0" h="1062" w="277">
                  <a:moveTo>
                    <a:pt x="276" y="1"/>
                  </a:moveTo>
                  <a:lnTo>
                    <a:pt x="0" y="232"/>
                  </a:lnTo>
                  <a:lnTo>
                    <a:pt x="0" y="1061"/>
                  </a:lnTo>
                  <a:lnTo>
                    <a:pt x="276" y="1061"/>
                  </a:lnTo>
                  <a:lnTo>
                    <a:pt x="27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0"/>
            <p:cNvSpPr/>
            <p:nvPr/>
          </p:nvSpPr>
          <p:spPr>
            <a:xfrm>
              <a:off x="3853645" y="3250447"/>
              <a:ext cx="36" cy="22630"/>
            </a:xfrm>
            <a:custGeom>
              <a:rect b="b" l="l" r="r" t="t"/>
              <a:pathLst>
                <a:path extrusionOk="0" fill="none" h="628" w="1">
                  <a:moveTo>
                    <a:pt x="1" y="0"/>
                  </a:moveTo>
                  <a:lnTo>
                    <a:pt x="1" y="627"/>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0"/>
            <p:cNvSpPr/>
            <p:nvPr/>
          </p:nvSpPr>
          <p:spPr>
            <a:xfrm>
              <a:off x="5005823" y="3232682"/>
              <a:ext cx="63819" cy="32036"/>
            </a:xfrm>
            <a:custGeom>
              <a:rect b="b" l="l" r="r" t="t"/>
              <a:pathLst>
                <a:path extrusionOk="0" h="889" w="1771">
                  <a:moveTo>
                    <a:pt x="188" y="0"/>
                  </a:moveTo>
                  <a:cubicBezTo>
                    <a:pt x="83" y="0"/>
                    <a:pt x="1" y="83"/>
                    <a:pt x="1" y="187"/>
                  </a:cubicBezTo>
                  <a:lnTo>
                    <a:pt x="1" y="702"/>
                  </a:lnTo>
                  <a:cubicBezTo>
                    <a:pt x="1" y="807"/>
                    <a:pt x="83" y="889"/>
                    <a:pt x="188" y="889"/>
                  </a:cubicBezTo>
                  <a:lnTo>
                    <a:pt x="1584" y="889"/>
                  </a:lnTo>
                  <a:cubicBezTo>
                    <a:pt x="1688" y="889"/>
                    <a:pt x="1771" y="807"/>
                    <a:pt x="1771" y="702"/>
                  </a:cubicBezTo>
                  <a:lnTo>
                    <a:pt x="1771" y="187"/>
                  </a:lnTo>
                  <a:cubicBezTo>
                    <a:pt x="1771" y="83"/>
                    <a:pt x="1688" y="0"/>
                    <a:pt x="1584" y="0"/>
                  </a:cubicBezTo>
                  <a:close/>
                </a:path>
              </a:pathLst>
            </a:custGeom>
            <a:solidFill>
              <a:srgbClr val="60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0"/>
            <p:cNvSpPr/>
            <p:nvPr/>
          </p:nvSpPr>
          <p:spPr>
            <a:xfrm>
              <a:off x="5005823" y="3210881"/>
              <a:ext cx="63819" cy="32324"/>
            </a:xfrm>
            <a:custGeom>
              <a:rect b="b" l="l" r="r" t="t"/>
              <a:pathLst>
                <a:path extrusionOk="0" h="897" w="1771">
                  <a:moveTo>
                    <a:pt x="188" y="1"/>
                  </a:moveTo>
                  <a:cubicBezTo>
                    <a:pt x="83" y="1"/>
                    <a:pt x="1" y="83"/>
                    <a:pt x="1" y="187"/>
                  </a:cubicBezTo>
                  <a:lnTo>
                    <a:pt x="1" y="710"/>
                  </a:lnTo>
                  <a:cubicBezTo>
                    <a:pt x="1" y="807"/>
                    <a:pt x="83" y="897"/>
                    <a:pt x="188" y="897"/>
                  </a:cubicBezTo>
                  <a:lnTo>
                    <a:pt x="1584" y="897"/>
                  </a:lnTo>
                  <a:cubicBezTo>
                    <a:pt x="1688" y="897"/>
                    <a:pt x="1771" y="807"/>
                    <a:pt x="1771" y="710"/>
                  </a:cubicBezTo>
                  <a:lnTo>
                    <a:pt x="1771" y="187"/>
                  </a:lnTo>
                  <a:cubicBezTo>
                    <a:pt x="1771" y="83"/>
                    <a:pt x="1688" y="1"/>
                    <a:pt x="1584" y="1"/>
                  </a:cubicBezTo>
                  <a:close/>
                </a:path>
              </a:pathLst>
            </a:custGeom>
            <a:solidFill>
              <a:srgbClr val="9B9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0"/>
            <p:cNvSpPr/>
            <p:nvPr/>
          </p:nvSpPr>
          <p:spPr>
            <a:xfrm>
              <a:off x="4210174" y="3231889"/>
              <a:ext cx="39315" cy="33117"/>
            </a:xfrm>
            <a:custGeom>
              <a:rect b="b" l="l" r="r" t="t"/>
              <a:pathLst>
                <a:path extrusionOk="0" h="919" w="1091">
                  <a:moveTo>
                    <a:pt x="187" y="0"/>
                  </a:moveTo>
                  <a:cubicBezTo>
                    <a:pt x="90" y="0"/>
                    <a:pt x="1" y="82"/>
                    <a:pt x="1" y="187"/>
                  </a:cubicBezTo>
                  <a:lnTo>
                    <a:pt x="1" y="732"/>
                  </a:lnTo>
                  <a:cubicBezTo>
                    <a:pt x="1" y="829"/>
                    <a:pt x="90" y="918"/>
                    <a:pt x="187" y="918"/>
                  </a:cubicBezTo>
                  <a:lnTo>
                    <a:pt x="904" y="918"/>
                  </a:lnTo>
                  <a:cubicBezTo>
                    <a:pt x="1009" y="918"/>
                    <a:pt x="1091" y="829"/>
                    <a:pt x="1091" y="732"/>
                  </a:cubicBezTo>
                  <a:lnTo>
                    <a:pt x="1091" y="187"/>
                  </a:lnTo>
                  <a:cubicBezTo>
                    <a:pt x="1091" y="82"/>
                    <a:pt x="1009" y="0"/>
                    <a:pt x="904"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0"/>
            <p:cNvSpPr/>
            <p:nvPr/>
          </p:nvSpPr>
          <p:spPr>
            <a:xfrm>
              <a:off x="4213129" y="3206053"/>
              <a:ext cx="33946" cy="38558"/>
            </a:xfrm>
            <a:custGeom>
              <a:rect b="b" l="l" r="r" t="t"/>
              <a:pathLst>
                <a:path extrusionOk="0" h="1070" w="942">
                  <a:moveTo>
                    <a:pt x="1" y="0"/>
                  </a:moveTo>
                  <a:lnTo>
                    <a:pt x="1" y="919"/>
                  </a:lnTo>
                  <a:cubicBezTo>
                    <a:pt x="143" y="1019"/>
                    <a:pt x="309" y="1070"/>
                    <a:pt x="474" y="1070"/>
                  </a:cubicBezTo>
                  <a:cubicBezTo>
                    <a:pt x="639" y="1070"/>
                    <a:pt x="804" y="1019"/>
                    <a:pt x="942" y="919"/>
                  </a:cubicBezTo>
                  <a:lnTo>
                    <a:pt x="942" y="0"/>
                  </a:ln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0"/>
            <p:cNvSpPr/>
            <p:nvPr/>
          </p:nvSpPr>
          <p:spPr>
            <a:xfrm>
              <a:off x="4213129" y="3196900"/>
              <a:ext cx="33946" cy="18054"/>
            </a:xfrm>
            <a:custGeom>
              <a:rect b="b" l="l" r="r" t="t"/>
              <a:pathLst>
                <a:path extrusionOk="0" h="501" w="942">
                  <a:moveTo>
                    <a:pt x="471" y="0"/>
                  </a:moveTo>
                  <a:cubicBezTo>
                    <a:pt x="210" y="0"/>
                    <a:pt x="1" y="112"/>
                    <a:pt x="1" y="254"/>
                  </a:cubicBezTo>
                  <a:cubicBezTo>
                    <a:pt x="1" y="389"/>
                    <a:pt x="210" y="501"/>
                    <a:pt x="471" y="501"/>
                  </a:cubicBezTo>
                  <a:cubicBezTo>
                    <a:pt x="733" y="501"/>
                    <a:pt x="942" y="389"/>
                    <a:pt x="942" y="254"/>
                  </a:cubicBezTo>
                  <a:cubicBezTo>
                    <a:pt x="942" y="112"/>
                    <a:pt x="733" y="0"/>
                    <a:pt x="471" y="0"/>
                  </a:cubicBezTo>
                  <a:close/>
                </a:path>
              </a:pathLst>
            </a:custGeom>
            <a:solidFill>
              <a:srgbClr val="7BC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0"/>
            <p:cNvSpPr/>
            <p:nvPr/>
          </p:nvSpPr>
          <p:spPr>
            <a:xfrm>
              <a:off x="4323467" y="3333579"/>
              <a:ext cx="367059" cy="70269"/>
            </a:xfrm>
            <a:custGeom>
              <a:rect b="b" l="l" r="r" t="t"/>
              <a:pathLst>
                <a:path extrusionOk="0" h="1950" w="10186">
                  <a:moveTo>
                    <a:pt x="5093" y="1"/>
                  </a:moveTo>
                  <a:cubicBezTo>
                    <a:pt x="2285" y="1"/>
                    <a:pt x="0" y="1"/>
                    <a:pt x="0" y="837"/>
                  </a:cubicBezTo>
                  <a:cubicBezTo>
                    <a:pt x="0" y="1449"/>
                    <a:pt x="2285" y="1949"/>
                    <a:pt x="5093" y="1949"/>
                  </a:cubicBezTo>
                  <a:cubicBezTo>
                    <a:pt x="7908" y="1949"/>
                    <a:pt x="10185" y="1449"/>
                    <a:pt x="10185" y="837"/>
                  </a:cubicBezTo>
                  <a:cubicBezTo>
                    <a:pt x="10185" y="1"/>
                    <a:pt x="7908" y="1"/>
                    <a:pt x="50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0"/>
            <p:cNvSpPr/>
            <p:nvPr/>
          </p:nvSpPr>
          <p:spPr>
            <a:xfrm>
              <a:off x="4323467" y="3323634"/>
              <a:ext cx="367311" cy="63783"/>
            </a:xfrm>
            <a:custGeom>
              <a:rect b="b" l="l" r="r" t="t"/>
              <a:pathLst>
                <a:path extrusionOk="0" h="1770" w="10193">
                  <a:moveTo>
                    <a:pt x="5093" y="0"/>
                  </a:moveTo>
                  <a:cubicBezTo>
                    <a:pt x="2285" y="0"/>
                    <a:pt x="0" y="396"/>
                    <a:pt x="0" y="889"/>
                  </a:cubicBezTo>
                  <a:cubicBezTo>
                    <a:pt x="0" y="1374"/>
                    <a:pt x="2285" y="1770"/>
                    <a:pt x="5093" y="1770"/>
                  </a:cubicBezTo>
                  <a:cubicBezTo>
                    <a:pt x="7908" y="1770"/>
                    <a:pt x="10193" y="1374"/>
                    <a:pt x="10193" y="889"/>
                  </a:cubicBezTo>
                  <a:cubicBezTo>
                    <a:pt x="10193" y="396"/>
                    <a:pt x="7908" y="0"/>
                    <a:pt x="50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0"/>
            <p:cNvSpPr/>
            <p:nvPr/>
          </p:nvSpPr>
          <p:spPr>
            <a:xfrm>
              <a:off x="3639490" y="3275996"/>
              <a:ext cx="97693" cy="47675"/>
            </a:xfrm>
            <a:custGeom>
              <a:rect b="b" l="l" r="r" t="t"/>
              <a:pathLst>
                <a:path extrusionOk="0" h="1323" w="2711">
                  <a:moveTo>
                    <a:pt x="1359" y="1"/>
                  </a:moveTo>
                  <a:cubicBezTo>
                    <a:pt x="605" y="1"/>
                    <a:pt x="0" y="1"/>
                    <a:pt x="0" y="568"/>
                  </a:cubicBezTo>
                  <a:cubicBezTo>
                    <a:pt x="0" y="986"/>
                    <a:pt x="605" y="1322"/>
                    <a:pt x="1359" y="1322"/>
                  </a:cubicBezTo>
                  <a:cubicBezTo>
                    <a:pt x="2106" y="1322"/>
                    <a:pt x="2711" y="986"/>
                    <a:pt x="2711" y="568"/>
                  </a:cubicBezTo>
                  <a:cubicBezTo>
                    <a:pt x="2711" y="1"/>
                    <a:pt x="2106" y="1"/>
                    <a:pt x="1359" y="1"/>
                  </a:cubicBezTo>
                  <a:close/>
                </a:path>
              </a:pathLst>
            </a:custGeom>
            <a:solidFill>
              <a:srgbClr val="759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0"/>
            <p:cNvSpPr/>
            <p:nvPr/>
          </p:nvSpPr>
          <p:spPr>
            <a:xfrm>
              <a:off x="3639490" y="3268465"/>
              <a:ext cx="97693" cy="47675"/>
            </a:xfrm>
            <a:custGeom>
              <a:rect b="b" l="l" r="r" t="t"/>
              <a:pathLst>
                <a:path extrusionOk="0" h="1323" w="2711">
                  <a:moveTo>
                    <a:pt x="1352" y="1"/>
                  </a:moveTo>
                  <a:cubicBezTo>
                    <a:pt x="605" y="1"/>
                    <a:pt x="0" y="299"/>
                    <a:pt x="0" y="665"/>
                  </a:cubicBezTo>
                  <a:cubicBezTo>
                    <a:pt x="0" y="1023"/>
                    <a:pt x="605" y="1322"/>
                    <a:pt x="1352" y="1322"/>
                  </a:cubicBezTo>
                  <a:cubicBezTo>
                    <a:pt x="2106" y="1322"/>
                    <a:pt x="2711" y="1023"/>
                    <a:pt x="2711" y="665"/>
                  </a:cubicBezTo>
                  <a:cubicBezTo>
                    <a:pt x="2711" y="299"/>
                    <a:pt x="2106" y="1"/>
                    <a:pt x="13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0"/>
            <p:cNvSpPr/>
            <p:nvPr/>
          </p:nvSpPr>
          <p:spPr>
            <a:xfrm>
              <a:off x="4477372" y="3337903"/>
              <a:ext cx="55999" cy="32576"/>
            </a:xfrm>
            <a:custGeom>
              <a:rect b="b" l="l" r="r" t="t"/>
              <a:pathLst>
                <a:path extrusionOk="0" h="904" w="1554">
                  <a:moveTo>
                    <a:pt x="90" y="0"/>
                  </a:moveTo>
                  <a:lnTo>
                    <a:pt x="1" y="904"/>
                  </a:lnTo>
                  <a:lnTo>
                    <a:pt x="1554" y="904"/>
                  </a:lnTo>
                  <a:lnTo>
                    <a:pt x="1464"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0"/>
            <p:cNvSpPr/>
            <p:nvPr/>
          </p:nvSpPr>
          <p:spPr>
            <a:xfrm>
              <a:off x="4484651" y="3347849"/>
              <a:ext cx="41477" cy="11603"/>
            </a:xfrm>
            <a:custGeom>
              <a:rect b="b" l="l" r="r" t="t"/>
              <a:pathLst>
                <a:path extrusionOk="0" h="322" w="1151">
                  <a:moveTo>
                    <a:pt x="575" y="0"/>
                  </a:moveTo>
                  <a:cubicBezTo>
                    <a:pt x="262" y="0"/>
                    <a:pt x="0" y="0"/>
                    <a:pt x="0" y="135"/>
                  </a:cubicBezTo>
                  <a:cubicBezTo>
                    <a:pt x="0" y="239"/>
                    <a:pt x="262" y="321"/>
                    <a:pt x="575" y="321"/>
                  </a:cubicBezTo>
                  <a:cubicBezTo>
                    <a:pt x="889" y="321"/>
                    <a:pt x="1150" y="239"/>
                    <a:pt x="1150" y="135"/>
                  </a:cubicBezTo>
                  <a:cubicBezTo>
                    <a:pt x="1150" y="0"/>
                    <a:pt x="889" y="0"/>
                    <a:pt x="575" y="0"/>
                  </a:cubicBezTo>
                  <a:close/>
                </a:path>
              </a:pathLst>
            </a:custGeom>
            <a:solidFill>
              <a:srgbClr val="3A0E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0"/>
            <p:cNvSpPr/>
            <p:nvPr/>
          </p:nvSpPr>
          <p:spPr>
            <a:xfrm>
              <a:off x="4484651" y="3345975"/>
              <a:ext cx="41477" cy="10775"/>
            </a:xfrm>
            <a:custGeom>
              <a:rect b="b" l="l" r="r" t="t"/>
              <a:pathLst>
                <a:path extrusionOk="0" h="299" w="1151">
                  <a:moveTo>
                    <a:pt x="575" y="0"/>
                  </a:moveTo>
                  <a:cubicBezTo>
                    <a:pt x="262" y="0"/>
                    <a:pt x="0" y="67"/>
                    <a:pt x="0" y="149"/>
                  </a:cubicBezTo>
                  <a:cubicBezTo>
                    <a:pt x="0" y="231"/>
                    <a:pt x="262" y="299"/>
                    <a:pt x="575" y="299"/>
                  </a:cubicBezTo>
                  <a:cubicBezTo>
                    <a:pt x="889" y="299"/>
                    <a:pt x="1150" y="231"/>
                    <a:pt x="1150" y="149"/>
                  </a:cubicBezTo>
                  <a:cubicBezTo>
                    <a:pt x="1150" y="67"/>
                    <a:pt x="889" y="0"/>
                    <a:pt x="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0"/>
            <p:cNvSpPr/>
            <p:nvPr/>
          </p:nvSpPr>
          <p:spPr>
            <a:xfrm>
              <a:off x="3375246" y="2695622"/>
              <a:ext cx="107927" cy="39855"/>
            </a:xfrm>
            <a:custGeom>
              <a:rect b="b" l="l" r="r" t="t"/>
              <a:pathLst>
                <a:path extrusionOk="0" h="1106" w="2995">
                  <a:moveTo>
                    <a:pt x="0" y="0"/>
                  </a:moveTo>
                  <a:lnTo>
                    <a:pt x="0" y="1105"/>
                  </a:lnTo>
                  <a:lnTo>
                    <a:pt x="2995" y="1105"/>
                  </a:lnTo>
                  <a:lnTo>
                    <a:pt x="2995" y="0"/>
                  </a:ln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0"/>
            <p:cNvSpPr/>
            <p:nvPr/>
          </p:nvSpPr>
          <p:spPr>
            <a:xfrm>
              <a:off x="3375246" y="2735440"/>
              <a:ext cx="19675" cy="35819"/>
            </a:xfrm>
            <a:custGeom>
              <a:rect b="b" l="l" r="r" t="t"/>
              <a:pathLst>
                <a:path extrusionOk="0" h="994" w="546">
                  <a:moveTo>
                    <a:pt x="0" y="0"/>
                  </a:moveTo>
                  <a:lnTo>
                    <a:pt x="0" y="993"/>
                  </a:lnTo>
                  <a:lnTo>
                    <a:pt x="546" y="993"/>
                  </a:lnTo>
                  <a:lnTo>
                    <a:pt x="54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0"/>
            <p:cNvSpPr/>
            <p:nvPr/>
          </p:nvSpPr>
          <p:spPr>
            <a:xfrm>
              <a:off x="3464577" y="2735440"/>
              <a:ext cx="18594" cy="35819"/>
            </a:xfrm>
            <a:custGeom>
              <a:rect b="b" l="l" r="r" t="t"/>
              <a:pathLst>
                <a:path extrusionOk="0" h="994" w="516">
                  <a:moveTo>
                    <a:pt x="0" y="0"/>
                  </a:moveTo>
                  <a:lnTo>
                    <a:pt x="0" y="993"/>
                  </a:lnTo>
                  <a:lnTo>
                    <a:pt x="516" y="993"/>
                  </a:lnTo>
                  <a:lnTo>
                    <a:pt x="51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0"/>
            <p:cNvSpPr/>
            <p:nvPr/>
          </p:nvSpPr>
          <p:spPr>
            <a:xfrm>
              <a:off x="3394885" y="2754827"/>
              <a:ext cx="69729" cy="45225"/>
            </a:xfrm>
            <a:custGeom>
              <a:rect b="b" l="l" r="r" t="t"/>
              <a:pathLst>
                <a:path extrusionOk="0" h="1255" w="1935">
                  <a:moveTo>
                    <a:pt x="1" y="0"/>
                  </a:moveTo>
                  <a:lnTo>
                    <a:pt x="1" y="1254"/>
                  </a:lnTo>
                  <a:lnTo>
                    <a:pt x="1934" y="1254"/>
                  </a:lnTo>
                  <a:lnTo>
                    <a:pt x="1934"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0"/>
            <p:cNvSpPr/>
            <p:nvPr/>
          </p:nvSpPr>
          <p:spPr>
            <a:xfrm>
              <a:off x="3394885" y="2735440"/>
              <a:ext cx="69729" cy="19387"/>
            </a:xfrm>
            <a:custGeom>
              <a:rect b="b" l="l" r="r" t="t"/>
              <a:pathLst>
                <a:path extrusionOk="0" h="538" w="1935">
                  <a:moveTo>
                    <a:pt x="1" y="0"/>
                  </a:moveTo>
                  <a:lnTo>
                    <a:pt x="1" y="538"/>
                  </a:lnTo>
                  <a:lnTo>
                    <a:pt x="1934" y="538"/>
                  </a:lnTo>
                  <a:lnTo>
                    <a:pt x="1934" y="0"/>
                  </a:lnTo>
                  <a:close/>
                </a:path>
              </a:pathLst>
            </a:custGeom>
            <a:solidFill>
              <a:srgbClr val="84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0"/>
            <p:cNvSpPr/>
            <p:nvPr/>
          </p:nvSpPr>
          <p:spPr>
            <a:xfrm>
              <a:off x="3420722" y="2762898"/>
              <a:ext cx="13225" cy="13189"/>
            </a:xfrm>
            <a:custGeom>
              <a:rect b="b" l="l" r="r" t="t"/>
              <a:pathLst>
                <a:path extrusionOk="0" h="366" w="367">
                  <a:moveTo>
                    <a:pt x="0" y="0"/>
                  </a:moveTo>
                  <a:lnTo>
                    <a:pt x="0" y="366"/>
                  </a:lnTo>
                  <a:lnTo>
                    <a:pt x="366" y="366"/>
                  </a:lnTo>
                  <a:lnTo>
                    <a:pt x="366" y="0"/>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0"/>
            <p:cNvSpPr/>
            <p:nvPr/>
          </p:nvSpPr>
          <p:spPr>
            <a:xfrm>
              <a:off x="3420182" y="2762358"/>
              <a:ext cx="14306" cy="14270"/>
            </a:xfrm>
            <a:custGeom>
              <a:rect b="b" l="l" r="r" t="t"/>
              <a:pathLst>
                <a:path extrusionOk="0" h="396" w="397">
                  <a:moveTo>
                    <a:pt x="366" y="30"/>
                  </a:moveTo>
                  <a:lnTo>
                    <a:pt x="366" y="366"/>
                  </a:lnTo>
                  <a:lnTo>
                    <a:pt x="30" y="366"/>
                  </a:lnTo>
                  <a:lnTo>
                    <a:pt x="30" y="30"/>
                  </a:lnTo>
                  <a:close/>
                  <a:moveTo>
                    <a:pt x="15" y="0"/>
                  </a:moveTo>
                  <a:cubicBezTo>
                    <a:pt x="8" y="0"/>
                    <a:pt x="0" y="8"/>
                    <a:pt x="0" y="15"/>
                  </a:cubicBezTo>
                  <a:lnTo>
                    <a:pt x="0" y="381"/>
                  </a:lnTo>
                  <a:cubicBezTo>
                    <a:pt x="0" y="388"/>
                    <a:pt x="8" y="396"/>
                    <a:pt x="15" y="396"/>
                  </a:cubicBezTo>
                  <a:lnTo>
                    <a:pt x="381" y="396"/>
                  </a:lnTo>
                  <a:cubicBezTo>
                    <a:pt x="389" y="396"/>
                    <a:pt x="396" y="388"/>
                    <a:pt x="396" y="381"/>
                  </a:cubicBezTo>
                  <a:lnTo>
                    <a:pt x="396" y="15"/>
                  </a:lnTo>
                  <a:cubicBezTo>
                    <a:pt x="396" y="8"/>
                    <a:pt x="389" y="0"/>
                    <a:pt x="3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0"/>
            <p:cNvSpPr/>
            <p:nvPr/>
          </p:nvSpPr>
          <p:spPr>
            <a:xfrm>
              <a:off x="3400795" y="2762898"/>
              <a:ext cx="15928" cy="13189"/>
            </a:xfrm>
            <a:custGeom>
              <a:rect b="b" l="l" r="r" t="t"/>
              <a:pathLst>
                <a:path extrusionOk="0" h="366" w="442">
                  <a:moveTo>
                    <a:pt x="1" y="0"/>
                  </a:moveTo>
                  <a:lnTo>
                    <a:pt x="1" y="366"/>
                  </a:lnTo>
                  <a:lnTo>
                    <a:pt x="441" y="366"/>
                  </a:lnTo>
                  <a:lnTo>
                    <a:pt x="441"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0"/>
            <p:cNvSpPr/>
            <p:nvPr/>
          </p:nvSpPr>
          <p:spPr>
            <a:xfrm>
              <a:off x="3400255" y="2762358"/>
              <a:ext cx="17261" cy="14270"/>
            </a:xfrm>
            <a:custGeom>
              <a:rect b="b" l="l" r="r" t="t"/>
              <a:pathLst>
                <a:path extrusionOk="0" h="396" w="479">
                  <a:moveTo>
                    <a:pt x="441" y="30"/>
                  </a:moveTo>
                  <a:lnTo>
                    <a:pt x="441" y="366"/>
                  </a:lnTo>
                  <a:lnTo>
                    <a:pt x="31" y="366"/>
                  </a:lnTo>
                  <a:lnTo>
                    <a:pt x="31" y="30"/>
                  </a:lnTo>
                  <a:close/>
                  <a:moveTo>
                    <a:pt x="16" y="0"/>
                  </a:moveTo>
                  <a:cubicBezTo>
                    <a:pt x="8" y="0"/>
                    <a:pt x="1" y="8"/>
                    <a:pt x="1" y="15"/>
                  </a:cubicBezTo>
                  <a:lnTo>
                    <a:pt x="1" y="381"/>
                  </a:lnTo>
                  <a:cubicBezTo>
                    <a:pt x="1" y="388"/>
                    <a:pt x="8" y="396"/>
                    <a:pt x="16" y="396"/>
                  </a:cubicBezTo>
                  <a:lnTo>
                    <a:pt x="456" y="396"/>
                  </a:lnTo>
                  <a:cubicBezTo>
                    <a:pt x="471" y="396"/>
                    <a:pt x="479" y="388"/>
                    <a:pt x="471" y="381"/>
                  </a:cubicBezTo>
                  <a:lnTo>
                    <a:pt x="471" y="15"/>
                  </a:lnTo>
                  <a:cubicBezTo>
                    <a:pt x="471" y="8"/>
                    <a:pt x="464" y="0"/>
                    <a:pt x="4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0"/>
            <p:cNvSpPr/>
            <p:nvPr/>
          </p:nvSpPr>
          <p:spPr>
            <a:xfrm>
              <a:off x="3419894" y="2785744"/>
              <a:ext cx="14594" cy="1658"/>
            </a:xfrm>
            <a:custGeom>
              <a:rect b="b" l="l" r="r" t="t"/>
              <a:pathLst>
                <a:path extrusionOk="0" h="46" w="405">
                  <a:moveTo>
                    <a:pt x="1" y="1"/>
                  </a:moveTo>
                  <a:lnTo>
                    <a:pt x="1" y="46"/>
                  </a:lnTo>
                  <a:lnTo>
                    <a:pt x="404" y="46"/>
                  </a:lnTo>
                  <a:lnTo>
                    <a:pt x="404"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0"/>
            <p:cNvSpPr/>
            <p:nvPr/>
          </p:nvSpPr>
          <p:spPr>
            <a:xfrm>
              <a:off x="3419389" y="2785492"/>
              <a:ext cx="15639" cy="2450"/>
            </a:xfrm>
            <a:custGeom>
              <a:rect b="b" l="l" r="r" t="t"/>
              <a:pathLst>
                <a:path extrusionOk="0" h="68" w="434">
                  <a:moveTo>
                    <a:pt x="403" y="30"/>
                  </a:moveTo>
                  <a:lnTo>
                    <a:pt x="403" y="38"/>
                  </a:lnTo>
                  <a:lnTo>
                    <a:pt x="37" y="38"/>
                  </a:lnTo>
                  <a:lnTo>
                    <a:pt x="37" y="30"/>
                  </a:lnTo>
                  <a:close/>
                  <a:moveTo>
                    <a:pt x="22" y="0"/>
                  </a:moveTo>
                  <a:cubicBezTo>
                    <a:pt x="7" y="0"/>
                    <a:pt x="0" y="8"/>
                    <a:pt x="0" y="15"/>
                  </a:cubicBezTo>
                  <a:lnTo>
                    <a:pt x="0" y="53"/>
                  </a:lnTo>
                  <a:cubicBezTo>
                    <a:pt x="0" y="60"/>
                    <a:pt x="7" y="67"/>
                    <a:pt x="22" y="67"/>
                  </a:cubicBezTo>
                  <a:lnTo>
                    <a:pt x="418" y="67"/>
                  </a:lnTo>
                  <a:cubicBezTo>
                    <a:pt x="426" y="67"/>
                    <a:pt x="433" y="60"/>
                    <a:pt x="433" y="53"/>
                  </a:cubicBezTo>
                  <a:lnTo>
                    <a:pt x="433" y="15"/>
                  </a:lnTo>
                  <a:cubicBezTo>
                    <a:pt x="433" y="8"/>
                    <a:pt x="426" y="0"/>
                    <a:pt x="4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0"/>
            <p:cNvSpPr/>
            <p:nvPr/>
          </p:nvSpPr>
          <p:spPr>
            <a:xfrm>
              <a:off x="3400795" y="2785744"/>
              <a:ext cx="14594" cy="1658"/>
            </a:xfrm>
            <a:custGeom>
              <a:rect b="b" l="l" r="r" t="t"/>
              <a:pathLst>
                <a:path extrusionOk="0" h="46" w="405">
                  <a:moveTo>
                    <a:pt x="1" y="1"/>
                  </a:moveTo>
                  <a:lnTo>
                    <a:pt x="1" y="46"/>
                  </a:lnTo>
                  <a:lnTo>
                    <a:pt x="404" y="46"/>
                  </a:lnTo>
                  <a:lnTo>
                    <a:pt x="404"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0"/>
            <p:cNvSpPr/>
            <p:nvPr/>
          </p:nvSpPr>
          <p:spPr>
            <a:xfrm>
              <a:off x="3400255" y="2785492"/>
              <a:ext cx="15639" cy="2450"/>
            </a:xfrm>
            <a:custGeom>
              <a:rect b="b" l="l" r="r" t="t"/>
              <a:pathLst>
                <a:path extrusionOk="0" h="68" w="434">
                  <a:moveTo>
                    <a:pt x="397" y="30"/>
                  </a:moveTo>
                  <a:lnTo>
                    <a:pt x="397" y="38"/>
                  </a:lnTo>
                  <a:lnTo>
                    <a:pt x="31" y="38"/>
                  </a:lnTo>
                  <a:lnTo>
                    <a:pt x="31" y="30"/>
                  </a:lnTo>
                  <a:close/>
                  <a:moveTo>
                    <a:pt x="16" y="0"/>
                  </a:moveTo>
                  <a:cubicBezTo>
                    <a:pt x="8" y="0"/>
                    <a:pt x="1" y="8"/>
                    <a:pt x="1" y="15"/>
                  </a:cubicBezTo>
                  <a:lnTo>
                    <a:pt x="1" y="53"/>
                  </a:lnTo>
                  <a:cubicBezTo>
                    <a:pt x="1" y="60"/>
                    <a:pt x="8" y="67"/>
                    <a:pt x="16" y="67"/>
                  </a:cubicBezTo>
                  <a:lnTo>
                    <a:pt x="419" y="67"/>
                  </a:lnTo>
                  <a:cubicBezTo>
                    <a:pt x="426" y="67"/>
                    <a:pt x="434" y="60"/>
                    <a:pt x="434" y="53"/>
                  </a:cubicBezTo>
                  <a:lnTo>
                    <a:pt x="434" y="15"/>
                  </a:lnTo>
                  <a:cubicBezTo>
                    <a:pt x="434" y="8"/>
                    <a:pt x="426" y="0"/>
                    <a:pt x="4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0"/>
            <p:cNvSpPr/>
            <p:nvPr/>
          </p:nvSpPr>
          <p:spPr>
            <a:xfrm>
              <a:off x="3419894" y="2790321"/>
              <a:ext cx="14594" cy="1658"/>
            </a:xfrm>
            <a:custGeom>
              <a:rect b="b" l="l" r="r" t="t"/>
              <a:pathLst>
                <a:path extrusionOk="0" h="46" w="405">
                  <a:moveTo>
                    <a:pt x="1" y="1"/>
                  </a:moveTo>
                  <a:lnTo>
                    <a:pt x="1" y="45"/>
                  </a:lnTo>
                  <a:lnTo>
                    <a:pt x="404" y="45"/>
                  </a:lnTo>
                  <a:lnTo>
                    <a:pt x="404"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0"/>
            <p:cNvSpPr/>
            <p:nvPr/>
          </p:nvSpPr>
          <p:spPr>
            <a:xfrm>
              <a:off x="3419389" y="2789780"/>
              <a:ext cx="15639" cy="2739"/>
            </a:xfrm>
            <a:custGeom>
              <a:rect b="b" l="l" r="r" t="t"/>
              <a:pathLst>
                <a:path extrusionOk="0" h="76" w="434">
                  <a:moveTo>
                    <a:pt x="403" y="31"/>
                  </a:moveTo>
                  <a:lnTo>
                    <a:pt x="403" y="46"/>
                  </a:lnTo>
                  <a:lnTo>
                    <a:pt x="37" y="46"/>
                  </a:lnTo>
                  <a:lnTo>
                    <a:pt x="37" y="31"/>
                  </a:lnTo>
                  <a:close/>
                  <a:moveTo>
                    <a:pt x="22" y="1"/>
                  </a:moveTo>
                  <a:cubicBezTo>
                    <a:pt x="7" y="1"/>
                    <a:pt x="0" y="8"/>
                    <a:pt x="0" y="16"/>
                  </a:cubicBezTo>
                  <a:lnTo>
                    <a:pt x="0" y="60"/>
                  </a:lnTo>
                  <a:cubicBezTo>
                    <a:pt x="0" y="68"/>
                    <a:pt x="7" y="75"/>
                    <a:pt x="22" y="75"/>
                  </a:cubicBezTo>
                  <a:lnTo>
                    <a:pt x="418" y="75"/>
                  </a:lnTo>
                  <a:cubicBezTo>
                    <a:pt x="426" y="75"/>
                    <a:pt x="433" y="68"/>
                    <a:pt x="433" y="60"/>
                  </a:cubicBezTo>
                  <a:lnTo>
                    <a:pt x="433" y="16"/>
                  </a:lnTo>
                  <a:cubicBezTo>
                    <a:pt x="433" y="8"/>
                    <a:pt x="426" y="1"/>
                    <a:pt x="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0"/>
            <p:cNvSpPr/>
            <p:nvPr/>
          </p:nvSpPr>
          <p:spPr>
            <a:xfrm>
              <a:off x="3439280" y="2785744"/>
              <a:ext cx="19423" cy="1658"/>
            </a:xfrm>
            <a:custGeom>
              <a:rect b="b" l="l" r="r" t="t"/>
              <a:pathLst>
                <a:path extrusionOk="0" h="46" w="539">
                  <a:moveTo>
                    <a:pt x="1" y="1"/>
                  </a:moveTo>
                  <a:lnTo>
                    <a:pt x="1" y="46"/>
                  </a:lnTo>
                  <a:lnTo>
                    <a:pt x="538" y="46"/>
                  </a:lnTo>
                  <a:lnTo>
                    <a:pt x="538"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0"/>
            <p:cNvSpPr/>
            <p:nvPr/>
          </p:nvSpPr>
          <p:spPr>
            <a:xfrm>
              <a:off x="3438740" y="2785492"/>
              <a:ext cx="20757" cy="2450"/>
            </a:xfrm>
            <a:custGeom>
              <a:rect b="b" l="l" r="r" t="t"/>
              <a:pathLst>
                <a:path extrusionOk="0" h="68" w="576">
                  <a:moveTo>
                    <a:pt x="531" y="30"/>
                  </a:moveTo>
                  <a:lnTo>
                    <a:pt x="531" y="38"/>
                  </a:lnTo>
                  <a:lnTo>
                    <a:pt x="38" y="38"/>
                  </a:lnTo>
                  <a:lnTo>
                    <a:pt x="38" y="30"/>
                  </a:lnTo>
                  <a:close/>
                  <a:moveTo>
                    <a:pt x="16" y="0"/>
                  </a:moveTo>
                  <a:cubicBezTo>
                    <a:pt x="8" y="0"/>
                    <a:pt x="1" y="8"/>
                    <a:pt x="1" y="15"/>
                  </a:cubicBezTo>
                  <a:lnTo>
                    <a:pt x="1" y="53"/>
                  </a:lnTo>
                  <a:cubicBezTo>
                    <a:pt x="1" y="60"/>
                    <a:pt x="8" y="67"/>
                    <a:pt x="16" y="67"/>
                  </a:cubicBezTo>
                  <a:lnTo>
                    <a:pt x="553" y="67"/>
                  </a:lnTo>
                  <a:cubicBezTo>
                    <a:pt x="561" y="67"/>
                    <a:pt x="576" y="60"/>
                    <a:pt x="576" y="53"/>
                  </a:cubicBezTo>
                  <a:lnTo>
                    <a:pt x="576" y="15"/>
                  </a:lnTo>
                  <a:cubicBezTo>
                    <a:pt x="576" y="8"/>
                    <a:pt x="561" y="0"/>
                    <a:pt x="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0"/>
            <p:cNvSpPr/>
            <p:nvPr/>
          </p:nvSpPr>
          <p:spPr>
            <a:xfrm>
              <a:off x="3439280" y="2790321"/>
              <a:ext cx="19423" cy="1658"/>
            </a:xfrm>
            <a:custGeom>
              <a:rect b="b" l="l" r="r" t="t"/>
              <a:pathLst>
                <a:path extrusionOk="0" h="46" w="539">
                  <a:moveTo>
                    <a:pt x="1" y="1"/>
                  </a:moveTo>
                  <a:lnTo>
                    <a:pt x="1" y="45"/>
                  </a:lnTo>
                  <a:lnTo>
                    <a:pt x="538" y="45"/>
                  </a:lnTo>
                  <a:lnTo>
                    <a:pt x="538"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0"/>
            <p:cNvSpPr/>
            <p:nvPr/>
          </p:nvSpPr>
          <p:spPr>
            <a:xfrm>
              <a:off x="3438740" y="2789780"/>
              <a:ext cx="20757" cy="2739"/>
            </a:xfrm>
            <a:custGeom>
              <a:rect b="b" l="l" r="r" t="t"/>
              <a:pathLst>
                <a:path extrusionOk="0" h="76" w="576">
                  <a:moveTo>
                    <a:pt x="531" y="31"/>
                  </a:moveTo>
                  <a:lnTo>
                    <a:pt x="531" y="46"/>
                  </a:lnTo>
                  <a:lnTo>
                    <a:pt x="38" y="46"/>
                  </a:lnTo>
                  <a:lnTo>
                    <a:pt x="38" y="31"/>
                  </a:lnTo>
                  <a:close/>
                  <a:moveTo>
                    <a:pt x="16" y="1"/>
                  </a:moveTo>
                  <a:cubicBezTo>
                    <a:pt x="8" y="1"/>
                    <a:pt x="1" y="8"/>
                    <a:pt x="1" y="16"/>
                  </a:cubicBezTo>
                  <a:lnTo>
                    <a:pt x="1" y="60"/>
                  </a:lnTo>
                  <a:cubicBezTo>
                    <a:pt x="1" y="68"/>
                    <a:pt x="8" y="75"/>
                    <a:pt x="16" y="75"/>
                  </a:cubicBezTo>
                  <a:lnTo>
                    <a:pt x="553" y="75"/>
                  </a:lnTo>
                  <a:cubicBezTo>
                    <a:pt x="561" y="75"/>
                    <a:pt x="576" y="68"/>
                    <a:pt x="576" y="60"/>
                  </a:cubicBezTo>
                  <a:lnTo>
                    <a:pt x="576" y="16"/>
                  </a:lnTo>
                  <a:cubicBezTo>
                    <a:pt x="576" y="8"/>
                    <a:pt x="561" y="1"/>
                    <a:pt x="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0"/>
            <p:cNvSpPr/>
            <p:nvPr/>
          </p:nvSpPr>
          <p:spPr>
            <a:xfrm>
              <a:off x="3400795" y="2790321"/>
              <a:ext cx="14594" cy="1658"/>
            </a:xfrm>
            <a:custGeom>
              <a:rect b="b" l="l" r="r" t="t"/>
              <a:pathLst>
                <a:path extrusionOk="0" h="46" w="405">
                  <a:moveTo>
                    <a:pt x="1" y="1"/>
                  </a:moveTo>
                  <a:lnTo>
                    <a:pt x="1" y="45"/>
                  </a:lnTo>
                  <a:lnTo>
                    <a:pt x="404" y="45"/>
                  </a:lnTo>
                  <a:lnTo>
                    <a:pt x="404"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0"/>
            <p:cNvSpPr/>
            <p:nvPr/>
          </p:nvSpPr>
          <p:spPr>
            <a:xfrm>
              <a:off x="3400255" y="2789780"/>
              <a:ext cx="15639" cy="2739"/>
            </a:xfrm>
            <a:custGeom>
              <a:rect b="b" l="l" r="r" t="t"/>
              <a:pathLst>
                <a:path extrusionOk="0" h="76" w="434">
                  <a:moveTo>
                    <a:pt x="397" y="31"/>
                  </a:moveTo>
                  <a:lnTo>
                    <a:pt x="397" y="46"/>
                  </a:lnTo>
                  <a:lnTo>
                    <a:pt x="31" y="46"/>
                  </a:lnTo>
                  <a:lnTo>
                    <a:pt x="31" y="31"/>
                  </a:lnTo>
                  <a:close/>
                  <a:moveTo>
                    <a:pt x="16" y="1"/>
                  </a:moveTo>
                  <a:cubicBezTo>
                    <a:pt x="8" y="1"/>
                    <a:pt x="1" y="8"/>
                    <a:pt x="1" y="16"/>
                  </a:cubicBezTo>
                  <a:lnTo>
                    <a:pt x="1" y="60"/>
                  </a:lnTo>
                  <a:cubicBezTo>
                    <a:pt x="1" y="68"/>
                    <a:pt x="8" y="75"/>
                    <a:pt x="16" y="75"/>
                  </a:cubicBezTo>
                  <a:lnTo>
                    <a:pt x="419" y="75"/>
                  </a:lnTo>
                  <a:cubicBezTo>
                    <a:pt x="426" y="75"/>
                    <a:pt x="434" y="68"/>
                    <a:pt x="434" y="60"/>
                  </a:cubicBezTo>
                  <a:lnTo>
                    <a:pt x="434" y="16"/>
                  </a:lnTo>
                  <a:cubicBezTo>
                    <a:pt x="434" y="8"/>
                    <a:pt x="426" y="1"/>
                    <a:pt x="4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0"/>
            <p:cNvSpPr/>
            <p:nvPr/>
          </p:nvSpPr>
          <p:spPr>
            <a:xfrm>
              <a:off x="3439280" y="2762898"/>
              <a:ext cx="19423" cy="5658"/>
            </a:xfrm>
            <a:custGeom>
              <a:rect b="b" l="l" r="r" t="t"/>
              <a:pathLst>
                <a:path extrusionOk="0" h="157" w="539">
                  <a:moveTo>
                    <a:pt x="1" y="0"/>
                  </a:moveTo>
                  <a:lnTo>
                    <a:pt x="1" y="157"/>
                  </a:lnTo>
                  <a:lnTo>
                    <a:pt x="538" y="157"/>
                  </a:lnTo>
                  <a:lnTo>
                    <a:pt x="538"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0"/>
            <p:cNvSpPr/>
            <p:nvPr/>
          </p:nvSpPr>
          <p:spPr>
            <a:xfrm>
              <a:off x="3438740" y="2762358"/>
              <a:ext cx="20757" cy="6739"/>
            </a:xfrm>
            <a:custGeom>
              <a:rect b="b" l="l" r="r" t="t"/>
              <a:pathLst>
                <a:path extrusionOk="0" h="187" w="576">
                  <a:moveTo>
                    <a:pt x="531" y="30"/>
                  </a:moveTo>
                  <a:lnTo>
                    <a:pt x="531" y="157"/>
                  </a:lnTo>
                  <a:lnTo>
                    <a:pt x="38" y="157"/>
                  </a:lnTo>
                  <a:lnTo>
                    <a:pt x="38" y="30"/>
                  </a:lnTo>
                  <a:close/>
                  <a:moveTo>
                    <a:pt x="16" y="0"/>
                  </a:moveTo>
                  <a:cubicBezTo>
                    <a:pt x="8" y="0"/>
                    <a:pt x="1" y="8"/>
                    <a:pt x="1" y="15"/>
                  </a:cubicBezTo>
                  <a:lnTo>
                    <a:pt x="1" y="172"/>
                  </a:lnTo>
                  <a:cubicBezTo>
                    <a:pt x="1" y="179"/>
                    <a:pt x="8" y="187"/>
                    <a:pt x="16" y="187"/>
                  </a:cubicBezTo>
                  <a:lnTo>
                    <a:pt x="553" y="187"/>
                  </a:lnTo>
                  <a:cubicBezTo>
                    <a:pt x="561" y="187"/>
                    <a:pt x="576" y="179"/>
                    <a:pt x="576" y="172"/>
                  </a:cubicBezTo>
                  <a:lnTo>
                    <a:pt x="576" y="15"/>
                  </a:lnTo>
                  <a:cubicBezTo>
                    <a:pt x="576" y="8"/>
                    <a:pt x="561" y="0"/>
                    <a:pt x="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0"/>
            <p:cNvSpPr/>
            <p:nvPr/>
          </p:nvSpPr>
          <p:spPr>
            <a:xfrm>
              <a:off x="3439280" y="2771475"/>
              <a:ext cx="19423" cy="4613"/>
            </a:xfrm>
            <a:custGeom>
              <a:rect b="b" l="l" r="r" t="t"/>
              <a:pathLst>
                <a:path extrusionOk="0" h="128" w="539">
                  <a:moveTo>
                    <a:pt x="1" y="1"/>
                  </a:moveTo>
                  <a:lnTo>
                    <a:pt x="1" y="128"/>
                  </a:lnTo>
                  <a:lnTo>
                    <a:pt x="538" y="128"/>
                  </a:lnTo>
                  <a:lnTo>
                    <a:pt x="538" y="1"/>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0"/>
            <p:cNvSpPr/>
            <p:nvPr/>
          </p:nvSpPr>
          <p:spPr>
            <a:xfrm>
              <a:off x="3438740" y="2770682"/>
              <a:ext cx="20757" cy="5946"/>
            </a:xfrm>
            <a:custGeom>
              <a:rect b="b" l="l" r="r" t="t"/>
              <a:pathLst>
                <a:path extrusionOk="0" h="165" w="576">
                  <a:moveTo>
                    <a:pt x="531" y="38"/>
                  </a:moveTo>
                  <a:lnTo>
                    <a:pt x="531" y="135"/>
                  </a:lnTo>
                  <a:lnTo>
                    <a:pt x="38" y="135"/>
                  </a:lnTo>
                  <a:lnTo>
                    <a:pt x="38" y="38"/>
                  </a:lnTo>
                  <a:close/>
                  <a:moveTo>
                    <a:pt x="16" y="1"/>
                  </a:moveTo>
                  <a:cubicBezTo>
                    <a:pt x="8" y="1"/>
                    <a:pt x="1" y="15"/>
                    <a:pt x="1" y="23"/>
                  </a:cubicBezTo>
                  <a:lnTo>
                    <a:pt x="1" y="150"/>
                  </a:lnTo>
                  <a:cubicBezTo>
                    <a:pt x="1" y="157"/>
                    <a:pt x="8" y="165"/>
                    <a:pt x="16" y="165"/>
                  </a:cubicBezTo>
                  <a:lnTo>
                    <a:pt x="553" y="165"/>
                  </a:lnTo>
                  <a:cubicBezTo>
                    <a:pt x="561" y="165"/>
                    <a:pt x="576" y="157"/>
                    <a:pt x="576" y="150"/>
                  </a:cubicBezTo>
                  <a:lnTo>
                    <a:pt x="576" y="23"/>
                  </a:lnTo>
                  <a:cubicBezTo>
                    <a:pt x="576" y="8"/>
                    <a:pt x="561" y="1"/>
                    <a:pt x="5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0"/>
            <p:cNvSpPr/>
            <p:nvPr/>
          </p:nvSpPr>
          <p:spPr>
            <a:xfrm>
              <a:off x="3451136" y="2695622"/>
              <a:ext cx="13225" cy="39855"/>
            </a:xfrm>
            <a:custGeom>
              <a:rect b="b" l="l" r="r" t="t"/>
              <a:pathLst>
                <a:path extrusionOk="0" h="1106" w="367">
                  <a:moveTo>
                    <a:pt x="0" y="0"/>
                  </a:moveTo>
                  <a:lnTo>
                    <a:pt x="0" y="1105"/>
                  </a:lnTo>
                  <a:lnTo>
                    <a:pt x="366" y="1105"/>
                  </a:lnTo>
                  <a:lnTo>
                    <a:pt x="36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0"/>
            <p:cNvSpPr/>
            <p:nvPr/>
          </p:nvSpPr>
          <p:spPr>
            <a:xfrm>
              <a:off x="3453550" y="2690937"/>
              <a:ext cx="16973" cy="17153"/>
            </a:xfrm>
            <a:custGeom>
              <a:rect b="b" l="l" r="r" t="t"/>
              <a:pathLst>
                <a:path extrusionOk="0" h="476" w="471">
                  <a:moveTo>
                    <a:pt x="332" y="0"/>
                  </a:moveTo>
                  <a:cubicBezTo>
                    <a:pt x="320" y="0"/>
                    <a:pt x="307" y="6"/>
                    <a:pt x="299" y="18"/>
                  </a:cubicBezTo>
                  <a:lnTo>
                    <a:pt x="15" y="317"/>
                  </a:lnTo>
                  <a:cubicBezTo>
                    <a:pt x="0" y="332"/>
                    <a:pt x="0" y="362"/>
                    <a:pt x="15" y="377"/>
                  </a:cubicBezTo>
                  <a:lnTo>
                    <a:pt x="105" y="459"/>
                  </a:lnTo>
                  <a:cubicBezTo>
                    <a:pt x="116" y="470"/>
                    <a:pt x="127" y="476"/>
                    <a:pt x="138" y="476"/>
                  </a:cubicBezTo>
                  <a:cubicBezTo>
                    <a:pt x="150" y="476"/>
                    <a:pt x="161" y="470"/>
                    <a:pt x="172" y="459"/>
                  </a:cubicBezTo>
                  <a:lnTo>
                    <a:pt x="448" y="160"/>
                  </a:lnTo>
                  <a:cubicBezTo>
                    <a:pt x="471" y="145"/>
                    <a:pt x="471" y="115"/>
                    <a:pt x="448" y="100"/>
                  </a:cubicBezTo>
                  <a:lnTo>
                    <a:pt x="359" y="11"/>
                  </a:lnTo>
                  <a:cubicBezTo>
                    <a:pt x="352" y="4"/>
                    <a:pt x="342" y="0"/>
                    <a:pt x="332"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0"/>
            <p:cNvSpPr/>
            <p:nvPr/>
          </p:nvSpPr>
          <p:spPr>
            <a:xfrm>
              <a:off x="3462162" y="2672992"/>
              <a:ext cx="25585" cy="25801"/>
            </a:xfrm>
            <a:custGeom>
              <a:rect b="b" l="l" r="r" t="t"/>
              <a:pathLst>
                <a:path extrusionOk="0" h="716" w="710">
                  <a:moveTo>
                    <a:pt x="586" y="0"/>
                  </a:moveTo>
                  <a:cubicBezTo>
                    <a:pt x="559" y="0"/>
                    <a:pt x="531" y="11"/>
                    <a:pt x="508" y="31"/>
                  </a:cubicBezTo>
                  <a:lnTo>
                    <a:pt x="38" y="539"/>
                  </a:lnTo>
                  <a:cubicBezTo>
                    <a:pt x="0" y="576"/>
                    <a:pt x="0" y="643"/>
                    <a:pt x="38" y="681"/>
                  </a:cubicBezTo>
                  <a:lnTo>
                    <a:pt x="45" y="688"/>
                  </a:lnTo>
                  <a:cubicBezTo>
                    <a:pt x="67" y="707"/>
                    <a:pt x="95" y="716"/>
                    <a:pt x="123" y="716"/>
                  </a:cubicBezTo>
                  <a:cubicBezTo>
                    <a:pt x="150" y="716"/>
                    <a:pt x="176" y="707"/>
                    <a:pt x="194" y="688"/>
                  </a:cubicBezTo>
                  <a:lnTo>
                    <a:pt x="665" y="180"/>
                  </a:lnTo>
                  <a:cubicBezTo>
                    <a:pt x="710" y="143"/>
                    <a:pt x="702" y="76"/>
                    <a:pt x="665" y="38"/>
                  </a:cubicBezTo>
                  <a:lnTo>
                    <a:pt x="657" y="31"/>
                  </a:lnTo>
                  <a:cubicBezTo>
                    <a:pt x="636" y="10"/>
                    <a:pt x="611" y="0"/>
                    <a:pt x="586"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0"/>
            <p:cNvSpPr/>
            <p:nvPr/>
          </p:nvSpPr>
          <p:spPr>
            <a:xfrm>
              <a:off x="3453550" y="2703009"/>
              <a:ext cx="16973" cy="17009"/>
            </a:xfrm>
            <a:custGeom>
              <a:rect b="b" l="l" r="r" t="t"/>
              <a:pathLst>
                <a:path extrusionOk="0" h="472" w="471">
                  <a:moveTo>
                    <a:pt x="329" y="1"/>
                  </a:moveTo>
                  <a:cubicBezTo>
                    <a:pt x="318" y="1"/>
                    <a:pt x="306" y="4"/>
                    <a:pt x="299" y="12"/>
                  </a:cubicBezTo>
                  <a:lnTo>
                    <a:pt x="15" y="310"/>
                  </a:lnTo>
                  <a:cubicBezTo>
                    <a:pt x="0" y="333"/>
                    <a:pt x="0" y="363"/>
                    <a:pt x="15" y="378"/>
                  </a:cubicBezTo>
                  <a:lnTo>
                    <a:pt x="105" y="460"/>
                  </a:lnTo>
                  <a:cubicBezTo>
                    <a:pt x="116" y="467"/>
                    <a:pt x="127" y="471"/>
                    <a:pt x="138" y="471"/>
                  </a:cubicBezTo>
                  <a:cubicBezTo>
                    <a:pt x="150" y="471"/>
                    <a:pt x="161" y="467"/>
                    <a:pt x="172" y="460"/>
                  </a:cubicBezTo>
                  <a:lnTo>
                    <a:pt x="448" y="161"/>
                  </a:lnTo>
                  <a:cubicBezTo>
                    <a:pt x="471" y="139"/>
                    <a:pt x="471" y="109"/>
                    <a:pt x="448" y="94"/>
                  </a:cubicBezTo>
                  <a:lnTo>
                    <a:pt x="359" y="12"/>
                  </a:lnTo>
                  <a:cubicBezTo>
                    <a:pt x="351" y="4"/>
                    <a:pt x="340" y="1"/>
                    <a:pt x="329"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0"/>
            <p:cNvSpPr/>
            <p:nvPr/>
          </p:nvSpPr>
          <p:spPr>
            <a:xfrm>
              <a:off x="3461874" y="2684955"/>
              <a:ext cx="25874" cy="25946"/>
            </a:xfrm>
            <a:custGeom>
              <a:rect b="b" l="l" r="r" t="t"/>
              <a:pathLst>
                <a:path extrusionOk="0" h="720" w="718">
                  <a:moveTo>
                    <a:pt x="592" y="0"/>
                  </a:moveTo>
                  <a:cubicBezTo>
                    <a:pt x="563" y="0"/>
                    <a:pt x="536" y="11"/>
                    <a:pt x="516" y="35"/>
                  </a:cubicBezTo>
                  <a:lnTo>
                    <a:pt x="46" y="535"/>
                  </a:lnTo>
                  <a:cubicBezTo>
                    <a:pt x="1" y="580"/>
                    <a:pt x="8" y="647"/>
                    <a:pt x="46" y="685"/>
                  </a:cubicBezTo>
                  <a:lnTo>
                    <a:pt x="53" y="692"/>
                  </a:lnTo>
                  <a:cubicBezTo>
                    <a:pt x="74" y="710"/>
                    <a:pt x="101" y="719"/>
                    <a:pt x="127" y="719"/>
                  </a:cubicBezTo>
                  <a:cubicBezTo>
                    <a:pt x="155" y="719"/>
                    <a:pt x="183" y="708"/>
                    <a:pt x="202" y="685"/>
                  </a:cubicBezTo>
                  <a:lnTo>
                    <a:pt x="673" y="184"/>
                  </a:lnTo>
                  <a:cubicBezTo>
                    <a:pt x="718" y="139"/>
                    <a:pt x="710" y="72"/>
                    <a:pt x="673" y="35"/>
                  </a:cubicBezTo>
                  <a:lnTo>
                    <a:pt x="665" y="27"/>
                  </a:lnTo>
                  <a:cubicBezTo>
                    <a:pt x="644" y="10"/>
                    <a:pt x="618" y="0"/>
                    <a:pt x="592"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0"/>
            <p:cNvSpPr/>
            <p:nvPr/>
          </p:nvSpPr>
          <p:spPr>
            <a:xfrm>
              <a:off x="3453550" y="2714035"/>
              <a:ext cx="16973" cy="17009"/>
            </a:xfrm>
            <a:custGeom>
              <a:rect b="b" l="l" r="r" t="t"/>
              <a:pathLst>
                <a:path extrusionOk="0" h="472" w="471">
                  <a:moveTo>
                    <a:pt x="329" y="1"/>
                  </a:moveTo>
                  <a:cubicBezTo>
                    <a:pt x="318" y="1"/>
                    <a:pt x="306" y="4"/>
                    <a:pt x="299" y="12"/>
                  </a:cubicBezTo>
                  <a:lnTo>
                    <a:pt x="15" y="311"/>
                  </a:lnTo>
                  <a:cubicBezTo>
                    <a:pt x="0" y="333"/>
                    <a:pt x="0" y="363"/>
                    <a:pt x="15" y="378"/>
                  </a:cubicBezTo>
                  <a:lnTo>
                    <a:pt x="105" y="460"/>
                  </a:lnTo>
                  <a:cubicBezTo>
                    <a:pt x="116" y="467"/>
                    <a:pt x="127" y="471"/>
                    <a:pt x="138" y="471"/>
                  </a:cubicBezTo>
                  <a:cubicBezTo>
                    <a:pt x="150" y="471"/>
                    <a:pt x="161" y="467"/>
                    <a:pt x="172" y="460"/>
                  </a:cubicBezTo>
                  <a:lnTo>
                    <a:pt x="456" y="161"/>
                  </a:lnTo>
                  <a:cubicBezTo>
                    <a:pt x="471" y="139"/>
                    <a:pt x="471" y="109"/>
                    <a:pt x="448" y="94"/>
                  </a:cubicBezTo>
                  <a:lnTo>
                    <a:pt x="359" y="12"/>
                  </a:lnTo>
                  <a:cubicBezTo>
                    <a:pt x="351" y="4"/>
                    <a:pt x="340" y="1"/>
                    <a:pt x="329"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0"/>
            <p:cNvSpPr/>
            <p:nvPr/>
          </p:nvSpPr>
          <p:spPr>
            <a:xfrm>
              <a:off x="3461874" y="2695982"/>
              <a:ext cx="25874" cy="25946"/>
            </a:xfrm>
            <a:custGeom>
              <a:rect b="b" l="l" r="r" t="t"/>
              <a:pathLst>
                <a:path extrusionOk="0" h="720" w="718">
                  <a:moveTo>
                    <a:pt x="592" y="0"/>
                  </a:moveTo>
                  <a:cubicBezTo>
                    <a:pt x="563" y="0"/>
                    <a:pt x="536" y="12"/>
                    <a:pt x="516" y="35"/>
                  </a:cubicBezTo>
                  <a:lnTo>
                    <a:pt x="46" y="535"/>
                  </a:lnTo>
                  <a:cubicBezTo>
                    <a:pt x="1" y="580"/>
                    <a:pt x="8" y="647"/>
                    <a:pt x="46" y="685"/>
                  </a:cubicBezTo>
                  <a:lnTo>
                    <a:pt x="53" y="692"/>
                  </a:lnTo>
                  <a:cubicBezTo>
                    <a:pt x="74" y="710"/>
                    <a:pt x="101" y="719"/>
                    <a:pt x="127" y="719"/>
                  </a:cubicBezTo>
                  <a:cubicBezTo>
                    <a:pt x="155" y="719"/>
                    <a:pt x="183" y="708"/>
                    <a:pt x="202" y="685"/>
                  </a:cubicBezTo>
                  <a:lnTo>
                    <a:pt x="673" y="184"/>
                  </a:lnTo>
                  <a:cubicBezTo>
                    <a:pt x="718" y="140"/>
                    <a:pt x="710" y="72"/>
                    <a:pt x="673" y="35"/>
                  </a:cubicBezTo>
                  <a:lnTo>
                    <a:pt x="665" y="28"/>
                  </a:lnTo>
                  <a:cubicBezTo>
                    <a:pt x="644" y="10"/>
                    <a:pt x="618" y="0"/>
                    <a:pt x="592"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0"/>
            <p:cNvSpPr/>
            <p:nvPr/>
          </p:nvSpPr>
          <p:spPr>
            <a:xfrm>
              <a:off x="3394885" y="2695622"/>
              <a:ext cx="13225" cy="39855"/>
            </a:xfrm>
            <a:custGeom>
              <a:rect b="b" l="l" r="r" t="t"/>
              <a:pathLst>
                <a:path extrusionOk="0" h="1106" w="367">
                  <a:moveTo>
                    <a:pt x="1" y="0"/>
                  </a:moveTo>
                  <a:lnTo>
                    <a:pt x="1" y="1105"/>
                  </a:lnTo>
                  <a:lnTo>
                    <a:pt x="366" y="1105"/>
                  </a:lnTo>
                  <a:lnTo>
                    <a:pt x="36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0"/>
            <p:cNvSpPr/>
            <p:nvPr/>
          </p:nvSpPr>
          <p:spPr>
            <a:xfrm>
              <a:off x="3388976" y="2690937"/>
              <a:ext cx="16973" cy="17153"/>
            </a:xfrm>
            <a:custGeom>
              <a:rect b="b" l="l" r="r" t="t"/>
              <a:pathLst>
                <a:path extrusionOk="0" h="476" w="471">
                  <a:moveTo>
                    <a:pt x="135" y="0"/>
                  </a:moveTo>
                  <a:cubicBezTo>
                    <a:pt x="125" y="0"/>
                    <a:pt x="115" y="4"/>
                    <a:pt x="105" y="11"/>
                  </a:cubicBezTo>
                  <a:lnTo>
                    <a:pt x="15" y="100"/>
                  </a:lnTo>
                  <a:cubicBezTo>
                    <a:pt x="0" y="115"/>
                    <a:pt x="0" y="145"/>
                    <a:pt x="15" y="160"/>
                  </a:cubicBezTo>
                  <a:lnTo>
                    <a:pt x="299" y="459"/>
                  </a:lnTo>
                  <a:cubicBezTo>
                    <a:pt x="306" y="470"/>
                    <a:pt x="318" y="476"/>
                    <a:pt x="329" y="476"/>
                  </a:cubicBezTo>
                  <a:cubicBezTo>
                    <a:pt x="340" y="476"/>
                    <a:pt x="351" y="470"/>
                    <a:pt x="359" y="459"/>
                  </a:cubicBezTo>
                  <a:lnTo>
                    <a:pt x="448" y="377"/>
                  </a:lnTo>
                  <a:cubicBezTo>
                    <a:pt x="471" y="362"/>
                    <a:pt x="471" y="332"/>
                    <a:pt x="448" y="317"/>
                  </a:cubicBezTo>
                  <a:lnTo>
                    <a:pt x="172" y="18"/>
                  </a:lnTo>
                  <a:cubicBezTo>
                    <a:pt x="160" y="6"/>
                    <a:pt x="147" y="0"/>
                    <a:pt x="135"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0"/>
            <p:cNvSpPr/>
            <p:nvPr/>
          </p:nvSpPr>
          <p:spPr>
            <a:xfrm>
              <a:off x="3371751" y="2672992"/>
              <a:ext cx="25585" cy="25801"/>
            </a:xfrm>
            <a:custGeom>
              <a:rect b="b" l="l" r="r" t="t"/>
              <a:pathLst>
                <a:path extrusionOk="0" h="716" w="710">
                  <a:moveTo>
                    <a:pt x="119" y="0"/>
                  </a:moveTo>
                  <a:cubicBezTo>
                    <a:pt x="93" y="0"/>
                    <a:pt x="67" y="10"/>
                    <a:pt x="45" y="31"/>
                  </a:cubicBezTo>
                  <a:lnTo>
                    <a:pt x="38" y="38"/>
                  </a:lnTo>
                  <a:cubicBezTo>
                    <a:pt x="0" y="76"/>
                    <a:pt x="0" y="143"/>
                    <a:pt x="38" y="180"/>
                  </a:cubicBezTo>
                  <a:lnTo>
                    <a:pt x="508" y="688"/>
                  </a:lnTo>
                  <a:cubicBezTo>
                    <a:pt x="531" y="707"/>
                    <a:pt x="557" y="716"/>
                    <a:pt x="583" y="716"/>
                  </a:cubicBezTo>
                  <a:cubicBezTo>
                    <a:pt x="609" y="716"/>
                    <a:pt x="635" y="707"/>
                    <a:pt x="657" y="688"/>
                  </a:cubicBezTo>
                  <a:lnTo>
                    <a:pt x="665" y="681"/>
                  </a:lnTo>
                  <a:cubicBezTo>
                    <a:pt x="702" y="643"/>
                    <a:pt x="710" y="576"/>
                    <a:pt x="665" y="539"/>
                  </a:cubicBezTo>
                  <a:lnTo>
                    <a:pt x="194" y="31"/>
                  </a:lnTo>
                  <a:cubicBezTo>
                    <a:pt x="175" y="11"/>
                    <a:pt x="147" y="0"/>
                    <a:pt x="119"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0"/>
            <p:cNvSpPr/>
            <p:nvPr/>
          </p:nvSpPr>
          <p:spPr>
            <a:xfrm>
              <a:off x="3388976" y="2703009"/>
              <a:ext cx="16973" cy="17009"/>
            </a:xfrm>
            <a:custGeom>
              <a:rect b="b" l="l" r="r" t="t"/>
              <a:pathLst>
                <a:path extrusionOk="0" h="472" w="471">
                  <a:moveTo>
                    <a:pt x="136" y="1"/>
                  </a:moveTo>
                  <a:cubicBezTo>
                    <a:pt x="123" y="1"/>
                    <a:pt x="112" y="4"/>
                    <a:pt x="105" y="12"/>
                  </a:cubicBezTo>
                  <a:lnTo>
                    <a:pt x="15" y="94"/>
                  </a:lnTo>
                  <a:cubicBezTo>
                    <a:pt x="0" y="109"/>
                    <a:pt x="0" y="139"/>
                    <a:pt x="15" y="161"/>
                  </a:cubicBezTo>
                  <a:lnTo>
                    <a:pt x="299" y="460"/>
                  </a:lnTo>
                  <a:cubicBezTo>
                    <a:pt x="306" y="467"/>
                    <a:pt x="318" y="471"/>
                    <a:pt x="329" y="471"/>
                  </a:cubicBezTo>
                  <a:cubicBezTo>
                    <a:pt x="340" y="471"/>
                    <a:pt x="351" y="467"/>
                    <a:pt x="359" y="460"/>
                  </a:cubicBezTo>
                  <a:lnTo>
                    <a:pt x="448" y="378"/>
                  </a:lnTo>
                  <a:cubicBezTo>
                    <a:pt x="471" y="363"/>
                    <a:pt x="471" y="333"/>
                    <a:pt x="448" y="310"/>
                  </a:cubicBezTo>
                  <a:lnTo>
                    <a:pt x="172" y="12"/>
                  </a:lnTo>
                  <a:cubicBezTo>
                    <a:pt x="161" y="4"/>
                    <a:pt x="148" y="1"/>
                    <a:pt x="136"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0"/>
            <p:cNvSpPr/>
            <p:nvPr/>
          </p:nvSpPr>
          <p:spPr>
            <a:xfrm>
              <a:off x="3371751" y="2684955"/>
              <a:ext cx="25585" cy="25946"/>
            </a:xfrm>
            <a:custGeom>
              <a:rect b="b" l="l" r="r" t="t"/>
              <a:pathLst>
                <a:path extrusionOk="0" h="720" w="710">
                  <a:moveTo>
                    <a:pt x="119" y="0"/>
                  </a:moveTo>
                  <a:cubicBezTo>
                    <a:pt x="93" y="0"/>
                    <a:pt x="67" y="10"/>
                    <a:pt x="45" y="27"/>
                  </a:cubicBezTo>
                  <a:lnTo>
                    <a:pt x="45" y="35"/>
                  </a:lnTo>
                  <a:cubicBezTo>
                    <a:pt x="0" y="72"/>
                    <a:pt x="0" y="139"/>
                    <a:pt x="38" y="184"/>
                  </a:cubicBezTo>
                  <a:lnTo>
                    <a:pt x="508" y="685"/>
                  </a:lnTo>
                  <a:cubicBezTo>
                    <a:pt x="532" y="708"/>
                    <a:pt x="559" y="719"/>
                    <a:pt x="586" y="719"/>
                  </a:cubicBezTo>
                  <a:cubicBezTo>
                    <a:pt x="611" y="719"/>
                    <a:pt x="636" y="710"/>
                    <a:pt x="657" y="692"/>
                  </a:cubicBezTo>
                  <a:lnTo>
                    <a:pt x="665" y="685"/>
                  </a:lnTo>
                  <a:cubicBezTo>
                    <a:pt x="710" y="647"/>
                    <a:pt x="710" y="580"/>
                    <a:pt x="672" y="535"/>
                  </a:cubicBezTo>
                  <a:lnTo>
                    <a:pt x="194" y="35"/>
                  </a:lnTo>
                  <a:cubicBezTo>
                    <a:pt x="175" y="11"/>
                    <a:pt x="147" y="0"/>
                    <a:pt x="119"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0"/>
            <p:cNvSpPr/>
            <p:nvPr/>
          </p:nvSpPr>
          <p:spPr>
            <a:xfrm>
              <a:off x="3388976" y="2714035"/>
              <a:ext cx="16973" cy="17009"/>
            </a:xfrm>
            <a:custGeom>
              <a:rect b="b" l="l" r="r" t="t"/>
              <a:pathLst>
                <a:path extrusionOk="0" h="472" w="471">
                  <a:moveTo>
                    <a:pt x="136" y="1"/>
                  </a:moveTo>
                  <a:cubicBezTo>
                    <a:pt x="123" y="1"/>
                    <a:pt x="112" y="4"/>
                    <a:pt x="105" y="12"/>
                  </a:cubicBezTo>
                  <a:lnTo>
                    <a:pt x="15" y="94"/>
                  </a:lnTo>
                  <a:cubicBezTo>
                    <a:pt x="0" y="109"/>
                    <a:pt x="0" y="139"/>
                    <a:pt x="15" y="161"/>
                  </a:cubicBezTo>
                  <a:lnTo>
                    <a:pt x="299" y="460"/>
                  </a:lnTo>
                  <a:cubicBezTo>
                    <a:pt x="306" y="467"/>
                    <a:pt x="318" y="471"/>
                    <a:pt x="329" y="471"/>
                  </a:cubicBezTo>
                  <a:cubicBezTo>
                    <a:pt x="340" y="471"/>
                    <a:pt x="351" y="467"/>
                    <a:pt x="359" y="460"/>
                  </a:cubicBezTo>
                  <a:lnTo>
                    <a:pt x="448" y="378"/>
                  </a:lnTo>
                  <a:cubicBezTo>
                    <a:pt x="471" y="363"/>
                    <a:pt x="471" y="333"/>
                    <a:pt x="448" y="311"/>
                  </a:cubicBezTo>
                  <a:lnTo>
                    <a:pt x="172" y="12"/>
                  </a:lnTo>
                  <a:cubicBezTo>
                    <a:pt x="161" y="4"/>
                    <a:pt x="148" y="1"/>
                    <a:pt x="136"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0"/>
            <p:cNvSpPr/>
            <p:nvPr/>
          </p:nvSpPr>
          <p:spPr>
            <a:xfrm>
              <a:off x="3371751" y="2695982"/>
              <a:ext cx="25585" cy="25946"/>
            </a:xfrm>
            <a:custGeom>
              <a:rect b="b" l="l" r="r" t="t"/>
              <a:pathLst>
                <a:path extrusionOk="0" h="720" w="710">
                  <a:moveTo>
                    <a:pt x="119" y="0"/>
                  </a:moveTo>
                  <a:cubicBezTo>
                    <a:pt x="93" y="0"/>
                    <a:pt x="67" y="10"/>
                    <a:pt x="45" y="28"/>
                  </a:cubicBezTo>
                  <a:lnTo>
                    <a:pt x="45" y="35"/>
                  </a:lnTo>
                  <a:cubicBezTo>
                    <a:pt x="0" y="72"/>
                    <a:pt x="0" y="140"/>
                    <a:pt x="38" y="184"/>
                  </a:cubicBezTo>
                  <a:lnTo>
                    <a:pt x="508" y="685"/>
                  </a:lnTo>
                  <a:cubicBezTo>
                    <a:pt x="532" y="708"/>
                    <a:pt x="559" y="719"/>
                    <a:pt x="586" y="719"/>
                  </a:cubicBezTo>
                  <a:cubicBezTo>
                    <a:pt x="611" y="719"/>
                    <a:pt x="636" y="710"/>
                    <a:pt x="657" y="692"/>
                  </a:cubicBezTo>
                  <a:lnTo>
                    <a:pt x="665" y="685"/>
                  </a:lnTo>
                  <a:cubicBezTo>
                    <a:pt x="710" y="647"/>
                    <a:pt x="710" y="580"/>
                    <a:pt x="672" y="535"/>
                  </a:cubicBezTo>
                  <a:lnTo>
                    <a:pt x="194" y="35"/>
                  </a:lnTo>
                  <a:cubicBezTo>
                    <a:pt x="175" y="12"/>
                    <a:pt x="147" y="0"/>
                    <a:pt x="119"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0"/>
            <p:cNvSpPr/>
            <p:nvPr/>
          </p:nvSpPr>
          <p:spPr>
            <a:xfrm>
              <a:off x="3498197" y="2708810"/>
              <a:ext cx="42558" cy="36360"/>
            </a:xfrm>
            <a:custGeom>
              <a:rect b="b" l="l" r="r" t="t"/>
              <a:pathLst>
                <a:path extrusionOk="0" h="1009" w="1181">
                  <a:moveTo>
                    <a:pt x="1" y="0"/>
                  </a:moveTo>
                  <a:lnTo>
                    <a:pt x="1" y="1008"/>
                  </a:lnTo>
                  <a:lnTo>
                    <a:pt x="1181" y="1008"/>
                  </a:lnTo>
                  <a:lnTo>
                    <a:pt x="1181" y="0"/>
                  </a:lnTo>
                  <a:close/>
                </a:path>
              </a:pathLst>
            </a:custGeom>
            <a:solidFill>
              <a:srgbClr val="98D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0"/>
            <p:cNvSpPr/>
            <p:nvPr/>
          </p:nvSpPr>
          <p:spPr>
            <a:xfrm>
              <a:off x="3190388" y="2455595"/>
              <a:ext cx="29910" cy="25874"/>
            </a:xfrm>
            <a:custGeom>
              <a:rect b="b" l="l" r="r" t="t"/>
              <a:pathLst>
                <a:path extrusionOk="0" h="718" w="830">
                  <a:moveTo>
                    <a:pt x="187" y="1"/>
                  </a:moveTo>
                  <a:cubicBezTo>
                    <a:pt x="83" y="1"/>
                    <a:pt x="1" y="90"/>
                    <a:pt x="1" y="195"/>
                  </a:cubicBezTo>
                  <a:lnTo>
                    <a:pt x="1" y="523"/>
                  </a:lnTo>
                  <a:cubicBezTo>
                    <a:pt x="1" y="635"/>
                    <a:pt x="83" y="718"/>
                    <a:pt x="187" y="718"/>
                  </a:cubicBezTo>
                  <a:lnTo>
                    <a:pt x="643" y="718"/>
                  </a:lnTo>
                  <a:cubicBezTo>
                    <a:pt x="747" y="718"/>
                    <a:pt x="829" y="635"/>
                    <a:pt x="829" y="523"/>
                  </a:cubicBezTo>
                  <a:lnTo>
                    <a:pt x="829" y="195"/>
                  </a:lnTo>
                  <a:cubicBezTo>
                    <a:pt x="829" y="90"/>
                    <a:pt x="747" y="1"/>
                    <a:pt x="643" y="1"/>
                  </a:cubicBezTo>
                  <a:close/>
                </a:path>
              </a:pathLst>
            </a:custGeom>
            <a:solidFill>
              <a:srgbClr val="98D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0"/>
            <p:cNvSpPr/>
            <p:nvPr/>
          </p:nvSpPr>
          <p:spPr>
            <a:xfrm>
              <a:off x="2738871" y="2455595"/>
              <a:ext cx="30198" cy="25874"/>
            </a:xfrm>
            <a:custGeom>
              <a:rect b="b" l="l" r="r" t="t"/>
              <a:pathLst>
                <a:path extrusionOk="0" h="718" w="838">
                  <a:moveTo>
                    <a:pt x="128" y="1"/>
                  </a:moveTo>
                  <a:cubicBezTo>
                    <a:pt x="61" y="1"/>
                    <a:pt x="1" y="60"/>
                    <a:pt x="1" y="128"/>
                  </a:cubicBezTo>
                  <a:lnTo>
                    <a:pt x="1" y="591"/>
                  </a:lnTo>
                  <a:cubicBezTo>
                    <a:pt x="1" y="665"/>
                    <a:pt x="61" y="718"/>
                    <a:pt x="128" y="718"/>
                  </a:cubicBezTo>
                  <a:lnTo>
                    <a:pt x="710" y="718"/>
                  </a:lnTo>
                  <a:cubicBezTo>
                    <a:pt x="777" y="718"/>
                    <a:pt x="837" y="665"/>
                    <a:pt x="837" y="591"/>
                  </a:cubicBezTo>
                  <a:lnTo>
                    <a:pt x="837" y="128"/>
                  </a:lnTo>
                  <a:cubicBezTo>
                    <a:pt x="837" y="60"/>
                    <a:pt x="777" y="1"/>
                    <a:pt x="710" y="1"/>
                  </a:cubicBezTo>
                  <a:close/>
                </a:path>
              </a:pathLst>
            </a:custGeom>
            <a:solidFill>
              <a:srgbClr val="98D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0"/>
            <p:cNvSpPr/>
            <p:nvPr/>
          </p:nvSpPr>
          <p:spPr>
            <a:xfrm>
              <a:off x="2794581" y="2446983"/>
              <a:ext cx="373797" cy="43351"/>
            </a:xfrm>
            <a:custGeom>
              <a:rect b="b" l="l" r="r" t="t"/>
              <a:pathLst>
                <a:path extrusionOk="0" h="1203" w="10373">
                  <a:moveTo>
                    <a:pt x="598" y="1"/>
                  </a:moveTo>
                  <a:cubicBezTo>
                    <a:pt x="269" y="1"/>
                    <a:pt x="0" y="270"/>
                    <a:pt x="0" y="598"/>
                  </a:cubicBezTo>
                  <a:cubicBezTo>
                    <a:pt x="0" y="934"/>
                    <a:pt x="269" y="1203"/>
                    <a:pt x="598" y="1203"/>
                  </a:cubicBezTo>
                  <a:lnTo>
                    <a:pt x="9775" y="1203"/>
                  </a:lnTo>
                  <a:cubicBezTo>
                    <a:pt x="10111" y="1203"/>
                    <a:pt x="10372" y="934"/>
                    <a:pt x="10372" y="598"/>
                  </a:cubicBezTo>
                  <a:cubicBezTo>
                    <a:pt x="10372" y="270"/>
                    <a:pt x="10111" y="1"/>
                    <a:pt x="9775" y="1"/>
                  </a:cubicBezTo>
                  <a:close/>
                </a:path>
              </a:pathLst>
            </a:custGeom>
            <a:solidFill>
              <a:srgbClr val="D2F5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0"/>
            <p:cNvSpPr/>
            <p:nvPr/>
          </p:nvSpPr>
          <p:spPr>
            <a:xfrm>
              <a:off x="2911081" y="3569282"/>
              <a:ext cx="208862" cy="77260"/>
            </a:xfrm>
            <a:custGeom>
              <a:rect b="b" l="l" r="r" t="t"/>
              <a:pathLst>
                <a:path extrusionOk="0" h="2144" w="5796">
                  <a:moveTo>
                    <a:pt x="314" y="1"/>
                  </a:moveTo>
                  <a:cubicBezTo>
                    <a:pt x="143" y="1"/>
                    <a:pt x="1" y="143"/>
                    <a:pt x="1" y="314"/>
                  </a:cubicBezTo>
                  <a:lnTo>
                    <a:pt x="1" y="1830"/>
                  </a:lnTo>
                  <a:cubicBezTo>
                    <a:pt x="1" y="2002"/>
                    <a:pt x="143" y="2144"/>
                    <a:pt x="314" y="2144"/>
                  </a:cubicBezTo>
                  <a:lnTo>
                    <a:pt x="5482" y="2144"/>
                  </a:lnTo>
                  <a:cubicBezTo>
                    <a:pt x="5653" y="2144"/>
                    <a:pt x="5795" y="2002"/>
                    <a:pt x="5795" y="1830"/>
                  </a:cubicBezTo>
                  <a:lnTo>
                    <a:pt x="5795" y="314"/>
                  </a:lnTo>
                  <a:cubicBezTo>
                    <a:pt x="5795" y="143"/>
                    <a:pt x="5653" y="1"/>
                    <a:pt x="5482" y="1"/>
                  </a:cubicBez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0"/>
            <p:cNvSpPr/>
            <p:nvPr/>
          </p:nvSpPr>
          <p:spPr>
            <a:xfrm>
              <a:off x="2911081" y="3645964"/>
              <a:ext cx="208862" cy="70269"/>
            </a:xfrm>
            <a:custGeom>
              <a:rect b="b" l="l" r="r" t="t"/>
              <a:pathLst>
                <a:path extrusionOk="0" h="1950" w="5796">
                  <a:moveTo>
                    <a:pt x="187" y="1"/>
                  </a:moveTo>
                  <a:cubicBezTo>
                    <a:pt x="83" y="1"/>
                    <a:pt x="1" y="83"/>
                    <a:pt x="1" y="187"/>
                  </a:cubicBezTo>
                  <a:lnTo>
                    <a:pt x="1" y="1763"/>
                  </a:lnTo>
                  <a:cubicBezTo>
                    <a:pt x="1" y="1867"/>
                    <a:pt x="83" y="1950"/>
                    <a:pt x="187" y="1950"/>
                  </a:cubicBezTo>
                  <a:lnTo>
                    <a:pt x="5608" y="1950"/>
                  </a:lnTo>
                  <a:cubicBezTo>
                    <a:pt x="5713" y="1950"/>
                    <a:pt x="5795" y="1867"/>
                    <a:pt x="5795" y="1763"/>
                  </a:cubicBezTo>
                  <a:lnTo>
                    <a:pt x="5795" y="187"/>
                  </a:lnTo>
                  <a:cubicBezTo>
                    <a:pt x="5795" y="83"/>
                    <a:pt x="5713" y="1"/>
                    <a:pt x="5608" y="1"/>
                  </a:cubicBezTo>
                  <a:close/>
                </a:path>
              </a:pathLst>
            </a:custGeom>
            <a:solidFill>
              <a:srgbClr val="CCC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0"/>
            <p:cNvSpPr/>
            <p:nvPr/>
          </p:nvSpPr>
          <p:spPr>
            <a:xfrm>
              <a:off x="2983187" y="3658612"/>
              <a:ext cx="29369" cy="43639"/>
            </a:xfrm>
            <a:custGeom>
              <a:rect b="b" l="l" r="r" t="t"/>
              <a:pathLst>
                <a:path extrusionOk="0" h="1211" w="815">
                  <a:moveTo>
                    <a:pt x="412" y="1"/>
                  </a:moveTo>
                  <a:cubicBezTo>
                    <a:pt x="188" y="1"/>
                    <a:pt x="1" y="180"/>
                    <a:pt x="1" y="404"/>
                  </a:cubicBezTo>
                  <a:lnTo>
                    <a:pt x="1" y="800"/>
                  </a:lnTo>
                  <a:cubicBezTo>
                    <a:pt x="1" y="1024"/>
                    <a:pt x="188" y="1210"/>
                    <a:pt x="412" y="1210"/>
                  </a:cubicBezTo>
                  <a:cubicBezTo>
                    <a:pt x="636" y="1210"/>
                    <a:pt x="815" y="1024"/>
                    <a:pt x="815" y="800"/>
                  </a:cubicBezTo>
                  <a:lnTo>
                    <a:pt x="815" y="404"/>
                  </a:lnTo>
                  <a:cubicBezTo>
                    <a:pt x="815" y="180"/>
                    <a:pt x="636" y="1"/>
                    <a:pt x="412"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0"/>
            <p:cNvSpPr/>
            <p:nvPr/>
          </p:nvSpPr>
          <p:spPr>
            <a:xfrm>
              <a:off x="3021420" y="3665603"/>
              <a:ext cx="19675" cy="29369"/>
            </a:xfrm>
            <a:custGeom>
              <a:rect b="b" l="l" r="r" t="t"/>
              <a:pathLst>
                <a:path extrusionOk="0" h="815" w="546">
                  <a:moveTo>
                    <a:pt x="269" y="1"/>
                  </a:moveTo>
                  <a:cubicBezTo>
                    <a:pt x="120" y="1"/>
                    <a:pt x="0" y="128"/>
                    <a:pt x="0" y="277"/>
                  </a:cubicBezTo>
                  <a:lnTo>
                    <a:pt x="0" y="538"/>
                  </a:lnTo>
                  <a:cubicBezTo>
                    <a:pt x="0" y="695"/>
                    <a:pt x="120" y="815"/>
                    <a:pt x="269" y="815"/>
                  </a:cubicBezTo>
                  <a:cubicBezTo>
                    <a:pt x="426" y="815"/>
                    <a:pt x="545" y="695"/>
                    <a:pt x="545" y="538"/>
                  </a:cubicBezTo>
                  <a:lnTo>
                    <a:pt x="545" y="277"/>
                  </a:lnTo>
                  <a:cubicBezTo>
                    <a:pt x="545" y="128"/>
                    <a:pt x="426"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0"/>
            <p:cNvSpPr/>
            <p:nvPr/>
          </p:nvSpPr>
          <p:spPr>
            <a:xfrm>
              <a:off x="2588461" y="3094922"/>
              <a:ext cx="242087" cy="228754"/>
            </a:xfrm>
            <a:custGeom>
              <a:rect b="b" l="l" r="r" t="t"/>
              <a:pathLst>
                <a:path extrusionOk="0" h="6348" w="6718">
                  <a:moveTo>
                    <a:pt x="6582" y="4018"/>
                  </a:moveTo>
                  <a:lnTo>
                    <a:pt x="6582" y="4018"/>
                  </a:lnTo>
                  <a:cubicBezTo>
                    <a:pt x="6571" y="4076"/>
                    <a:pt x="6549" y="4115"/>
                    <a:pt x="6549" y="4115"/>
                  </a:cubicBezTo>
                  <a:cubicBezTo>
                    <a:pt x="6549" y="4115"/>
                    <a:pt x="6717" y="4035"/>
                    <a:pt x="6582" y="4018"/>
                  </a:cubicBezTo>
                  <a:close/>
                  <a:moveTo>
                    <a:pt x="4451" y="0"/>
                  </a:moveTo>
                  <a:lnTo>
                    <a:pt x="2517" y="530"/>
                  </a:lnTo>
                  <a:lnTo>
                    <a:pt x="2517" y="2748"/>
                  </a:lnTo>
                  <a:cubicBezTo>
                    <a:pt x="2315" y="2673"/>
                    <a:pt x="2121" y="2584"/>
                    <a:pt x="1935" y="2479"/>
                  </a:cubicBezTo>
                  <a:cubicBezTo>
                    <a:pt x="1935" y="2479"/>
                    <a:pt x="1774" y="2374"/>
                    <a:pt x="1531" y="2374"/>
                  </a:cubicBezTo>
                  <a:cubicBezTo>
                    <a:pt x="1335" y="2374"/>
                    <a:pt x="1085" y="2442"/>
                    <a:pt x="822" y="2688"/>
                  </a:cubicBezTo>
                  <a:cubicBezTo>
                    <a:pt x="579" y="2916"/>
                    <a:pt x="617" y="2982"/>
                    <a:pt x="743" y="2982"/>
                  </a:cubicBezTo>
                  <a:cubicBezTo>
                    <a:pt x="920" y="2982"/>
                    <a:pt x="1270" y="2853"/>
                    <a:pt x="1270" y="2853"/>
                  </a:cubicBezTo>
                  <a:cubicBezTo>
                    <a:pt x="1270" y="2853"/>
                    <a:pt x="1419" y="2750"/>
                    <a:pt x="1552" y="2750"/>
                  </a:cubicBezTo>
                  <a:cubicBezTo>
                    <a:pt x="1619" y="2750"/>
                    <a:pt x="1681" y="2776"/>
                    <a:pt x="1718" y="2853"/>
                  </a:cubicBezTo>
                  <a:cubicBezTo>
                    <a:pt x="1825" y="3067"/>
                    <a:pt x="2125" y="3209"/>
                    <a:pt x="2266" y="3209"/>
                  </a:cubicBezTo>
                  <a:cubicBezTo>
                    <a:pt x="2282" y="3209"/>
                    <a:pt x="2297" y="3207"/>
                    <a:pt x="2308" y="3204"/>
                  </a:cubicBezTo>
                  <a:cubicBezTo>
                    <a:pt x="2323" y="3198"/>
                    <a:pt x="2339" y="3196"/>
                    <a:pt x="2356" y="3196"/>
                  </a:cubicBezTo>
                  <a:cubicBezTo>
                    <a:pt x="2473" y="3196"/>
                    <a:pt x="2608" y="3323"/>
                    <a:pt x="2405" y="3428"/>
                  </a:cubicBezTo>
                  <a:cubicBezTo>
                    <a:pt x="2166" y="3540"/>
                    <a:pt x="1434" y="3517"/>
                    <a:pt x="986" y="3749"/>
                  </a:cubicBezTo>
                  <a:cubicBezTo>
                    <a:pt x="538" y="3988"/>
                    <a:pt x="1" y="4719"/>
                    <a:pt x="1" y="4719"/>
                  </a:cubicBezTo>
                  <a:lnTo>
                    <a:pt x="844" y="4719"/>
                  </a:lnTo>
                  <a:cubicBezTo>
                    <a:pt x="844" y="4719"/>
                    <a:pt x="1309" y="4115"/>
                    <a:pt x="1527" y="4115"/>
                  </a:cubicBezTo>
                  <a:cubicBezTo>
                    <a:pt x="1529" y="4115"/>
                    <a:pt x="1530" y="4115"/>
                    <a:pt x="1531" y="4115"/>
                  </a:cubicBezTo>
                  <a:cubicBezTo>
                    <a:pt x="1748" y="4130"/>
                    <a:pt x="1599" y="4436"/>
                    <a:pt x="1763" y="4436"/>
                  </a:cubicBezTo>
                  <a:cubicBezTo>
                    <a:pt x="1935" y="4436"/>
                    <a:pt x="2614" y="4130"/>
                    <a:pt x="2898" y="4115"/>
                  </a:cubicBezTo>
                  <a:cubicBezTo>
                    <a:pt x="2954" y="4113"/>
                    <a:pt x="3016" y="4111"/>
                    <a:pt x="3081" y="4111"/>
                  </a:cubicBezTo>
                  <a:cubicBezTo>
                    <a:pt x="3346" y="4111"/>
                    <a:pt x="3653" y="4145"/>
                    <a:pt x="3749" y="4391"/>
                  </a:cubicBezTo>
                  <a:cubicBezTo>
                    <a:pt x="3861" y="4697"/>
                    <a:pt x="3913" y="4854"/>
                    <a:pt x="4317" y="5026"/>
                  </a:cubicBezTo>
                  <a:cubicBezTo>
                    <a:pt x="4712" y="5190"/>
                    <a:pt x="5071" y="5197"/>
                    <a:pt x="5138" y="5481"/>
                  </a:cubicBezTo>
                  <a:cubicBezTo>
                    <a:pt x="5213" y="5757"/>
                    <a:pt x="5325" y="6101"/>
                    <a:pt x="5489" y="6138"/>
                  </a:cubicBezTo>
                  <a:cubicBezTo>
                    <a:pt x="5601" y="6176"/>
                    <a:pt x="5698" y="6250"/>
                    <a:pt x="5758" y="6347"/>
                  </a:cubicBezTo>
                  <a:cubicBezTo>
                    <a:pt x="5758" y="6347"/>
                    <a:pt x="6079" y="5436"/>
                    <a:pt x="5325" y="4817"/>
                  </a:cubicBezTo>
                  <a:cubicBezTo>
                    <a:pt x="5101" y="4630"/>
                    <a:pt x="4922" y="4473"/>
                    <a:pt x="4765" y="4339"/>
                  </a:cubicBezTo>
                  <a:cubicBezTo>
                    <a:pt x="4421" y="4010"/>
                    <a:pt x="4264" y="3801"/>
                    <a:pt x="4212" y="3637"/>
                  </a:cubicBezTo>
                  <a:cubicBezTo>
                    <a:pt x="4205" y="3610"/>
                    <a:pt x="4202" y="3598"/>
                    <a:pt x="4206" y="3598"/>
                  </a:cubicBezTo>
                  <a:lnTo>
                    <a:pt x="4206" y="3598"/>
                  </a:lnTo>
                  <a:cubicBezTo>
                    <a:pt x="4231" y="3598"/>
                    <a:pt x="4539" y="4151"/>
                    <a:pt x="5366" y="4151"/>
                  </a:cubicBezTo>
                  <a:cubicBezTo>
                    <a:pt x="5483" y="4151"/>
                    <a:pt x="5611" y="4140"/>
                    <a:pt x="5750" y="4115"/>
                  </a:cubicBezTo>
                  <a:cubicBezTo>
                    <a:pt x="6173" y="4040"/>
                    <a:pt x="6403" y="4015"/>
                    <a:pt x="6522" y="4015"/>
                  </a:cubicBezTo>
                  <a:cubicBezTo>
                    <a:pt x="6546" y="4015"/>
                    <a:pt x="6566" y="4016"/>
                    <a:pt x="6582" y="4018"/>
                  </a:cubicBezTo>
                  <a:lnTo>
                    <a:pt x="6582" y="4018"/>
                  </a:lnTo>
                  <a:cubicBezTo>
                    <a:pt x="6611" y="3851"/>
                    <a:pt x="6543" y="3518"/>
                    <a:pt x="5586" y="3435"/>
                  </a:cubicBezTo>
                  <a:cubicBezTo>
                    <a:pt x="4287" y="3323"/>
                    <a:pt x="4593" y="2420"/>
                    <a:pt x="4354" y="2151"/>
                  </a:cubicBezTo>
                  <a:cubicBezTo>
                    <a:pt x="4123" y="1889"/>
                    <a:pt x="4003" y="1852"/>
                    <a:pt x="4100" y="1636"/>
                  </a:cubicBezTo>
                  <a:cubicBezTo>
                    <a:pt x="4190" y="1419"/>
                    <a:pt x="4571" y="1232"/>
                    <a:pt x="4548" y="784"/>
                  </a:cubicBezTo>
                  <a:cubicBezTo>
                    <a:pt x="4533" y="516"/>
                    <a:pt x="4503" y="262"/>
                    <a:pt x="4451" y="0"/>
                  </a:cubicBezTo>
                  <a:close/>
                </a:path>
              </a:pathLst>
            </a:custGeom>
            <a:solidFill>
              <a:srgbClr val="825E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0"/>
            <p:cNvSpPr/>
            <p:nvPr/>
          </p:nvSpPr>
          <p:spPr>
            <a:xfrm>
              <a:off x="2562372" y="3050779"/>
              <a:ext cx="292249" cy="83026"/>
            </a:xfrm>
            <a:custGeom>
              <a:rect b="b" l="l" r="r" t="t"/>
              <a:pathLst>
                <a:path extrusionOk="0" h="2304" w="8110">
                  <a:moveTo>
                    <a:pt x="7938" y="1"/>
                  </a:moveTo>
                  <a:lnTo>
                    <a:pt x="717" y="46"/>
                  </a:lnTo>
                  <a:cubicBezTo>
                    <a:pt x="321" y="53"/>
                    <a:pt x="0" y="374"/>
                    <a:pt x="0" y="770"/>
                  </a:cubicBezTo>
                  <a:lnTo>
                    <a:pt x="0" y="1517"/>
                  </a:lnTo>
                  <a:lnTo>
                    <a:pt x="45" y="1517"/>
                  </a:lnTo>
                  <a:cubicBezTo>
                    <a:pt x="129" y="1756"/>
                    <a:pt x="348" y="1888"/>
                    <a:pt x="570" y="1888"/>
                  </a:cubicBezTo>
                  <a:cubicBezTo>
                    <a:pt x="721" y="1888"/>
                    <a:pt x="874" y="1826"/>
                    <a:pt x="986" y="1696"/>
                  </a:cubicBezTo>
                  <a:cubicBezTo>
                    <a:pt x="1076" y="1748"/>
                    <a:pt x="1173" y="1778"/>
                    <a:pt x="1277" y="1778"/>
                  </a:cubicBezTo>
                  <a:cubicBezTo>
                    <a:pt x="1763" y="1793"/>
                    <a:pt x="2233" y="1890"/>
                    <a:pt x="2689" y="2069"/>
                  </a:cubicBezTo>
                  <a:cubicBezTo>
                    <a:pt x="2756" y="2069"/>
                    <a:pt x="2823" y="2054"/>
                    <a:pt x="2883" y="2032"/>
                  </a:cubicBezTo>
                  <a:cubicBezTo>
                    <a:pt x="2993" y="2215"/>
                    <a:pt x="3177" y="2303"/>
                    <a:pt x="3361" y="2303"/>
                  </a:cubicBezTo>
                  <a:cubicBezTo>
                    <a:pt x="3588" y="2303"/>
                    <a:pt x="3812" y="2168"/>
                    <a:pt x="3891" y="1912"/>
                  </a:cubicBezTo>
                  <a:lnTo>
                    <a:pt x="3913" y="1912"/>
                  </a:lnTo>
                  <a:cubicBezTo>
                    <a:pt x="4002" y="1835"/>
                    <a:pt x="4111" y="1798"/>
                    <a:pt x="4219" y="1798"/>
                  </a:cubicBezTo>
                  <a:cubicBezTo>
                    <a:pt x="4392" y="1798"/>
                    <a:pt x="4562" y="1892"/>
                    <a:pt x="4645" y="2062"/>
                  </a:cubicBezTo>
                  <a:cubicBezTo>
                    <a:pt x="4794" y="2032"/>
                    <a:pt x="4921" y="1920"/>
                    <a:pt x="4959" y="1778"/>
                  </a:cubicBezTo>
                  <a:cubicBezTo>
                    <a:pt x="5064" y="1970"/>
                    <a:pt x="5257" y="2067"/>
                    <a:pt x="5449" y="2067"/>
                  </a:cubicBezTo>
                  <a:cubicBezTo>
                    <a:pt x="5638" y="2067"/>
                    <a:pt x="5826" y="1974"/>
                    <a:pt x="5929" y="1785"/>
                  </a:cubicBezTo>
                  <a:cubicBezTo>
                    <a:pt x="5991" y="1978"/>
                    <a:pt x="6150" y="2066"/>
                    <a:pt x="6309" y="2066"/>
                  </a:cubicBezTo>
                  <a:cubicBezTo>
                    <a:pt x="6515" y="2066"/>
                    <a:pt x="6721" y="1919"/>
                    <a:pt x="6721" y="1658"/>
                  </a:cubicBezTo>
                  <a:cubicBezTo>
                    <a:pt x="6721" y="1651"/>
                    <a:pt x="6721" y="1636"/>
                    <a:pt x="6721" y="1621"/>
                  </a:cubicBezTo>
                  <a:cubicBezTo>
                    <a:pt x="7154" y="1539"/>
                    <a:pt x="7542" y="1293"/>
                    <a:pt x="7811" y="942"/>
                  </a:cubicBezTo>
                  <a:cubicBezTo>
                    <a:pt x="7983" y="897"/>
                    <a:pt x="8102" y="740"/>
                    <a:pt x="8110" y="561"/>
                  </a:cubicBezTo>
                  <a:cubicBezTo>
                    <a:pt x="8110" y="367"/>
                    <a:pt x="7975" y="210"/>
                    <a:pt x="7796" y="165"/>
                  </a:cubicBezTo>
                  <a:lnTo>
                    <a:pt x="79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0"/>
            <p:cNvSpPr/>
            <p:nvPr/>
          </p:nvSpPr>
          <p:spPr>
            <a:xfrm>
              <a:off x="2860236" y="3263096"/>
              <a:ext cx="61657" cy="20216"/>
            </a:xfrm>
            <a:custGeom>
              <a:rect b="b" l="l" r="r" t="t"/>
              <a:pathLst>
                <a:path extrusionOk="0" h="561" w="1711">
                  <a:moveTo>
                    <a:pt x="859" y="0"/>
                  </a:moveTo>
                  <a:cubicBezTo>
                    <a:pt x="389" y="0"/>
                    <a:pt x="0" y="127"/>
                    <a:pt x="0" y="276"/>
                  </a:cubicBezTo>
                  <a:cubicBezTo>
                    <a:pt x="0" y="433"/>
                    <a:pt x="389" y="560"/>
                    <a:pt x="859" y="560"/>
                  </a:cubicBezTo>
                  <a:cubicBezTo>
                    <a:pt x="1330" y="560"/>
                    <a:pt x="1710" y="433"/>
                    <a:pt x="1710" y="276"/>
                  </a:cubicBezTo>
                  <a:cubicBezTo>
                    <a:pt x="1710" y="127"/>
                    <a:pt x="1330" y="0"/>
                    <a:pt x="8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0"/>
            <p:cNvSpPr/>
            <p:nvPr/>
          </p:nvSpPr>
          <p:spPr>
            <a:xfrm>
              <a:off x="2804526" y="3133947"/>
              <a:ext cx="34486" cy="25297"/>
            </a:xfrm>
            <a:custGeom>
              <a:rect b="b" l="l" r="r" t="t"/>
              <a:pathLst>
                <a:path extrusionOk="0" h="702" w="957">
                  <a:moveTo>
                    <a:pt x="352" y="0"/>
                  </a:moveTo>
                  <a:cubicBezTo>
                    <a:pt x="158" y="0"/>
                    <a:pt x="1" y="157"/>
                    <a:pt x="1" y="351"/>
                  </a:cubicBezTo>
                  <a:cubicBezTo>
                    <a:pt x="1" y="545"/>
                    <a:pt x="158" y="702"/>
                    <a:pt x="352" y="702"/>
                  </a:cubicBezTo>
                  <a:lnTo>
                    <a:pt x="606" y="702"/>
                  </a:lnTo>
                  <a:cubicBezTo>
                    <a:pt x="800" y="702"/>
                    <a:pt x="957" y="545"/>
                    <a:pt x="957" y="351"/>
                  </a:cubicBezTo>
                  <a:cubicBezTo>
                    <a:pt x="957" y="157"/>
                    <a:pt x="800"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0"/>
            <p:cNvSpPr/>
            <p:nvPr/>
          </p:nvSpPr>
          <p:spPr>
            <a:xfrm>
              <a:off x="2690728" y="3175892"/>
              <a:ext cx="34738" cy="32072"/>
            </a:xfrm>
            <a:custGeom>
              <a:rect b="b" l="l" r="r" t="t"/>
              <a:pathLst>
                <a:path extrusionOk="0" h="890" w="964">
                  <a:moveTo>
                    <a:pt x="0" y="1"/>
                  </a:moveTo>
                  <a:lnTo>
                    <a:pt x="0" y="703"/>
                  </a:lnTo>
                  <a:lnTo>
                    <a:pt x="963" y="889"/>
                  </a:lnTo>
                  <a:lnTo>
                    <a:pt x="963" y="18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0"/>
            <p:cNvSpPr/>
            <p:nvPr/>
          </p:nvSpPr>
          <p:spPr>
            <a:xfrm>
              <a:off x="2695557" y="3180216"/>
              <a:ext cx="25081" cy="23171"/>
            </a:xfrm>
            <a:custGeom>
              <a:rect b="b" l="l" r="r" t="t"/>
              <a:pathLst>
                <a:path extrusionOk="0" h="643" w="696">
                  <a:moveTo>
                    <a:pt x="1" y="0"/>
                  </a:moveTo>
                  <a:lnTo>
                    <a:pt x="1" y="508"/>
                  </a:lnTo>
                  <a:lnTo>
                    <a:pt x="695" y="642"/>
                  </a:lnTo>
                  <a:lnTo>
                    <a:pt x="695" y="13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0"/>
            <p:cNvSpPr/>
            <p:nvPr/>
          </p:nvSpPr>
          <p:spPr>
            <a:xfrm>
              <a:off x="2724637" y="3168180"/>
              <a:ext cx="34991" cy="39783"/>
            </a:xfrm>
            <a:custGeom>
              <a:rect b="b" l="l" r="r" t="t"/>
              <a:pathLst>
                <a:path extrusionOk="0" h="1104" w="971">
                  <a:moveTo>
                    <a:pt x="746" y="1"/>
                  </a:moveTo>
                  <a:cubicBezTo>
                    <a:pt x="664" y="1"/>
                    <a:pt x="589" y="107"/>
                    <a:pt x="665" y="178"/>
                  </a:cubicBezTo>
                  <a:cubicBezTo>
                    <a:pt x="709" y="215"/>
                    <a:pt x="739" y="260"/>
                    <a:pt x="747" y="319"/>
                  </a:cubicBezTo>
                  <a:lnTo>
                    <a:pt x="747" y="349"/>
                  </a:lnTo>
                  <a:cubicBezTo>
                    <a:pt x="747" y="357"/>
                    <a:pt x="747" y="372"/>
                    <a:pt x="747" y="379"/>
                  </a:cubicBezTo>
                  <a:cubicBezTo>
                    <a:pt x="739" y="394"/>
                    <a:pt x="739" y="402"/>
                    <a:pt x="739" y="409"/>
                  </a:cubicBezTo>
                  <a:cubicBezTo>
                    <a:pt x="739" y="424"/>
                    <a:pt x="732" y="439"/>
                    <a:pt x="732" y="446"/>
                  </a:cubicBezTo>
                  <a:cubicBezTo>
                    <a:pt x="694" y="566"/>
                    <a:pt x="635" y="678"/>
                    <a:pt x="605" y="797"/>
                  </a:cubicBezTo>
                  <a:cubicBezTo>
                    <a:pt x="597" y="820"/>
                    <a:pt x="590" y="850"/>
                    <a:pt x="590" y="879"/>
                  </a:cubicBezTo>
                  <a:cubicBezTo>
                    <a:pt x="590" y="873"/>
                    <a:pt x="589" y="870"/>
                    <a:pt x="588" y="870"/>
                  </a:cubicBezTo>
                  <a:cubicBezTo>
                    <a:pt x="586" y="870"/>
                    <a:pt x="583" y="880"/>
                    <a:pt x="583" y="886"/>
                  </a:cubicBezTo>
                  <a:lnTo>
                    <a:pt x="583" y="886"/>
                  </a:lnTo>
                  <a:cubicBezTo>
                    <a:pt x="541" y="877"/>
                    <a:pt x="499" y="856"/>
                    <a:pt x="470" y="827"/>
                  </a:cubicBezTo>
                  <a:cubicBezTo>
                    <a:pt x="396" y="763"/>
                    <a:pt x="290" y="691"/>
                    <a:pt x="187" y="691"/>
                  </a:cubicBezTo>
                  <a:cubicBezTo>
                    <a:pt x="146" y="691"/>
                    <a:pt x="105" y="703"/>
                    <a:pt x="67" y="730"/>
                  </a:cubicBezTo>
                  <a:cubicBezTo>
                    <a:pt x="15" y="760"/>
                    <a:pt x="0" y="820"/>
                    <a:pt x="30" y="872"/>
                  </a:cubicBezTo>
                  <a:cubicBezTo>
                    <a:pt x="50" y="906"/>
                    <a:pt x="82" y="925"/>
                    <a:pt x="117" y="925"/>
                  </a:cubicBezTo>
                  <a:cubicBezTo>
                    <a:pt x="135" y="925"/>
                    <a:pt x="154" y="920"/>
                    <a:pt x="172" y="909"/>
                  </a:cubicBezTo>
                  <a:lnTo>
                    <a:pt x="172" y="909"/>
                  </a:lnTo>
                  <a:cubicBezTo>
                    <a:pt x="174" y="907"/>
                    <a:pt x="176" y="906"/>
                    <a:pt x="179" y="902"/>
                  </a:cubicBezTo>
                  <a:cubicBezTo>
                    <a:pt x="202" y="909"/>
                    <a:pt x="232" y="924"/>
                    <a:pt x="254" y="939"/>
                  </a:cubicBezTo>
                  <a:cubicBezTo>
                    <a:pt x="299" y="969"/>
                    <a:pt x="336" y="1006"/>
                    <a:pt x="381" y="1036"/>
                  </a:cubicBezTo>
                  <a:cubicBezTo>
                    <a:pt x="437" y="1077"/>
                    <a:pt x="505" y="1104"/>
                    <a:pt x="570" y="1104"/>
                  </a:cubicBezTo>
                  <a:cubicBezTo>
                    <a:pt x="626" y="1104"/>
                    <a:pt x="680" y="1084"/>
                    <a:pt x="724" y="1036"/>
                  </a:cubicBezTo>
                  <a:cubicBezTo>
                    <a:pt x="769" y="991"/>
                    <a:pt x="792" y="924"/>
                    <a:pt x="799" y="864"/>
                  </a:cubicBezTo>
                  <a:cubicBezTo>
                    <a:pt x="814" y="812"/>
                    <a:pt x="829" y="760"/>
                    <a:pt x="851" y="708"/>
                  </a:cubicBezTo>
                  <a:cubicBezTo>
                    <a:pt x="896" y="611"/>
                    <a:pt x="933" y="506"/>
                    <a:pt x="948" y="394"/>
                  </a:cubicBezTo>
                  <a:cubicBezTo>
                    <a:pt x="971" y="260"/>
                    <a:pt x="918" y="118"/>
                    <a:pt x="814" y="28"/>
                  </a:cubicBezTo>
                  <a:cubicBezTo>
                    <a:pt x="793" y="9"/>
                    <a:pt x="769" y="1"/>
                    <a:pt x="7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0"/>
            <p:cNvSpPr/>
            <p:nvPr/>
          </p:nvSpPr>
          <p:spPr>
            <a:xfrm>
              <a:off x="2672423" y="3162595"/>
              <a:ext cx="20216" cy="26414"/>
            </a:xfrm>
            <a:custGeom>
              <a:rect b="b" l="l" r="r" t="t"/>
              <a:pathLst>
                <a:path extrusionOk="0" h="733" w="561">
                  <a:moveTo>
                    <a:pt x="163" y="1"/>
                  </a:moveTo>
                  <a:cubicBezTo>
                    <a:pt x="118" y="1"/>
                    <a:pt x="73" y="34"/>
                    <a:pt x="60" y="79"/>
                  </a:cubicBezTo>
                  <a:cubicBezTo>
                    <a:pt x="0" y="355"/>
                    <a:pt x="150" y="631"/>
                    <a:pt x="419" y="728"/>
                  </a:cubicBezTo>
                  <a:cubicBezTo>
                    <a:pt x="428" y="731"/>
                    <a:pt x="437" y="732"/>
                    <a:pt x="446" y="732"/>
                  </a:cubicBezTo>
                  <a:cubicBezTo>
                    <a:pt x="490" y="732"/>
                    <a:pt x="533" y="703"/>
                    <a:pt x="546" y="654"/>
                  </a:cubicBezTo>
                  <a:cubicBezTo>
                    <a:pt x="560" y="601"/>
                    <a:pt x="531" y="542"/>
                    <a:pt x="471" y="527"/>
                  </a:cubicBezTo>
                  <a:lnTo>
                    <a:pt x="471" y="527"/>
                  </a:lnTo>
                  <a:lnTo>
                    <a:pt x="486" y="534"/>
                  </a:lnTo>
                  <a:lnTo>
                    <a:pt x="472" y="529"/>
                  </a:lnTo>
                  <a:lnTo>
                    <a:pt x="472" y="529"/>
                  </a:lnTo>
                  <a:cubicBezTo>
                    <a:pt x="472" y="530"/>
                    <a:pt x="472" y="530"/>
                    <a:pt x="472" y="530"/>
                  </a:cubicBezTo>
                  <a:cubicBezTo>
                    <a:pt x="471" y="530"/>
                    <a:pt x="468" y="529"/>
                    <a:pt x="463" y="527"/>
                  </a:cubicBezTo>
                  <a:lnTo>
                    <a:pt x="463" y="527"/>
                  </a:lnTo>
                  <a:lnTo>
                    <a:pt x="472" y="529"/>
                  </a:lnTo>
                  <a:lnTo>
                    <a:pt x="472" y="529"/>
                  </a:lnTo>
                  <a:cubicBezTo>
                    <a:pt x="471" y="529"/>
                    <a:pt x="467" y="527"/>
                    <a:pt x="463" y="527"/>
                  </a:cubicBezTo>
                  <a:lnTo>
                    <a:pt x="463" y="527"/>
                  </a:lnTo>
                  <a:lnTo>
                    <a:pt x="463" y="527"/>
                  </a:lnTo>
                  <a:cubicBezTo>
                    <a:pt x="448" y="519"/>
                    <a:pt x="441" y="512"/>
                    <a:pt x="426" y="504"/>
                  </a:cubicBezTo>
                  <a:lnTo>
                    <a:pt x="404" y="489"/>
                  </a:lnTo>
                  <a:lnTo>
                    <a:pt x="389" y="474"/>
                  </a:lnTo>
                  <a:cubicBezTo>
                    <a:pt x="374" y="467"/>
                    <a:pt x="366" y="459"/>
                    <a:pt x="359" y="452"/>
                  </a:cubicBezTo>
                  <a:cubicBezTo>
                    <a:pt x="351" y="437"/>
                    <a:pt x="344" y="430"/>
                    <a:pt x="336" y="422"/>
                  </a:cubicBezTo>
                  <a:lnTo>
                    <a:pt x="336" y="422"/>
                  </a:lnTo>
                  <a:cubicBezTo>
                    <a:pt x="341" y="426"/>
                    <a:pt x="343" y="431"/>
                    <a:pt x="342" y="431"/>
                  </a:cubicBezTo>
                  <a:cubicBezTo>
                    <a:pt x="341" y="431"/>
                    <a:pt x="340" y="428"/>
                    <a:pt x="336" y="422"/>
                  </a:cubicBezTo>
                  <a:lnTo>
                    <a:pt x="336" y="422"/>
                  </a:lnTo>
                  <a:cubicBezTo>
                    <a:pt x="336" y="422"/>
                    <a:pt x="336" y="422"/>
                    <a:pt x="336" y="422"/>
                  </a:cubicBezTo>
                  <a:lnTo>
                    <a:pt x="322" y="407"/>
                  </a:lnTo>
                  <a:cubicBezTo>
                    <a:pt x="314" y="392"/>
                    <a:pt x="307" y="385"/>
                    <a:pt x="299" y="370"/>
                  </a:cubicBezTo>
                  <a:lnTo>
                    <a:pt x="287" y="346"/>
                  </a:lnTo>
                  <a:lnTo>
                    <a:pt x="287" y="346"/>
                  </a:lnTo>
                  <a:cubicBezTo>
                    <a:pt x="287" y="347"/>
                    <a:pt x="288" y="348"/>
                    <a:pt x="287" y="348"/>
                  </a:cubicBezTo>
                  <a:cubicBezTo>
                    <a:pt x="287" y="348"/>
                    <a:pt x="286" y="346"/>
                    <a:pt x="284" y="340"/>
                  </a:cubicBezTo>
                  <a:lnTo>
                    <a:pt x="284" y="340"/>
                  </a:lnTo>
                  <a:lnTo>
                    <a:pt x="287" y="346"/>
                  </a:lnTo>
                  <a:lnTo>
                    <a:pt x="287" y="346"/>
                  </a:lnTo>
                  <a:cubicBezTo>
                    <a:pt x="286" y="343"/>
                    <a:pt x="285" y="339"/>
                    <a:pt x="284" y="339"/>
                  </a:cubicBezTo>
                  <a:cubicBezTo>
                    <a:pt x="284" y="339"/>
                    <a:pt x="284" y="339"/>
                    <a:pt x="284" y="340"/>
                  </a:cubicBezTo>
                  <a:cubicBezTo>
                    <a:pt x="277" y="318"/>
                    <a:pt x="284" y="325"/>
                    <a:pt x="277" y="318"/>
                  </a:cubicBezTo>
                  <a:cubicBezTo>
                    <a:pt x="269" y="295"/>
                    <a:pt x="262" y="273"/>
                    <a:pt x="262" y="250"/>
                  </a:cubicBezTo>
                  <a:lnTo>
                    <a:pt x="262" y="228"/>
                  </a:lnTo>
                  <a:lnTo>
                    <a:pt x="262" y="191"/>
                  </a:lnTo>
                  <a:lnTo>
                    <a:pt x="262" y="153"/>
                  </a:lnTo>
                  <a:lnTo>
                    <a:pt x="262" y="138"/>
                  </a:lnTo>
                  <a:cubicBezTo>
                    <a:pt x="277" y="79"/>
                    <a:pt x="239" y="19"/>
                    <a:pt x="187" y="4"/>
                  </a:cubicBezTo>
                  <a:cubicBezTo>
                    <a:pt x="179" y="2"/>
                    <a:pt x="171" y="1"/>
                    <a:pt x="1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0"/>
            <p:cNvSpPr/>
            <p:nvPr/>
          </p:nvSpPr>
          <p:spPr>
            <a:xfrm>
              <a:off x="2861858" y="3068328"/>
              <a:ext cx="113584" cy="191421"/>
            </a:xfrm>
            <a:custGeom>
              <a:rect b="b" l="l" r="r" t="t"/>
              <a:pathLst>
                <a:path extrusionOk="0" h="5312" w="3152">
                  <a:moveTo>
                    <a:pt x="367" y="0"/>
                  </a:moveTo>
                  <a:cubicBezTo>
                    <a:pt x="184" y="0"/>
                    <a:pt x="8" y="144"/>
                    <a:pt x="8" y="357"/>
                  </a:cubicBezTo>
                  <a:lnTo>
                    <a:pt x="8" y="2754"/>
                  </a:lnTo>
                  <a:cubicBezTo>
                    <a:pt x="0" y="2859"/>
                    <a:pt x="45" y="2956"/>
                    <a:pt x="127" y="3023"/>
                  </a:cubicBezTo>
                  <a:lnTo>
                    <a:pt x="2554" y="5218"/>
                  </a:lnTo>
                  <a:cubicBezTo>
                    <a:pt x="2625" y="5283"/>
                    <a:pt x="2710" y="5312"/>
                    <a:pt x="2792" y="5312"/>
                  </a:cubicBezTo>
                  <a:cubicBezTo>
                    <a:pt x="2976" y="5312"/>
                    <a:pt x="3151" y="5167"/>
                    <a:pt x="3151" y="4950"/>
                  </a:cubicBezTo>
                  <a:lnTo>
                    <a:pt x="3151" y="2680"/>
                  </a:lnTo>
                  <a:cubicBezTo>
                    <a:pt x="3151" y="2575"/>
                    <a:pt x="3114" y="2486"/>
                    <a:pt x="3039" y="2418"/>
                  </a:cubicBezTo>
                  <a:lnTo>
                    <a:pt x="613" y="104"/>
                  </a:lnTo>
                  <a:cubicBezTo>
                    <a:pt x="541" y="32"/>
                    <a:pt x="453"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0"/>
            <p:cNvSpPr/>
            <p:nvPr/>
          </p:nvSpPr>
          <p:spPr>
            <a:xfrm>
              <a:off x="2692854" y="3222196"/>
              <a:ext cx="18630" cy="21297"/>
            </a:xfrm>
            <a:custGeom>
              <a:rect b="b" l="l" r="r" t="t"/>
              <a:pathLst>
                <a:path extrusionOk="0" fill="none" h="591" w="517">
                  <a:moveTo>
                    <a:pt x="1" y="590"/>
                  </a:moveTo>
                  <a:cubicBezTo>
                    <a:pt x="1" y="590"/>
                    <a:pt x="262" y="515"/>
                    <a:pt x="516" y="0"/>
                  </a:cubicBez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0"/>
            <p:cNvSpPr/>
            <p:nvPr/>
          </p:nvSpPr>
          <p:spPr>
            <a:xfrm>
              <a:off x="2643631" y="3210341"/>
              <a:ext cx="50089" cy="33153"/>
            </a:xfrm>
            <a:custGeom>
              <a:rect b="b" l="l" r="r" t="t"/>
              <a:pathLst>
                <a:path extrusionOk="0" fill="none" h="920" w="1390">
                  <a:moveTo>
                    <a:pt x="0" y="919"/>
                  </a:moveTo>
                  <a:cubicBezTo>
                    <a:pt x="0" y="919"/>
                    <a:pt x="822" y="844"/>
                    <a:pt x="1106" y="419"/>
                  </a:cubicBezTo>
                  <a:lnTo>
                    <a:pt x="138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0"/>
            <p:cNvSpPr/>
            <p:nvPr/>
          </p:nvSpPr>
          <p:spPr>
            <a:xfrm>
              <a:off x="2717899" y="3226773"/>
              <a:ext cx="7567" cy="32864"/>
            </a:xfrm>
            <a:custGeom>
              <a:rect b="b" l="l" r="r" t="t"/>
              <a:pathLst>
                <a:path extrusionOk="0" fill="none" h="912" w="210">
                  <a:moveTo>
                    <a:pt x="209" y="911"/>
                  </a:moveTo>
                  <a:cubicBezTo>
                    <a:pt x="209" y="911"/>
                    <a:pt x="0" y="247"/>
                    <a:pt x="75" y="0"/>
                  </a:cubicBez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0"/>
            <p:cNvSpPr/>
            <p:nvPr/>
          </p:nvSpPr>
          <p:spPr>
            <a:xfrm>
              <a:off x="2558336" y="3482907"/>
              <a:ext cx="104431" cy="123278"/>
            </a:xfrm>
            <a:custGeom>
              <a:rect b="b" l="l" r="r" t="t"/>
              <a:pathLst>
                <a:path extrusionOk="0" h="3421" w="2898">
                  <a:moveTo>
                    <a:pt x="0" y="1"/>
                  </a:moveTo>
                  <a:lnTo>
                    <a:pt x="0" y="2801"/>
                  </a:lnTo>
                  <a:cubicBezTo>
                    <a:pt x="0" y="2801"/>
                    <a:pt x="15" y="2808"/>
                    <a:pt x="38" y="2823"/>
                  </a:cubicBezTo>
                  <a:cubicBezTo>
                    <a:pt x="180" y="3167"/>
                    <a:pt x="755" y="3421"/>
                    <a:pt x="1449" y="3421"/>
                  </a:cubicBezTo>
                  <a:cubicBezTo>
                    <a:pt x="2143" y="3421"/>
                    <a:pt x="2726" y="3167"/>
                    <a:pt x="2868" y="2823"/>
                  </a:cubicBezTo>
                  <a:lnTo>
                    <a:pt x="2898" y="2801"/>
                  </a:lnTo>
                  <a:lnTo>
                    <a:pt x="28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0"/>
            <p:cNvSpPr/>
            <p:nvPr/>
          </p:nvSpPr>
          <p:spPr>
            <a:xfrm>
              <a:off x="2558336" y="3455485"/>
              <a:ext cx="104431" cy="75098"/>
            </a:xfrm>
            <a:custGeom>
              <a:rect b="b" l="l" r="r" t="t"/>
              <a:pathLst>
                <a:path extrusionOk="0" h="2084" w="2898">
                  <a:moveTo>
                    <a:pt x="1449" y="0"/>
                  </a:moveTo>
                  <a:cubicBezTo>
                    <a:pt x="650" y="0"/>
                    <a:pt x="0" y="471"/>
                    <a:pt x="0" y="1045"/>
                  </a:cubicBezTo>
                  <a:cubicBezTo>
                    <a:pt x="0" y="1620"/>
                    <a:pt x="650" y="2083"/>
                    <a:pt x="1449" y="2083"/>
                  </a:cubicBezTo>
                  <a:cubicBezTo>
                    <a:pt x="2248" y="2083"/>
                    <a:pt x="2898" y="1620"/>
                    <a:pt x="2898" y="1045"/>
                  </a:cubicBezTo>
                  <a:cubicBezTo>
                    <a:pt x="2898" y="471"/>
                    <a:pt x="2248" y="0"/>
                    <a:pt x="1449" y="0"/>
                  </a:cubicBezTo>
                  <a:close/>
                </a:path>
              </a:pathLst>
            </a:custGeom>
            <a:solidFill>
              <a:srgbClr val="559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0"/>
            <p:cNvSpPr/>
            <p:nvPr/>
          </p:nvSpPr>
          <p:spPr>
            <a:xfrm>
              <a:off x="2686820" y="3929284"/>
              <a:ext cx="36900" cy="39855"/>
            </a:xfrm>
            <a:custGeom>
              <a:rect b="b" l="l" r="r" t="t"/>
              <a:pathLst>
                <a:path extrusionOk="0" h="1106" w="1024">
                  <a:moveTo>
                    <a:pt x="0" y="0"/>
                  </a:moveTo>
                  <a:lnTo>
                    <a:pt x="0" y="904"/>
                  </a:lnTo>
                  <a:lnTo>
                    <a:pt x="15" y="911"/>
                  </a:lnTo>
                  <a:cubicBezTo>
                    <a:pt x="60" y="1023"/>
                    <a:pt x="269" y="1106"/>
                    <a:pt x="508" y="1106"/>
                  </a:cubicBezTo>
                  <a:cubicBezTo>
                    <a:pt x="754" y="1106"/>
                    <a:pt x="964" y="1023"/>
                    <a:pt x="1008" y="911"/>
                  </a:cubicBezTo>
                  <a:lnTo>
                    <a:pt x="1023" y="904"/>
                  </a:lnTo>
                  <a:lnTo>
                    <a:pt x="1023" y="0"/>
                  </a:lnTo>
                  <a:close/>
                </a:path>
              </a:pathLst>
            </a:custGeom>
            <a:solidFill>
              <a:srgbClr val="7BC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0"/>
            <p:cNvSpPr/>
            <p:nvPr/>
          </p:nvSpPr>
          <p:spPr>
            <a:xfrm>
              <a:off x="2686820" y="3916096"/>
              <a:ext cx="36900" cy="26414"/>
            </a:xfrm>
            <a:custGeom>
              <a:rect b="b" l="l" r="r" t="t"/>
              <a:pathLst>
                <a:path extrusionOk="0" h="733" w="1024">
                  <a:moveTo>
                    <a:pt x="508" y="1"/>
                  </a:moveTo>
                  <a:cubicBezTo>
                    <a:pt x="232" y="1"/>
                    <a:pt x="0" y="165"/>
                    <a:pt x="0" y="366"/>
                  </a:cubicBezTo>
                  <a:cubicBezTo>
                    <a:pt x="0" y="568"/>
                    <a:pt x="232" y="732"/>
                    <a:pt x="508" y="732"/>
                  </a:cubicBezTo>
                  <a:cubicBezTo>
                    <a:pt x="792" y="732"/>
                    <a:pt x="1023" y="568"/>
                    <a:pt x="1023" y="366"/>
                  </a:cubicBezTo>
                  <a:cubicBezTo>
                    <a:pt x="1023" y="165"/>
                    <a:pt x="792" y="1"/>
                    <a:pt x="5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0"/>
            <p:cNvSpPr/>
            <p:nvPr/>
          </p:nvSpPr>
          <p:spPr>
            <a:xfrm>
              <a:off x="2613885" y="3916096"/>
              <a:ext cx="62738" cy="68648"/>
            </a:xfrm>
            <a:custGeom>
              <a:rect b="b" l="l" r="r" t="t"/>
              <a:pathLst>
                <a:path extrusionOk="0" h="1905" w="1741">
                  <a:moveTo>
                    <a:pt x="1" y="1"/>
                  </a:moveTo>
                  <a:lnTo>
                    <a:pt x="1" y="1554"/>
                  </a:lnTo>
                  <a:lnTo>
                    <a:pt x="16" y="1569"/>
                  </a:lnTo>
                  <a:cubicBezTo>
                    <a:pt x="105" y="1755"/>
                    <a:pt x="449" y="1905"/>
                    <a:pt x="867" y="1905"/>
                  </a:cubicBezTo>
                  <a:cubicBezTo>
                    <a:pt x="1285" y="1905"/>
                    <a:pt x="1636" y="1755"/>
                    <a:pt x="1726" y="1569"/>
                  </a:cubicBezTo>
                  <a:lnTo>
                    <a:pt x="1741" y="1554"/>
                  </a:lnTo>
                  <a:lnTo>
                    <a:pt x="1741" y="1"/>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0"/>
            <p:cNvSpPr/>
            <p:nvPr/>
          </p:nvSpPr>
          <p:spPr>
            <a:xfrm>
              <a:off x="2613633" y="3893754"/>
              <a:ext cx="62990" cy="45261"/>
            </a:xfrm>
            <a:custGeom>
              <a:rect b="b" l="l" r="r" t="t"/>
              <a:pathLst>
                <a:path extrusionOk="0" h="1256" w="1748">
                  <a:moveTo>
                    <a:pt x="874" y="1"/>
                  </a:moveTo>
                  <a:cubicBezTo>
                    <a:pt x="396" y="1"/>
                    <a:pt x="0" y="285"/>
                    <a:pt x="0" y="628"/>
                  </a:cubicBezTo>
                  <a:cubicBezTo>
                    <a:pt x="0" y="979"/>
                    <a:pt x="396" y="1255"/>
                    <a:pt x="874" y="1255"/>
                  </a:cubicBezTo>
                  <a:cubicBezTo>
                    <a:pt x="1359" y="1255"/>
                    <a:pt x="1748" y="979"/>
                    <a:pt x="1748" y="628"/>
                  </a:cubicBezTo>
                  <a:cubicBezTo>
                    <a:pt x="1748" y="285"/>
                    <a:pt x="1359" y="1"/>
                    <a:pt x="874"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0"/>
            <p:cNvSpPr/>
            <p:nvPr/>
          </p:nvSpPr>
          <p:spPr>
            <a:xfrm>
              <a:off x="2600569" y="4036651"/>
              <a:ext cx="62990" cy="68396"/>
            </a:xfrm>
            <a:custGeom>
              <a:rect b="b" l="l" r="r" t="t"/>
              <a:pathLst>
                <a:path extrusionOk="0" h="1898" w="1748">
                  <a:moveTo>
                    <a:pt x="1" y="1"/>
                  </a:moveTo>
                  <a:lnTo>
                    <a:pt x="1" y="1554"/>
                  </a:lnTo>
                  <a:lnTo>
                    <a:pt x="23" y="1569"/>
                  </a:lnTo>
                  <a:cubicBezTo>
                    <a:pt x="105" y="1756"/>
                    <a:pt x="456" y="1897"/>
                    <a:pt x="874" y="1897"/>
                  </a:cubicBezTo>
                  <a:cubicBezTo>
                    <a:pt x="1293" y="1897"/>
                    <a:pt x="1643" y="1756"/>
                    <a:pt x="1726" y="1569"/>
                  </a:cubicBezTo>
                  <a:lnTo>
                    <a:pt x="1748" y="1554"/>
                  </a:lnTo>
                  <a:lnTo>
                    <a:pt x="1748"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0"/>
            <p:cNvSpPr/>
            <p:nvPr/>
          </p:nvSpPr>
          <p:spPr>
            <a:xfrm>
              <a:off x="2600569" y="4014346"/>
              <a:ext cx="62990" cy="45225"/>
            </a:xfrm>
            <a:custGeom>
              <a:rect b="b" l="l" r="r" t="t"/>
              <a:pathLst>
                <a:path extrusionOk="0" h="1255" w="1748">
                  <a:moveTo>
                    <a:pt x="874" y="0"/>
                  </a:moveTo>
                  <a:cubicBezTo>
                    <a:pt x="389" y="0"/>
                    <a:pt x="1" y="276"/>
                    <a:pt x="1" y="627"/>
                  </a:cubicBezTo>
                  <a:cubicBezTo>
                    <a:pt x="1" y="971"/>
                    <a:pt x="389" y="1255"/>
                    <a:pt x="874" y="1255"/>
                  </a:cubicBezTo>
                  <a:cubicBezTo>
                    <a:pt x="1352" y="1255"/>
                    <a:pt x="1748" y="971"/>
                    <a:pt x="1748" y="627"/>
                  </a:cubicBezTo>
                  <a:cubicBezTo>
                    <a:pt x="1748" y="276"/>
                    <a:pt x="1352" y="0"/>
                    <a:pt x="874" y="0"/>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0"/>
            <p:cNvSpPr/>
            <p:nvPr/>
          </p:nvSpPr>
          <p:spPr>
            <a:xfrm>
              <a:off x="2571777" y="3369362"/>
              <a:ext cx="77549" cy="139422"/>
            </a:xfrm>
            <a:custGeom>
              <a:rect b="b" l="l" r="r" t="t"/>
              <a:pathLst>
                <a:path extrusionOk="0" h="3869" w="2152">
                  <a:moveTo>
                    <a:pt x="1" y="1"/>
                  </a:moveTo>
                  <a:lnTo>
                    <a:pt x="1" y="3167"/>
                  </a:lnTo>
                  <a:lnTo>
                    <a:pt x="31" y="3197"/>
                  </a:lnTo>
                  <a:cubicBezTo>
                    <a:pt x="135" y="3585"/>
                    <a:pt x="561" y="3869"/>
                    <a:pt x="1076" y="3869"/>
                  </a:cubicBezTo>
                  <a:cubicBezTo>
                    <a:pt x="1591" y="3869"/>
                    <a:pt x="2024" y="3577"/>
                    <a:pt x="2129" y="3197"/>
                  </a:cubicBezTo>
                  <a:cubicBezTo>
                    <a:pt x="2136" y="3182"/>
                    <a:pt x="2144" y="3182"/>
                    <a:pt x="2151" y="3167"/>
                  </a:cubicBezTo>
                  <a:lnTo>
                    <a:pt x="21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0"/>
            <p:cNvSpPr/>
            <p:nvPr/>
          </p:nvSpPr>
          <p:spPr>
            <a:xfrm>
              <a:off x="2571777" y="3338408"/>
              <a:ext cx="77549" cy="61945"/>
            </a:xfrm>
            <a:custGeom>
              <a:rect b="b" l="l" r="r" t="t"/>
              <a:pathLst>
                <a:path extrusionOk="0" h="1719" w="2152">
                  <a:moveTo>
                    <a:pt x="1076" y="1"/>
                  </a:moveTo>
                  <a:cubicBezTo>
                    <a:pt x="486" y="1"/>
                    <a:pt x="1" y="389"/>
                    <a:pt x="1" y="860"/>
                  </a:cubicBezTo>
                  <a:cubicBezTo>
                    <a:pt x="1" y="1338"/>
                    <a:pt x="486" y="1718"/>
                    <a:pt x="1076" y="1718"/>
                  </a:cubicBezTo>
                  <a:cubicBezTo>
                    <a:pt x="1673" y="1718"/>
                    <a:pt x="2151" y="1338"/>
                    <a:pt x="2151" y="860"/>
                  </a:cubicBezTo>
                  <a:cubicBezTo>
                    <a:pt x="2151" y="389"/>
                    <a:pt x="1673" y="1"/>
                    <a:pt x="10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0"/>
            <p:cNvSpPr/>
            <p:nvPr/>
          </p:nvSpPr>
          <p:spPr>
            <a:xfrm>
              <a:off x="2596281" y="3316355"/>
              <a:ext cx="28540" cy="62738"/>
            </a:xfrm>
            <a:custGeom>
              <a:rect b="b" l="l" r="r" t="t"/>
              <a:pathLst>
                <a:path extrusionOk="0" h="1741" w="792">
                  <a:moveTo>
                    <a:pt x="0" y="1"/>
                  </a:moveTo>
                  <a:lnTo>
                    <a:pt x="0" y="1472"/>
                  </a:lnTo>
                  <a:lnTo>
                    <a:pt x="8" y="1472"/>
                  </a:lnTo>
                  <a:cubicBezTo>
                    <a:pt x="79" y="1651"/>
                    <a:pt x="239" y="1740"/>
                    <a:pt x="399" y="1740"/>
                  </a:cubicBezTo>
                  <a:cubicBezTo>
                    <a:pt x="558" y="1740"/>
                    <a:pt x="717" y="1651"/>
                    <a:pt x="784" y="1472"/>
                  </a:cubicBezTo>
                  <a:lnTo>
                    <a:pt x="792" y="1472"/>
                  </a:lnTo>
                  <a:lnTo>
                    <a:pt x="792" y="1"/>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0"/>
            <p:cNvSpPr/>
            <p:nvPr/>
          </p:nvSpPr>
          <p:spPr>
            <a:xfrm>
              <a:off x="2596281" y="3305076"/>
              <a:ext cx="28540" cy="22630"/>
            </a:xfrm>
            <a:custGeom>
              <a:rect b="b" l="l" r="r" t="t"/>
              <a:pathLst>
                <a:path extrusionOk="0" h="628" w="792">
                  <a:moveTo>
                    <a:pt x="396" y="0"/>
                  </a:moveTo>
                  <a:cubicBezTo>
                    <a:pt x="179" y="0"/>
                    <a:pt x="0" y="142"/>
                    <a:pt x="0" y="314"/>
                  </a:cubicBezTo>
                  <a:cubicBezTo>
                    <a:pt x="0" y="493"/>
                    <a:pt x="179" y="627"/>
                    <a:pt x="396" y="627"/>
                  </a:cubicBezTo>
                  <a:cubicBezTo>
                    <a:pt x="613" y="627"/>
                    <a:pt x="792" y="493"/>
                    <a:pt x="792" y="314"/>
                  </a:cubicBezTo>
                  <a:cubicBezTo>
                    <a:pt x="792" y="142"/>
                    <a:pt x="613" y="0"/>
                    <a:pt x="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0"/>
            <p:cNvSpPr/>
            <p:nvPr/>
          </p:nvSpPr>
          <p:spPr>
            <a:xfrm>
              <a:off x="2570696" y="3569282"/>
              <a:ext cx="17261" cy="41477"/>
            </a:xfrm>
            <a:custGeom>
              <a:rect b="b" l="l" r="r" t="t"/>
              <a:pathLst>
                <a:path extrusionOk="0" h="1151" w="479">
                  <a:moveTo>
                    <a:pt x="240" y="1"/>
                  </a:moveTo>
                  <a:cubicBezTo>
                    <a:pt x="105" y="1"/>
                    <a:pt x="1" y="113"/>
                    <a:pt x="1" y="240"/>
                  </a:cubicBezTo>
                  <a:lnTo>
                    <a:pt x="1" y="912"/>
                  </a:lnTo>
                  <a:cubicBezTo>
                    <a:pt x="1" y="1046"/>
                    <a:pt x="105" y="1151"/>
                    <a:pt x="240" y="1151"/>
                  </a:cubicBezTo>
                  <a:cubicBezTo>
                    <a:pt x="374" y="1151"/>
                    <a:pt x="479" y="1046"/>
                    <a:pt x="479" y="912"/>
                  </a:cubicBezTo>
                  <a:lnTo>
                    <a:pt x="479" y="240"/>
                  </a:lnTo>
                  <a:cubicBezTo>
                    <a:pt x="479" y="113"/>
                    <a:pt x="374" y="1"/>
                    <a:pt x="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0"/>
            <p:cNvSpPr/>
            <p:nvPr/>
          </p:nvSpPr>
          <p:spPr>
            <a:xfrm>
              <a:off x="2579849" y="3585426"/>
              <a:ext cx="17261" cy="41477"/>
            </a:xfrm>
            <a:custGeom>
              <a:rect b="b" l="l" r="r" t="t"/>
              <a:pathLst>
                <a:path extrusionOk="0" h="1151" w="479">
                  <a:moveTo>
                    <a:pt x="240" y="1"/>
                  </a:moveTo>
                  <a:cubicBezTo>
                    <a:pt x="105" y="1"/>
                    <a:pt x="1" y="105"/>
                    <a:pt x="1" y="240"/>
                  </a:cubicBezTo>
                  <a:lnTo>
                    <a:pt x="1" y="912"/>
                  </a:lnTo>
                  <a:cubicBezTo>
                    <a:pt x="1" y="1046"/>
                    <a:pt x="105" y="1151"/>
                    <a:pt x="240" y="1151"/>
                  </a:cubicBezTo>
                  <a:cubicBezTo>
                    <a:pt x="367" y="1151"/>
                    <a:pt x="479" y="1046"/>
                    <a:pt x="479" y="912"/>
                  </a:cubicBezTo>
                  <a:lnTo>
                    <a:pt x="479" y="240"/>
                  </a:lnTo>
                  <a:cubicBezTo>
                    <a:pt x="479" y="105"/>
                    <a:pt x="367" y="1"/>
                    <a:pt x="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0"/>
            <p:cNvSpPr/>
            <p:nvPr/>
          </p:nvSpPr>
          <p:spPr>
            <a:xfrm>
              <a:off x="2566660" y="3590002"/>
              <a:ext cx="17261" cy="41729"/>
            </a:xfrm>
            <a:custGeom>
              <a:rect b="b" l="l" r="r" t="t"/>
              <a:pathLst>
                <a:path extrusionOk="0" h="1158" w="479">
                  <a:moveTo>
                    <a:pt x="240" y="1"/>
                  </a:moveTo>
                  <a:cubicBezTo>
                    <a:pt x="105" y="1"/>
                    <a:pt x="1" y="113"/>
                    <a:pt x="1" y="240"/>
                  </a:cubicBezTo>
                  <a:lnTo>
                    <a:pt x="1" y="919"/>
                  </a:lnTo>
                  <a:cubicBezTo>
                    <a:pt x="1" y="1046"/>
                    <a:pt x="105" y="1158"/>
                    <a:pt x="240" y="1158"/>
                  </a:cubicBezTo>
                  <a:cubicBezTo>
                    <a:pt x="374" y="1158"/>
                    <a:pt x="479" y="1046"/>
                    <a:pt x="479" y="919"/>
                  </a:cubicBezTo>
                  <a:lnTo>
                    <a:pt x="479" y="240"/>
                  </a:lnTo>
                  <a:cubicBezTo>
                    <a:pt x="479" y="113"/>
                    <a:pt x="374" y="1"/>
                    <a:pt x="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0"/>
            <p:cNvSpPr/>
            <p:nvPr/>
          </p:nvSpPr>
          <p:spPr>
            <a:xfrm>
              <a:off x="2565868" y="3622397"/>
              <a:ext cx="37441" cy="33189"/>
            </a:xfrm>
            <a:custGeom>
              <a:rect b="b" l="l" r="r" t="t"/>
              <a:pathLst>
                <a:path extrusionOk="0" h="921" w="1039">
                  <a:moveTo>
                    <a:pt x="774" y="1"/>
                  </a:moveTo>
                  <a:cubicBezTo>
                    <a:pt x="718" y="1"/>
                    <a:pt x="661" y="20"/>
                    <a:pt x="613" y="57"/>
                  </a:cubicBezTo>
                  <a:lnTo>
                    <a:pt x="105" y="498"/>
                  </a:lnTo>
                  <a:cubicBezTo>
                    <a:pt x="8" y="588"/>
                    <a:pt x="0" y="737"/>
                    <a:pt x="83" y="841"/>
                  </a:cubicBezTo>
                  <a:cubicBezTo>
                    <a:pt x="131" y="894"/>
                    <a:pt x="197" y="920"/>
                    <a:pt x="263" y="920"/>
                  </a:cubicBezTo>
                  <a:cubicBezTo>
                    <a:pt x="319" y="920"/>
                    <a:pt x="374" y="901"/>
                    <a:pt x="419" y="864"/>
                  </a:cubicBezTo>
                  <a:lnTo>
                    <a:pt x="926" y="416"/>
                  </a:lnTo>
                  <a:cubicBezTo>
                    <a:pt x="1031" y="334"/>
                    <a:pt x="1038" y="184"/>
                    <a:pt x="949" y="80"/>
                  </a:cubicBezTo>
                  <a:cubicBezTo>
                    <a:pt x="904" y="27"/>
                    <a:pt x="840"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0"/>
            <p:cNvSpPr/>
            <p:nvPr/>
          </p:nvSpPr>
          <p:spPr>
            <a:xfrm>
              <a:off x="2632064" y="3536995"/>
              <a:ext cx="66774" cy="50089"/>
            </a:xfrm>
            <a:custGeom>
              <a:rect b="b" l="l" r="r" t="t"/>
              <a:pathLst>
                <a:path extrusionOk="0" h="1390" w="1853">
                  <a:moveTo>
                    <a:pt x="299" y="1"/>
                  </a:moveTo>
                  <a:cubicBezTo>
                    <a:pt x="135" y="1"/>
                    <a:pt x="0" y="135"/>
                    <a:pt x="0" y="299"/>
                  </a:cubicBezTo>
                  <a:lnTo>
                    <a:pt x="0" y="1091"/>
                  </a:lnTo>
                  <a:cubicBezTo>
                    <a:pt x="0" y="1255"/>
                    <a:pt x="135" y="1389"/>
                    <a:pt x="299" y="1389"/>
                  </a:cubicBezTo>
                  <a:lnTo>
                    <a:pt x="1554" y="1389"/>
                  </a:lnTo>
                  <a:cubicBezTo>
                    <a:pt x="1718" y="1389"/>
                    <a:pt x="1852" y="1255"/>
                    <a:pt x="1852" y="1091"/>
                  </a:cubicBezTo>
                  <a:lnTo>
                    <a:pt x="1852" y="299"/>
                  </a:lnTo>
                  <a:cubicBezTo>
                    <a:pt x="1852" y="135"/>
                    <a:pt x="1718" y="1"/>
                    <a:pt x="15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0"/>
            <p:cNvSpPr/>
            <p:nvPr/>
          </p:nvSpPr>
          <p:spPr>
            <a:xfrm>
              <a:off x="2653036" y="3547769"/>
              <a:ext cx="26162" cy="18054"/>
            </a:xfrm>
            <a:custGeom>
              <a:rect b="b" l="l" r="r" t="t"/>
              <a:pathLst>
                <a:path extrusionOk="0" h="501" w="726">
                  <a:moveTo>
                    <a:pt x="1" y="0"/>
                  </a:moveTo>
                  <a:lnTo>
                    <a:pt x="1" y="501"/>
                  </a:lnTo>
                  <a:lnTo>
                    <a:pt x="725" y="501"/>
                  </a:lnTo>
                  <a:lnTo>
                    <a:pt x="725" y="0"/>
                  </a:lnTo>
                  <a:close/>
                </a:path>
              </a:pathLst>
            </a:custGeom>
            <a:solidFill>
              <a:srgbClr val="7BC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0"/>
            <p:cNvSpPr/>
            <p:nvPr/>
          </p:nvSpPr>
          <p:spPr>
            <a:xfrm>
              <a:off x="2608929" y="4020256"/>
              <a:ext cx="46053" cy="33117"/>
            </a:xfrm>
            <a:custGeom>
              <a:rect b="b" l="l" r="r" t="t"/>
              <a:pathLst>
                <a:path extrusionOk="0" h="919" w="1278">
                  <a:moveTo>
                    <a:pt x="642" y="0"/>
                  </a:moveTo>
                  <a:cubicBezTo>
                    <a:pt x="291" y="0"/>
                    <a:pt x="0" y="209"/>
                    <a:pt x="0" y="463"/>
                  </a:cubicBezTo>
                  <a:cubicBezTo>
                    <a:pt x="0" y="717"/>
                    <a:pt x="291" y="919"/>
                    <a:pt x="642" y="919"/>
                  </a:cubicBezTo>
                  <a:cubicBezTo>
                    <a:pt x="993" y="919"/>
                    <a:pt x="1277" y="717"/>
                    <a:pt x="1277" y="463"/>
                  </a:cubicBezTo>
                  <a:cubicBezTo>
                    <a:pt x="1277" y="209"/>
                    <a:pt x="993" y="0"/>
                    <a:pt x="642" y="0"/>
                  </a:cubicBez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0"/>
            <p:cNvSpPr/>
            <p:nvPr/>
          </p:nvSpPr>
          <p:spPr>
            <a:xfrm>
              <a:off x="2618334" y="4027246"/>
              <a:ext cx="27207" cy="19423"/>
            </a:xfrm>
            <a:custGeom>
              <a:rect b="b" l="l" r="r" t="t"/>
              <a:pathLst>
                <a:path extrusionOk="0" h="539" w="755">
                  <a:moveTo>
                    <a:pt x="381" y="0"/>
                  </a:moveTo>
                  <a:cubicBezTo>
                    <a:pt x="172" y="0"/>
                    <a:pt x="1" y="120"/>
                    <a:pt x="1" y="269"/>
                  </a:cubicBezTo>
                  <a:cubicBezTo>
                    <a:pt x="1" y="419"/>
                    <a:pt x="172" y="538"/>
                    <a:pt x="381" y="538"/>
                  </a:cubicBezTo>
                  <a:cubicBezTo>
                    <a:pt x="590" y="538"/>
                    <a:pt x="755" y="419"/>
                    <a:pt x="755" y="269"/>
                  </a:cubicBezTo>
                  <a:cubicBezTo>
                    <a:pt x="755" y="120"/>
                    <a:pt x="590" y="0"/>
                    <a:pt x="3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0"/>
            <p:cNvSpPr/>
            <p:nvPr/>
          </p:nvSpPr>
          <p:spPr>
            <a:xfrm>
              <a:off x="5328732" y="2291998"/>
              <a:ext cx="33946" cy="24792"/>
            </a:xfrm>
            <a:custGeom>
              <a:rect b="b" l="l" r="r" t="t"/>
              <a:pathLst>
                <a:path extrusionOk="0" h="688" w="942">
                  <a:moveTo>
                    <a:pt x="471" y="1"/>
                  </a:moveTo>
                  <a:cubicBezTo>
                    <a:pt x="209" y="1"/>
                    <a:pt x="0" y="158"/>
                    <a:pt x="0" y="344"/>
                  </a:cubicBezTo>
                  <a:cubicBezTo>
                    <a:pt x="0" y="538"/>
                    <a:pt x="209" y="688"/>
                    <a:pt x="471" y="688"/>
                  </a:cubicBezTo>
                  <a:cubicBezTo>
                    <a:pt x="732" y="688"/>
                    <a:pt x="941" y="538"/>
                    <a:pt x="941" y="344"/>
                  </a:cubicBezTo>
                  <a:cubicBezTo>
                    <a:pt x="941" y="158"/>
                    <a:pt x="732" y="1"/>
                    <a:pt x="4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0"/>
            <p:cNvSpPr/>
            <p:nvPr/>
          </p:nvSpPr>
          <p:spPr>
            <a:xfrm>
              <a:off x="5328191" y="2258377"/>
              <a:ext cx="34738" cy="44432"/>
            </a:xfrm>
            <a:custGeom>
              <a:rect b="b" l="l" r="r" t="t"/>
              <a:pathLst>
                <a:path extrusionOk="0" h="1233" w="964">
                  <a:moveTo>
                    <a:pt x="120" y="0"/>
                  </a:moveTo>
                  <a:cubicBezTo>
                    <a:pt x="60" y="0"/>
                    <a:pt x="8" y="38"/>
                    <a:pt x="0" y="83"/>
                  </a:cubicBezTo>
                  <a:lnTo>
                    <a:pt x="0" y="1150"/>
                  </a:lnTo>
                  <a:cubicBezTo>
                    <a:pt x="0" y="1195"/>
                    <a:pt x="0" y="1232"/>
                    <a:pt x="15" y="1232"/>
                  </a:cubicBezTo>
                  <a:cubicBezTo>
                    <a:pt x="15" y="1232"/>
                    <a:pt x="157" y="1120"/>
                    <a:pt x="486" y="1120"/>
                  </a:cubicBezTo>
                  <a:cubicBezTo>
                    <a:pt x="814" y="1120"/>
                    <a:pt x="934" y="1232"/>
                    <a:pt x="949" y="1232"/>
                  </a:cubicBezTo>
                  <a:cubicBezTo>
                    <a:pt x="964" y="1225"/>
                    <a:pt x="964" y="1195"/>
                    <a:pt x="964" y="1150"/>
                  </a:cubicBezTo>
                  <a:lnTo>
                    <a:pt x="964" y="83"/>
                  </a:lnTo>
                  <a:cubicBezTo>
                    <a:pt x="964" y="38"/>
                    <a:pt x="911" y="0"/>
                    <a:pt x="852" y="0"/>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0"/>
            <p:cNvSpPr/>
            <p:nvPr/>
          </p:nvSpPr>
          <p:spPr>
            <a:xfrm>
              <a:off x="5328732" y="2246810"/>
              <a:ext cx="33946" cy="24792"/>
            </a:xfrm>
            <a:custGeom>
              <a:rect b="b" l="l" r="r" t="t"/>
              <a:pathLst>
                <a:path extrusionOk="0" h="688" w="942">
                  <a:moveTo>
                    <a:pt x="471" y="0"/>
                  </a:moveTo>
                  <a:cubicBezTo>
                    <a:pt x="209" y="0"/>
                    <a:pt x="0" y="150"/>
                    <a:pt x="0" y="344"/>
                  </a:cubicBezTo>
                  <a:cubicBezTo>
                    <a:pt x="0" y="538"/>
                    <a:pt x="209" y="687"/>
                    <a:pt x="471" y="687"/>
                  </a:cubicBezTo>
                  <a:cubicBezTo>
                    <a:pt x="732" y="687"/>
                    <a:pt x="941" y="538"/>
                    <a:pt x="941" y="344"/>
                  </a:cubicBezTo>
                  <a:cubicBezTo>
                    <a:pt x="941" y="150"/>
                    <a:pt x="732" y="0"/>
                    <a:pt x="47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0"/>
            <p:cNvSpPr/>
            <p:nvPr/>
          </p:nvSpPr>
          <p:spPr>
            <a:xfrm>
              <a:off x="5348911" y="2249765"/>
              <a:ext cx="4072" cy="89116"/>
            </a:xfrm>
            <a:custGeom>
              <a:rect b="b" l="l" r="r" t="t"/>
              <a:pathLst>
                <a:path extrusionOk="0" fill="none" h="2473" w="113">
                  <a:moveTo>
                    <a:pt x="112" y="2472"/>
                  </a:move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0"/>
            <p:cNvSpPr/>
            <p:nvPr/>
          </p:nvSpPr>
          <p:spPr>
            <a:xfrm>
              <a:off x="5317957" y="2119788"/>
              <a:ext cx="57369" cy="57909"/>
            </a:xfrm>
            <a:custGeom>
              <a:rect b="b" l="l" r="r" t="t"/>
              <a:pathLst>
                <a:path extrusionOk="0" h="1607" w="1592">
                  <a:moveTo>
                    <a:pt x="800" y="1"/>
                  </a:moveTo>
                  <a:cubicBezTo>
                    <a:pt x="359" y="1"/>
                    <a:pt x="1" y="359"/>
                    <a:pt x="1" y="800"/>
                  </a:cubicBezTo>
                  <a:cubicBezTo>
                    <a:pt x="1" y="1248"/>
                    <a:pt x="359" y="1606"/>
                    <a:pt x="800" y="1606"/>
                  </a:cubicBezTo>
                  <a:cubicBezTo>
                    <a:pt x="1240" y="1606"/>
                    <a:pt x="1591" y="1248"/>
                    <a:pt x="1591" y="800"/>
                  </a:cubicBezTo>
                  <a:cubicBezTo>
                    <a:pt x="1591" y="359"/>
                    <a:pt x="1240" y="1"/>
                    <a:pt x="800" y="1"/>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0"/>
            <p:cNvSpPr/>
            <p:nvPr/>
          </p:nvSpPr>
          <p:spPr>
            <a:xfrm>
              <a:off x="5295904" y="2228252"/>
              <a:ext cx="99855" cy="82882"/>
            </a:xfrm>
            <a:custGeom>
              <a:rect b="b" l="l" r="r" t="t"/>
              <a:pathLst>
                <a:path extrusionOk="0" fill="none" h="2300" w="2771">
                  <a:moveTo>
                    <a:pt x="0" y="2270"/>
                  </a:moveTo>
                  <a:lnTo>
                    <a:pt x="1389" y="0"/>
                  </a:lnTo>
                  <a:lnTo>
                    <a:pt x="2771" y="230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0"/>
            <p:cNvSpPr/>
            <p:nvPr/>
          </p:nvSpPr>
          <p:spPr>
            <a:xfrm>
              <a:off x="5317417" y="2152904"/>
              <a:ext cx="58702" cy="102557"/>
            </a:xfrm>
            <a:custGeom>
              <a:rect b="b" l="l" r="r" t="t"/>
              <a:pathLst>
                <a:path extrusionOk="0" h="2846" w="1629">
                  <a:moveTo>
                    <a:pt x="23" y="0"/>
                  </a:moveTo>
                  <a:cubicBezTo>
                    <a:pt x="1" y="8"/>
                    <a:pt x="1" y="82"/>
                    <a:pt x="1" y="187"/>
                  </a:cubicBezTo>
                  <a:lnTo>
                    <a:pt x="1" y="2659"/>
                  </a:lnTo>
                  <a:cubicBezTo>
                    <a:pt x="1" y="2763"/>
                    <a:pt x="83" y="2845"/>
                    <a:pt x="187" y="2845"/>
                  </a:cubicBezTo>
                  <a:lnTo>
                    <a:pt x="1434" y="2845"/>
                  </a:lnTo>
                  <a:cubicBezTo>
                    <a:pt x="1539" y="2845"/>
                    <a:pt x="1621" y="2763"/>
                    <a:pt x="1621" y="2659"/>
                  </a:cubicBezTo>
                  <a:lnTo>
                    <a:pt x="1621" y="187"/>
                  </a:lnTo>
                  <a:cubicBezTo>
                    <a:pt x="1621" y="82"/>
                    <a:pt x="1629" y="0"/>
                    <a:pt x="1599" y="0"/>
                  </a:cubicBezTo>
                  <a:cubicBezTo>
                    <a:pt x="1599" y="0"/>
                    <a:pt x="1360" y="262"/>
                    <a:pt x="815" y="262"/>
                  </a:cubicBezTo>
                  <a:cubicBezTo>
                    <a:pt x="262" y="262"/>
                    <a:pt x="23" y="0"/>
                    <a:pt x="23" y="0"/>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0"/>
            <p:cNvSpPr/>
            <p:nvPr/>
          </p:nvSpPr>
          <p:spPr>
            <a:xfrm>
              <a:off x="5085749" y="2255134"/>
              <a:ext cx="112251" cy="33946"/>
            </a:xfrm>
            <a:custGeom>
              <a:rect b="b" l="l" r="r" t="t"/>
              <a:pathLst>
                <a:path extrusionOk="0" h="942" w="3115">
                  <a:moveTo>
                    <a:pt x="187" y="1"/>
                  </a:moveTo>
                  <a:cubicBezTo>
                    <a:pt x="83" y="1"/>
                    <a:pt x="1" y="83"/>
                    <a:pt x="1" y="187"/>
                  </a:cubicBezTo>
                  <a:lnTo>
                    <a:pt x="1" y="755"/>
                  </a:lnTo>
                  <a:cubicBezTo>
                    <a:pt x="1" y="852"/>
                    <a:pt x="83" y="942"/>
                    <a:pt x="187" y="942"/>
                  </a:cubicBezTo>
                  <a:lnTo>
                    <a:pt x="2928" y="942"/>
                  </a:lnTo>
                  <a:cubicBezTo>
                    <a:pt x="3032" y="942"/>
                    <a:pt x="3114" y="852"/>
                    <a:pt x="3114" y="755"/>
                  </a:cubicBezTo>
                  <a:lnTo>
                    <a:pt x="3114" y="187"/>
                  </a:lnTo>
                  <a:cubicBezTo>
                    <a:pt x="3114" y="83"/>
                    <a:pt x="3032" y="1"/>
                    <a:pt x="2928" y="1"/>
                  </a:cubicBezTo>
                  <a:close/>
                </a:path>
              </a:pathLst>
            </a:custGeom>
            <a:solidFill>
              <a:srgbClr val="6012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0"/>
            <p:cNvSpPr/>
            <p:nvPr/>
          </p:nvSpPr>
          <p:spPr>
            <a:xfrm>
              <a:off x="5080920" y="2287421"/>
              <a:ext cx="121908" cy="13513"/>
            </a:xfrm>
            <a:custGeom>
              <a:rect b="b" l="l" r="r" t="t"/>
              <a:pathLst>
                <a:path extrusionOk="0" h="375" w="3383">
                  <a:moveTo>
                    <a:pt x="187" y="1"/>
                  </a:moveTo>
                  <a:cubicBezTo>
                    <a:pt x="82" y="1"/>
                    <a:pt x="0" y="83"/>
                    <a:pt x="0" y="187"/>
                  </a:cubicBezTo>
                  <a:cubicBezTo>
                    <a:pt x="0" y="285"/>
                    <a:pt x="82" y="374"/>
                    <a:pt x="187" y="374"/>
                  </a:cubicBezTo>
                  <a:lnTo>
                    <a:pt x="3196" y="374"/>
                  </a:lnTo>
                  <a:cubicBezTo>
                    <a:pt x="3293" y="374"/>
                    <a:pt x="3383" y="285"/>
                    <a:pt x="3383" y="187"/>
                  </a:cubicBezTo>
                  <a:cubicBezTo>
                    <a:pt x="3383" y="83"/>
                    <a:pt x="3293" y="1"/>
                    <a:pt x="3196" y="1"/>
                  </a:cubicBezTo>
                  <a:close/>
                </a:path>
              </a:pathLst>
            </a:custGeom>
            <a:solidFill>
              <a:srgbClr val="6012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0"/>
            <p:cNvSpPr/>
            <p:nvPr/>
          </p:nvSpPr>
          <p:spPr>
            <a:xfrm>
              <a:off x="5185025" y="2300610"/>
              <a:ext cx="36" cy="12685"/>
            </a:xfrm>
            <a:custGeom>
              <a:rect b="b" l="l" r="r" t="t"/>
              <a:pathLst>
                <a:path extrusionOk="0" h="352" w="1">
                  <a:moveTo>
                    <a:pt x="1" y="352"/>
                  </a:moveTo>
                  <a:lnTo>
                    <a:pt x="1"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0"/>
            <p:cNvSpPr/>
            <p:nvPr/>
          </p:nvSpPr>
          <p:spPr>
            <a:xfrm>
              <a:off x="5185025" y="2300610"/>
              <a:ext cx="36" cy="12685"/>
            </a:xfrm>
            <a:custGeom>
              <a:rect b="b" l="l" r="r" t="t"/>
              <a:pathLst>
                <a:path extrusionOk="0" fill="none" h="352" w="1">
                  <a:moveTo>
                    <a:pt x="1" y="352"/>
                  </a:move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0"/>
            <p:cNvSpPr/>
            <p:nvPr/>
          </p:nvSpPr>
          <p:spPr>
            <a:xfrm>
              <a:off x="5095442" y="2300610"/>
              <a:ext cx="36" cy="12685"/>
            </a:xfrm>
            <a:custGeom>
              <a:rect b="b" l="l" r="r" t="t"/>
              <a:pathLst>
                <a:path extrusionOk="0" h="352" w="1">
                  <a:moveTo>
                    <a:pt x="0" y="352"/>
                  </a:moveTo>
                  <a:lnTo>
                    <a:pt x="0"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0"/>
            <p:cNvSpPr/>
            <p:nvPr/>
          </p:nvSpPr>
          <p:spPr>
            <a:xfrm>
              <a:off x="5095442" y="2300610"/>
              <a:ext cx="36" cy="12685"/>
            </a:xfrm>
            <a:custGeom>
              <a:rect b="b" l="l" r="r" t="t"/>
              <a:pathLst>
                <a:path extrusionOk="0" fill="none" h="352" w="1">
                  <a:moveTo>
                    <a:pt x="0" y="352"/>
                  </a:move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0"/>
            <p:cNvSpPr/>
            <p:nvPr/>
          </p:nvSpPr>
          <p:spPr>
            <a:xfrm>
              <a:off x="5942766" y="2099897"/>
              <a:ext cx="15892" cy="58161"/>
            </a:xfrm>
            <a:custGeom>
              <a:rect b="b" l="l" r="r" t="t"/>
              <a:pathLst>
                <a:path extrusionOk="0" h="1614" w="441">
                  <a:moveTo>
                    <a:pt x="157" y="0"/>
                  </a:moveTo>
                  <a:cubicBezTo>
                    <a:pt x="67" y="0"/>
                    <a:pt x="0" y="75"/>
                    <a:pt x="0" y="165"/>
                  </a:cubicBezTo>
                  <a:lnTo>
                    <a:pt x="0" y="1449"/>
                  </a:lnTo>
                  <a:cubicBezTo>
                    <a:pt x="0" y="1539"/>
                    <a:pt x="67" y="1613"/>
                    <a:pt x="157" y="1613"/>
                  </a:cubicBezTo>
                  <a:lnTo>
                    <a:pt x="277" y="1613"/>
                  </a:lnTo>
                  <a:cubicBezTo>
                    <a:pt x="366" y="1613"/>
                    <a:pt x="441" y="1539"/>
                    <a:pt x="441" y="1449"/>
                  </a:cubicBezTo>
                  <a:lnTo>
                    <a:pt x="441" y="165"/>
                  </a:lnTo>
                  <a:cubicBezTo>
                    <a:pt x="441" y="75"/>
                    <a:pt x="366" y="0"/>
                    <a:pt x="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0"/>
            <p:cNvSpPr/>
            <p:nvPr/>
          </p:nvSpPr>
          <p:spPr>
            <a:xfrm>
              <a:off x="5944892" y="2141048"/>
              <a:ext cx="11639" cy="30991"/>
            </a:xfrm>
            <a:custGeom>
              <a:rect b="b" l="l" r="r" t="t"/>
              <a:pathLst>
                <a:path extrusionOk="0" h="860" w="323">
                  <a:moveTo>
                    <a:pt x="158" y="1"/>
                  </a:moveTo>
                  <a:cubicBezTo>
                    <a:pt x="68" y="1"/>
                    <a:pt x="1" y="75"/>
                    <a:pt x="1" y="165"/>
                  </a:cubicBezTo>
                  <a:lnTo>
                    <a:pt x="1" y="703"/>
                  </a:lnTo>
                  <a:cubicBezTo>
                    <a:pt x="1" y="792"/>
                    <a:pt x="68" y="859"/>
                    <a:pt x="158" y="859"/>
                  </a:cubicBezTo>
                  <a:cubicBezTo>
                    <a:pt x="247" y="859"/>
                    <a:pt x="322" y="792"/>
                    <a:pt x="322" y="703"/>
                  </a:cubicBezTo>
                  <a:lnTo>
                    <a:pt x="322" y="165"/>
                  </a:lnTo>
                  <a:cubicBezTo>
                    <a:pt x="322" y="75"/>
                    <a:pt x="247" y="1"/>
                    <a:pt x="158" y="1"/>
                  </a:cubicBez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0"/>
            <p:cNvSpPr/>
            <p:nvPr/>
          </p:nvSpPr>
          <p:spPr>
            <a:xfrm>
              <a:off x="5927415" y="2146706"/>
              <a:ext cx="40144" cy="30991"/>
            </a:xfrm>
            <a:custGeom>
              <a:rect b="b" l="l" r="r" t="t"/>
              <a:pathLst>
                <a:path extrusionOk="0" fill="none" h="860" w="1114">
                  <a:moveTo>
                    <a:pt x="1" y="859"/>
                  </a:moveTo>
                  <a:lnTo>
                    <a:pt x="598" y="1"/>
                  </a:lnTo>
                  <a:lnTo>
                    <a:pt x="1113" y="635"/>
                  </a:lnTo>
                </a:path>
              </a:pathLst>
            </a:custGeom>
            <a:solidFill>
              <a:schemeClr val="dk1"/>
            </a:solidFill>
            <a:ln cap="rnd" cmpd="sng" w="46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0"/>
            <p:cNvSpPr/>
            <p:nvPr/>
          </p:nvSpPr>
          <p:spPr>
            <a:xfrm>
              <a:off x="5904533" y="2032656"/>
              <a:ext cx="74053" cy="96864"/>
            </a:xfrm>
            <a:custGeom>
              <a:rect b="b" l="l" r="r" t="t"/>
              <a:pathLst>
                <a:path extrusionOk="0" h="2688" w="2055">
                  <a:moveTo>
                    <a:pt x="861" y="0"/>
                  </a:moveTo>
                  <a:cubicBezTo>
                    <a:pt x="495" y="0"/>
                    <a:pt x="157" y="215"/>
                    <a:pt x="1" y="560"/>
                  </a:cubicBezTo>
                  <a:lnTo>
                    <a:pt x="1584" y="2688"/>
                  </a:lnTo>
                  <a:lnTo>
                    <a:pt x="2054" y="2382"/>
                  </a:lnTo>
                  <a:lnTo>
                    <a:pt x="1024" y="14"/>
                  </a:lnTo>
                  <a:cubicBezTo>
                    <a:pt x="969" y="5"/>
                    <a:pt x="915" y="0"/>
                    <a:pt x="861"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0"/>
            <p:cNvSpPr/>
            <p:nvPr/>
          </p:nvSpPr>
          <p:spPr>
            <a:xfrm>
              <a:off x="5959990" y="2118238"/>
              <a:ext cx="20757" cy="13441"/>
            </a:xfrm>
            <a:custGeom>
              <a:rect b="b" l="l" r="r" t="t"/>
              <a:pathLst>
                <a:path extrusionOk="0" h="373" w="576">
                  <a:moveTo>
                    <a:pt x="438" y="1"/>
                  </a:moveTo>
                  <a:cubicBezTo>
                    <a:pt x="377" y="1"/>
                    <a:pt x="297" y="24"/>
                    <a:pt x="217" y="66"/>
                  </a:cubicBezTo>
                  <a:cubicBezTo>
                    <a:pt x="82" y="148"/>
                    <a:pt x="0" y="268"/>
                    <a:pt x="37" y="328"/>
                  </a:cubicBezTo>
                  <a:cubicBezTo>
                    <a:pt x="54" y="358"/>
                    <a:pt x="92" y="373"/>
                    <a:pt x="142" y="373"/>
                  </a:cubicBezTo>
                  <a:cubicBezTo>
                    <a:pt x="203" y="373"/>
                    <a:pt x="281" y="350"/>
                    <a:pt x="359" y="305"/>
                  </a:cubicBezTo>
                  <a:cubicBezTo>
                    <a:pt x="493" y="223"/>
                    <a:pt x="575" y="111"/>
                    <a:pt x="538" y="44"/>
                  </a:cubicBezTo>
                  <a:cubicBezTo>
                    <a:pt x="522" y="15"/>
                    <a:pt x="486" y="1"/>
                    <a:pt x="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0"/>
            <p:cNvSpPr/>
            <p:nvPr/>
          </p:nvSpPr>
          <p:spPr>
            <a:xfrm>
              <a:off x="5933325" y="2075141"/>
              <a:ext cx="27495" cy="16721"/>
            </a:xfrm>
            <a:custGeom>
              <a:rect b="b" l="l" r="r" t="t"/>
              <a:pathLst>
                <a:path extrusionOk="0" fill="none" h="464" w="763">
                  <a:moveTo>
                    <a:pt x="763" y="68"/>
                  </a:moveTo>
                  <a:cubicBezTo>
                    <a:pt x="441" y="0"/>
                    <a:pt x="128" y="165"/>
                    <a:pt x="1" y="463"/>
                  </a:cubicBezTo>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0"/>
            <p:cNvSpPr/>
            <p:nvPr/>
          </p:nvSpPr>
          <p:spPr>
            <a:xfrm>
              <a:off x="6513738" y="3469178"/>
              <a:ext cx="62990" cy="99602"/>
            </a:xfrm>
            <a:custGeom>
              <a:rect b="b" l="l" r="r" t="t"/>
              <a:pathLst>
                <a:path extrusionOk="0" fill="none" h="2764" w="1748">
                  <a:moveTo>
                    <a:pt x="1748" y="1"/>
                  </a:moveTo>
                  <a:lnTo>
                    <a:pt x="0" y="276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0"/>
            <p:cNvSpPr/>
            <p:nvPr/>
          </p:nvSpPr>
          <p:spPr>
            <a:xfrm>
              <a:off x="5824103" y="2732485"/>
              <a:ext cx="551092" cy="68360"/>
            </a:xfrm>
            <a:custGeom>
              <a:rect b="b" l="l" r="r" t="t"/>
              <a:pathLst>
                <a:path extrusionOk="0" h="1897" w="15293">
                  <a:moveTo>
                    <a:pt x="0" y="0"/>
                  </a:moveTo>
                  <a:lnTo>
                    <a:pt x="0" y="1120"/>
                  </a:lnTo>
                  <a:cubicBezTo>
                    <a:pt x="0" y="1553"/>
                    <a:pt x="344" y="1897"/>
                    <a:pt x="777" y="1897"/>
                  </a:cubicBezTo>
                  <a:lnTo>
                    <a:pt x="15293" y="1897"/>
                  </a:lnTo>
                  <a:lnTo>
                    <a:pt x="15293" y="0"/>
                  </a:lnTo>
                  <a:close/>
                </a:path>
              </a:pathLst>
            </a:custGeom>
            <a:solidFill>
              <a:srgbClr val="4553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0"/>
            <p:cNvSpPr/>
            <p:nvPr/>
          </p:nvSpPr>
          <p:spPr>
            <a:xfrm>
              <a:off x="5898623" y="2533358"/>
              <a:ext cx="48468" cy="59243"/>
            </a:xfrm>
            <a:custGeom>
              <a:rect b="b" l="l" r="r" t="t"/>
              <a:pathLst>
                <a:path extrusionOk="0" h="1644" w="1345">
                  <a:moveTo>
                    <a:pt x="1" y="1"/>
                  </a:moveTo>
                  <a:lnTo>
                    <a:pt x="1" y="1643"/>
                  </a:lnTo>
                  <a:lnTo>
                    <a:pt x="1345" y="1643"/>
                  </a:lnTo>
                  <a:lnTo>
                    <a:pt x="13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0"/>
            <p:cNvSpPr/>
            <p:nvPr/>
          </p:nvSpPr>
          <p:spPr>
            <a:xfrm>
              <a:off x="5934406" y="2564852"/>
              <a:ext cx="4072" cy="9189"/>
            </a:xfrm>
            <a:custGeom>
              <a:rect b="b" l="l" r="r" t="t"/>
              <a:pathLst>
                <a:path extrusionOk="0" h="255" w="113">
                  <a:moveTo>
                    <a:pt x="46" y="0"/>
                  </a:moveTo>
                  <a:cubicBezTo>
                    <a:pt x="16" y="0"/>
                    <a:pt x="1" y="23"/>
                    <a:pt x="1" y="45"/>
                  </a:cubicBezTo>
                  <a:lnTo>
                    <a:pt x="1" y="209"/>
                  </a:lnTo>
                  <a:cubicBezTo>
                    <a:pt x="1" y="239"/>
                    <a:pt x="16" y="254"/>
                    <a:pt x="46" y="254"/>
                  </a:cubicBezTo>
                  <a:lnTo>
                    <a:pt x="68" y="254"/>
                  </a:lnTo>
                  <a:cubicBezTo>
                    <a:pt x="90" y="254"/>
                    <a:pt x="113" y="239"/>
                    <a:pt x="113" y="209"/>
                  </a:cubicBezTo>
                  <a:lnTo>
                    <a:pt x="113" y="45"/>
                  </a:lnTo>
                  <a:cubicBezTo>
                    <a:pt x="113" y="23"/>
                    <a:pt x="90" y="0"/>
                    <a:pt x="68"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0"/>
            <p:cNvSpPr/>
            <p:nvPr/>
          </p:nvSpPr>
          <p:spPr>
            <a:xfrm>
              <a:off x="5959162" y="2533358"/>
              <a:ext cx="48468" cy="59243"/>
            </a:xfrm>
            <a:custGeom>
              <a:rect b="b" l="l" r="r" t="t"/>
              <a:pathLst>
                <a:path extrusionOk="0" h="1644" w="1345">
                  <a:moveTo>
                    <a:pt x="1" y="1"/>
                  </a:moveTo>
                  <a:lnTo>
                    <a:pt x="1" y="1643"/>
                  </a:lnTo>
                  <a:lnTo>
                    <a:pt x="1345" y="1643"/>
                  </a:lnTo>
                  <a:lnTo>
                    <a:pt x="13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0"/>
            <p:cNvSpPr/>
            <p:nvPr/>
          </p:nvSpPr>
          <p:spPr>
            <a:xfrm>
              <a:off x="5994944" y="2564852"/>
              <a:ext cx="4072" cy="9189"/>
            </a:xfrm>
            <a:custGeom>
              <a:rect b="b" l="l" r="r" t="t"/>
              <a:pathLst>
                <a:path extrusionOk="0" h="255" w="113">
                  <a:moveTo>
                    <a:pt x="46" y="0"/>
                  </a:moveTo>
                  <a:cubicBezTo>
                    <a:pt x="16" y="0"/>
                    <a:pt x="1" y="23"/>
                    <a:pt x="1" y="45"/>
                  </a:cubicBezTo>
                  <a:lnTo>
                    <a:pt x="1" y="209"/>
                  </a:lnTo>
                  <a:cubicBezTo>
                    <a:pt x="1" y="239"/>
                    <a:pt x="16" y="254"/>
                    <a:pt x="46" y="254"/>
                  </a:cubicBezTo>
                  <a:lnTo>
                    <a:pt x="68" y="254"/>
                  </a:lnTo>
                  <a:cubicBezTo>
                    <a:pt x="90" y="254"/>
                    <a:pt x="113" y="239"/>
                    <a:pt x="113" y="209"/>
                  </a:cubicBezTo>
                  <a:lnTo>
                    <a:pt x="113" y="45"/>
                  </a:lnTo>
                  <a:cubicBezTo>
                    <a:pt x="113" y="23"/>
                    <a:pt x="90" y="0"/>
                    <a:pt x="68"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0"/>
            <p:cNvSpPr/>
            <p:nvPr/>
          </p:nvSpPr>
          <p:spPr>
            <a:xfrm>
              <a:off x="5062630" y="2464489"/>
              <a:ext cx="102017" cy="64612"/>
            </a:xfrm>
            <a:custGeom>
              <a:rect b="b" l="l" r="r" t="t"/>
              <a:pathLst>
                <a:path extrusionOk="0" h="1793" w="2831">
                  <a:moveTo>
                    <a:pt x="515" y="0"/>
                  </a:moveTo>
                  <a:cubicBezTo>
                    <a:pt x="232" y="0"/>
                    <a:pt x="0" y="232"/>
                    <a:pt x="0" y="515"/>
                  </a:cubicBezTo>
                  <a:lnTo>
                    <a:pt x="0" y="1277"/>
                  </a:lnTo>
                  <a:cubicBezTo>
                    <a:pt x="0" y="1561"/>
                    <a:pt x="232" y="1792"/>
                    <a:pt x="515" y="1792"/>
                  </a:cubicBezTo>
                  <a:lnTo>
                    <a:pt x="2308" y="1792"/>
                  </a:lnTo>
                  <a:cubicBezTo>
                    <a:pt x="2599" y="1792"/>
                    <a:pt x="2830" y="1561"/>
                    <a:pt x="2830" y="1277"/>
                  </a:cubicBezTo>
                  <a:lnTo>
                    <a:pt x="2830" y="515"/>
                  </a:lnTo>
                  <a:cubicBezTo>
                    <a:pt x="2830" y="232"/>
                    <a:pt x="2599" y="0"/>
                    <a:pt x="2308" y="0"/>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0"/>
            <p:cNvSpPr/>
            <p:nvPr/>
          </p:nvSpPr>
          <p:spPr>
            <a:xfrm>
              <a:off x="4676501" y="4087785"/>
              <a:ext cx="36612" cy="26414"/>
            </a:xfrm>
            <a:custGeom>
              <a:rect b="b" l="l" r="r" t="t"/>
              <a:pathLst>
                <a:path extrusionOk="0" h="733" w="1016">
                  <a:moveTo>
                    <a:pt x="187" y="1"/>
                  </a:moveTo>
                  <a:cubicBezTo>
                    <a:pt x="90" y="1"/>
                    <a:pt x="0" y="83"/>
                    <a:pt x="0" y="187"/>
                  </a:cubicBezTo>
                  <a:lnTo>
                    <a:pt x="0" y="546"/>
                  </a:lnTo>
                  <a:cubicBezTo>
                    <a:pt x="0" y="650"/>
                    <a:pt x="90" y="732"/>
                    <a:pt x="187" y="732"/>
                  </a:cubicBezTo>
                  <a:lnTo>
                    <a:pt x="829" y="732"/>
                  </a:lnTo>
                  <a:cubicBezTo>
                    <a:pt x="934" y="732"/>
                    <a:pt x="1016" y="650"/>
                    <a:pt x="1016" y="546"/>
                  </a:cubicBezTo>
                  <a:lnTo>
                    <a:pt x="1016" y="187"/>
                  </a:lnTo>
                  <a:cubicBezTo>
                    <a:pt x="1016" y="83"/>
                    <a:pt x="934" y="1"/>
                    <a:pt x="8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0"/>
            <p:cNvSpPr/>
            <p:nvPr/>
          </p:nvSpPr>
          <p:spPr>
            <a:xfrm>
              <a:off x="4712284" y="4087785"/>
              <a:ext cx="84503" cy="26414"/>
            </a:xfrm>
            <a:custGeom>
              <a:rect b="b" l="l" r="r" t="t"/>
              <a:pathLst>
                <a:path extrusionOk="0" h="733" w="2345">
                  <a:moveTo>
                    <a:pt x="142" y="1"/>
                  </a:moveTo>
                  <a:cubicBezTo>
                    <a:pt x="60" y="1"/>
                    <a:pt x="0" y="68"/>
                    <a:pt x="0" y="150"/>
                  </a:cubicBezTo>
                  <a:lnTo>
                    <a:pt x="0" y="583"/>
                  </a:lnTo>
                  <a:cubicBezTo>
                    <a:pt x="0" y="665"/>
                    <a:pt x="60" y="732"/>
                    <a:pt x="142" y="732"/>
                  </a:cubicBezTo>
                  <a:lnTo>
                    <a:pt x="2196" y="732"/>
                  </a:lnTo>
                  <a:cubicBezTo>
                    <a:pt x="2278" y="732"/>
                    <a:pt x="2345" y="665"/>
                    <a:pt x="2345" y="583"/>
                  </a:cubicBezTo>
                  <a:lnTo>
                    <a:pt x="2345" y="150"/>
                  </a:lnTo>
                  <a:cubicBezTo>
                    <a:pt x="2345" y="68"/>
                    <a:pt x="2278" y="1"/>
                    <a:pt x="21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0"/>
            <p:cNvSpPr/>
            <p:nvPr/>
          </p:nvSpPr>
          <p:spPr>
            <a:xfrm>
              <a:off x="4797578" y="4087785"/>
              <a:ext cx="44144" cy="26414"/>
            </a:xfrm>
            <a:custGeom>
              <a:rect b="b" l="l" r="r" t="t"/>
              <a:pathLst>
                <a:path extrusionOk="0" h="733" w="1225">
                  <a:moveTo>
                    <a:pt x="187" y="1"/>
                  </a:moveTo>
                  <a:cubicBezTo>
                    <a:pt x="83" y="1"/>
                    <a:pt x="0" y="83"/>
                    <a:pt x="0" y="187"/>
                  </a:cubicBezTo>
                  <a:lnTo>
                    <a:pt x="0" y="546"/>
                  </a:lnTo>
                  <a:cubicBezTo>
                    <a:pt x="0" y="650"/>
                    <a:pt x="83" y="732"/>
                    <a:pt x="187" y="732"/>
                  </a:cubicBezTo>
                  <a:lnTo>
                    <a:pt x="1038" y="732"/>
                  </a:lnTo>
                  <a:cubicBezTo>
                    <a:pt x="1143" y="732"/>
                    <a:pt x="1225" y="650"/>
                    <a:pt x="1225" y="546"/>
                  </a:cubicBezTo>
                  <a:lnTo>
                    <a:pt x="1225" y="187"/>
                  </a:lnTo>
                  <a:cubicBezTo>
                    <a:pt x="1225" y="83"/>
                    <a:pt x="1143" y="1"/>
                    <a:pt x="1038"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0"/>
            <p:cNvSpPr/>
            <p:nvPr/>
          </p:nvSpPr>
          <p:spPr>
            <a:xfrm>
              <a:off x="6177389" y="3479700"/>
              <a:ext cx="70522" cy="39315"/>
            </a:xfrm>
            <a:custGeom>
              <a:rect b="b" l="l" r="r" t="t"/>
              <a:pathLst>
                <a:path extrusionOk="0" h="1091" w="1957">
                  <a:moveTo>
                    <a:pt x="187" y="0"/>
                  </a:moveTo>
                  <a:cubicBezTo>
                    <a:pt x="90" y="0"/>
                    <a:pt x="1" y="90"/>
                    <a:pt x="1" y="187"/>
                  </a:cubicBezTo>
                  <a:lnTo>
                    <a:pt x="1" y="904"/>
                  </a:lnTo>
                  <a:cubicBezTo>
                    <a:pt x="1" y="1001"/>
                    <a:pt x="90" y="1090"/>
                    <a:pt x="187" y="1090"/>
                  </a:cubicBezTo>
                  <a:lnTo>
                    <a:pt x="1770" y="1090"/>
                  </a:lnTo>
                  <a:cubicBezTo>
                    <a:pt x="1875" y="1090"/>
                    <a:pt x="1957" y="1001"/>
                    <a:pt x="1957" y="904"/>
                  </a:cubicBezTo>
                  <a:lnTo>
                    <a:pt x="1957" y="187"/>
                  </a:lnTo>
                  <a:cubicBezTo>
                    <a:pt x="1957" y="90"/>
                    <a:pt x="1875" y="0"/>
                    <a:pt x="1770" y="0"/>
                  </a:cubicBezTo>
                  <a:close/>
                </a:path>
              </a:pathLst>
            </a:custGeom>
            <a:solidFill>
              <a:srgbClr val="CCF3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0"/>
            <p:cNvSpPr/>
            <p:nvPr/>
          </p:nvSpPr>
          <p:spPr>
            <a:xfrm>
              <a:off x="6177389" y="3502294"/>
              <a:ext cx="70522" cy="16180"/>
            </a:xfrm>
            <a:custGeom>
              <a:rect b="b" l="l" r="r" t="t"/>
              <a:pathLst>
                <a:path extrusionOk="0" h="449" w="1957">
                  <a:moveTo>
                    <a:pt x="1" y="0"/>
                  </a:moveTo>
                  <a:lnTo>
                    <a:pt x="1" y="262"/>
                  </a:lnTo>
                  <a:cubicBezTo>
                    <a:pt x="1" y="366"/>
                    <a:pt x="90" y="448"/>
                    <a:pt x="187" y="448"/>
                  </a:cubicBezTo>
                  <a:lnTo>
                    <a:pt x="1770" y="448"/>
                  </a:lnTo>
                  <a:cubicBezTo>
                    <a:pt x="1875" y="448"/>
                    <a:pt x="1957" y="366"/>
                    <a:pt x="1957" y="262"/>
                  </a:cubicBezTo>
                  <a:lnTo>
                    <a:pt x="1957" y="0"/>
                  </a:lnTo>
                  <a:close/>
                </a:path>
              </a:pathLst>
            </a:custGeom>
            <a:solidFill>
              <a:srgbClr val="D84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0"/>
            <p:cNvSpPr/>
            <p:nvPr/>
          </p:nvSpPr>
          <p:spPr>
            <a:xfrm>
              <a:off x="6100166" y="3462475"/>
              <a:ext cx="34486" cy="23711"/>
            </a:xfrm>
            <a:custGeom>
              <a:rect b="b" l="l" r="r" t="t"/>
              <a:pathLst>
                <a:path extrusionOk="0" h="658" w="957">
                  <a:moveTo>
                    <a:pt x="337" y="0"/>
                  </a:moveTo>
                  <a:cubicBezTo>
                    <a:pt x="150" y="0"/>
                    <a:pt x="0" y="150"/>
                    <a:pt x="0" y="329"/>
                  </a:cubicBezTo>
                  <a:cubicBezTo>
                    <a:pt x="0" y="515"/>
                    <a:pt x="150" y="657"/>
                    <a:pt x="337" y="657"/>
                  </a:cubicBezTo>
                  <a:lnTo>
                    <a:pt x="628" y="657"/>
                  </a:lnTo>
                  <a:cubicBezTo>
                    <a:pt x="807" y="657"/>
                    <a:pt x="956" y="515"/>
                    <a:pt x="956" y="329"/>
                  </a:cubicBezTo>
                  <a:cubicBezTo>
                    <a:pt x="956" y="150"/>
                    <a:pt x="807" y="0"/>
                    <a:pt x="628" y="0"/>
                  </a:cubicBezTo>
                  <a:close/>
                </a:path>
              </a:pathLst>
            </a:custGeom>
            <a:solidFill>
              <a:srgbClr val="BCC7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0"/>
            <p:cNvSpPr/>
            <p:nvPr/>
          </p:nvSpPr>
          <p:spPr>
            <a:xfrm>
              <a:off x="5321059" y="3796781"/>
              <a:ext cx="38558" cy="27921"/>
            </a:xfrm>
            <a:prstGeom prst="rect">
              <a:avLst/>
            </a:pr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0"/>
            <p:cNvSpPr/>
            <p:nvPr/>
          </p:nvSpPr>
          <p:spPr>
            <a:xfrm>
              <a:off x="5325943" y="3799430"/>
              <a:ext cx="2127" cy="22337"/>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0"/>
            <p:cNvSpPr/>
            <p:nvPr/>
          </p:nvSpPr>
          <p:spPr>
            <a:xfrm>
              <a:off x="5332615" y="3799430"/>
              <a:ext cx="2127" cy="22337"/>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0"/>
            <p:cNvSpPr/>
            <p:nvPr/>
          </p:nvSpPr>
          <p:spPr>
            <a:xfrm>
              <a:off x="5339288" y="3799430"/>
              <a:ext cx="2127" cy="22337"/>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0"/>
            <p:cNvSpPr/>
            <p:nvPr/>
          </p:nvSpPr>
          <p:spPr>
            <a:xfrm>
              <a:off x="5345961" y="3799430"/>
              <a:ext cx="2127" cy="22337"/>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0"/>
            <p:cNvSpPr/>
            <p:nvPr/>
          </p:nvSpPr>
          <p:spPr>
            <a:xfrm>
              <a:off x="5352634" y="3799430"/>
              <a:ext cx="2127" cy="22337"/>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0"/>
            <p:cNvSpPr/>
            <p:nvPr/>
          </p:nvSpPr>
          <p:spPr>
            <a:xfrm>
              <a:off x="5319245" y="3794652"/>
              <a:ext cx="2127" cy="31578"/>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0"/>
            <p:cNvSpPr/>
            <p:nvPr/>
          </p:nvSpPr>
          <p:spPr>
            <a:xfrm>
              <a:off x="5358739" y="3794652"/>
              <a:ext cx="2127" cy="3191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0"/>
            <p:cNvSpPr/>
            <p:nvPr/>
          </p:nvSpPr>
          <p:spPr>
            <a:xfrm rot="5400000">
              <a:off x="5338718" y="3775207"/>
              <a:ext cx="2127" cy="41018"/>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0"/>
            <p:cNvSpPr/>
            <p:nvPr/>
          </p:nvSpPr>
          <p:spPr>
            <a:xfrm rot="5400000">
              <a:off x="5338718" y="3804967"/>
              <a:ext cx="2127" cy="41018"/>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0"/>
            <p:cNvSpPr/>
            <p:nvPr/>
          </p:nvSpPr>
          <p:spPr>
            <a:xfrm>
              <a:off x="4536845" y="3631139"/>
              <a:ext cx="38558" cy="27921"/>
            </a:xfrm>
            <a:prstGeom prst="rect">
              <a:avLst/>
            </a:pr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0"/>
            <p:cNvSpPr/>
            <p:nvPr/>
          </p:nvSpPr>
          <p:spPr>
            <a:xfrm>
              <a:off x="4541728" y="3633787"/>
              <a:ext cx="2127" cy="22337"/>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0"/>
            <p:cNvSpPr/>
            <p:nvPr/>
          </p:nvSpPr>
          <p:spPr>
            <a:xfrm>
              <a:off x="4548401" y="3633787"/>
              <a:ext cx="2127" cy="22337"/>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0"/>
            <p:cNvSpPr/>
            <p:nvPr/>
          </p:nvSpPr>
          <p:spPr>
            <a:xfrm>
              <a:off x="4555074" y="3633787"/>
              <a:ext cx="2127" cy="22337"/>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0"/>
            <p:cNvSpPr/>
            <p:nvPr/>
          </p:nvSpPr>
          <p:spPr>
            <a:xfrm>
              <a:off x="4561747" y="3633787"/>
              <a:ext cx="2127" cy="22337"/>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0"/>
            <p:cNvSpPr/>
            <p:nvPr/>
          </p:nvSpPr>
          <p:spPr>
            <a:xfrm>
              <a:off x="4568419" y="3633787"/>
              <a:ext cx="2127" cy="22337"/>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0"/>
            <p:cNvSpPr/>
            <p:nvPr/>
          </p:nvSpPr>
          <p:spPr>
            <a:xfrm>
              <a:off x="4535030" y="3629010"/>
              <a:ext cx="2127" cy="31578"/>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0"/>
            <p:cNvSpPr/>
            <p:nvPr/>
          </p:nvSpPr>
          <p:spPr>
            <a:xfrm>
              <a:off x="4574525" y="3629010"/>
              <a:ext cx="2127" cy="3191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0"/>
            <p:cNvSpPr/>
            <p:nvPr/>
          </p:nvSpPr>
          <p:spPr>
            <a:xfrm rot="5400000">
              <a:off x="4554503" y="3609565"/>
              <a:ext cx="2127" cy="41018"/>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0"/>
            <p:cNvSpPr/>
            <p:nvPr/>
          </p:nvSpPr>
          <p:spPr>
            <a:xfrm rot="5400000">
              <a:off x="4554503" y="3639325"/>
              <a:ext cx="2127" cy="41018"/>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0"/>
            <p:cNvSpPr/>
            <p:nvPr/>
          </p:nvSpPr>
          <p:spPr>
            <a:xfrm>
              <a:off x="3305097" y="2476522"/>
              <a:ext cx="39854" cy="52192"/>
            </a:xfrm>
            <a:custGeom>
              <a:rect b="b" l="l" r="r" t="t"/>
              <a:pathLst>
                <a:path extrusionOk="0" h="1397" w="1017">
                  <a:moveTo>
                    <a:pt x="113" y="0"/>
                  </a:moveTo>
                  <a:cubicBezTo>
                    <a:pt x="53" y="0"/>
                    <a:pt x="1" y="53"/>
                    <a:pt x="1" y="112"/>
                  </a:cubicBezTo>
                  <a:lnTo>
                    <a:pt x="1" y="1277"/>
                  </a:lnTo>
                  <a:cubicBezTo>
                    <a:pt x="1" y="1344"/>
                    <a:pt x="53" y="1397"/>
                    <a:pt x="113" y="1397"/>
                  </a:cubicBezTo>
                  <a:lnTo>
                    <a:pt x="897" y="1397"/>
                  </a:lnTo>
                  <a:cubicBezTo>
                    <a:pt x="964" y="1397"/>
                    <a:pt x="1016" y="1344"/>
                    <a:pt x="1016" y="1277"/>
                  </a:cubicBezTo>
                  <a:lnTo>
                    <a:pt x="1016" y="112"/>
                  </a:lnTo>
                  <a:cubicBezTo>
                    <a:pt x="1016" y="53"/>
                    <a:pt x="964" y="0"/>
                    <a:pt x="8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0"/>
            <p:cNvSpPr/>
            <p:nvPr/>
          </p:nvSpPr>
          <p:spPr>
            <a:xfrm>
              <a:off x="3304823" y="2452537"/>
              <a:ext cx="39815" cy="22902"/>
            </a:xfrm>
            <a:custGeom>
              <a:rect b="b" l="l" r="r" t="t"/>
              <a:pathLst>
                <a:path extrusionOk="0" h="613" w="1016">
                  <a:moveTo>
                    <a:pt x="90" y="0"/>
                  </a:moveTo>
                  <a:cubicBezTo>
                    <a:pt x="45" y="0"/>
                    <a:pt x="0" y="38"/>
                    <a:pt x="0" y="82"/>
                  </a:cubicBezTo>
                  <a:lnTo>
                    <a:pt x="0" y="530"/>
                  </a:lnTo>
                  <a:cubicBezTo>
                    <a:pt x="0" y="575"/>
                    <a:pt x="45" y="613"/>
                    <a:pt x="90" y="613"/>
                  </a:cubicBezTo>
                  <a:lnTo>
                    <a:pt x="934" y="613"/>
                  </a:lnTo>
                  <a:cubicBezTo>
                    <a:pt x="979" y="613"/>
                    <a:pt x="1016" y="575"/>
                    <a:pt x="1016" y="530"/>
                  </a:cubicBezTo>
                  <a:lnTo>
                    <a:pt x="1016" y="82"/>
                  </a:lnTo>
                  <a:cubicBezTo>
                    <a:pt x="1016" y="38"/>
                    <a:pt x="979" y="0"/>
                    <a:pt x="934"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0"/>
            <p:cNvSpPr/>
            <p:nvPr/>
          </p:nvSpPr>
          <p:spPr>
            <a:xfrm>
              <a:off x="3309486" y="2500507"/>
              <a:ext cx="5330" cy="9527"/>
            </a:xfrm>
            <a:custGeom>
              <a:rect b="b" l="l" r="r" t="t"/>
              <a:pathLst>
                <a:path extrusionOk="0" h="255" w="136">
                  <a:moveTo>
                    <a:pt x="68" y="53"/>
                  </a:moveTo>
                  <a:cubicBezTo>
                    <a:pt x="83" y="53"/>
                    <a:pt x="90" y="60"/>
                    <a:pt x="90" y="68"/>
                  </a:cubicBezTo>
                  <a:lnTo>
                    <a:pt x="90" y="187"/>
                  </a:lnTo>
                  <a:cubicBezTo>
                    <a:pt x="90" y="195"/>
                    <a:pt x="83" y="210"/>
                    <a:pt x="68" y="210"/>
                  </a:cubicBezTo>
                  <a:cubicBezTo>
                    <a:pt x="53" y="210"/>
                    <a:pt x="46" y="195"/>
                    <a:pt x="46" y="187"/>
                  </a:cubicBezTo>
                  <a:lnTo>
                    <a:pt x="46" y="68"/>
                  </a:lnTo>
                  <a:cubicBezTo>
                    <a:pt x="46" y="60"/>
                    <a:pt x="53" y="53"/>
                    <a:pt x="68" y="53"/>
                  </a:cubicBezTo>
                  <a:close/>
                  <a:moveTo>
                    <a:pt x="68" y="1"/>
                  </a:moveTo>
                  <a:cubicBezTo>
                    <a:pt x="31" y="1"/>
                    <a:pt x="1" y="30"/>
                    <a:pt x="1" y="68"/>
                  </a:cubicBezTo>
                  <a:lnTo>
                    <a:pt x="1" y="187"/>
                  </a:lnTo>
                  <a:cubicBezTo>
                    <a:pt x="1" y="225"/>
                    <a:pt x="31" y="254"/>
                    <a:pt x="68" y="254"/>
                  </a:cubicBezTo>
                  <a:cubicBezTo>
                    <a:pt x="105" y="254"/>
                    <a:pt x="135" y="225"/>
                    <a:pt x="135" y="187"/>
                  </a:cubicBezTo>
                  <a:lnTo>
                    <a:pt x="135" y="68"/>
                  </a:lnTo>
                  <a:cubicBezTo>
                    <a:pt x="135" y="30"/>
                    <a:pt x="105" y="1"/>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0"/>
            <p:cNvSpPr/>
            <p:nvPr/>
          </p:nvSpPr>
          <p:spPr>
            <a:xfrm>
              <a:off x="3345225" y="2476522"/>
              <a:ext cx="39854" cy="52192"/>
            </a:xfrm>
            <a:custGeom>
              <a:rect b="b" l="l" r="r" t="t"/>
              <a:pathLst>
                <a:path extrusionOk="0" h="1397" w="1017">
                  <a:moveTo>
                    <a:pt x="113" y="0"/>
                  </a:moveTo>
                  <a:cubicBezTo>
                    <a:pt x="53" y="0"/>
                    <a:pt x="1" y="53"/>
                    <a:pt x="1" y="112"/>
                  </a:cubicBezTo>
                  <a:lnTo>
                    <a:pt x="1" y="1277"/>
                  </a:lnTo>
                  <a:cubicBezTo>
                    <a:pt x="1" y="1344"/>
                    <a:pt x="53" y="1397"/>
                    <a:pt x="113" y="1397"/>
                  </a:cubicBezTo>
                  <a:lnTo>
                    <a:pt x="897" y="1397"/>
                  </a:lnTo>
                  <a:cubicBezTo>
                    <a:pt x="964" y="1397"/>
                    <a:pt x="1016" y="1344"/>
                    <a:pt x="1016" y="1277"/>
                  </a:cubicBezTo>
                  <a:lnTo>
                    <a:pt x="1016" y="112"/>
                  </a:lnTo>
                  <a:cubicBezTo>
                    <a:pt x="1016" y="53"/>
                    <a:pt x="964" y="0"/>
                    <a:pt x="8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0"/>
            <p:cNvSpPr/>
            <p:nvPr/>
          </p:nvSpPr>
          <p:spPr>
            <a:xfrm>
              <a:off x="3344951" y="2452537"/>
              <a:ext cx="39815" cy="22902"/>
            </a:xfrm>
            <a:custGeom>
              <a:rect b="b" l="l" r="r" t="t"/>
              <a:pathLst>
                <a:path extrusionOk="0" h="613" w="1016">
                  <a:moveTo>
                    <a:pt x="90" y="0"/>
                  </a:moveTo>
                  <a:cubicBezTo>
                    <a:pt x="45" y="0"/>
                    <a:pt x="0" y="38"/>
                    <a:pt x="0" y="82"/>
                  </a:cubicBezTo>
                  <a:lnTo>
                    <a:pt x="0" y="530"/>
                  </a:lnTo>
                  <a:cubicBezTo>
                    <a:pt x="0" y="575"/>
                    <a:pt x="45" y="613"/>
                    <a:pt x="90" y="613"/>
                  </a:cubicBezTo>
                  <a:lnTo>
                    <a:pt x="934" y="613"/>
                  </a:lnTo>
                  <a:cubicBezTo>
                    <a:pt x="979" y="613"/>
                    <a:pt x="1016" y="575"/>
                    <a:pt x="1016" y="530"/>
                  </a:cubicBezTo>
                  <a:lnTo>
                    <a:pt x="1016" y="82"/>
                  </a:lnTo>
                  <a:cubicBezTo>
                    <a:pt x="1016" y="38"/>
                    <a:pt x="979" y="0"/>
                    <a:pt x="934"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0"/>
            <p:cNvSpPr/>
            <p:nvPr/>
          </p:nvSpPr>
          <p:spPr>
            <a:xfrm>
              <a:off x="3349614" y="2500507"/>
              <a:ext cx="5330" cy="9527"/>
            </a:xfrm>
            <a:custGeom>
              <a:rect b="b" l="l" r="r" t="t"/>
              <a:pathLst>
                <a:path extrusionOk="0" h="255" w="136">
                  <a:moveTo>
                    <a:pt x="68" y="53"/>
                  </a:moveTo>
                  <a:cubicBezTo>
                    <a:pt x="83" y="53"/>
                    <a:pt x="90" y="60"/>
                    <a:pt x="90" y="68"/>
                  </a:cubicBezTo>
                  <a:lnTo>
                    <a:pt x="90" y="187"/>
                  </a:lnTo>
                  <a:cubicBezTo>
                    <a:pt x="90" y="195"/>
                    <a:pt x="83" y="210"/>
                    <a:pt x="68" y="210"/>
                  </a:cubicBezTo>
                  <a:cubicBezTo>
                    <a:pt x="53" y="210"/>
                    <a:pt x="46" y="195"/>
                    <a:pt x="46" y="187"/>
                  </a:cubicBezTo>
                  <a:lnTo>
                    <a:pt x="46" y="68"/>
                  </a:lnTo>
                  <a:cubicBezTo>
                    <a:pt x="46" y="60"/>
                    <a:pt x="53" y="53"/>
                    <a:pt x="68" y="53"/>
                  </a:cubicBezTo>
                  <a:close/>
                  <a:moveTo>
                    <a:pt x="68" y="1"/>
                  </a:moveTo>
                  <a:cubicBezTo>
                    <a:pt x="31" y="1"/>
                    <a:pt x="1" y="30"/>
                    <a:pt x="1" y="68"/>
                  </a:cubicBezTo>
                  <a:lnTo>
                    <a:pt x="1" y="187"/>
                  </a:lnTo>
                  <a:cubicBezTo>
                    <a:pt x="1" y="225"/>
                    <a:pt x="31" y="254"/>
                    <a:pt x="68" y="254"/>
                  </a:cubicBezTo>
                  <a:cubicBezTo>
                    <a:pt x="105" y="254"/>
                    <a:pt x="135" y="225"/>
                    <a:pt x="135" y="187"/>
                  </a:cubicBezTo>
                  <a:lnTo>
                    <a:pt x="135" y="68"/>
                  </a:lnTo>
                  <a:cubicBezTo>
                    <a:pt x="135" y="30"/>
                    <a:pt x="105" y="1"/>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0"/>
            <p:cNvSpPr/>
            <p:nvPr/>
          </p:nvSpPr>
          <p:spPr>
            <a:xfrm>
              <a:off x="3385353" y="2476522"/>
              <a:ext cx="39854" cy="52192"/>
            </a:xfrm>
            <a:custGeom>
              <a:rect b="b" l="l" r="r" t="t"/>
              <a:pathLst>
                <a:path extrusionOk="0" h="1397" w="1017">
                  <a:moveTo>
                    <a:pt x="113" y="0"/>
                  </a:moveTo>
                  <a:cubicBezTo>
                    <a:pt x="53" y="0"/>
                    <a:pt x="1" y="53"/>
                    <a:pt x="1" y="112"/>
                  </a:cubicBezTo>
                  <a:lnTo>
                    <a:pt x="1" y="1277"/>
                  </a:lnTo>
                  <a:cubicBezTo>
                    <a:pt x="1" y="1344"/>
                    <a:pt x="53" y="1397"/>
                    <a:pt x="113" y="1397"/>
                  </a:cubicBezTo>
                  <a:lnTo>
                    <a:pt x="897" y="1397"/>
                  </a:lnTo>
                  <a:cubicBezTo>
                    <a:pt x="964" y="1397"/>
                    <a:pt x="1016" y="1344"/>
                    <a:pt x="1016" y="1277"/>
                  </a:cubicBezTo>
                  <a:lnTo>
                    <a:pt x="1016" y="112"/>
                  </a:lnTo>
                  <a:cubicBezTo>
                    <a:pt x="1016" y="53"/>
                    <a:pt x="964" y="0"/>
                    <a:pt x="8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0"/>
            <p:cNvSpPr/>
            <p:nvPr/>
          </p:nvSpPr>
          <p:spPr>
            <a:xfrm>
              <a:off x="3385079" y="2452537"/>
              <a:ext cx="39815" cy="22902"/>
            </a:xfrm>
            <a:custGeom>
              <a:rect b="b" l="l" r="r" t="t"/>
              <a:pathLst>
                <a:path extrusionOk="0" h="613" w="1016">
                  <a:moveTo>
                    <a:pt x="90" y="0"/>
                  </a:moveTo>
                  <a:cubicBezTo>
                    <a:pt x="45" y="0"/>
                    <a:pt x="0" y="38"/>
                    <a:pt x="0" y="82"/>
                  </a:cubicBezTo>
                  <a:lnTo>
                    <a:pt x="0" y="530"/>
                  </a:lnTo>
                  <a:cubicBezTo>
                    <a:pt x="0" y="575"/>
                    <a:pt x="45" y="613"/>
                    <a:pt x="90" y="613"/>
                  </a:cubicBezTo>
                  <a:lnTo>
                    <a:pt x="934" y="613"/>
                  </a:lnTo>
                  <a:cubicBezTo>
                    <a:pt x="979" y="613"/>
                    <a:pt x="1016" y="575"/>
                    <a:pt x="1016" y="530"/>
                  </a:cubicBezTo>
                  <a:lnTo>
                    <a:pt x="1016" y="82"/>
                  </a:lnTo>
                  <a:cubicBezTo>
                    <a:pt x="1016" y="38"/>
                    <a:pt x="979" y="0"/>
                    <a:pt x="934"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0"/>
            <p:cNvSpPr/>
            <p:nvPr/>
          </p:nvSpPr>
          <p:spPr>
            <a:xfrm>
              <a:off x="3389742" y="2500507"/>
              <a:ext cx="5330" cy="9527"/>
            </a:xfrm>
            <a:custGeom>
              <a:rect b="b" l="l" r="r" t="t"/>
              <a:pathLst>
                <a:path extrusionOk="0" h="255" w="136">
                  <a:moveTo>
                    <a:pt x="68" y="53"/>
                  </a:moveTo>
                  <a:cubicBezTo>
                    <a:pt x="83" y="53"/>
                    <a:pt x="90" y="60"/>
                    <a:pt x="90" y="68"/>
                  </a:cubicBezTo>
                  <a:lnTo>
                    <a:pt x="90" y="187"/>
                  </a:lnTo>
                  <a:cubicBezTo>
                    <a:pt x="90" y="195"/>
                    <a:pt x="83" y="210"/>
                    <a:pt x="68" y="210"/>
                  </a:cubicBezTo>
                  <a:cubicBezTo>
                    <a:pt x="53" y="210"/>
                    <a:pt x="46" y="195"/>
                    <a:pt x="46" y="187"/>
                  </a:cubicBezTo>
                  <a:lnTo>
                    <a:pt x="46" y="68"/>
                  </a:lnTo>
                  <a:cubicBezTo>
                    <a:pt x="46" y="60"/>
                    <a:pt x="53" y="53"/>
                    <a:pt x="68" y="53"/>
                  </a:cubicBezTo>
                  <a:close/>
                  <a:moveTo>
                    <a:pt x="68" y="1"/>
                  </a:moveTo>
                  <a:cubicBezTo>
                    <a:pt x="31" y="1"/>
                    <a:pt x="1" y="30"/>
                    <a:pt x="1" y="68"/>
                  </a:cubicBezTo>
                  <a:lnTo>
                    <a:pt x="1" y="187"/>
                  </a:lnTo>
                  <a:cubicBezTo>
                    <a:pt x="1" y="225"/>
                    <a:pt x="31" y="254"/>
                    <a:pt x="68" y="254"/>
                  </a:cubicBezTo>
                  <a:cubicBezTo>
                    <a:pt x="105" y="254"/>
                    <a:pt x="135" y="225"/>
                    <a:pt x="135" y="187"/>
                  </a:cubicBezTo>
                  <a:lnTo>
                    <a:pt x="135" y="68"/>
                  </a:lnTo>
                  <a:cubicBezTo>
                    <a:pt x="135" y="30"/>
                    <a:pt x="105" y="1"/>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0"/>
            <p:cNvSpPr/>
            <p:nvPr/>
          </p:nvSpPr>
          <p:spPr>
            <a:xfrm>
              <a:off x="3425481" y="2476522"/>
              <a:ext cx="39854" cy="52192"/>
            </a:xfrm>
            <a:custGeom>
              <a:rect b="b" l="l" r="r" t="t"/>
              <a:pathLst>
                <a:path extrusionOk="0" h="1397" w="1017">
                  <a:moveTo>
                    <a:pt x="113" y="0"/>
                  </a:moveTo>
                  <a:cubicBezTo>
                    <a:pt x="53" y="0"/>
                    <a:pt x="1" y="53"/>
                    <a:pt x="1" y="112"/>
                  </a:cubicBezTo>
                  <a:lnTo>
                    <a:pt x="1" y="1277"/>
                  </a:lnTo>
                  <a:cubicBezTo>
                    <a:pt x="1" y="1344"/>
                    <a:pt x="53" y="1397"/>
                    <a:pt x="113" y="1397"/>
                  </a:cubicBezTo>
                  <a:lnTo>
                    <a:pt x="897" y="1397"/>
                  </a:lnTo>
                  <a:cubicBezTo>
                    <a:pt x="964" y="1397"/>
                    <a:pt x="1016" y="1344"/>
                    <a:pt x="1016" y="1277"/>
                  </a:cubicBezTo>
                  <a:lnTo>
                    <a:pt x="1016" y="112"/>
                  </a:lnTo>
                  <a:cubicBezTo>
                    <a:pt x="1016" y="53"/>
                    <a:pt x="964" y="0"/>
                    <a:pt x="8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0"/>
            <p:cNvSpPr/>
            <p:nvPr/>
          </p:nvSpPr>
          <p:spPr>
            <a:xfrm>
              <a:off x="3425207" y="2452537"/>
              <a:ext cx="39815" cy="22902"/>
            </a:xfrm>
            <a:custGeom>
              <a:rect b="b" l="l" r="r" t="t"/>
              <a:pathLst>
                <a:path extrusionOk="0" h="613" w="1016">
                  <a:moveTo>
                    <a:pt x="90" y="0"/>
                  </a:moveTo>
                  <a:cubicBezTo>
                    <a:pt x="45" y="0"/>
                    <a:pt x="0" y="38"/>
                    <a:pt x="0" y="82"/>
                  </a:cubicBezTo>
                  <a:lnTo>
                    <a:pt x="0" y="530"/>
                  </a:lnTo>
                  <a:cubicBezTo>
                    <a:pt x="0" y="575"/>
                    <a:pt x="45" y="613"/>
                    <a:pt x="90" y="613"/>
                  </a:cubicBezTo>
                  <a:lnTo>
                    <a:pt x="934" y="613"/>
                  </a:lnTo>
                  <a:cubicBezTo>
                    <a:pt x="979" y="613"/>
                    <a:pt x="1016" y="575"/>
                    <a:pt x="1016" y="530"/>
                  </a:cubicBezTo>
                  <a:lnTo>
                    <a:pt x="1016" y="82"/>
                  </a:lnTo>
                  <a:cubicBezTo>
                    <a:pt x="1016" y="38"/>
                    <a:pt x="979" y="0"/>
                    <a:pt x="934"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0"/>
            <p:cNvSpPr/>
            <p:nvPr/>
          </p:nvSpPr>
          <p:spPr>
            <a:xfrm>
              <a:off x="3429870" y="2500507"/>
              <a:ext cx="5330" cy="9527"/>
            </a:xfrm>
            <a:custGeom>
              <a:rect b="b" l="l" r="r" t="t"/>
              <a:pathLst>
                <a:path extrusionOk="0" h="255" w="136">
                  <a:moveTo>
                    <a:pt x="68" y="53"/>
                  </a:moveTo>
                  <a:cubicBezTo>
                    <a:pt x="83" y="53"/>
                    <a:pt x="90" y="60"/>
                    <a:pt x="90" y="68"/>
                  </a:cubicBezTo>
                  <a:lnTo>
                    <a:pt x="90" y="187"/>
                  </a:lnTo>
                  <a:cubicBezTo>
                    <a:pt x="90" y="195"/>
                    <a:pt x="83" y="210"/>
                    <a:pt x="68" y="210"/>
                  </a:cubicBezTo>
                  <a:cubicBezTo>
                    <a:pt x="53" y="210"/>
                    <a:pt x="46" y="195"/>
                    <a:pt x="46" y="187"/>
                  </a:cubicBezTo>
                  <a:lnTo>
                    <a:pt x="46" y="68"/>
                  </a:lnTo>
                  <a:cubicBezTo>
                    <a:pt x="46" y="60"/>
                    <a:pt x="53" y="53"/>
                    <a:pt x="68" y="53"/>
                  </a:cubicBezTo>
                  <a:close/>
                  <a:moveTo>
                    <a:pt x="68" y="1"/>
                  </a:moveTo>
                  <a:cubicBezTo>
                    <a:pt x="31" y="1"/>
                    <a:pt x="1" y="30"/>
                    <a:pt x="1" y="68"/>
                  </a:cubicBezTo>
                  <a:lnTo>
                    <a:pt x="1" y="187"/>
                  </a:lnTo>
                  <a:cubicBezTo>
                    <a:pt x="1" y="225"/>
                    <a:pt x="31" y="254"/>
                    <a:pt x="68" y="254"/>
                  </a:cubicBezTo>
                  <a:cubicBezTo>
                    <a:pt x="105" y="254"/>
                    <a:pt x="135" y="225"/>
                    <a:pt x="135" y="187"/>
                  </a:cubicBezTo>
                  <a:lnTo>
                    <a:pt x="135" y="68"/>
                  </a:lnTo>
                  <a:cubicBezTo>
                    <a:pt x="135" y="30"/>
                    <a:pt x="105" y="1"/>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0"/>
            <p:cNvSpPr/>
            <p:nvPr/>
          </p:nvSpPr>
          <p:spPr>
            <a:xfrm>
              <a:off x="3786005" y="2235777"/>
              <a:ext cx="92521" cy="51374"/>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0"/>
            <p:cNvSpPr/>
            <p:nvPr/>
          </p:nvSpPr>
          <p:spPr>
            <a:xfrm>
              <a:off x="3785771" y="2260749"/>
              <a:ext cx="60405" cy="82761"/>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0"/>
            <p:cNvSpPr/>
            <p:nvPr/>
          </p:nvSpPr>
          <p:spPr>
            <a:xfrm>
              <a:off x="3846163" y="2257886"/>
              <a:ext cx="32363" cy="85624"/>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0"/>
            <p:cNvSpPr/>
            <p:nvPr/>
          </p:nvSpPr>
          <p:spPr>
            <a:xfrm>
              <a:off x="3769859" y="2304023"/>
              <a:ext cx="92521" cy="51374"/>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0"/>
            <p:cNvSpPr/>
            <p:nvPr/>
          </p:nvSpPr>
          <p:spPr>
            <a:xfrm>
              <a:off x="3769625" y="2328994"/>
              <a:ext cx="60405" cy="82761"/>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0"/>
            <p:cNvSpPr/>
            <p:nvPr/>
          </p:nvSpPr>
          <p:spPr>
            <a:xfrm>
              <a:off x="3830017" y="2326131"/>
              <a:ext cx="32363" cy="85624"/>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0"/>
            <p:cNvSpPr/>
            <p:nvPr/>
          </p:nvSpPr>
          <p:spPr>
            <a:xfrm>
              <a:off x="4152635" y="2657687"/>
              <a:ext cx="92521" cy="51374"/>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0"/>
            <p:cNvSpPr/>
            <p:nvPr/>
          </p:nvSpPr>
          <p:spPr>
            <a:xfrm>
              <a:off x="4152401" y="2682659"/>
              <a:ext cx="60405" cy="82761"/>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0"/>
            <p:cNvSpPr/>
            <p:nvPr/>
          </p:nvSpPr>
          <p:spPr>
            <a:xfrm>
              <a:off x="4212793" y="2679796"/>
              <a:ext cx="32363" cy="85624"/>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0"/>
            <p:cNvSpPr/>
            <p:nvPr/>
          </p:nvSpPr>
          <p:spPr>
            <a:xfrm>
              <a:off x="4763910" y="2802255"/>
              <a:ext cx="40396" cy="53585"/>
            </a:xfrm>
            <a:custGeom>
              <a:rect b="b" l="l" r="r" t="t"/>
              <a:pathLst>
                <a:path extrusionOk="0" h="1487" w="1121">
                  <a:moveTo>
                    <a:pt x="0" y="0"/>
                  </a:moveTo>
                  <a:lnTo>
                    <a:pt x="0" y="1218"/>
                  </a:lnTo>
                  <a:lnTo>
                    <a:pt x="15" y="1225"/>
                  </a:lnTo>
                  <a:cubicBezTo>
                    <a:pt x="68" y="1374"/>
                    <a:pt x="292" y="1486"/>
                    <a:pt x="561" y="1486"/>
                  </a:cubicBezTo>
                  <a:cubicBezTo>
                    <a:pt x="829" y="1486"/>
                    <a:pt x="1053" y="1374"/>
                    <a:pt x="1106" y="1225"/>
                  </a:cubicBezTo>
                  <a:lnTo>
                    <a:pt x="1121" y="1218"/>
                  </a:lnTo>
                  <a:lnTo>
                    <a:pt x="1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0"/>
            <p:cNvSpPr/>
            <p:nvPr/>
          </p:nvSpPr>
          <p:spPr>
            <a:xfrm>
              <a:off x="4763910" y="2790400"/>
              <a:ext cx="40396" cy="23747"/>
            </a:xfrm>
            <a:custGeom>
              <a:rect b="b" l="l" r="r" t="t"/>
              <a:pathLst>
                <a:path extrusionOk="0" h="659" w="1121">
                  <a:moveTo>
                    <a:pt x="561" y="1"/>
                  </a:moveTo>
                  <a:cubicBezTo>
                    <a:pt x="254" y="1"/>
                    <a:pt x="0" y="150"/>
                    <a:pt x="0" y="329"/>
                  </a:cubicBezTo>
                  <a:cubicBezTo>
                    <a:pt x="0" y="516"/>
                    <a:pt x="254" y="658"/>
                    <a:pt x="561" y="658"/>
                  </a:cubicBezTo>
                  <a:cubicBezTo>
                    <a:pt x="867" y="658"/>
                    <a:pt x="1121" y="516"/>
                    <a:pt x="1121" y="329"/>
                  </a:cubicBezTo>
                  <a:cubicBezTo>
                    <a:pt x="1121" y="150"/>
                    <a:pt x="867" y="1"/>
                    <a:pt x="561"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0"/>
            <p:cNvSpPr/>
            <p:nvPr/>
          </p:nvSpPr>
          <p:spPr>
            <a:xfrm>
              <a:off x="4743730" y="2824056"/>
              <a:ext cx="40396" cy="53585"/>
            </a:xfrm>
            <a:custGeom>
              <a:rect b="b" l="l" r="r" t="t"/>
              <a:pathLst>
                <a:path extrusionOk="0" h="1487" w="1121">
                  <a:moveTo>
                    <a:pt x="0" y="0"/>
                  </a:moveTo>
                  <a:lnTo>
                    <a:pt x="0" y="1217"/>
                  </a:lnTo>
                  <a:lnTo>
                    <a:pt x="15" y="1225"/>
                  </a:lnTo>
                  <a:cubicBezTo>
                    <a:pt x="68" y="1374"/>
                    <a:pt x="292" y="1486"/>
                    <a:pt x="560" y="1486"/>
                  </a:cubicBezTo>
                  <a:cubicBezTo>
                    <a:pt x="829" y="1486"/>
                    <a:pt x="1053" y="1374"/>
                    <a:pt x="1106" y="1225"/>
                  </a:cubicBezTo>
                  <a:lnTo>
                    <a:pt x="1121" y="1217"/>
                  </a:lnTo>
                  <a:lnTo>
                    <a:pt x="11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0"/>
            <p:cNvSpPr/>
            <p:nvPr/>
          </p:nvSpPr>
          <p:spPr>
            <a:xfrm>
              <a:off x="4743730" y="2812201"/>
              <a:ext cx="40396" cy="23711"/>
            </a:xfrm>
            <a:custGeom>
              <a:rect b="b" l="l" r="r" t="t"/>
              <a:pathLst>
                <a:path extrusionOk="0" h="658" w="1121">
                  <a:moveTo>
                    <a:pt x="560" y="1"/>
                  </a:moveTo>
                  <a:cubicBezTo>
                    <a:pt x="247" y="1"/>
                    <a:pt x="0" y="150"/>
                    <a:pt x="0" y="329"/>
                  </a:cubicBezTo>
                  <a:cubicBezTo>
                    <a:pt x="0" y="516"/>
                    <a:pt x="247" y="658"/>
                    <a:pt x="560" y="658"/>
                  </a:cubicBezTo>
                  <a:cubicBezTo>
                    <a:pt x="867" y="658"/>
                    <a:pt x="1121" y="516"/>
                    <a:pt x="1121" y="329"/>
                  </a:cubicBezTo>
                  <a:cubicBezTo>
                    <a:pt x="1121" y="150"/>
                    <a:pt x="867" y="1"/>
                    <a:pt x="560"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0"/>
            <p:cNvSpPr/>
            <p:nvPr/>
          </p:nvSpPr>
          <p:spPr>
            <a:xfrm>
              <a:off x="4738936" y="2682212"/>
              <a:ext cx="58806" cy="32659"/>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0"/>
            <p:cNvSpPr/>
            <p:nvPr/>
          </p:nvSpPr>
          <p:spPr>
            <a:xfrm>
              <a:off x="4738787" y="2698086"/>
              <a:ext cx="38394" cy="52611"/>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0"/>
            <p:cNvSpPr/>
            <p:nvPr/>
          </p:nvSpPr>
          <p:spPr>
            <a:xfrm>
              <a:off x="4777172" y="2696266"/>
              <a:ext cx="20570" cy="54431"/>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0"/>
            <p:cNvSpPr/>
            <p:nvPr/>
          </p:nvSpPr>
          <p:spPr>
            <a:xfrm>
              <a:off x="4433391" y="2795968"/>
              <a:ext cx="92521" cy="51374"/>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0"/>
            <p:cNvSpPr/>
            <p:nvPr/>
          </p:nvSpPr>
          <p:spPr>
            <a:xfrm>
              <a:off x="4433157" y="2820939"/>
              <a:ext cx="60405" cy="82761"/>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0"/>
            <p:cNvSpPr/>
            <p:nvPr/>
          </p:nvSpPr>
          <p:spPr>
            <a:xfrm>
              <a:off x="4493549" y="2818076"/>
              <a:ext cx="32363" cy="85624"/>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0"/>
            <p:cNvSpPr/>
            <p:nvPr/>
          </p:nvSpPr>
          <p:spPr>
            <a:xfrm>
              <a:off x="3555672" y="2487190"/>
              <a:ext cx="64441" cy="35782"/>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0"/>
            <p:cNvSpPr/>
            <p:nvPr/>
          </p:nvSpPr>
          <p:spPr>
            <a:xfrm>
              <a:off x="3555509" y="2504582"/>
              <a:ext cx="42072" cy="57643"/>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0"/>
            <p:cNvSpPr/>
            <p:nvPr/>
          </p:nvSpPr>
          <p:spPr>
            <a:xfrm>
              <a:off x="3597572" y="2502588"/>
              <a:ext cx="22541" cy="59637"/>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0"/>
            <p:cNvSpPr/>
            <p:nvPr/>
          </p:nvSpPr>
          <p:spPr>
            <a:xfrm>
              <a:off x="3554988" y="2695622"/>
              <a:ext cx="107927" cy="39855"/>
            </a:xfrm>
            <a:custGeom>
              <a:rect b="b" l="l" r="r" t="t"/>
              <a:pathLst>
                <a:path extrusionOk="0" h="1106" w="2995">
                  <a:moveTo>
                    <a:pt x="0" y="0"/>
                  </a:moveTo>
                  <a:lnTo>
                    <a:pt x="0" y="1105"/>
                  </a:lnTo>
                  <a:lnTo>
                    <a:pt x="2995" y="1105"/>
                  </a:lnTo>
                  <a:lnTo>
                    <a:pt x="2995" y="0"/>
                  </a:ln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0"/>
            <p:cNvSpPr/>
            <p:nvPr/>
          </p:nvSpPr>
          <p:spPr>
            <a:xfrm>
              <a:off x="3554988" y="2735440"/>
              <a:ext cx="19675" cy="35819"/>
            </a:xfrm>
            <a:custGeom>
              <a:rect b="b" l="l" r="r" t="t"/>
              <a:pathLst>
                <a:path extrusionOk="0" h="994" w="546">
                  <a:moveTo>
                    <a:pt x="0" y="0"/>
                  </a:moveTo>
                  <a:lnTo>
                    <a:pt x="0" y="993"/>
                  </a:lnTo>
                  <a:lnTo>
                    <a:pt x="546" y="993"/>
                  </a:lnTo>
                  <a:lnTo>
                    <a:pt x="54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0"/>
            <p:cNvSpPr/>
            <p:nvPr/>
          </p:nvSpPr>
          <p:spPr>
            <a:xfrm>
              <a:off x="3644319" y="2735440"/>
              <a:ext cx="18594" cy="35819"/>
            </a:xfrm>
            <a:custGeom>
              <a:rect b="b" l="l" r="r" t="t"/>
              <a:pathLst>
                <a:path extrusionOk="0" h="994" w="516">
                  <a:moveTo>
                    <a:pt x="0" y="0"/>
                  </a:moveTo>
                  <a:lnTo>
                    <a:pt x="0" y="993"/>
                  </a:lnTo>
                  <a:lnTo>
                    <a:pt x="516" y="993"/>
                  </a:lnTo>
                  <a:lnTo>
                    <a:pt x="51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0"/>
            <p:cNvSpPr/>
            <p:nvPr/>
          </p:nvSpPr>
          <p:spPr>
            <a:xfrm>
              <a:off x="3574627" y="2754827"/>
              <a:ext cx="69729" cy="45225"/>
            </a:xfrm>
            <a:custGeom>
              <a:rect b="b" l="l" r="r" t="t"/>
              <a:pathLst>
                <a:path extrusionOk="0" h="1255" w="1935">
                  <a:moveTo>
                    <a:pt x="1" y="0"/>
                  </a:moveTo>
                  <a:lnTo>
                    <a:pt x="1" y="1254"/>
                  </a:lnTo>
                  <a:lnTo>
                    <a:pt x="1934" y="1254"/>
                  </a:lnTo>
                  <a:lnTo>
                    <a:pt x="1934"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0"/>
            <p:cNvSpPr/>
            <p:nvPr/>
          </p:nvSpPr>
          <p:spPr>
            <a:xfrm>
              <a:off x="3574627" y="2735440"/>
              <a:ext cx="69729" cy="19387"/>
            </a:xfrm>
            <a:custGeom>
              <a:rect b="b" l="l" r="r" t="t"/>
              <a:pathLst>
                <a:path extrusionOk="0" h="538" w="1935">
                  <a:moveTo>
                    <a:pt x="1" y="0"/>
                  </a:moveTo>
                  <a:lnTo>
                    <a:pt x="1" y="538"/>
                  </a:lnTo>
                  <a:lnTo>
                    <a:pt x="1934" y="538"/>
                  </a:lnTo>
                  <a:lnTo>
                    <a:pt x="1934" y="0"/>
                  </a:lnTo>
                  <a:close/>
                </a:path>
              </a:pathLst>
            </a:custGeom>
            <a:solidFill>
              <a:srgbClr val="84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0"/>
            <p:cNvSpPr/>
            <p:nvPr/>
          </p:nvSpPr>
          <p:spPr>
            <a:xfrm>
              <a:off x="3600464" y="2762898"/>
              <a:ext cx="13225" cy="13189"/>
            </a:xfrm>
            <a:custGeom>
              <a:rect b="b" l="l" r="r" t="t"/>
              <a:pathLst>
                <a:path extrusionOk="0" h="366" w="367">
                  <a:moveTo>
                    <a:pt x="0" y="0"/>
                  </a:moveTo>
                  <a:lnTo>
                    <a:pt x="0" y="366"/>
                  </a:lnTo>
                  <a:lnTo>
                    <a:pt x="366" y="366"/>
                  </a:lnTo>
                  <a:lnTo>
                    <a:pt x="366" y="0"/>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0"/>
            <p:cNvSpPr/>
            <p:nvPr/>
          </p:nvSpPr>
          <p:spPr>
            <a:xfrm>
              <a:off x="3599924" y="2762358"/>
              <a:ext cx="14306" cy="14270"/>
            </a:xfrm>
            <a:custGeom>
              <a:rect b="b" l="l" r="r" t="t"/>
              <a:pathLst>
                <a:path extrusionOk="0" h="396" w="397">
                  <a:moveTo>
                    <a:pt x="366" y="30"/>
                  </a:moveTo>
                  <a:lnTo>
                    <a:pt x="366" y="366"/>
                  </a:lnTo>
                  <a:lnTo>
                    <a:pt x="30" y="366"/>
                  </a:lnTo>
                  <a:lnTo>
                    <a:pt x="30" y="30"/>
                  </a:lnTo>
                  <a:close/>
                  <a:moveTo>
                    <a:pt x="15" y="0"/>
                  </a:moveTo>
                  <a:cubicBezTo>
                    <a:pt x="8" y="0"/>
                    <a:pt x="0" y="8"/>
                    <a:pt x="0" y="15"/>
                  </a:cubicBezTo>
                  <a:lnTo>
                    <a:pt x="0" y="381"/>
                  </a:lnTo>
                  <a:cubicBezTo>
                    <a:pt x="0" y="388"/>
                    <a:pt x="8" y="396"/>
                    <a:pt x="15" y="396"/>
                  </a:cubicBezTo>
                  <a:lnTo>
                    <a:pt x="381" y="396"/>
                  </a:lnTo>
                  <a:cubicBezTo>
                    <a:pt x="389" y="396"/>
                    <a:pt x="396" y="388"/>
                    <a:pt x="396" y="381"/>
                  </a:cubicBezTo>
                  <a:lnTo>
                    <a:pt x="396" y="15"/>
                  </a:lnTo>
                  <a:cubicBezTo>
                    <a:pt x="396" y="8"/>
                    <a:pt x="389" y="0"/>
                    <a:pt x="3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0"/>
            <p:cNvSpPr/>
            <p:nvPr/>
          </p:nvSpPr>
          <p:spPr>
            <a:xfrm>
              <a:off x="3580537" y="2762898"/>
              <a:ext cx="15928" cy="13189"/>
            </a:xfrm>
            <a:custGeom>
              <a:rect b="b" l="l" r="r" t="t"/>
              <a:pathLst>
                <a:path extrusionOk="0" h="366" w="442">
                  <a:moveTo>
                    <a:pt x="1" y="0"/>
                  </a:moveTo>
                  <a:lnTo>
                    <a:pt x="1" y="366"/>
                  </a:lnTo>
                  <a:lnTo>
                    <a:pt x="441" y="366"/>
                  </a:lnTo>
                  <a:lnTo>
                    <a:pt x="441"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0"/>
            <p:cNvSpPr/>
            <p:nvPr/>
          </p:nvSpPr>
          <p:spPr>
            <a:xfrm>
              <a:off x="3579996" y="2762358"/>
              <a:ext cx="17261" cy="14270"/>
            </a:xfrm>
            <a:custGeom>
              <a:rect b="b" l="l" r="r" t="t"/>
              <a:pathLst>
                <a:path extrusionOk="0" h="396" w="479">
                  <a:moveTo>
                    <a:pt x="441" y="30"/>
                  </a:moveTo>
                  <a:lnTo>
                    <a:pt x="441" y="366"/>
                  </a:lnTo>
                  <a:lnTo>
                    <a:pt x="38" y="366"/>
                  </a:lnTo>
                  <a:lnTo>
                    <a:pt x="38" y="30"/>
                  </a:lnTo>
                  <a:close/>
                  <a:moveTo>
                    <a:pt x="16" y="0"/>
                  </a:moveTo>
                  <a:cubicBezTo>
                    <a:pt x="8" y="0"/>
                    <a:pt x="1" y="8"/>
                    <a:pt x="1" y="15"/>
                  </a:cubicBezTo>
                  <a:lnTo>
                    <a:pt x="1" y="381"/>
                  </a:lnTo>
                  <a:cubicBezTo>
                    <a:pt x="1" y="388"/>
                    <a:pt x="8" y="396"/>
                    <a:pt x="16" y="396"/>
                  </a:cubicBezTo>
                  <a:lnTo>
                    <a:pt x="456" y="396"/>
                  </a:lnTo>
                  <a:cubicBezTo>
                    <a:pt x="471" y="396"/>
                    <a:pt x="479" y="388"/>
                    <a:pt x="479" y="381"/>
                  </a:cubicBezTo>
                  <a:lnTo>
                    <a:pt x="479" y="15"/>
                  </a:lnTo>
                  <a:cubicBezTo>
                    <a:pt x="471" y="8"/>
                    <a:pt x="471" y="0"/>
                    <a:pt x="4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0"/>
            <p:cNvSpPr/>
            <p:nvPr/>
          </p:nvSpPr>
          <p:spPr>
            <a:xfrm>
              <a:off x="3599924" y="2785744"/>
              <a:ext cx="14306" cy="1658"/>
            </a:xfrm>
            <a:custGeom>
              <a:rect b="b" l="l" r="r" t="t"/>
              <a:pathLst>
                <a:path extrusionOk="0" h="46" w="397">
                  <a:moveTo>
                    <a:pt x="0" y="1"/>
                  </a:moveTo>
                  <a:lnTo>
                    <a:pt x="0" y="46"/>
                  </a:lnTo>
                  <a:lnTo>
                    <a:pt x="396" y="46"/>
                  </a:lnTo>
                  <a:lnTo>
                    <a:pt x="396"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0"/>
            <p:cNvSpPr/>
            <p:nvPr/>
          </p:nvSpPr>
          <p:spPr>
            <a:xfrm>
              <a:off x="3599383" y="2785492"/>
              <a:ext cx="15387" cy="2450"/>
            </a:xfrm>
            <a:custGeom>
              <a:rect b="b" l="l" r="r" t="t"/>
              <a:pathLst>
                <a:path extrusionOk="0" h="68" w="427">
                  <a:moveTo>
                    <a:pt x="396" y="30"/>
                  </a:moveTo>
                  <a:lnTo>
                    <a:pt x="396" y="38"/>
                  </a:lnTo>
                  <a:lnTo>
                    <a:pt x="30" y="38"/>
                  </a:lnTo>
                  <a:lnTo>
                    <a:pt x="30" y="30"/>
                  </a:lnTo>
                  <a:close/>
                  <a:moveTo>
                    <a:pt x="15" y="0"/>
                  </a:moveTo>
                  <a:cubicBezTo>
                    <a:pt x="8" y="0"/>
                    <a:pt x="0" y="8"/>
                    <a:pt x="0" y="15"/>
                  </a:cubicBezTo>
                  <a:lnTo>
                    <a:pt x="0" y="53"/>
                  </a:lnTo>
                  <a:cubicBezTo>
                    <a:pt x="0" y="60"/>
                    <a:pt x="8" y="67"/>
                    <a:pt x="15" y="67"/>
                  </a:cubicBezTo>
                  <a:lnTo>
                    <a:pt x="411" y="67"/>
                  </a:lnTo>
                  <a:cubicBezTo>
                    <a:pt x="419" y="67"/>
                    <a:pt x="426" y="60"/>
                    <a:pt x="426" y="53"/>
                  </a:cubicBezTo>
                  <a:lnTo>
                    <a:pt x="426" y="15"/>
                  </a:lnTo>
                  <a:cubicBezTo>
                    <a:pt x="426" y="8"/>
                    <a:pt x="419" y="0"/>
                    <a:pt x="4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0"/>
            <p:cNvSpPr/>
            <p:nvPr/>
          </p:nvSpPr>
          <p:spPr>
            <a:xfrm>
              <a:off x="3580537" y="2785744"/>
              <a:ext cx="14594" cy="1658"/>
            </a:xfrm>
            <a:custGeom>
              <a:rect b="b" l="l" r="r" t="t"/>
              <a:pathLst>
                <a:path extrusionOk="0" h="46" w="405">
                  <a:moveTo>
                    <a:pt x="1" y="1"/>
                  </a:moveTo>
                  <a:lnTo>
                    <a:pt x="1" y="46"/>
                  </a:lnTo>
                  <a:lnTo>
                    <a:pt x="404" y="46"/>
                  </a:lnTo>
                  <a:lnTo>
                    <a:pt x="404"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0"/>
            <p:cNvSpPr/>
            <p:nvPr/>
          </p:nvSpPr>
          <p:spPr>
            <a:xfrm>
              <a:off x="3579996" y="2785492"/>
              <a:ext cx="15639" cy="2450"/>
            </a:xfrm>
            <a:custGeom>
              <a:rect b="b" l="l" r="r" t="t"/>
              <a:pathLst>
                <a:path extrusionOk="0" h="68" w="434">
                  <a:moveTo>
                    <a:pt x="404" y="30"/>
                  </a:moveTo>
                  <a:lnTo>
                    <a:pt x="404" y="38"/>
                  </a:lnTo>
                  <a:lnTo>
                    <a:pt x="38" y="38"/>
                  </a:lnTo>
                  <a:lnTo>
                    <a:pt x="38" y="30"/>
                  </a:lnTo>
                  <a:close/>
                  <a:moveTo>
                    <a:pt x="16" y="0"/>
                  </a:moveTo>
                  <a:cubicBezTo>
                    <a:pt x="8" y="0"/>
                    <a:pt x="1" y="8"/>
                    <a:pt x="1" y="15"/>
                  </a:cubicBezTo>
                  <a:lnTo>
                    <a:pt x="1" y="53"/>
                  </a:lnTo>
                  <a:cubicBezTo>
                    <a:pt x="1" y="60"/>
                    <a:pt x="8" y="67"/>
                    <a:pt x="16" y="67"/>
                  </a:cubicBezTo>
                  <a:lnTo>
                    <a:pt x="419" y="67"/>
                  </a:lnTo>
                  <a:cubicBezTo>
                    <a:pt x="426" y="67"/>
                    <a:pt x="434" y="60"/>
                    <a:pt x="434" y="53"/>
                  </a:cubicBezTo>
                  <a:lnTo>
                    <a:pt x="434" y="15"/>
                  </a:lnTo>
                  <a:cubicBezTo>
                    <a:pt x="434" y="8"/>
                    <a:pt x="426" y="0"/>
                    <a:pt x="4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0"/>
            <p:cNvSpPr/>
            <p:nvPr/>
          </p:nvSpPr>
          <p:spPr>
            <a:xfrm>
              <a:off x="3599924" y="2790321"/>
              <a:ext cx="14306" cy="1658"/>
            </a:xfrm>
            <a:custGeom>
              <a:rect b="b" l="l" r="r" t="t"/>
              <a:pathLst>
                <a:path extrusionOk="0" h="46" w="397">
                  <a:moveTo>
                    <a:pt x="0" y="1"/>
                  </a:moveTo>
                  <a:lnTo>
                    <a:pt x="0" y="45"/>
                  </a:lnTo>
                  <a:lnTo>
                    <a:pt x="396" y="45"/>
                  </a:lnTo>
                  <a:lnTo>
                    <a:pt x="396"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0"/>
            <p:cNvSpPr/>
            <p:nvPr/>
          </p:nvSpPr>
          <p:spPr>
            <a:xfrm>
              <a:off x="3599383" y="2789780"/>
              <a:ext cx="15387" cy="2739"/>
            </a:xfrm>
            <a:custGeom>
              <a:rect b="b" l="l" r="r" t="t"/>
              <a:pathLst>
                <a:path extrusionOk="0" h="76" w="427">
                  <a:moveTo>
                    <a:pt x="396" y="31"/>
                  </a:moveTo>
                  <a:lnTo>
                    <a:pt x="396" y="46"/>
                  </a:lnTo>
                  <a:lnTo>
                    <a:pt x="30" y="46"/>
                  </a:lnTo>
                  <a:lnTo>
                    <a:pt x="30" y="31"/>
                  </a:lnTo>
                  <a:close/>
                  <a:moveTo>
                    <a:pt x="15" y="1"/>
                  </a:moveTo>
                  <a:cubicBezTo>
                    <a:pt x="8" y="1"/>
                    <a:pt x="0" y="8"/>
                    <a:pt x="0" y="16"/>
                  </a:cubicBezTo>
                  <a:lnTo>
                    <a:pt x="0" y="60"/>
                  </a:lnTo>
                  <a:cubicBezTo>
                    <a:pt x="0" y="68"/>
                    <a:pt x="8" y="75"/>
                    <a:pt x="15" y="75"/>
                  </a:cubicBezTo>
                  <a:lnTo>
                    <a:pt x="411" y="75"/>
                  </a:lnTo>
                  <a:cubicBezTo>
                    <a:pt x="419" y="75"/>
                    <a:pt x="426" y="68"/>
                    <a:pt x="426" y="60"/>
                  </a:cubicBezTo>
                  <a:lnTo>
                    <a:pt x="426" y="16"/>
                  </a:lnTo>
                  <a:cubicBezTo>
                    <a:pt x="426" y="8"/>
                    <a:pt x="419" y="1"/>
                    <a:pt x="4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0"/>
            <p:cNvSpPr/>
            <p:nvPr/>
          </p:nvSpPr>
          <p:spPr>
            <a:xfrm>
              <a:off x="3619310" y="2785744"/>
              <a:ext cx="19135" cy="1658"/>
            </a:xfrm>
            <a:custGeom>
              <a:rect b="b" l="l" r="r" t="t"/>
              <a:pathLst>
                <a:path extrusionOk="0" h="46" w="531">
                  <a:moveTo>
                    <a:pt x="0" y="1"/>
                  </a:moveTo>
                  <a:lnTo>
                    <a:pt x="0" y="46"/>
                  </a:lnTo>
                  <a:lnTo>
                    <a:pt x="530" y="46"/>
                  </a:lnTo>
                  <a:lnTo>
                    <a:pt x="530"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0"/>
            <p:cNvSpPr/>
            <p:nvPr/>
          </p:nvSpPr>
          <p:spPr>
            <a:xfrm>
              <a:off x="3618482" y="2785492"/>
              <a:ext cx="20757" cy="2450"/>
            </a:xfrm>
            <a:custGeom>
              <a:rect b="b" l="l" r="r" t="t"/>
              <a:pathLst>
                <a:path extrusionOk="0" h="68" w="576">
                  <a:moveTo>
                    <a:pt x="531" y="30"/>
                  </a:moveTo>
                  <a:lnTo>
                    <a:pt x="531" y="38"/>
                  </a:lnTo>
                  <a:lnTo>
                    <a:pt x="38" y="38"/>
                  </a:lnTo>
                  <a:lnTo>
                    <a:pt x="38" y="30"/>
                  </a:lnTo>
                  <a:close/>
                  <a:moveTo>
                    <a:pt x="23" y="0"/>
                  </a:moveTo>
                  <a:cubicBezTo>
                    <a:pt x="8" y="0"/>
                    <a:pt x="1" y="8"/>
                    <a:pt x="1" y="15"/>
                  </a:cubicBezTo>
                  <a:lnTo>
                    <a:pt x="1" y="53"/>
                  </a:lnTo>
                  <a:cubicBezTo>
                    <a:pt x="1" y="60"/>
                    <a:pt x="8" y="67"/>
                    <a:pt x="23" y="67"/>
                  </a:cubicBezTo>
                  <a:lnTo>
                    <a:pt x="553" y="67"/>
                  </a:lnTo>
                  <a:cubicBezTo>
                    <a:pt x="568" y="67"/>
                    <a:pt x="576" y="60"/>
                    <a:pt x="576" y="53"/>
                  </a:cubicBezTo>
                  <a:lnTo>
                    <a:pt x="576" y="15"/>
                  </a:lnTo>
                  <a:cubicBezTo>
                    <a:pt x="576" y="8"/>
                    <a:pt x="568" y="0"/>
                    <a:pt x="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0"/>
            <p:cNvSpPr/>
            <p:nvPr/>
          </p:nvSpPr>
          <p:spPr>
            <a:xfrm>
              <a:off x="3619310" y="2790321"/>
              <a:ext cx="19135" cy="1658"/>
            </a:xfrm>
            <a:custGeom>
              <a:rect b="b" l="l" r="r" t="t"/>
              <a:pathLst>
                <a:path extrusionOk="0" h="46" w="531">
                  <a:moveTo>
                    <a:pt x="0" y="1"/>
                  </a:moveTo>
                  <a:lnTo>
                    <a:pt x="0" y="45"/>
                  </a:lnTo>
                  <a:lnTo>
                    <a:pt x="530" y="45"/>
                  </a:lnTo>
                  <a:lnTo>
                    <a:pt x="530"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0"/>
            <p:cNvSpPr/>
            <p:nvPr/>
          </p:nvSpPr>
          <p:spPr>
            <a:xfrm>
              <a:off x="3618482" y="2789780"/>
              <a:ext cx="20757" cy="2739"/>
            </a:xfrm>
            <a:custGeom>
              <a:rect b="b" l="l" r="r" t="t"/>
              <a:pathLst>
                <a:path extrusionOk="0" h="76" w="576">
                  <a:moveTo>
                    <a:pt x="531" y="31"/>
                  </a:moveTo>
                  <a:lnTo>
                    <a:pt x="531" y="46"/>
                  </a:lnTo>
                  <a:lnTo>
                    <a:pt x="38" y="46"/>
                  </a:lnTo>
                  <a:lnTo>
                    <a:pt x="38" y="31"/>
                  </a:lnTo>
                  <a:close/>
                  <a:moveTo>
                    <a:pt x="23" y="1"/>
                  </a:moveTo>
                  <a:cubicBezTo>
                    <a:pt x="8" y="1"/>
                    <a:pt x="1" y="8"/>
                    <a:pt x="1" y="16"/>
                  </a:cubicBezTo>
                  <a:lnTo>
                    <a:pt x="1" y="60"/>
                  </a:lnTo>
                  <a:cubicBezTo>
                    <a:pt x="1" y="68"/>
                    <a:pt x="8" y="75"/>
                    <a:pt x="23" y="75"/>
                  </a:cubicBezTo>
                  <a:lnTo>
                    <a:pt x="553" y="75"/>
                  </a:lnTo>
                  <a:cubicBezTo>
                    <a:pt x="568" y="75"/>
                    <a:pt x="576" y="68"/>
                    <a:pt x="576" y="60"/>
                  </a:cubicBezTo>
                  <a:lnTo>
                    <a:pt x="576" y="16"/>
                  </a:lnTo>
                  <a:cubicBezTo>
                    <a:pt x="576" y="8"/>
                    <a:pt x="568" y="1"/>
                    <a:pt x="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0"/>
            <p:cNvSpPr/>
            <p:nvPr/>
          </p:nvSpPr>
          <p:spPr>
            <a:xfrm>
              <a:off x="3580537" y="2790321"/>
              <a:ext cx="14594" cy="1658"/>
            </a:xfrm>
            <a:custGeom>
              <a:rect b="b" l="l" r="r" t="t"/>
              <a:pathLst>
                <a:path extrusionOk="0" h="46" w="405">
                  <a:moveTo>
                    <a:pt x="1" y="1"/>
                  </a:moveTo>
                  <a:lnTo>
                    <a:pt x="1" y="45"/>
                  </a:lnTo>
                  <a:lnTo>
                    <a:pt x="404" y="45"/>
                  </a:lnTo>
                  <a:lnTo>
                    <a:pt x="404"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0"/>
            <p:cNvSpPr/>
            <p:nvPr/>
          </p:nvSpPr>
          <p:spPr>
            <a:xfrm>
              <a:off x="3579996" y="2789780"/>
              <a:ext cx="15639" cy="2739"/>
            </a:xfrm>
            <a:custGeom>
              <a:rect b="b" l="l" r="r" t="t"/>
              <a:pathLst>
                <a:path extrusionOk="0" h="76" w="434">
                  <a:moveTo>
                    <a:pt x="404" y="31"/>
                  </a:moveTo>
                  <a:lnTo>
                    <a:pt x="404" y="46"/>
                  </a:lnTo>
                  <a:lnTo>
                    <a:pt x="38" y="46"/>
                  </a:lnTo>
                  <a:lnTo>
                    <a:pt x="38" y="31"/>
                  </a:lnTo>
                  <a:close/>
                  <a:moveTo>
                    <a:pt x="16" y="1"/>
                  </a:moveTo>
                  <a:cubicBezTo>
                    <a:pt x="8" y="1"/>
                    <a:pt x="1" y="8"/>
                    <a:pt x="1" y="16"/>
                  </a:cubicBezTo>
                  <a:lnTo>
                    <a:pt x="1" y="60"/>
                  </a:lnTo>
                  <a:cubicBezTo>
                    <a:pt x="1" y="68"/>
                    <a:pt x="8" y="75"/>
                    <a:pt x="16" y="75"/>
                  </a:cubicBezTo>
                  <a:lnTo>
                    <a:pt x="419" y="75"/>
                  </a:lnTo>
                  <a:cubicBezTo>
                    <a:pt x="426" y="75"/>
                    <a:pt x="434" y="68"/>
                    <a:pt x="434" y="60"/>
                  </a:cubicBezTo>
                  <a:lnTo>
                    <a:pt x="434" y="16"/>
                  </a:lnTo>
                  <a:cubicBezTo>
                    <a:pt x="434" y="8"/>
                    <a:pt x="426" y="1"/>
                    <a:pt x="4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0"/>
            <p:cNvSpPr/>
            <p:nvPr/>
          </p:nvSpPr>
          <p:spPr>
            <a:xfrm>
              <a:off x="3619310" y="2762898"/>
              <a:ext cx="19135" cy="5658"/>
            </a:xfrm>
            <a:custGeom>
              <a:rect b="b" l="l" r="r" t="t"/>
              <a:pathLst>
                <a:path extrusionOk="0" h="157" w="531">
                  <a:moveTo>
                    <a:pt x="0" y="0"/>
                  </a:moveTo>
                  <a:lnTo>
                    <a:pt x="0" y="157"/>
                  </a:lnTo>
                  <a:lnTo>
                    <a:pt x="530" y="157"/>
                  </a:lnTo>
                  <a:lnTo>
                    <a:pt x="530"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0"/>
            <p:cNvSpPr/>
            <p:nvPr/>
          </p:nvSpPr>
          <p:spPr>
            <a:xfrm>
              <a:off x="3618482" y="2762358"/>
              <a:ext cx="20757" cy="6739"/>
            </a:xfrm>
            <a:custGeom>
              <a:rect b="b" l="l" r="r" t="t"/>
              <a:pathLst>
                <a:path extrusionOk="0" h="187" w="576">
                  <a:moveTo>
                    <a:pt x="531" y="30"/>
                  </a:moveTo>
                  <a:lnTo>
                    <a:pt x="531" y="157"/>
                  </a:lnTo>
                  <a:lnTo>
                    <a:pt x="38" y="157"/>
                  </a:lnTo>
                  <a:lnTo>
                    <a:pt x="38" y="30"/>
                  </a:lnTo>
                  <a:close/>
                  <a:moveTo>
                    <a:pt x="23" y="0"/>
                  </a:moveTo>
                  <a:cubicBezTo>
                    <a:pt x="8" y="0"/>
                    <a:pt x="1" y="8"/>
                    <a:pt x="1" y="15"/>
                  </a:cubicBezTo>
                  <a:lnTo>
                    <a:pt x="1" y="172"/>
                  </a:lnTo>
                  <a:cubicBezTo>
                    <a:pt x="1" y="179"/>
                    <a:pt x="8" y="187"/>
                    <a:pt x="23" y="187"/>
                  </a:cubicBezTo>
                  <a:lnTo>
                    <a:pt x="553" y="187"/>
                  </a:lnTo>
                  <a:cubicBezTo>
                    <a:pt x="568" y="187"/>
                    <a:pt x="576" y="179"/>
                    <a:pt x="576" y="172"/>
                  </a:cubicBezTo>
                  <a:lnTo>
                    <a:pt x="576" y="15"/>
                  </a:lnTo>
                  <a:cubicBezTo>
                    <a:pt x="576" y="8"/>
                    <a:pt x="568" y="0"/>
                    <a:pt x="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0"/>
            <p:cNvSpPr/>
            <p:nvPr/>
          </p:nvSpPr>
          <p:spPr>
            <a:xfrm>
              <a:off x="3619310" y="2771475"/>
              <a:ext cx="19135" cy="4613"/>
            </a:xfrm>
            <a:custGeom>
              <a:rect b="b" l="l" r="r" t="t"/>
              <a:pathLst>
                <a:path extrusionOk="0" h="128" w="531">
                  <a:moveTo>
                    <a:pt x="0" y="1"/>
                  </a:moveTo>
                  <a:lnTo>
                    <a:pt x="0" y="128"/>
                  </a:lnTo>
                  <a:lnTo>
                    <a:pt x="530" y="128"/>
                  </a:lnTo>
                  <a:lnTo>
                    <a:pt x="530" y="1"/>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0"/>
            <p:cNvSpPr/>
            <p:nvPr/>
          </p:nvSpPr>
          <p:spPr>
            <a:xfrm>
              <a:off x="3618482" y="2770682"/>
              <a:ext cx="20757" cy="5946"/>
            </a:xfrm>
            <a:custGeom>
              <a:rect b="b" l="l" r="r" t="t"/>
              <a:pathLst>
                <a:path extrusionOk="0" h="165" w="576">
                  <a:moveTo>
                    <a:pt x="531" y="38"/>
                  </a:moveTo>
                  <a:lnTo>
                    <a:pt x="531" y="135"/>
                  </a:lnTo>
                  <a:lnTo>
                    <a:pt x="38" y="135"/>
                  </a:lnTo>
                  <a:lnTo>
                    <a:pt x="38" y="38"/>
                  </a:lnTo>
                  <a:close/>
                  <a:moveTo>
                    <a:pt x="23" y="1"/>
                  </a:moveTo>
                  <a:cubicBezTo>
                    <a:pt x="8" y="1"/>
                    <a:pt x="1" y="8"/>
                    <a:pt x="1" y="23"/>
                  </a:cubicBezTo>
                  <a:lnTo>
                    <a:pt x="1" y="150"/>
                  </a:lnTo>
                  <a:cubicBezTo>
                    <a:pt x="1" y="157"/>
                    <a:pt x="8" y="165"/>
                    <a:pt x="23" y="165"/>
                  </a:cubicBezTo>
                  <a:lnTo>
                    <a:pt x="553" y="165"/>
                  </a:lnTo>
                  <a:cubicBezTo>
                    <a:pt x="568" y="165"/>
                    <a:pt x="576" y="157"/>
                    <a:pt x="576" y="150"/>
                  </a:cubicBezTo>
                  <a:lnTo>
                    <a:pt x="576" y="23"/>
                  </a:lnTo>
                  <a:cubicBezTo>
                    <a:pt x="576" y="8"/>
                    <a:pt x="568" y="1"/>
                    <a:pt x="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0"/>
            <p:cNvSpPr/>
            <p:nvPr/>
          </p:nvSpPr>
          <p:spPr>
            <a:xfrm>
              <a:off x="3631130" y="2695622"/>
              <a:ext cx="13225" cy="39855"/>
            </a:xfrm>
            <a:custGeom>
              <a:rect b="b" l="l" r="r" t="t"/>
              <a:pathLst>
                <a:path extrusionOk="0" h="1106" w="367">
                  <a:moveTo>
                    <a:pt x="1" y="0"/>
                  </a:moveTo>
                  <a:lnTo>
                    <a:pt x="1" y="1105"/>
                  </a:lnTo>
                  <a:lnTo>
                    <a:pt x="366" y="1105"/>
                  </a:lnTo>
                  <a:lnTo>
                    <a:pt x="36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0"/>
            <p:cNvSpPr/>
            <p:nvPr/>
          </p:nvSpPr>
          <p:spPr>
            <a:xfrm>
              <a:off x="3641904" y="2672992"/>
              <a:ext cx="25585" cy="25801"/>
            </a:xfrm>
            <a:custGeom>
              <a:rect b="b" l="l" r="r" t="t"/>
              <a:pathLst>
                <a:path extrusionOk="0" h="716" w="710">
                  <a:moveTo>
                    <a:pt x="590" y="0"/>
                  </a:moveTo>
                  <a:cubicBezTo>
                    <a:pt x="563" y="0"/>
                    <a:pt x="535" y="11"/>
                    <a:pt x="516" y="31"/>
                  </a:cubicBezTo>
                  <a:lnTo>
                    <a:pt x="38" y="539"/>
                  </a:lnTo>
                  <a:cubicBezTo>
                    <a:pt x="0" y="576"/>
                    <a:pt x="0" y="643"/>
                    <a:pt x="45" y="681"/>
                  </a:cubicBezTo>
                  <a:lnTo>
                    <a:pt x="53" y="688"/>
                  </a:lnTo>
                  <a:cubicBezTo>
                    <a:pt x="71" y="707"/>
                    <a:pt x="97" y="716"/>
                    <a:pt x="124" y="716"/>
                  </a:cubicBezTo>
                  <a:cubicBezTo>
                    <a:pt x="150" y="716"/>
                    <a:pt x="176" y="707"/>
                    <a:pt x="194" y="688"/>
                  </a:cubicBezTo>
                  <a:lnTo>
                    <a:pt x="672" y="180"/>
                  </a:lnTo>
                  <a:cubicBezTo>
                    <a:pt x="710" y="135"/>
                    <a:pt x="710" y="76"/>
                    <a:pt x="665" y="31"/>
                  </a:cubicBezTo>
                  <a:lnTo>
                    <a:pt x="657" y="31"/>
                  </a:lnTo>
                  <a:cubicBezTo>
                    <a:pt x="640" y="10"/>
                    <a:pt x="615" y="0"/>
                    <a:pt x="590"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0"/>
            <p:cNvSpPr/>
            <p:nvPr/>
          </p:nvSpPr>
          <p:spPr>
            <a:xfrm>
              <a:off x="3633292" y="2703009"/>
              <a:ext cx="16973" cy="17081"/>
            </a:xfrm>
            <a:custGeom>
              <a:rect b="b" l="l" r="r" t="t"/>
              <a:pathLst>
                <a:path extrusionOk="0" h="474" w="471">
                  <a:moveTo>
                    <a:pt x="330" y="1"/>
                  </a:moveTo>
                  <a:cubicBezTo>
                    <a:pt x="318" y="1"/>
                    <a:pt x="306" y="4"/>
                    <a:pt x="299" y="12"/>
                  </a:cubicBezTo>
                  <a:lnTo>
                    <a:pt x="15" y="310"/>
                  </a:lnTo>
                  <a:cubicBezTo>
                    <a:pt x="0" y="333"/>
                    <a:pt x="0" y="363"/>
                    <a:pt x="15" y="378"/>
                  </a:cubicBezTo>
                  <a:lnTo>
                    <a:pt x="105" y="460"/>
                  </a:lnTo>
                  <a:cubicBezTo>
                    <a:pt x="115" y="470"/>
                    <a:pt x="127" y="474"/>
                    <a:pt x="138" y="474"/>
                  </a:cubicBezTo>
                  <a:cubicBezTo>
                    <a:pt x="151" y="474"/>
                    <a:pt x="164" y="468"/>
                    <a:pt x="172" y="460"/>
                  </a:cubicBezTo>
                  <a:lnTo>
                    <a:pt x="456" y="161"/>
                  </a:lnTo>
                  <a:cubicBezTo>
                    <a:pt x="471" y="139"/>
                    <a:pt x="471" y="116"/>
                    <a:pt x="448" y="94"/>
                  </a:cubicBezTo>
                  <a:lnTo>
                    <a:pt x="366" y="12"/>
                  </a:lnTo>
                  <a:cubicBezTo>
                    <a:pt x="355" y="4"/>
                    <a:pt x="342" y="1"/>
                    <a:pt x="330"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0"/>
            <p:cNvSpPr/>
            <p:nvPr/>
          </p:nvSpPr>
          <p:spPr>
            <a:xfrm>
              <a:off x="3641904" y="2684955"/>
              <a:ext cx="25585" cy="25946"/>
            </a:xfrm>
            <a:custGeom>
              <a:rect b="b" l="l" r="r" t="t"/>
              <a:pathLst>
                <a:path extrusionOk="0" h="720" w="710">
                  <a:moveTo>
                    <a:pt x="586" y="0"/>
                  </a:moveTo>
                  <a:cubicBezTo>
                    <a:pt x="559" y="0"/>
                    <a:pt x="531" y="11"/>
                    <a:pt x="508" y="35"/>
                  </a:cubicBezTo>
                  <a:lnTo>
                    <a:pt x="38" y="535"/>
                  </a:lnTo>
                  <a:cubicBezTo>
                    <a:pt x="0" y="580"/>
                    <a:pt x="0" y="647"/>
                    <a:pt x="45" y="685"/>
                  </a:cubicBezTo>
                  <a:lnTo>
                    <a:pt x="53" y="692"/>
                  </a:lnTo>
                  <a:cubicBezTo>
                    <a:pt x="70" y="710"/>
                    <a:pt x="95" y="719"/>
                    <a:pt x="120" y="719"/>
                  </a:cubicBezTo>
                  <a:cubicBezTo>
                    <a:pt x="147" y="719"/>
                    <a:pt x="175" y="708"/>
                    <a:pt x="194" y="685"/>
                  </a:cubicBezTo>
                  <a:lnTo>
                    <a:pt x="672" y="184"/>
                  </a:lnTo>
                  <a:cubicBezTo>
                    <a:pt x="710" y="139"/>
                    <a:pt x="710" y="72"/>
                    <a:pt x="665" y="35"/>
                  </a:cubicBezTo>
                  <a:lnTo>
                    <a:pt x="657" y="27"/>
                  </a:lnTo>
                  <a:cubicBezTo>
                    <a:pt x="636" y="10"/>
                    <a:pt x="611" y="0"/>
                    <a:pt x="586"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0"/>
            <p:cNvSpPr/>
            <p:nvPr/>
          </p:nvSpPr>
          <p:spPr>
            <a:xfrm>
              <a:off x="3633292" y="2714035"/>
              <a:ext cx="16973" cy="17117"/>
            </a:xfrm>
            <a:custGeom>
              <a:rect b="b" l="l" r="r" t="t"/>
              <a:pathLst>
                <a:path extrusionOk="0" h="475" w="471">
                  <a:moveTo>
                    <a:pt x="330" y="1"/>
                  </a:moveTo>
                  <a:cubicBezTo>
                    <a:pt x="318" y="1"/>
                    <a:pt x="306" y="4"/>
                    <a:pt x="299" y="12"/>
                  </a:cubicBezTo>
                  <a:lnTo>
                    <a:pt x="15" y="311"/>
                  </a:lnTo>
                  <a:cubicBezTo>
                    <a:pt x="0" y="333"/>
                    <a:pt x="0" y="363"/>
                    <a:pt x="15" y="378"/>
                  </a:cubicBezTo>
                  <a:lnTo>
                    <a:pt x="105" y="460"/>
                  </a:lnTo>
                  <a:cubicBezTo>
                    <a:pt x="115" y="470"/>
                    <a:pt x="127" y="474"/>
                    <a:pt x="138" y="474"/>
                  </a:cubicBezTo>
                  <a:cubicBezTo>
                    <a:pt x="151" y="474"/>
                    <a:pt x="164" y="468"/>
                    <a:pt x="172" y="460"/>
                  </a:cubicBezTo>
                  <a:lnTo>
                    <a:pt x="456" y="161"/>
                  </a:lnTo>
                  <a:cubicBezTo>
                    <a:pt x="471" y="139"/>
                    <a:pt x="471" y="116"/>
                    <a:pt x="448" y="94"/>
                  </a:cubicBezTo>
                  <a:lnTo>
                    <a:pt x="366" y="12"/>
                  </a:lnTo>
                  <a:cubicBezTo>
                    <a:pt x="355" y="4"/>
                    <a:pt x="342" y="1"/>
                    <a:pt x="330"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0"/>
            <p:cNvSpPr/>
            <p:nvPr/>
          </p:nvSpPr>
          <p:spPr>
            <a:xfrm>
              <a:off x="3641904" y="2695982"/>
              <a:ext cx="25585" cy="25946"/>
            </a:xfrm>
            <a:custGeom>
              <a:rect b="b" l="l" r="r" t="t"/>
              <a:pathLst>
                <a:path extrusionOk="0" h="720" w="710">
                  <a:moveTo>
                    <a:pt x="590" y="0"/>
                  </a:moveTo>
                  <a:cubicBezTo>
                    <a:pt x="563" y="0"/>
                    <a:pt x="535" y="12"/>
                    <a:pt x="516" y="35"/>
                  </a:cubicBezTo>
                  <a:lnTo>
                    <a:pt x="38" y="535"/>
                  </a:lnTo>
                  <a:cubicBezTo>
                    <a:pt x="0" y="580"/>
                    <a:pt x="0" y="647"/>
                    <a:pt x="45" y="685"/>
                  </a:cubicBezTo>
                  <a:lnTo>
                    <a:pt x="53" y="692"/>
                  </a:lnTo>
                  <a:cubicBezTo>
                    <a:pt x="70" y="710"/>
                    <a:pt x="95" y="719"/>
                    <a:pt x="120" y="719"/>
                  </a:cubicBezTo>
                  <a:cubicBezTo>
                    <a:pt x="147" y="719"/>
                    <a:pt x="175" y="708"/>
                    <a:pt x="194" y="685"/>
                  </a:cubicBezTo>
                  <a:lnTo>
                    <a:pt x="672" y="184"/>
                  </a:lnTo>
                  <a:cubicBezTo>
                    <a:pt x="710" y="140"/>
                    <a:pt x="710" y="72"/>
                    <a:pt x="665" y="35"/>
                  </a:cubicBezTo>
                  <a:lnTo>
                    <a:pt x="657" y="28"/>
                  </a:lnTo>
                  <a:cubicBezTo>
                    <a:pt x="640" y="10"/>
                    <a:pt x="615" y="0"/>
                    <a:pt x="590"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0"/>
            <p:cNvSpPr/>
            <p:nvPr/>
          </p:nvSpPr>
          <p:spPr>
            <a:xfrm>
              <a:off x="3574627" y="2695622"/>
              <a:ext cx="13225" cy="39855"/>
            </a:xfrm>
            <a:custGeom>
              <a:rect b="b" l="l" r="r" t="t"/>
              <a:pathLst>
                <a:path extrusionOk="0" h="1106" w="367">
                  <a:moveTo>
                    <a:pt x="1" y="0"/>
                  </a:moveTo>
                  <a:lnTo>
                    <a:pt x="1" y="1105"/>
                  </a:lnTo>
                  <a:lnTo>
                    <a:pt x="366" y="1105"/>
                  </a:lnTo>
                  <a:lnTo>
                    <a:pt x="36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0"/>
            <p:cNvSpPr/>
            <p:nvPr/>
          </p:nvSpPr>
          <p:spPr>
            <a:xfrm>
              <a:off x="3568717" y="2690937"/>
              <a:ext cx="16973" cy="17189"/>
            </a:xfrm>
            <a:custGeom>
              <a:rect b="b" l="l" r="r" t="t"/>
              <a:pathLst>
                <a:path extrusionOk="0" h="477" w="471">
                  <a:moveTo>
                    <a:pt x="137" y="0"/>
                  </a:moveTo>
                  <a:cubicBezTo>
                    <a:pt x="126" y="0"/>
                    <a:pt x="115" y="4"/>
                    <a:pt x="105" y="11"/>
                  </a:cubicBezTo>
                  <a:lnTo>
                    <a:pt x="15" y="100"/>
                  </a:lnTo>
                  <a:cubicBezTo>
                    <a:pt x="0" y="115"/>
                    <a:pt x="0" y="145"/>
                    <a:pt x="15" y="160"/>
                  </a:cubicBezTo>
                  <a:lnTo>
                    <a:pt x="299" y="459"/>
                  </a:lnTo>
                  <a:cubicBezTo>
                    <a:pt x="307" y="471"/>
                    <a:pt x="320" y="477"/>
                    <a:pt x="333" y="477"/>
                  </a:cubicBezTo>
                  <a:cubicBezTo>
                    <a:pt x="344" y="477"/>
                    <a:pt x="356" y="473"/>
                    <a:pt x="366" y="466"/>
                  </a:cubicBezTo>
                  <a:lnTo>
                    <a:pt x="448" y="377"/>
                  </a:lnTo>
                  <a:cubicBezTo>
                    <a:pt x="471" y="362"/>
                    <a:pt x="471" y="332"/>
                    <a:pt x="456" y="317"/>
                  </a:cubicBezTo>
                  <a:lnTo>
                    <a:pt x="172" y="18"/>
                  </a:lnTo>
                  <a:cubicBezTo>
                    <a:pt x="164" y="6"/>
                    <a:pt x="151" y="0"/>
                    <a:pt x="137"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0"/>
            <p:cNvSpPr/>
            <p:nvPr/>
          </p:nvSpPr>
          <p:spPr>
            <a:xfrm>
              <a:off x="3551493" y="2673064"/>
              <a:ext cx="25585" cy="25838"/>
            </a:xfrm>
            <a:custGeom>
              <a:rect b="b" l="l" r="r" t="t"/>
              <a:pathLst>
                <a:path extrusionOk="0" h="717" w="710">
                  <a:moveTo>
                    <a:pt x="124" y="1"/>
                  </a:moveTo>
                  <a:cubicBezTo>
                    <a:pt x="97" y="1"/>
                    <a:pt x="71" y="10"/>
                    <a:pt x="53" y="29"/>
                  </a:cubicBezTo>
                  <a:lnTo>
                    <a:pt x="45" y="36"/>
                  </a:lnTo>
                  <a:cubicBezTo>
                    <a:pt x="0" y="74"/>
                    <a:pt x="0" y="141"/>
                    <a:pt x="38" y="178"/>
                  </a:cubicBezTo>
                  <a:lnTo>
                    <a:pt x="516" y="686"/>
                  </a:lnTo>
                  <a:cubicBezTo>
                    <a:pt x="535" y="706"/>
                    <a:pt x="563" y="717"/>
                    <a:pt x="590" y="717"/>
                  </a:cubicBezTo>
                  <a:cubicBezTo>
                    <a:pt x="615" y="717"/>
                    <a:pt x="640" y="707"/>
                    <a:pt x="657" y="686"/>
                  </a:cubicBezTo>
                  <a:lnTo>
                    <a:pt x="665" y="679"/>
                  </a:lnTo>
                  <a:cubicBezTo>
                    <a:pt x="710" y="641"/>
                    <a:pt x="710" y="574"/>
                    <a:pt x="672" y="537"/>
                  </a:cubicBezTo>
                  <a:lnTo>
                    <a:pt x="195" y="29"/>
                  </a:lnTo>
                  <a:cubicBezTo>
                    <a:pt x="176" y="10"/>
                    <a:pt x="150" y="1"/>
                    <a:pt x="124" y="1"/>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0"/>
            <p:cNvSpPr/>
            <p:nvPr/>
          </p:nvSpPr>
          <p:spPr>
            <a:xfrm>
              <a:off x="3568717" y="2703009"/>
              <a:ext cx="16973" cy="17009"/>
            </a:xfrm>
            <a:custGeom>
              <a:rect b="b" l="l" r="r" t="t"/>
              <a:pathLst>
                <a:path extrusionOk="0" h="472" w="471">
                  <a:moveTo>
                    <a:pt x="141" y="1"/>
                  </a:moveTo>
                  <a:cubicBezTo>
                    <a:pt x="129" y="1"/>
                    <a:pt x="116" y="4"/>
                    <a:pt x="105" y="12"/>
                  </a:cubicBezTo>
                  <a:lnTo>
                    <a:pt x="15" y="94"/>
                  </a:lnTo>
                  <a:cubicBezTo>
                    <a:pt x="0" y="109"/>
                    <a:pt x="0" y="139"/>
                    <a:pt x="15" y="161"/>
                  </a:cubicBezTo>
                  <a:lnTo>
                    <a:pt x="299" y="460"/>
                  </a:lnTo>
                  <a:cubicBezTo>
                    <a:pt x="306" y="467"/>
                    <a:pt x="318" y="471"/>
                    <a:pt x="329" y="471"/>
                  </a:cubicBezTo>
                  <a:cubicBezTo>
                    <a:pt x="340" y="471"/>
                    <a:pt x="351" y="467"/>
                    <a:pt x="359" y="460"/>
                  </a:cubicBezTo>
                  <a:lnTo>
                    <a:pt x="448" y="378"/>
                  </a:lnTo>
                  <a:cubicBezTo>
                    <a:pt x="471" y="363"/>
                    <a:pt x="471" y="333"/>
                    <a:pt x="456" y="310"/>
                  </a:cubicBezTo>
                  <a:lnTo>
                    <a:pt x="172" y="12"/>
                  </a:lnTo>
                  <a:cubicBezTo>
                    <a:pt x="165" y="4"/>
                    <a:pt x="153" y="1"/>
                    <a:pt x="141"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0"/>
            <p:cNvSpPr/>
            <p:nvPr/>
          </p:nvSpPr>
          <p:spPr>
            <a:xfrm>
              <a:off x="3551493" y="2684955"/>
              <a:ext cx="25585" cy="25946"/>
            </a:xfrm>
            <a:custGeom>
              <a:rect b="b" l="l" r="r" t="t"/>
              <a:pathLst>
                <a:path extrusionOk="0" h="720" w="710">
                  <a:moveTo>
                    <a:pt x="120" y="0"/>
                  </a:moveTo>
                  <a:cubicBezTo>
                    <a:pt x="95" y="0"/>
                    <a:pt x="70" y="10"/>
                    <a:pt x="53" y="27"/>
                  </a:cubicBezTo>
                  <a:lnTo>
                    <a:pt x="45" y="35"/>
                  </a:lnTo>
                  <a:cubicBezTo>
                    <a:pt x="0" y="72"/>
                    <a:pt x="0" y="139"/>
                    <a:pt x="38" y="184"/>
                  </a:cubicBezTo>
                  <a:lnTo>
                    <a:pt x="516" y="685"/>
                  </a:lnTo>
                  <a:cubicBezTo>
                    <a:pt x="535" y="708"/>
                    <a:pt x="563" y="719"/>
                    <a:pt x="590" y="719"/>
                  </a:cubicBezTo>
                  <a:cubicBezTo>
                    <a:pt x="615" y="719"/>
                    <a:pt x="640" y="710"/>
                    <a:pt x="657" y="692"/>
                  </a:cubicBezTo>
                  <a:lnTo>
                    <a:pt x="665" y="685"/>
                  </a:lnTo>
                  <a:cubicBezTo>
                    <a:pt x="710" y="647"/>
                    <a:pt x="710" y="580"/>
                    <a:pt x="672" y="535"/>
                  </a:cubicBezTo>
                  <a:lnTo>
                    <a:pt x="195" y="35"/>
                  </a:lnTo>
                  <a:cubicBezTo>
                    <a:pt x="175" y="11"/>
                    <a:pt x="147" y="0"/>
                    <a:pt x="120"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0"/>
            <p:cNvSpPr/>
            <p:nvPr/>
          </p:nvSpPr>
          <p:spPr>
            <a:xfrm>
              <a:off x="3568717" y="2714035"/>
              <a:ext cx="16973" cy="17117"/>
            </a:xfrm>
            <a:custGeom>
              <a:rect b="b" l="l" r="r" t="t"/>
              <a:pathLst>
                <a:path extrusionOk="0" h="475" w="471">
                  <a:moveTo>
                    <a:pt x="141" y="1"/>
                  </a:moveTo>
                  <a:cubicBezTo>
                    <a:pt x="129" y="1"/>
                    <a:pt x="116" y="4"/>
                    <a:pt x="105" y="12"/>
                  </a:cubicBezTo>
                  <a:lnTo>
                    <a:pt x="15" y="94"/>
                  </a:lnTo>
                  <a:cubicBezTo>
                    <a:pt x="0" y="116"/>
                    <a:pt x="0" y="139"/>
                    <a:pt x="15" y="161"/>
                  </a:cubicBezTo>
                  <a:lnTo>
                    <a:pt x="299" y="460"/>
                  </a:lnTo>
                  <a:cubicBezTo>
                    <a:pt x="307" y="468"/>
                    <a:pt x="320" y="474"/>
                    <a:pt x="332" y="474"/>
                  </a:cubicBezTo>
                  <a:cubicBezTo>
                    <a:pt x="342" y="474"/>
                    <a:pt x="352" y="470"/>
                    <a:pt x="359" y="460"/>
                  </a:cubicBezTo>
                  <a:lnTo>
                    <a:pt x="448" y="378"/>
                  </a:lnTo>
                  <a:cubicBezTo>
                    <a:pt x="471" y="363"/>
                    <a:pt x="471" y="333"/>
                    <a:pt x="456" y="311"/>
                  </a:cubicBezTo>
                  <a:lnTo>
                    <a:pt x="172" y="12"/>
                  </a:lnTo>
                  <a:cubicBezTo>
                    <a:pt x="165" y="4"/>
                    <a:pt x="153" y="1"/>
                    <a:pt x="141"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0"/>
            <p:cNvSpPr/>
            <p:nvPr/>
          </p:nvSpPr>
          <p:spPr>
            <a:xfrm>
              <a:off x="3551493" y="2695982"/>
              <a:ext cx="25585" cy="25946"/>
            </a:xfrm>
            <a:custGeom>
              <a:rect b="b" l="l" r="r" t="t"/>
              <a:pathLst>
                <a:path extrusionOk="0" h="720" w="710">
                  <a:moveTo>
                    <a:pt x="120" y="0"/>
                  </a:moveTo>
                  <a:cubicBezTo>
                    <a:pt x="95" y="0"/>
                    <a:pt x="70" y="10"/>
                    <a:pt x="53" y="28"/>
                  </a:cubicBezTo>
                  <a:lnTo>
                    <a:pt x="45" y="35"/>
                  </a:lnTo>
                  <a:cubicBezTo>
                    <a:pt x="0" y="72"/>
                    <a:pt x="0" y="140"/>
                    <a:pt x="38" y="184"/>
                  </a:cubicBezTo>
                  <a:lnTo>
                    <a:pt x="516" y="685"/>
                  </a:lnTo>
                  <a:cubicBezTo>
                    <a:pt x="535" y="708"/>
                    <a:pt x="563" y="719"/>
                    <a:pt x="590" y="719"/>
                  </a:cubicBezTo>
                  <a:cubicBezTo>
                    <a:pt x="615" y="719"/>
                    <a:pt x="640" y="710"/>
                    <a:pt x="657" y="692"/>
                  </a:cubicBezTo>
                  <a:lnTo>
                    <a:pt x="665" y="685"/>
                  </a:lnTo>
                  <a:cubicBezTo>
                    <a:pt x="710" y="647"/>
                    <a:pt x="710" y="580"/>
                    <a:pt x="672" y="535"/>
                  </a:cubicBezTo>
                  <a:lnTo>
                    <a:pt x="195" y="35"/>
                  </a:lnTo>
                  <a:cubicBezTo>
                    <a:pt x="175" y="12"/>
                    <a:pt x="147" y="0"/>
                    <a:pt x="120"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0"/>
            <p:cNvSpPr/>
            <p:nvPr/>
          </p:nvSpPr>
          <p:spPr>
            <a:xfrm>
              <a:off x="3633296" y="2691139"/>
              <a:ext cx="16973" cy="17189"/>
            </a:xfrm>
            <a:custGeom>
              <a:rect b="b" l="l" r="r" t="t"/>
              <a:pathLst>
                <a:path extrusionOk="0" h="477" w="471">
                  <a:moveTo>
                    <a:pt x="333" y="0"/>
                  </a:moveTo>
                  <a:cubicBezTo>
                    <a:pt x="320" y="0"/>
                    <a:pt x="307" y="6"/>
                    <a:pt x="299" y="18"/>
                  </a:cubicBezTo>
                  <a:lnTo>
                    <a:pt x="15" y="317"/>
                  </a:lnTo>
                  <a:cubicBezTo>
                    <a:pt x="0" y="332"/>
                    <a:pt x="0" y="362"/>
                    <a:pt x="15" y="377"/>
                  </a:cubicBezTo>
                  <a:lnTo>
                    <a:pt x="105" y="466"/>
                  </a:lnTo>
                  <a:cubicBezTo>
                    <a:pt x="115" y="473"/>
                    <a:pt x="126" y="477"/>
                    <a:pt x="137" y="477"/>
                  </a:cubicBezTo>
                  <a:cubicBezTo>
                    <a:pt x="151" y="477"/>
                    <a:pt x="164" y="471"/>
                    <a:pt x="172" y="459"/>
                  </a:cubicBezTo>
                  <a:lnTo>
                    <a:pt x="456" y="160"/>
                  </a:lnTo>
                  <a:cubicBezTo>
                    <a:pt x="471" y="145"/>
                    <a:pt x="471" y="115"/>
                    <a:pt x="456" y="100"/>
                  </a:cubicBezTo>
                  <a:lnTo>
                    <a:pt x="366" y="11"/>
                  </a:lnTo>
                  <a:cubicBezTo>
                    <a:pt x="356" y="4"/>
                    <a:pt x="344" y="0"/>
                    <a:pt x="333"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0"/>
            <p:cNvSpPr/>
            <p:nvPr/>
          </p:nvSpPr>
          <p:spPr>
            <a:xfrm>
              <a:off x="3456915" y="2888546"/>
              <a:ext cx="107927" cy="39855"/>
            </a:xfrm>
            <a:custGeom>
              <a:rect b="b" l="l" r="r" t="t"/>
              <a:pathLst>
                <a:path extrusionOk="0" h="1106" w="2995">
                  <a:moveTo>
                    <a:pt x="0" y="0"/>
                  </a:moveTo>
                  <a:lnTo>
                    <a:pt x="0" y="1105"/>
                  </a:lnTo>
                  <a:lnTo>
                    <a:pt x="2995" y="1105"/>
                  </a:lnTo>
                  <a:lnTo>
                    <a:pt x="2995" y="0"/>
                  </a:ln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0"/>
            <p:cNvSpPr/>
            <p:nvPr/>
          </p:nvSpPr>
          <p:spPr>
            <a:xfrm>
              <a:off x="3456915" y="2928364"/>
              <a:ext cx="19675" cy="35819"/>
            </a:xfrm>
            <a:custGeom>
              <a:rect b="b" l="l" r="r" t="t"/>
              <a:pathLst>
                <a:path extrusionOk="0" h="994" w="546">
                  <a:moveTo>
                    <a:pt x="0" y="0"/>
                  </a:moveTo>
                  <a:lnTo>
                    <a:pt x="0" y="993"/>
                  </a:lnTo>
                  <a:lnTo>
                    <a:pt x="546" y="993"/>
                  </a:lnTo>
                  <a:lnTo>
                    <a:pt x="54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0"/>
            <p:cNvSpPr/>
            <p:nvPr/>
          </p:nvSpPr>
          <p:spPr>
            <a:xfrm>
              <a:off x="3546246" y="2928364"/>
              <a:ext cx="18594" cy="35819"/>
            </a:xfrm>
            <a:custGeom>
              <a:rect b="b" l="l" r="r" t="t"/>
              <a:pathLst>
                <a:path extrusionOk="0" h="994" w="516">
                  <a:moveTo>
                    <a:pt x="0" y="0"/>
                  </a:moveTo>
                  <a:lnTo>
                    <a:pt x="0" y="993"/>
                  </a:lnTo>
                  <a:lnTo>
                    <a:pt x="516" y="993"/>
                  </a:lnTo>
                  <a:lnTo>
                    <a:pt x="51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0"/>
            <p:cNvSpPr/>
            <p:nvPr/>
          </p:nvSpPr>
          <p:spPr>
            <a:xfrm>
              <a:off x="3476554" y="2947751"/>
              <a:ext cx="69729" cy="45225"/>
            </a:xfrm>
            <a:custGeom>
              <a:rect b="b" l="l" r="r" t="t"/>
              <a:pathLst>
                <a:path extrusionOk="0" h="1255" w="1935">
                  <a:moveTo>
                    <a:pt x="1" y="0"/>
                  </a:moveTo>
                  <a:lnTo>
                    <a:pt x="1" y="1254"/>
                  </a:lnTo>
                  <a:lnTo>
                    <a:pt x="1934" y="1254"/>
                  </a:lnTo>
                  <a:lnTo>
                    <a:pt x="1934"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0"/>
            <p:cNvSpPr/>
            <p:nvPr/>
          </p:nvSpPr>
          <p:spPr>
            <a:xfrm>
              <a:off x="3476554" y="2928364"/>
              <a:ext cx="69729" cy="19387"/>
            </a:xfrm>
            <a:custGeom>
              <a:rect b="b" l="l" r="r" t="t"/>
              <a:pathLst>
                <a:path extrusionOk="0" h="538" w="1935">
                  <a:moveTo>
                    <a:pt x="1" y="0"/>
                  </a:moveTo>
                  <a:lnTo>
                    <a:pt x="1" y="538"/>
                  </a:lnTo>
                  <a:lnTo>
                    <a:pt x="1934" y="538"/>
                  </a:lnTo>
                  <a:lnTo>
                    <a:pt x="1934" y="0"/>
                  </a:lnTo>
                  <a:close/>
                </a:path>
              </a:pathLst>
            </a:custGeom>
            <a:solidFill>
              <a:srgbClr val="84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0"/>
            <p:cNvSpPr/>
            <p:nvPr/>
          </p:nvSpPr>
          <p:spPr>
            <a:xfrm>
              <a:off x="3502391" y="2955823"/>
              <a:ext cx="13225" cy="13189"/>
            </a:xfrm>
            <a:custGeom>
              <a:rect b="b" l="l" r="r" t="t"/>
              <a:pathLst>
                <a:path extrusionOk="0" h="366" w="367">
                  <a:moveTo>
                    <a:pt x="0" y="0"/>
                  </a:moveTo>
                  <a:lnTo>
                    <a:pt x="0" y="366"/>
                  </a:lnTo>
                  <a:lnTo>
                    <a:pt x="366" y="366"/>
                  </a:lnTo>
                  <a:lnTo>
                    <a:pt x="366" y="0"/>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0"/>
            <p:cNvSpPr/>
            <p:nvPr/>
          </p:nvSpPr>
          <p:spPr>
            <a:xfrm>
              <a:off x="3501851" y="2955282"/>
              <a:ext cx="14306" cy="14270"/>
            </a:xfrm>
            <a:custGeom>
              <a:rect b="b" l="l" r="r" t="t"/>
              <a:pathLst>
                <a:path extrusionOk="0" h="396" w="397">
                  <a:moveTo>
                    <a:pt x="366" y="30"/>
                  </a:moveTo>
                  <a:lnTo>
                    <a:pt x="366" y="366"/>
                  </a:lnTo>
                  <a:lnTo>
                    <a:pt x="30" y="366"/>
                  </a:lnTo>
                  <a:lnTo>
                    <a:pt x="30" y="30"/>
                  </a:lnTo>
                  <a:close/>
                  <a:moveTo>
                    <a:pt x="15" y="0"/>
                  </a:moveTo>
                  <a:cubicBezTo>
                    <a:pt x="8" y="0"/>
                    <a:pt x="0" y="8"/>
                    <a:pt x="0" y="15"/>
                  </a:cubicBezTo>
                  <a:lnTo>
                    <a:pt x="0" y="381"/>
                  </a:lnTo>
                  <a:cubicBezTo>
                    <a:pt x="0" y="388"/>
                    <a:pt x="8" y="396"/>
                    <a:pt x="15" y="396"/>
                  </a:cubicBezTo>
                  <a:lnTo>
                    <a:pt x="381" y="396"/>
                  </a:lnTo>
                  <a:cubicBezTo>
                    <a:pt x="389" y="396"/>
                    <a:pt x="396" y="388"/>
                    <a:pt x="396" y="381"/>
                  </a:cubicBezTo>
                  <a:lnTo>
                    <a:pt x="396" y="15"/>
                  </a:lnTo>
                  <a:cubicBezTo>
                    <a:pt x="396" y="8"/>
                    <a:pt x="389" y="0"/>
                    <a:pt x="3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0"/>
            <p:cNvSpPr/>
            <p:nvPr/>
          </p:nvSpPr>
          <p:spPr>
            <a:xfrm>
              <a:off x="3482464" y="2955823"/>
              <a:ext cx="15928" cy="13189"/>
            </a:xfrm>
            <a:custGeom>
              <a:rect b="b" l="l" r="r" t="t"/>
              <a:pathLst>
                <a:path extrusionOk="0" h="366" w="442">
                  <a:moveTo>
                    <a:pt x="1" y="0"/>
                  </a:moveTo>
                  <a:lnTo>
                    <a:pt x="1" y="366"/>
                  </a:lnTo>
                  <a:lnTo>
                    <a:pt x="441" y="366"/>
                  </a:lnTo>
                  <a:lnTo>
                    <a:pt x="441"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0"/>
            <p:cNvSpPr/>
            <p:nvPr/>
          </p:nvSpPr>
          <p:spPr>
            <a:xfrm>
              <a:off x="3481924" y="2955282"/>
              <a:ext cx="17261" cy="14270"/>
            </a:xfrm>
            <a:custGeom>
              <a:rect b="b" l="l" r="r" t="t"/>
              <a:pathLst>
                <a:path extrusionOk="0" h="396" w="479">
                  <a:moveTo>
                    <a:pt x="441" y="30"/>
                  </a:moveTo>
                  <a:lnTo>
                    <a:pt x="441" y="366"/>
                  </a:lnTo>
                  <a:lnTo>
                    <a:pt x="38" y="366"/>
                  </a:lnTo>
                  <a:lnTo>
                    <a:pt x="38" y="30"/>
                  </a:lnTo>
                  <a:close/>
                  <a:moveTo>
                    <a:pt x="16" y="0"/>
                  </a:moveTo>
                  <a:cubicBezTo>
                    <a:pt x="8" y="0"/>
                    <a:pt x="1" y="8"/>
                    <a:pt x="1" y="15"/>
                  </a:cubicBezTo>
                  <a:lnTo>
                    <a:pt x="1" y="381"/>
                  </a:lnTo>
                  <a:cubicBezTo>
                    <a:pt x="1" y="388"/>
                    <a:pt x="8" y="396"/>
                    <a:pt x="16" y="396"/>
                  </a:cubicBezTo>
                  <a:lnTo>
                    <a:pt x="456" y="396"/>
                  </a:lnTo>
                  <a:cubicBezTo>
                    <a:pt x="471" y="396"/>
                    <a:pt x="479" y="388"/>
                    <a:pt x="479" y="381"/>
                  </a:cubicBezTo>
                  <a:lnTo>
                    <a:pt x="479" y="15"/>
                  </a:lnTo>
                  <a:cubicBezTo>
                    <a:pt x="471" y="8"/>
                    <a:pt x="471" y="0"/>
                    <a:pt x="4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0"/>
            <p:cNvSpPr/>
            <p:nvPr/>
          </p:nvSpPr>
          <p:spPr>
            <a:xfrm>
              <a:off x="3501851" y="2978669"/>
              <a:ext cx="14306" cy="1658"/>
            </a:xfrm>
            <a:custGeom>
              <a:rect b="b" l="l" r="r" t="t"/>
              <a:pathLst>
                <a:path extrusionOk="0" h="46" w="397">
                  <a:moveTo>
                    <a:pt x="0" y="1"/>
                  </a:moveTo>
                  <a:lnTo>
                    <a:pt x="0" y="46"/>
                  </a:lnTo>
                  <a:lnTo>
                    <a:pt x="396" y="46"/>
                  </a:lnTo>
                  <a:lnTo>
                    <a:pt x="396"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0"/>
            <p:cNvSpPr/>
            <p:nvPr/>
          </p:nvSpPr>
          <p:spPr>
            <a:xfrm>
              <a:off x="3501310" y="2978416"/>
              <a:ext cx="15387" cy="2450"/>
            </a:xfrm>
            <a:custGeom>
              <a:rect b="b" l="l" r="r" t="t"/>
              <a:pathLst>
                <a:path extrusionOk="0" h="68" w="427">
                  <a:moveTo>
                    <a:pt x="396" y="30"/>
                  </a:moveTo>
                  <a:lnTo>
                    <a:pt x="396" y="38"/>
                  </a:lnTo>
                  <a:lnTo>
                    <a:pt x="30" y="38"/>
                  </a:lnTo>
                  <a:lnTo>
                    <a:pt x="30" y="30"/>
                  </a:lnTo>
                  <a:close/>
                  <a:moveTo>
                    <a:pt x="15" y="0"/>
                  </a:moveTo>
                  <a:cubicBezTo>
                    <a:pt x="8" y="0"/>
                    <a:pt x="0" y="8"/>
                    <a:pt x="0" y="15"/>
                  </a:cubicBezTo>
                  <a:lnTo>
                    <a:pt x="0" y="53"/>
                  </a:lnTo>
                  <a:cubicBezTo>
                    <a:pt x="0" y="60"/>
                    <a:pt x="8" y="67"/>
                    <a:pt x="15" y="67"/>
                  </a:cubicBezTo>
                  <a:lnTo>
                    <a:pt x="411" y="67"/>
                  </a:lnTo>
                  <a:cubicBezTo>
                    <a:pt x="419" y="67"/>
                    <a:pt x="426" y="60"/>
                    <a:pt x="426" y="53"/>
                  </a:cubicBezTo>
                  <a:lnTo>
                    <a:pt x="426" y="15"/>
                  </a:lnTo>
                  <a:cubicBezTo>
                    <a:pt x="426" y="8"/>
                    <a:pt x="419" y="0"/>
                    <a:pt x="4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0"/>
            <p:cNvSpPr/>
            <p:nvPr/>
          </p:nvSpPr>
          <p:spPr>
            <a:xfrm>
              <a:off x="3482464" y="2978669"/>
              <a:ext cx="14594" cy="1658"/>
            </a:xfrm>
            <a:custGeom>
              <a:rect b="b" l="l" r="r" t="t"/>
              <a:pathLst>
                <a:path extrusionOk="0" h="46" w="405">
                  <a:moveTo>
                    <a:pt x="1" y="1"/>
                  </a:moveTo>
                  <a:lnTo>
                    <a:pt x="1" y="46"/>
                  </a:lnTo>
                  <a:lnTo>
                    <a:pt x="404" y="46"/>
                  </a:lnTo>
                  <a:lnTo>
                    <a:pt x="404"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0"/>
            <p:cNvSpPr/>
            <p:nvPr/>
          </p:nvSpPr>
          <p:spPr>
            <a:xfrm>
              <a:off x="3481924" y="2978416"/>
              <a:ext cx="15639" cy="2450"/>
            </a:xfrm>
            <a:custGeom>
              <a:rect b="b" l="l" r="r" t="t"/>
              <a:pathLst>
                <a:path extrusionOk="0" h="68" w="434">
                  <a:moveTo>
                    <a:pt x="404" y="30"/>
                  </a:moveTo>
                  <a:lnTo>
                    <a:pt x="404" y="38"/>
                  </a:lnTo>
                  <a:lnTo>
                    <a:pt x="38" y="38"/>
                  </a:lnTo>
                  <a:lnTo>
                    <a:pt x="38" y="30"/>
                  </a:lnTo>
                  <a:close/>
                  <a:moveTo>
                    <a:pt x="16" y="0"/>
                  </a:moveTo>
                  <a:cubicBezTo>
                    <a:pt x="8" y="0"/>
                    <a:pt x="1" y="8"/>
                    <a:pt x="1" y="15"/>
                  </a:cubicBezTo>
                  <a:lnTo>
                    <a:pt x="1" y="53"/>
                  </a:lnTo>
                  <a:cubicBezTo>
                    <a:pt x="1" y="60"/>
                    <a:pt x="8" y="67"/>
                    <a:pt x="16" y="67"/>
                  </a:cubicBezTo>
                  <a:lnTo>
                    <a:pt x="419" y="67"/>
                  </a:lnTo>
                  <a:cubicBezTo>
                    <a:pt x="426" y="67"/>
                    <a:pt x="434" y="60"/>
                    <a:pt x="434" y="53"/>
                  </a:cubicBezTo>
                  <a:lnTo>
                    <a:pt x="434" y="15"/>
                  </a:lnTo>
                  <a:cubicBezTo>
                    <a:pt x="434" y="8"/>
                    <a:pt x="426" y="0"/>
                    <a:pt x="4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0"/>
            <p:cNvSpPr/>
            <p:nvPr/>
          </p:nvSpPr>
          <p:spPr>
            <a:xfrm>
              <a:off x="3501851" y="2983245"/>
              <a:ext cx="14306" cy="1658"/>
            </a:xfrm>
            <a:custGeom>
              <a:rect b="b" l="l" r="r" t="t"/>
              <a:pathLst>
                <a:path extrusionOk="0" h="46" w="397">
                  <a:moveTo>
                    <a:pt x="0" y="1"/>
                  </a:moveTo>
                  <a:lnTo>
                    <a:pt x="0" y="45"/>
                  </a:lnTo>
                  <a:lnTo>
                    <a:pt x="396" y="45"/>
                  </a:lnTo>
                  <a:lnTo>
                    <a:pt x="396"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0"/>
            <p:cNvSpPr/>
            <p:nvPr/>
          </p:nvSpPr>
          <p:spPr>
            <a:xfrm>
              <a:off x="3501310" y="2982705"/>
              <a:ext cx="15387" cy="2739"/>
            </a:xfrm>
            <a:custGeom>
              <a:rect b="b" l="l" r="r" t="t"/>
              <a:pathLst>
                <a:path extrusionOk="0" h="76" w="427">
                  <a:moveTo>
                    <a:pt x="396" y="31"/>
                  </a:moveTo>
                  <a:lnTo>
                    <a:pt x="396" y="46"/>
                  </a:lnTo>
                  <a:lnTo>
                    <a:pt x="30" y="46"/>
                  </a:lnTo>
                  <a:lnTo>
                    <a:pt x="30" y="31"/>
                  </a:lnTo>
                  <a:close/>
                  <a:moveTo>
                    <a:pt x="15" y="1"/>
                  </a:moveTo>
                  <a:cubicBezTo>
                    <a:pt x="8" y="1"/>
                    <a:pt x="0" y="8"/>
                    <a:pt x="0" y="16"/>
                  </a:cubicBezTo>
                  <a:lnTo>
                    <a:pt x="0" y="60"/>
                  </a:lnTo>
                  <a:cubicBezTo>
                    <a:pt x="0" y="68"/>
                    <a:pt x="8" y="75"/>
                    <a:pt x="15" y="75"/>
                  </a:cubicBezTo>
                  <a:lnTo>
                    <a:pt x="411" y="75"/>
                  </a:lnTo>
                  <a:cubicBezTo>
                    <a:pt x="419" y="75"/>
                    <a:pt x="426" y="68"/>
                    <a:pt x="426" y="60"/>
                  </a:cubicBezTo>
                  <a:lnTo>
                    <a:pt x="426" y="16"/>
                  </a:lnTo>
                  <a:cubicBezTo>
                    <a:pt x="426" y="8"/>
                    <a:pt x="419" y="1"/>
                    <a:pt x="4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0"/>
            <p:cNvSpPr/>
            <p:nvPr/>
          </p:nvSpPr>
          <p:spPr>
            <a:xfrm>
              <a:off x="3521238" y="2978669"/>
              <a:ext cx="19135" cy="1658"/>
            </a:xfrm>
            <a:custGeom>
              <a:rect b="b" l="l" r="r" t="t"/>
              <a:pathLst>
                <a:path extrusionOk="0" h="46" w="531">
                  <a:moveTo>
                    <a:pt x="0" y="1"/>
                  </a:moveTo>
                  <a:lnTo>
                    <a:pt x="0" y="46"/>
                  </a:lnTo>
                  <a:lnTo>
                    <a:pt x="530" y="46"/>
                  </a:lnTo>
                  <a:lnTo>
                    <a:pt x="530"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0"/>
            <p:cNvSpPr/>
            <p:nvPr/>
          </p:nvSpPr>
          <p:spPr>
            <a:xfrm>
              <a:off x="3520409" y="2978416"/>
              <a:ext cx="20757" cy="2450"/>
            </a:xfrm>
            <a:custGeom>
              <a:rect b="b" l="l" r="r" t="t"/>
              <a:pathLst>
                <a:path extrusionOk="0" h="68" w="576">
                  <a:moveTo>
                    <a:pt x="531" y="30"/>
                  </a:moveTo>
                  <a:lnTo>
                    <a:pt x="531" y="38"/>
                  </a:lnTo>
                  <a:lnTo>
                    <a:pt x="38" y="38"/>
                  </a:lnTo>
                  <a:lnTo>
                    <a:pt x="38" y="30"/>
                  </a:lnTo>
                  <a:close/>
                  <a:moveTo>
                    <a:pt x="23" y="0"/>
                  </a:moveTo>
                  <a:cubicBezTo>
                    <a:pt x="8" y="0"/>
                    <a:pt x="1" y="8"/>
                    <a:pt x="1" y="15"/>
                  </a:cubicBezTo>
                  <a:lnTo>
                    <a:pt x="1" y="53"/>
                  </a:lnTo>
                  <a:cubicBezTo>
                    <a:pt x="1" y="60"/>
                    <a:pt x="8" y="67"/>
                    <a:pt x="23" y="67"/>
                  </a:cubicBezTo>
                  <a:lnTo>
                    <a:pt x="553" y="67"/>
                  </a:lnTo>
                  <a:cubicBezTo>
                    <a:pt x="568" y="67"/>
                    <a:pt x="576" y="60"/>
                    <a:pt x="576" y="53"/>
                  </a:cubicBezTo>
                  <a:lnTo>
                    <a:pt x="576" y="15"/>
                  </a:lnTo>
                  <a:cubicBezTo>
                    <a:pt x="576" y="8"/>
                    <a:pt x="568" y="0"/>
                    <a:pt x="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0"/>
            <p:cNvSpPr/>
            <p:nvPr/>
          </p:nvSpPr>
          <p:spPr>
            <a:xfrm>
              <a:off x="3521238" y="2983245"/>
              <a:ext cx="19135" cy="1658"/>
            </a:xfrm>
            <a:custGeom>
              <a:rect b="b" l="l" r="r" t="t"/>
              <a:pathLst>
                <a:path extrusionOk="0" h="46" w="531">
                  <a:moveTo>
                    <a:pt x="0" y="1"/>
                  </a:moveTo>
                  <a:lnTo>
                    <a:pt x="0" y="45"/>
                  </a:lnTo>
                  <a:lnTo>
                    <a:pt x="530" y="45"/>
                  </a:lnTo>
                  <a:lnTo>
                    <a:pt x="530"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0"/>
            <p:cNvSpPr/>
            <p:nvPr/>
          </p:nvSpPr>
          <p:spPr>
            <a:xfrm>
              <a:off x="3520409" y="2982705"/>
              <a:ext cx="20757" cy="2739"/>
            </a:xfrm>
            <a:custGeom>
              <a:rect b="b" l="l" r="r" t="t"/>
              <a:pathLst>
                <a:path extrusionOk="0" h="76" w="576">
                  <a:moveTo>
                    <a:pt x="531" y="31"/>
                  </a:moveTo>
                  <a:lnTo>
                    <a:pt x="531" y="46"/>
                  </a:lnTo>
                  <a:lnTo>
                    <a:pt x="38" y="46"/>
                  </a:lnTo>
                  <a:lnTo>
                    <a:pt x="38" y="31"/>
                  </a:lnTo>
                  <a:close/>
                  <a:moveTo>
                    <a:pt x="23" y="1"/>
                  </a:moveTo>
                  <a:cubicBezTo>
                    <a:pt x="8" y="1"/>
                    <a:pt x="1" y="8"/>
                    <a:pt x="1" y="16"/>
                  </a:cubicBezTo>
                  <a:lnTo>
                    <a:pt x="1" y="60"/>
                  </a:lnTo>
                  <a:cubicBezTo>
                    <a:pt x="1" y="68"/>
                    <a:pt x="8" y="75"/>
                    <a:pt x="23" y="75"/>
                  </a:cubicBezTo>
                  <a:lnTo>
                    <a:pt x="553" y="75"/>
                  </a:lnTo>
                  <a:cubicBezTo>
                    <a:pt x="568" y="75"/>
                    <a:pt x="576" y="68"/>
                    <a:pt x="576" y="60"/>
                  </a:cubicBezTo>
                  <a:lnTo>
                    <a:pt x="576" y="16"/>
                  </a:lnTo>
                  <a:cubicBezTo>
                    <a:pt x="576" y="8"/>
                    <a:pt x="568" y="1"/>
                    <a:pt x="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0"/>
            <p:cNvSpPr/>
            <p:nvPr/>
          </p:nvSpPr>
          <p:spPr>
            <a:xfrm>
              <a:off x="3482464" y="2983245"/>
              <a:ext cx="14594" cy="1658"/>
            </a:xfrm>
            <a:custGeom>
              <a:rect b="b" l="l" r="r" t="t"/>
              <a:pathLst>
                <a:path extrusionOk="0" h="46" w="405">
                  <a:moveTo>
                    <a:pt x="1" y="1"/>
                  </a:moveTo>
                  <a:lnTo>
                    <a:pt x="1" y="45"/>
                  </a:lnTo>
                  <a:lnTo>
                    <a:pt x="404" y="45"/>
                  </a:lnTo>
                  <a:lnTo>
                    <a:pt x="404" y="1"/>
                  </a:ln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0"/>
            <p:cNvSpPr/>
            <p:nvPr/>
          </p:nvSpPr>
          <p:spPr>
            <a:xfrm>
              <a:off x="3481924" y="2982705"/>
              <a:ext cx="15639" cy="2739"/>
            </a:xfrm>
            <a:custGeom>
              <a:rect b="b" l="l" r="r" t="t"/>
              <a:pathLst>
                <a:path extrusionOk="0" h="76" w="434">
                  <a:moveTo>
                    <a:pt x="404" y="31"/>
                  </a:moveTo>
                  <a:lnTo>
                    <a:pt x="404" y="46"/>
                  </a:lnTo>
                  <a:lnTo>
                    <a:pt x="38" y="46"/>
                  </a:lnTo>
                  <a:lnTo>
                    <a:pt x="38" y="31"/>
                  </a:lnTo>
                  <a:close/>
                  <a:moveTo>
                    <a:pt x="16" y="1"/>
                  </a:moveTo>
                  <a:cubicBezTo>
                    <a:pt x="8" y="1"/>
                    <a:pt x="1" y="8"/>
                    <a:pt x="1" y="16"/>
                  </a:cubicBezTo>
                  <a:lnTo>
                    <a:pt x="1" y="60"/>
                  </a:lnTo>
                  <a:cubicBezTo>
                    <a:pt x="1" y="68"/>
                    <a:pt x="8" y="75"/>
                    <a:pt x="16" y="75"/>
                  </a:cubicBezTo>
                  <a:lnTo>
                    <a:pt x="419" y="75"/>
                  </a:lnTo>
                  <a:cubicBezTo>
                    <a:pt x="426" y="75"/>
                    <a:pt x="434" y="68"/>
                    <a:pt x="434" y="60"/>
                  </a:cubicBezTo>
                  <a:lnTo>
                    <a:pt x="434" y="16"/>
                  </a:lnTo>
                  <a:cubicBezTo>
                    <a:pt x="434" y="8"/>
                    <a:pt x="426" y="1"/>
                    <a:pt x="4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0"/>
            <p:cNvSpPr/>
            <p:nvPr/>
          </p:nvSpPr>
          <p:spPr>
            <a:xfrm>
              <a:off x="3521238" y="2955823"/>
              <a:ext cx="19135" cy="5658"/>
            </a:xfrm>
            <a:custGeom>
              <a:rect b="b" l="l" r="r" t="t"/>
              <a:pathLst>
                <a:path extrusionOk="0" h="157" w="531">
                  <a:moveTo>
                    <a:pt x="0" y="0"/>
                  </a:moveTo>
                  <a:lnTo>
                    <a:pt x="0" y="157"/>
                  </a:lnTo>
                  <a:lnTo>
                    <a:pt x="530" y="157"/>
                  </a:lnTo>
                  <a:lnTo>
                    <a:pt x="530" y="0"/>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0"/>
            <p:cNvSpPr/>
            <p:nvPr/>
          </p:nvSpPr>
          <p:spPr>
            <a:xfrm>
              <a:off x="3520409" y="2955282"/>
              <a:ext cx="20757" cy="6739"/>
            </a:xfrm>
            <a:custGeom>
              <a:rect b="b" l="l" r="r" t="t"/>
              <a:pathLst>
                <a:path extrusionOk="0" h="187" w="576">
                  <a:moveTo>
                    <a:pt x="531" y="30"/>
                  </a:moveTo>
                  <a:lnTo>
                    <a:pt x="531" y="157"/>
                  </a:lnTo>
                  <a:lnTo>
                    <a:pt x="38" y="157"/>
                  </a:lnTo>
                  <a:lnTo>
                    <a:pt x="38" y="30"/>
                  </a:lnTo>
                  <a:close/>
                  <a:moveTo>
                    <a:pt x="23" y="0"/>
                  </a:moveTo>
                  <a:cubicBezTo>
                    <a:pt x="8" y="0"/>
                    <a:pt x="1" y="8"/>
                    <a:pt x="1" y="15"/>
                  </a:cubicBezTo>
                  <a:lnTo>
                    <a:pt x="1" y="172"/>
                  </a:lnTo>
                  <a:cubicBezTo>
                    <a:pt x="1" y="179"/>
                    <a:pt x="8" y="187"/>
                    <a:pt x="23" y="187"/>
                  </a:cubicBezTo>
                  <a:lnTo>
                    <a:pt x="553" y="187"/>
                  </a:lnTo>
                  <a:cubicBezTo>
                    <a:pt x="568" y="187"/>
                    <a:pt x="576" y="179"/>
                    <a:pt x="576" y="172"/>
                  </a:cubicBezTo>
                  <a:lnTo>
                    <a:pt x="576" y="15"/>
                  </a:lnTo>
                  <a:cubicBezTo>
                    <a:pt x="576" y="8"/>
                    <a:pt x="568" y="0"/>
                    <a:pt x="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0"/>
            <p:cNvSpPr/>
            <p:nvPr/>
          </p:nvSpPr>
          <p:spPr>
            <a:xfrm>
              <a:off x="3521238" y="2964399"/>
              <a:ext cx="19135" cy="4613"/>
            </a:xfrm>
            <a:custGeom>
              <a:rect b="b" l="l" r="r" t="t"/>
              <a:pathLst>
                <a:path extrusionOk="0" h="128" w="531">
                  <a:moveTo>
                    <a:pt x="0" y="1"/>
                  </a:moveTo>
                  <a:lnTo>
                    <a:pt x="0" y="128"/>
                  </a:lnTo>
                  <a:lnTo>
                    <a:pt x="530" y="128"/>
                  </a:lnTo>
                  <a:lnTo>
                    <a:pt x="530" y="1"/>
                  </a:lnTo>
                  <a:close/>
                </a:path>
              </a:pathLst>
            </a:custGeom>
            <a:solidFill>
              <a:srgbClr val="777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0"/>
            <p:cNvSpPr/>
            <p:nvPr/>
          </p:nvSpPr>
          <p:spPr>
            <a:xfrm>
              <a:off x="3520409" y="2963606"/>
              <a:ext cx="20757" cy="5946"/>
            </a:xfrm>
            <a:custGeom>
              <a:rect b="b" l="l" r="r" t="t"/>
              <a:pathLst>
                <a:path extrusionOk="0" h="165" w="576">
                  <a:moveTo>
                    <a:pt x="531" y="38"/>
                  </a:moveTo>
                  <a:lnTo>
                    <a:pt x="531" y="135"/>
                  </a:lnTo>
                  <a:lnTo>
                    <a:pt x="38" y="135"/>
                  </a:lnTo>
                  <a:lnTo>
                    <a:pt x="38" y="38"/>
                  </a:lnTo>
                  <a:close/>
                  <a:moveTo>
                    <a:pt x="23" y="1"/>
                  </a:moveTo>
                  <a:cubicBezTo>
                    <a:pt x="8" y="1"/>
                    <a:pt x="1" y="8"/>
                    <a:pt x="1" y="23"/>
                  </a:cubicBezTo>
                  <a:lnTo>
                    <a:pt x="1" y="150"/>
                  </a:lnTo>
                  <a:cubicBezTo>
                    <a:pt x="1" y="157"/>
                    <a:pt x="8" y="165"/>
                    <a:pt x="23" y="165"/>
                  </a:cubicBezTo>
                  <a:lnTo>
                    <a:pt x="553" y="165"/>
                  </a:lnTo>
                  <a:cubicBezTo>
                    <a:pt x="568" y="165"/>
                    <a:pt x="576" y="157"/>
                    <a:pt x="576" y="150"/>
                  </a:cubicBezTo>
                  <a:lnTo>
                    <a:pt x="576" y="23"/>
                  </a:lnTo>
                  <a:cubicBezTo>
                    <a:pt x="576" y="8"/>
                    <a:pt x="568" y="1"/>
                    <a:pt x="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0"/>
            <p:cNvSpPr/>
            <p:nvPr/>
          </p:nvSpPr>
          <p:spPr>
            <a:xfrm>
              <a:off x="3533057" y="2888546"/>
              <a:ext cx="13225" cy="39855"/>
            </a:xfrm>
            <a:custGeom>
              <a:rect b="b" l="l" r="r" t="t"/>
              <a:pathLst>
                <a:path extrusionOk="0" h="1106" w="367">
                  <a:moveTo>
                    <a:pt x="1" y="0"/>
                  </a:moveTo>
                  <a:lnTo>
                    <a:pt x="1" y="1105"/>
                  </a:lnTo>
                  <a:lnTo>
                    <a:pt x="366" y="1105"/>
                  </a:lnTo>
                  <a:lnTo>
                    <a:pt x="36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0"/>
            <p:cNvSpPr/>
            <p:nvPr/>
          </p:nvSpPr>
          <p:spPr>
            <a:xfrm>
              <a:off x="3543831" y="2865916"/>
              <a:ext cx="25585" cy="25801"/>
            </a:xfrm>
            <a:custGeom>
              <a:rect b="b" l="l" r="r" t="t"/>
              <a:pathLst>
                <a:path extrusionOk="0" h="716" w="710">
                  <a:moveTo>
                    <a:pt x="590" y="0"/>
                  </a:moveTo>
                  <a:cubicBezTo>
                    <a:pt x="563" y="0"/>
                    <a:pt x="535" y="11"/>
                    <a:pt x="516" y="31"/>
                  </a:cubicBezTo>
                  <a:lnTo>
                    <a:pt x="38" y="539"/>
                  </a:lnTo>
                  <a:cubicBezTo>
                    <a:pt x="0" y="576"/>
                    <a:pt x="0" y="643"/>
                    <a:pt x="45" y="681"/>
                  </a:cubicBezTo>
                  <a:lnTo>
                    <a:pt x="53" y="688"/>
                  </a:lnTo>
                  <a:cubicBezTo>
                    <a:pt x="71" y="707"/>
                    <a:pt x="97" y="716"/>
                    <a:pt x="124" y="716"/>
                  </a:cubicBezTo>
                  <a:cubicBezTo>
                    <a:pt x="150" y="716"/>
                    <a:pt x="176" y="707"/>
                    <a:pt x="194" y="688"/>
                  </a:cubicBezTo>
                  <a:lnTo>
                    <a:pt x="672" y="180"/>
                  </a:lnTo>
                  <a:cubicBezTo>
                    <a:pt x="710" y="135"/>
                    <a:pt x="710" y="76"/>
                    <a:pt x="665" y="31"/>
                  </a:cubicBezTo>
                  <a:lnTo>
                    <a:pt x="657" y="31"/>
                  </a:lnTo>
                  <a:cubicBezTo>
                    <a:pt x="640" y="10"/>
                    <a:pt x="615" y="0"/>
                    <a:pt x="590"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0"/>
            <p:cNvSpPr/>
            <p:nvPr/>
          </p:nvSpPr>
          <p:spPr>
            <a:xfrm>
              <a:off x="3535219" y="2895933"/>
              <a:ext cx="16973" cy="17081"/>
            </a:xfrm>
            <a:custGeom>
              <a:rect b="b" l="l" r="r" t="t"/>
              <a:pathLst>
                <a:path extrusionOk="0" h="474" w="471">
                  <a:moveTo>
                    <a:pt x="330" y="1"/>
                  </a:moveTo>
                  <a:cubicBezTo>
                    <a:pt x="318" y="1"/>
                    <a:pt x="306" y="4"/>
                    <a:pt x="299" y="12"/>
                  </a:cubicBezTo>
                  <a:lnTo>
                    <a:pt x="15" y="310"/>
                  </a:lnTo>
                  <a:cubicBezTo>
                    <a:pt x="0" y="333"/>
                    <a:pt x="0" y="363"/>
                    <a:pt x="15" y="378"/>
                  </a:cubicBezTo>
                  <a:lnTo>
                    <a:pt x="105" y="460"/>
                  </a:lnTo>
                  <a:cubicBezTo>
                    <a:pt x="115" y="470"/>
                    <a:pt x="127" y="474"/>
                    <a:pt x="138" y="474"/>
                  </a:cubicBezTo>
                  <a:cubicBezTo>
                    <a:pt x="151" y="474"/>
                    <a:pt x="164" y="468"/>
                    <a:pt x="172" y="460"/>
                  </a:cubicBezTo>
                  <a:lnTo>
                    <a:pt x="456" y="161"/>
                  </a:lnTo>
                  <a:cubicBezTo>
                    <a:pt x="471" y="139"/>
                    <a:pt x="471" y="116"/>
                    <a:pt x="448" y="94"/>
                  </a:cubicBezTo>
                  <a:lnTo>
                    <a:pt x="366" y="12"/>
                  </a:lnTo>
                  <a:cubicBezTo>
                    <a:pt x="355" y="4"/>
                    <a:pt x="342" y="1"/>
                    <a:pt x="330"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0"/>
            <p:cNvSpPr/>
            <p:nvPr/>
          </p:nvSpPr>
          <p:spPr>
            <a:xfrm>
              <a:off x="3543831" y="2877880"/>
              <a:ext cx="25585" cy="25946"/>
            </a:xfrm>
            <a:custGeom>
              <a:rect b="b" l="l" r="r" t="t"/>
              <a:pathLst>
                <a:path extrusionOk="0" h="720" w="710">
                  <a:moveTo>
                    <a:pt x="586" y="0"/>
                  </a:moveTo>
                  <a:cubicBezTo>
                    <a:pt x="559" y="0"/>
                    <a:pt x="531" y="11"/>
                    <a:pt x="508" y="35"/>
                  </a:cubicBezTo>
                  <a:lnTo>
                    <a:pt x="38" y="535"/>
                  </a:lnTo>
                  <a:cubicBezTo>
                    <a:pt x="0" y="580"/>
                    <a:pt x="0" y="647"/>
                    <a:pt x="45" y="685"/>
                  </a:cubicBezTo>
                  <a:lnTo>
                    <a:pt x="53" y="692"/>
                  </a:lnTo>
                  <a:cubicBezTo>
                    <a:pt x="70" y="710"/>
                    <a:pt x="95" y="719"/>
                    <a:pt x="120" y="719"/>
                  </a:cubicBezTo>
                  <a:cubicBezTo>
                    <a:pt x="147" y="719"/>
                    <a:pt x="175" y="708"/>
                    <a:pt x="194" y="685"/>
                  </a:cubicBezTo>
                  <a:lnTo>
                    <a:pt x="672" y="184"/>
                  </a:lnTo>
                  <a:cubicBezTo>
                    <a:pt x="710" y="139"/>
                    <a:pt x="710" y="72"/>
                    <a:pt x="665" y="35"/>
                  </a:cubicBezTo>
                  <a:lnTo>
                    <a:pt x="657" y="27"/>
                  </a:lnTo>
                  <a:cubicBezTo>
                    <a:pt x="636" y="10"/>
                    <a:pt x="611" y="0"/>
                    <a:pt x="586"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0"/>
            <p:cNvSpPr/>
            <p:nvPr/>
          </p:nvSpPr>
          <p:spPr>
            <a:xfrm>
              <a:off x="3535219" y="2906960"/>
              <a:ext cx="16973" cy="17117"/>
            </a:xfrm>
            <a:custGeom>
              <a:rect b="b" l="l" r="r" t="t"/>
              <a:pathLst>
                <a:path extrusionOk="0" h="475" w="471">
                  <a:moveTo>
                    <a:pt x="330" y="1"/>
                  </a:moveTo>
                  <a:cubicBezTo>
                    <a:pt x="318" y="1"/>
                    <a:pt x="306" y="4"/>
                    <a:pt x="299" y="12"/>
                  </a:cubicBezTo>
                  <a:lnTo>
                    <a:pt x="15" y="311"/>
                  </a:lnTo>
                  <a:cubicBezTo>
                    <a:pt x="0" y="333"/>
                    <a:pt x="0" y="363"/>
                    <a:pt x="15" y="378"/>
                  </a:cubicBezTo>
                  <a:lnTo>
                    <a:pt x="105" y="460"/>
                  </a:lnTo>
                  <a:cubicBezTo>
                    <a:pt x="115" y="470"/>
                    <a:pt x="127" y="474"/>
                    <a:pt x="138" y="474"/>
                  </a:cubicBezTo>
                  <a:cubicBezTo>
                    <a:pt x="151" y="474"/>
                    <a:pt x="164" y="468"/>
                    <a:pt x="172" y="460"/>
                  </a:cubicBezTo>
                  <a:lnTo>
                    <a:pt x="456" y="161"/>
                  </a:lnTo>
                  <a:cubicBezTo>
                    <a:pt x="471" y="139"/>
                    <a:pt x="471" y="116"/>
                    <a:pt x="448" y="94"/>
                  </a:cubicBezTo>
                  <a:lnTo>
                    <a:pt x="366" y="12"/>
                  </a:lnTo>
                  <a:cubicBezTo>
                    <a:pt x="355" y="4"/>
                    <a:pt x="342" y="1"/>
                    <a:pt x="330"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0"/>
            <p:cNvSpPr/>
            <p:nvPr/>
          </p:nvSpPr>
          <p:spPr>
            <a:xfrm>
              <a:off x="3543831" y="2888906"/>
              <a:ext cx="25585" cy="25946"/>
            </a:xfrm>
            <a:custGeom>
              <a:rect b="b" l="l" r="r" t="t"/>
              <a:pathLst>
                <a:path extrusionOk="0" h="720" w="710">
                  <a:moveTo>
                    <a:pt x="590" y="0"/>
                  </a:moveTo>
                  <a:cubicBezTo>
                    <a:pt x="563" y="0"/>
                    <a:pt x="535" y="12"/>
                    <a:pt x="516" y="35"/>
                  </a:cubicBezTo>
                  <a:lnTo>
                    <a:pt x="38" y="535"/>
                  </a:lnTo>
                  <a:cubicBezTo>
                    <a:pt x="0" y="580"/>
                    <a:pt x="0" y="647"/>
                    <a:pt x="45" y="685"/>
                  </a:cubicBezTo>
                  <a:lnTo>
                    <a:pt x="53" y="692"/>
                  </a:lnTo>
                  <a:cubicBezTo>
                    <a:pt x="70" y="710"/>
                    <a:pt x="95" y="719"/>
                    <a:pt x="120" y="719"/>
                  </a:cubicBezTo>
                  <a:cubicBezTo>
                    <a:pt x="147" y="719"/>
                    <a:pt x="175" y="708"/>
                    <a:pt x="194" y="685"/>
                  </a:cubicBezTo>
                  <a:lnTo>
                    <a:pt x="672" y="184"/>
                  </a:lnTo>
                  <a:cubicBezTo>
                    <a:pt x="710" y="140"/>
                    <a:pt x="710" y="72"/>
                    <a:pt x="665" y="35"/>
                  </a:cubicBezTo>
                  <a:lnTo>
                    <a:pt x="657" y="28"/>
                  </a:lnTo>
                  <a:cubicBezTo>
                    <a:pt x="640" y="10"/>
                    <a:pt x="615" y="0"/>
                    <a:pt x="590"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0"/>
            <p:cNvSpPr/>
            <p:nvPr/>
          </p:nvSpPr>
          <p:spPr>
            <a:xfrm>
              <a:off x="3476554" y="2888546"/>
              <a:ext cx="13225" cy="39855"/>
            </a:xfrm>
            <a:custGeom>
              <a:rect b="b" l="l" r="r" t="t"/>
              <a:pathLst>
                <a:path extrusionOk="0" h="1106" w="367">
                  <a:moveTo>
                    <a:pt x="1" y="0"/>
                  </a:moveTo>
                  <a:lnTo>
                    <a:pt x="1" y="1105"/>
                  </a:lnTo>
                  <a:lnTo>
                    <a:pt x="366" y="1105"/>
                  </a:lnTo>
                  <a:lnTo>
                    <a:pt x="366" y="0"/>
                  </a:ln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0"/>
            <p:cNvSpPr/>
            <p:nvPr/>
          </p:nvSpPr>
          <p:spPr>
            <a:xfrm>
              <a:off x="3470645" y="2883861"/>
              <a:ext cx="16973" cy="17189"/>
            </a:xfrm>
            <a:custGeom>
              <a:rect b="b" l="l" r="r" t="t"/>
              <a:pathLst>
                <a:path extrusionOk="0" h="477" w="471">
                  <a:moveTo>
                    <a:pt x="137" y="0"/>
                  </a:moveTo>
                  <a:cubicBezTo>
                    <a:pt x="126" y="0"/>
                    <a:pt x="115" y="4"/>
                    <a:pt x="105" y="11"/>
                  </a:cubicBezTo>
                  <a:lnTo>
                    <a:pt x="15" y="100"/>
                  </a:lnTo>
                  <a:cubicBezTo>
                    <a:pt x="0" y="115"/>
                    <a:pt x="0" y="145"/>
                    <a:pt x="15" y="160"/>
                  </a:cubicBezTo>
                  <a:lnTo>
                    <a:pt x="299" y="459"/>
                  </a:lnTo>
                  <a:cubicBezTo>
                    <a:pt x="307" y="471"/>
                    <a:pt x="320" y="477"/>
                    <a:pt x="333" y="477"/>
                  </a:cubicBezTo>
                  <a:cubicBezTo>
                    <a:pt x="344" y="477"/>
                    <a:pt x="356" y="473"/>
                    <a:pt x="366" y="466"/>
                  </a:cubicBezTo>
                  <a:lnTo>
                    <a:pt x="448" y="377"/>
                  </a:lnTo>
                  <a:cubicBezTo>
                    <a:pt x="471" y="362"/>
                    <a:pt x="471" y="332"/>
                    <a:pt x="456" y="317"/>
                  </a:cubicBezTo>
                  <a:lnTo>
                    <a:pt x="172" y="18"/>
                  </a:lnTo>
                  <a:cubicBezTo>
                    <a:pt x="164" y="6"/>
                    <a:pt x="151" y="0"/>
                    <a:pt x="137"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0"/>
            <p:cNvSpPr/>
            <p:nvPr/>
          </p:nvSpPr>
          <p:spPr>
            <a:xfrm>
              <a:off x="3453420" y="2865988"/>
              <a:ext cx="25585" cy="25838"/>
            </a:xfrm>
            <a:custGeom>
              <a:rect b="b" l="l" r="r" t="t"/>
              <a:pathLst>
                <a:path extrusionOk="0" h="717" w="710">
                  <a:moveTo>
                    <a:pt x="124" y="1"/>
                  </a:moveTo>
                  <a:cubicBezTo>
                    <a:pt x="97" y="1"/>
                    <a:pt x="71" y="10"/>
                    <a:pt x="53" y="29"/>
                  </a:cubicBezTo>
                  <a:lnTo>
                    <a:pt x="45" y="36"/>
                  </a:lnTo>
                  <a:cubicBezTo>
                    <a:pt x="0" y="74"/>
                    <a:pt x="0" y="141"/>
                    <a:pt x="38" y="178"/>
                  </a:cubicBezTo>
                  <a:lnTo>
                    <a:pt x="516" y="686"/>
                  </a:lnTo>
                  <a:cubicBezTo>
                    <a:pt x="535" y="706"/>
                    <a:pt x="563" y="717"/>
                    <a:pt x="590" y="717"/>
                  </a:cubicBezTo>
                  <a:cubicBezTo>
                    <a:pt x="615" y="717"/>
                    <a:pt x="640" y="707"/>
                    <a:pt x="657" y="686"/>
                  </a:cubicBezTo>
                  <a:lnTo>
                    <a:pt x="665" y="679"/>
                  </a:lnTo>
                  <a:cubicBezTo>
                    <a:pt x="710" y="641"/>
                    <a:pt x="710" y="574"/>
                    <a:pt x="672" y="537"/>
                  </a:cubicBezTo>
                  <a:lnTo>
                    <a:pt x="195" y="29"/>
                  </a:lnTo>
                  <a:cubicBezTo>
                    <a:pt x="176" y="10"/>
                    <a:pt x="150" y="1"/>
                    <a:pt x="124" y="1"/>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0"/>
            <p:cNvSpPr/>
            <p:nvPr/>
          </p:nvSpPr>
          <p:spPr>
            <a:xfrm>
              <a:off x="3470645" y="2895933"/>
              <a:ext cx="16973" cy="17009"/>
            </a:xfrm>
            <a:custGeom>
              <a:rect b="b" l="l" r="r" t="t"/>
              <a:pathLst>
                <a:path extrusionOk="0" h="472" w="471">
                  <a:moveTo>
                    <a:pt x="141" y="1"/>
                  </a:moveTo>
                  <a:cubicBezTo>
                    <a:pt x="129" y="1"/>
                    <a:pt x="116" y="4"/>
                    <a:pt x="105" y="12"/>
                  </a:cubicBezTo>
                  <a:lnTo>
                    <a:pt x="15" y="94"/>
                  </a:lnTo>
                  <a:cubicBezTo>
                    <a:pt x="0" y="109"/>
                    <a:pt x="0" y="139"/>
                    <a:pt x="15" y="161"/>
                  </a:cubicBezTo>
                  <a:lnTo>
                    <a:pt x="299" y="460"/>
                  </a:lnTo>
                  <a:cubicBezTo>
                    <a:pt x="306" y="467"/>
                    <a:pt x="318" y="471"/>
                    <a:pt x="329" y="471"/>
                  </a:cubicBezTo>
                  <a:cubicBezTo>
                    <a:pt x="340" y="471"/>
                    <a:pt x="351" y="467"/>
                    <a:pt x="359" y="460"/>
                  </a:cubicBezTo>
                  <a:lnTo>
                    <a:pt x="448" y="378"/>
                  </a:lnTo>
                  <a:cubicBezTo>
                    <a:pt x="471" y="363"/>
                    <a:pt x="471" y="333"/>
                    <a:pt x="456" y="310"/>
                  </a:cubicBezTo>
                  <a:lnTo>
                    <a:pt x="172" y="12"/>
                  </a:lnTo>
                  <a:cubicBezTo>
                    <a:pt x="165" y="4"/>
                    <a:pt x="153" y="1"/>
                    <a:pt x="141"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0"/>
            <p:cNvSpPr/>
            <p:nvPr/>
          </p:nvSpPr>
          <p:spPr>
            <a:xfrm>
              <a:off x="3453420" y="2877880"/>
              <a:ext cx="25585" cy="25946"/>
            </a:xfrm>
            <a:custGeom>
              <a:rect b="b" l="l" r="r" t="t"/>
              <a:pathLst>
                <a:path extrusionOk="0" h="720" w="710">
                  <a:moveTo>
                    <a:pt x="120" y="0"/>
                  </a:moveTo>
                  <a:cubicBezTo>
                    <a:pt x="95" y="0"/>
                    <a:pt x="70" y="10"/>
                    <a:pt x="53" y="27"/>
                  </a:cubicBezTo>
                  <a:lnTo>
                    <a:pt x="45" y="35"/>
                  </a:lnTo>
                  <a:cubicBezTo>
                    <a:pt x="0" y="72"/>
                    <a:pt x="0" y="139"/>
                    <a:pt x="38" y="184"/>
                  </a:cubicBezTo>
                  <a:lnTo>
                    <a:pt x="516" y="685"/>
                  </a:lnTo>
                  <a:cubicBezTo>
                    <a:pt x="535" y="708"/>
                    <a:pt x="563" y="719"/>
                    <a:pt x="590" y="719"/>
                  </a:cubicBezTo>
                  <a:cubicBezTo>
                    <a:pt x="615" y="719"/>
                    <a:pt x="640" y="710"/>
                    <a:pt x="657" y="692"/>
                  </a:cubicBezTo>
                  <a:lnTo>
                    <a:pt x="665" y="685"/>
                  </a:lnTo>
                  <a:cubicBezTo>
                    <a:pt x="710" y="647"/>
                    <a:pt x="710" y="580"/>
                    <a:pt x="672" y="535"/>
                  </a:cubicBezTo>
                  <a:lnTo>
                    <a:pt x="195" y="35"/>
                  </a:lnTo>
                  <a:cubicBezTo>
                    <a:pt x="175" y="11"/>
                    <a:pt x="147" y="0"/>
                    <a:pt x="120"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0"/>
            <p:cNvSpPr/>
            <p:nvPr/>
          </p:nvSpPr>
          <p:spPr>
            <a:xfrm>
              <a:off x="3470645" y="2906960"/>
              <a:ext cx="16973" cy="17117"/>
            </a:xfrm>
            <a:custGeom>
              <a:rect b="b" l="l" r="r" t="t"/>
              <a:pathLst>
                <a:path extrusionOk="0" h="475" w="471">
                  <a:moveTo>
                    <a:pt x="141" y="1"/>
                  </a:moveTo>
                  <a:cubicBezTo>
                    <a:pt x="129" y="1"/>
                    <a:pt x="116" y="4"/>
                    <a:pt x="105" y="12"/>
                  </a:cubicBezTo>
                  <a:lnTo>
                    <a:pt x="15" y="94"/>
                  </a:lnTo>
                  <a:cubicBezTo>
                    <a:pt x="0" y="116"/>
                    <a:pt x="0" y="139"/>
                    <a:pt x="15" y="161"/>
                  </a:cubicBezTo>
                  <a:lnTo>
                    <a:pt x="299" y="460"/>
                  </a:lnTo>
                  <a:cubicBezTo>
                    <a:pt x="307" y="468"/>
                    <a:pt x="320" y="474"/>
                    <a:pt x="332" y="474"/>
                  </a:cubicBezTo>
                  <a:cubicBezTo>
                    <a:pt x="342" y="474"/>
                    <a:pt x="352" y="470"/>
                    <a:pt x="359" y="460"/>
                  </a:cubicBezTo>
                  <a:lnTo>
                    <a:pt x="448" y="378"/>
                  </a:lnTo>
                  <a:cubicBezTo>
                    <a:pt x="471" y="363"/>
                    <a:pt x="471" y="333"/>
                    <a:pt x="456" y="311"/>
                  </a:cubicBezTo>
                  <a:lnTo>
                    <a:pt x="172" y="12"/>
                  </a:lnTo>
                  <a:cubicBezTo>
                    <a:pt x="165" y="4"/>
                    <a:pt x="153" y="1"/>
                    <a:pt x="141" y="1"/>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0"/>
            <p:cNvSpPr/>
            <p:nvPr/>
          </p:nvSpPr>
          <p:spPr>
            <a:xfrm>
              <a:off x="3453420" y="2888906"/>
              <a:ext cx="25585" cy="25946"/>
            </a:xfrm>
            <a:custGeom>
              <a:rect b="b" l="l" r="r" t="t"/>
              <a:pathLst>
                <a:path extrusionOk="0" h="720" w="710">
                  <a:moveTo>
                    <a:pt x="120" y="0"/>
                  </a:moveTo>
                  <a:cubicBezTo>
                    <a:pt x="95" y="0"/>
                    <a:pt x="70" y="10"/>
                    <a:pt x="53" y="28"/>
                  </a:cubicBezTo>
                  <a:lnTo>
                    <a:pt x="45" y="35"/>
                  </a:lnTo>
                  <a:cubicBezTo>
                    <a:pt x="0" y="72"/>
                    <a:pt x="0" y="140"/>
                    <a:pt x="38" y="184"/>
                  </a:cubicBezTo>
                  <a:lnTo>
                    <a:pt x="516" y="685"/>
                  </a:lnTo>
                  <a:cubicBezTo>
                    <a:pt x="535" y="708"/>
                    <a:pt x="563" y="719"/>
                    <a:pt x="590" y="719"/>
                  </a:cubicBezTo>
                  <a:cubicBezTo>
                    <a:pt x="615" y="719"/>
                    <a:pt x="640" y="710"/>
                    <a:pt x="657" y="692"/>
                  </a:cubicBezTo>
                  <a:lnTo>
                    <a:pt x="665" y="685"/>
                  </a:lnTo>
                  <a:cubicBezTo>
                    <a:pt x="710" y="647"/>
                    <a:pt x="710" y="580"/>
                    <a:pt x="672" y="535"/>
                  </a:cubicBezTo>
                  <a:lnTo>
                    <a:pt x="195" y="35"/>
                  </a:lnTo>
                  <a:cubicBezTo>
                    <a:pt x="175" y="12"/>
                    <a:pt x="147" y="0"/>
                    <a:pt x="120" y="0"/>
                  </a:cubicBezTo>
                  <a:close/>
                </a:path>
              </a:pathLst>
            </a:custGeom>
            <a:solidFill>
              <a:srgbClr val="FF89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0"/>
            <p:cNvSpPr/>
            <p:nvPr/>
          </p:nvSpPr>
          <p:spPr>
            <a:xfrm>
              <a:off x="3535223" y="2884063"/>
              <a:ext cx="16973" cy="17189"/>
            </a:xfrm>
            <a:custGeom>
              <a:rect b="b" l="l" r="r" t="t"/>
              <a:pathLst>
                <a:path extrusionOk="0" h="477" w="471">
                  <a:moveTo>
                    <a:pt x="333" y="0"/>
                  </a:moveTo>
                  <a:cubicBezTo>
                    <a:pt x="320" y="0"/>
                    <a:pt x="307" y="6"/>
                    <a:pt x="299" y="18"/>
                  </a:cubicBezTo>
                  <a:lnTo>
                    <a:pt x="15" y="317"/>
                  </a:lnTo>
                  <a:cubicBezTo>
                    <a:pt x="0" y="332"/>
                    <a:pt x="0" y="362"/>
                    <a:pt x="15" y="377"/>
                  </a:cubicBezTo>
                  <a:lnTo>
                    <a:pt x="105" y="466"/>
                  </a:lnTo>
                  <a:cubicBezTo>
                    <a:pt x="115" y="473"/>
                    <a:pt x="126" y="477"/>
                    <a:pt x="137" y="477"/>
                  </a:cubicBezTo>
                  <a:cubicBezTo>
                    <a:pt x="151" y="477"/>
                    <a:pt x="164" y="471"/>
                    <a:pt x="172" y="459"/>
                  </a:cubicBezTo>
                  <a:lnTo>
                    <a:pt x="456" y="160"/>
                  </a:lnTo>
                  <a:cubicBezTo>
                    <a:pt x="471" y="145"/>
                    <a:pt x="471" y="115"/>
                    <a:pt x="456" y="100"/>
                  </a:cubicBezTo>
                  <a:lnTo>
                    <a:pt x="366" y="11"/>
                  </a:lnTo>
                  <a:cubicBezTo>
                    <a:pt x="356" y="4"/>
                    <a:pt x="344" y="0"/>
                    <a:pt x="333" y="0"/>
                  </a:cubicBezTo>
                  <a:close/>
                </a:path>
              </a:pathLst>
            </a:custGeom>
            <a:solidFill>
              <a:srgbClr val="CEC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0"/>
            <p:cNvSpPr/>
            <p:nvPr/>
          </p:nvSpPr>
          <p:spPr>
            <a:xfrm>
              <a:off x="2918064" y="4048406"/>
              <a:ext cx="42572" cy="24459"/>
            </a:xfrm>
            <a:custGeom>
              <a:rect b="b" l="l" r="r" t="t"/>
              <a:pathLst>
                <a:path extrusionOk="0" h="979" w="1704">
                  <a:moveTo>
                    <a:pt x="688" y="1"/>
                  </a:moveTo>
                  <a:lnTo>
                    <a:pt x="1" y="479"/>
                  </a:lnTo>
                  <a:lnTo>
                    <a:pt x="1106" y="979"/>
                  </a:lnTo>
                  <a:lnTo>
                    <a:pt x="1703" y="419"/>
                  </a:lnTo>
                  <a:lnTo>
                    <a:pt x="688" y="1"/>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0"/>
            <p:cNvSpPr/>
            <p:nvPr/>
          </p:nvSpPr>
          <p:spPr>
            <a:xfrm>
              <a:off x="2918064" y="4060347"/>
              <a:ext cx="27632" cy="39399"/>
            </a:xfrm>
            <a:custGeom>
              <a:rect b="b" l="l" r="r" t="t"/>
              <a:pathLst>
                <a:path extrusionOk="0" h="1577" w="1106">
                  <a:moveTo>
                    <a:pt x="1" y="1"/>
                  </a:moveTo>
                  <a:lnTo>
                    <a:pt x="1" y="1061"/>
                  </a:lnTo>
                  <a:lnTo>
                    <a:pt x="1106" y="1576"/>
                  </a:lnTo>
                  <a:lnTo>
                    <a:pt x="1106" y="501"/>
                  </a:lnTo>
                  <a:lnTo>
                    <a:pt x="1"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0"/>
            <p:cNvSpPr/>
            <p:nvPr/>
          </p:nvSpPr>
          <p:spPr>
            <a:xfrm>
              <a:off x="2945670" y="4058848"/>
              <a:ext cx="14965" cy="40898"/>
            </a:xfrm>
            <a:custGeom>
              <a:rect b="b" l="l" r="r" t="t"/>
              <a:pathLst>
                <a:path extrusionOk="0" h="1637" w="599">
                  <a:moveTo>
                    <a:pt x="598" y="1"/>
                  </a:moveTo>
                  <a:lnTo>
                    <a:pt x="1" y="561"/>
                  </a:lnTo>
                  <a:lnTo>
                    <a:pt x="1" y="1636"/>
                  </a:lnTo>
                  <a:lnTo>
                    <a:pt x="554" y="1039"/>
                  </a:lnTo>
                  <a:lnTo>
                    <a:pt x="598"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0"/>
            <p:cNvSpPr/>
            <p:nvPr/>
          </p:nvSpPr>
          <p:spPr>
            <a:xfrm>
              <a:off x="3278103" y="1854212"/>
              <a:ext cx="160683" cy="142665"/>
            </a:xfrm>
            <a:custGeom>
              <a:rect b="b" l="l" r="r" t="t"/>
              <a:pathLst>
                <a:path extrusionOk="0" h="3959" w="4459">
                  <a:moveTo>
                    <a:pt x="2225" y="1"/>
                  </a:moveTo>
                  <a:cubicBezTo>
                    <a:pt x="993" y="1"/>
                    <a:pt x="0" y="882"/>
                    <a:pt x="0" y="1980"/>
                  </a:cubicBezTo>
                  <a:cubicBezTo>
                    <a:pt x="0" y="3070"/>
                    <a:pt x="993" y="3958"/>
                    <a:pt x="2225" y="3958"/>
                  </a:cubicBezTo>
                  <a:cubicBezTo>
                    <a:pt x="3458" y="3958"/>
                    <a:pt x="4458" y="3070"/>
                    <a:pt x="4458" y="1980"/>
                  </a:cubicBezTo>
                  <a:cubicBezTo>
                    <a:pt x="4458" y="882"/>
                    <a:pt x="3458" y="1"/>
                    <a:pt x="2225" y="1"/>
                  </a:cubicBezTo>
                  <a:close/>
                </a:path>
              </a:pathLst>
            </a:custGeom>
            <a:solidFill>
              <a:srgbClr val="4F4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0"/>
            <p:cNvSpPr/>
            <p:nvPr/>
          </p:nvSpPr>
          <p:spPr>
            <a:xfrm>
              <a:off x="3278355" y="1848843"/>
              <a:ext cx="160683" cy="410662"/>
            </a:xfrm>
            <a:custGeom>
              <a:rect b="b" l="l" r="r" t="t"/>
              <a:pathLst>
                <a:path extrusionOk="0" h="11396" w="4459">
                  <a:moveTo>
                    <a:pt x="2233" y="1"/>
                  </a:moveTo>
                  <a:cubicBezTo>
                    <a:pt x="1001" y="1"/>
                    <a:pt x="1" y="792"/>
                    <a:pt x="1" y="1770"/>
                  </a:cubicBezTo>
                  <a:cubicBezTo>
                    <a:pt x="1" y="2472"/>
                    <a:pt x="508" y="3077"/>
                    <a:pt x="1248" y="3361"/>
                  </a:cubicBezTo>
                  <a:lnTo>
                    <a:pt x="1248" y="11395"/>
                  </a:lnTo>
                  <a:lnTo>
                    <a:pt x="3189" y="11395"/>
                  </a:lnTo>
                  <a:lnTo>
                    <a:pt x="3189" y="3368"/>
                  </a:lnTo>
                  <a:cubicBezTo>
                    <a:pt x="3943" y="3084"/>
                    <a:pt x="4459" y="2480"/>
                    <a:pt x="4459" y="1770"/>
                  </a:cubicBezTo>
                  <a:cubicBezTo>
                    <a:pt x="4459" y="792"/>
                    <a:pt x="3465" y="1"/>
                    <a:pt x="2233" y="1"/>
                  </a:cubicBezTo>
                  <a:close/>
                </a:path>
              </a:pathLst>
            </a:custGeom>
            <a:solidFill>
              <a:srgbClr val="A0A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0"/>
            <p:cNvSpPr/>
            <p:nvPr/>
          </p:nvSpPr>
          <p:spPr>
            <a:xfrm>
              <a:off x="3278355" y="1817097"/>
              <a:ext cx="160683" cy="442409"/>
            </a:xfrm>
            <a:custGeom>
              <a:rect b="b" l="l" r="r" t="t"/>
              <a:pathLst>
                <a:path extrusionOk="0" fill="none" h="12277" w="4459">
                  <a:moveTo>
                    <a:pt x="3189" y="12276"/>
                  </a:moveTo>
                  <a:lnTo>
                    <a:pt x="3189" y="3376"/>
                  </a:lnTo>
                  <a:cubicBezTo>
                    <a:pt x="3936" y="3092"/>
                    <a:pt x="4459" y="2480"/>
                    <a:pt x="4459" y="1778"/>
                  </a:cubicBezTo>
                  <a:cubicBezTo>
                    <a:pt x="4459" y="799"/>
                    <a:pt x="3465" y="0"/>
                    <a:pt x="2233" y="0"/>
                  </a:cubicBezTo>
                  <a:cubicBezTo>
                    <a:pt x="1001" y="0"/>
                    <a:pt x="1" y="799"/>
                    <a:pt x="1" y="1778"/>
                  </a:cubicBezTo>
                  <a:cubicBezTo>
                    <a:pt x="1" y="2472"/>
                    <a:pt x="508" y="3077"/>
                    <a:pt x="1248" y="3361"/>
                  </a:cubicBezTo>
                  <a:lnTo>
                    <a:pt x="1248" y="1227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0"/>
            <p:cNvSpPr/>
            <p:nvPr/>
          </p:nvSpPr>
          <p:spPr>
            <a:xfrm>
              <a:off x="3327326" y="2245729"/>
              <a:ext cx="63279" cy="27495"/>
            </a:xfrm>
            <a:custGeom>
              <a:rect b="b" l="l" r="r" t="t"/>
              <a:pathLst>
                <a:path extrusionOk="0" h="763" w="1756">
                  <a:moveTo>
                    <a:pt x="187" y="0"/>
                  </a:moveTo>
                  <a:cubicBezTo>
                    <a:pt x="83" y="0"/>
                    <a:pt x="1" y="83"/>
                    <a:pt x="1" y="187"/>
                  </a:cubicBezTo>
                  <a:lnTo>
                    <a:pt x="1" y="575"/>
                  </a:lnTo>
                  <a:cubicBezTo>
                    <a:pt x="1" y="680"/>
                    <a:pt x="83" y="762"/>
                    <a:pt x="187" y="762"/>
                  </a:cubicBezTo>
                  <a:lnTo>
                    <a:pt x="1569" y="762"/>
                  </a:lnTo>
                  <a:cubicBezTo>
                    <a:pt x="1666" y="762"/>
                    <a:pt x="1755" y="680"/>
                    <a:pt x="1755" y="575"/>
                  </a:cubicBezTo>
                  <a:lnTo>
                    <a:pt x="1755" y="187"/>
                  </a:lnTo>
                  <a:cubicBezTo>
                    <a:pt x="1755" y="83"/>
                    <a:pt x="1666" y="0"/>
                    <a:pt x="1569" y="0"/>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0"/>
            <p:cNvSpPr/>
            <p:nvPr/>
          </p:nvSpPr>
          <p:spPr>
            <a:xfrm>
              <a:off x="3332191" y="1711876"/>
              <a:ext cx="53297" cy="81585"/>
            </a:xfrm>
            <a:custGeom>
              <a:rect b="b" l="l" r="r" t="t"/>
              <a:pathLst>
                <a:path extrusionOk="0" h="2264" w="1479">
                  <a:moveTo>
                    <a:pt x="739" y="1"/>
                  </a:moveTo>
                  <a:cubicBezTo>
                    <a:pt x="336" y="1"/>
                    <a:pt x="0" y="509"/>
                    <a:pt x="0" y="1128"/>
                  </a:cubicBezTo>
                  <a:cubicBezTo>
                    <a:pt x="0" y="1756"/>
                    <a:pt x="336" y="2263"/>
                    <a:pt x="739" y="2263"/>
                  </a:cubicBezTo>
                  <a:cubicBezTo>
                    <a:pt x="1150" y="2263"/>
                    <a:pt x="1479" y="1756"/>
                    <a:pt x="1479" y="1128"/>
                  </a:cubicBezTo>
                  <a:cubicBezTo>
                    <a:pt x="1479" y="509"/>
                    <a:pt x="1150" y="1"/>
                    <a:pt x="739" y="1"/>
                  </a:cubicBezTo>
                  <a:close/>
                </a:path>
              </a:pathLst>
            </a:custGeom>
            <a:solidFill>
              <a:srgbClr val="4F4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0"/>
            <p:cNvSpPr/>
            <p:nvPr/>
          </p:nvSpPr>
          <p:spPr>
            <a:xfrm>
              <a:off x="3331903" y="1735550"/>
              <a:ext cx="53044" cy="177115"/>
            </a:xfrm>
            <a:custGeom>
              <a:rect b="b" l="l" r="r" t="t"/>
              <a:pathLst>
                <a:path extrusionOk="0" h="4915" w="1472">
                  <a:moveTo>
                    <a:pt x="740" y="1"/>
                  </a:moveTo>
                  <a:cubicBezTo>
                    <a:pt x="381" y="1"/>
                    <a:pt x="374" y="31"/>
                    <a:pt x="16" y="412"/>
                  </a:cubicBezTo>
                  <a:lnTo>
                    <a:pt x="1" y="442"/>
                  </a:lnTo>
                  <a:lnTo>
                    <a:pt x="1" y="4474"/>
                  </a:lnTo>
                  <a:lnTo>
                    <a:pt x="16" y="4504"/>
                  </a:lnTo>
                  <a:cubicBezTo>
                    <a:pt x="374" y="4892"/>
                    <a:pt x="389" y="4914"/>
                    <a:pt x="740" y="4914"/>
                  </a:cubicBezTo>
                  <a:cubicBezTo>
                    <a:pt x="1091" y="4914"/>
                    <a:pt x="1188" y="4862"/>
                    <a:pt x="1449" y="4496"/>
                  </a:cubicBezTo>
                  <a:lnTo>
                    <a:pt x="1472" y="4474"/>
                  </a:lnTo>
                  <a:lnTo>
                    <a:pt x="1472" y="442"/>
                  </a:lnTo>
                  <a:lnTo>
                    <a:pt x="1449" y="419"/>
                  </a:lnTo>
                  <a:cubicBezTo>
                    <a:pt x="1188" y="53"/>
                    <a:pt x="1091" y="1"/>
                    <a:pt x="740" y="1"/>
                  </a:cubicBezTo>
                  <a:close/>
                </a:path>
              </a:pathLst>
            </a:custGeom>
            <a:solidFill>
              <a:srgbClr val="84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0"/>
            <p:cNvSpPr/>
            <p:nvPr/>
          </p:nvSpPr>
          <p:spPr>
            <a:xfrm>
              <a:off x="3331903" y="1795296"/>
              <a:ext cx="53044" cy="70017"/>
            </a:xfrm>
            <a:custGeom>
              <a:rect b="b" l="l" r="r" t="t"/>
              <a:pathLst>
                <a:path extrusionOk="0" h="1943" w="1472">
                  <a:moveTo>
                    <a:pt x="740" y="1"/>
                  </a:moveTo>
                  <a:cubicBezTo>
                    <a:pt x="381" y="1"/>
                    <a:pt x="374" y="16"/>
                    <a:pt x="16" y="165"/>
                  </a:cubicBezTo>
                  <a:lnTo>
                    <a:pt x="1" y="180"/>
                  </a:lnTo>
                  <a:lnTo>
                    <a:pt x="1" y="1763"/>
                  </a:lnTo>
                  <a:lnTo>
                    <a:pt x="16" y="1778"/>
                  </a:lnTo>
                  <a:cubicBezTo>
                    <a:pt x="374" y="1927"/>
                    <a:pt x="389" y="1942"/>
                    <a:pt x="740" y="1942"/>
                  </a:cubicBezTo>
                  <a:cubicBezTo>
                    <a:pt x="1091" y="1942"/>
                    <a:pt x="1188" y="1920"/>
                    <a:pt x="1449" y="1778"/>
                  </a:cubicBezTo>
                  <a:lnTo>
                    <a:pt x="1472" y="1763"/>
                  </a:lnTo>
                  <a:lnTo>
                    <a:pt x="1472" y="180"/>
                  </a:lnTo>
                  <a:lnTo>
                    <a:pt x="1449" y="172"/>
                  </a:lnTo>
                  <a:cubicBezTo>
                    <a:pt x="1188" y="23"/>
                    <a:pt x="1091" y="1"/>
                    <a:pt x="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0"/>
            <p:cNvSpPr/>
            <p:nvPr/>
          </p:nvSpPr>
          <p:spPr>
            <a:xfrm>
              <a:off x="3331903" y="1743370"/>
              <a:ext cx="53044" cy="26955"/>
            </a:xfrm>
            <a:custGeom>
              <a:rect b="b" l="l" r="r" t="t"/>
              <a:pathLst>
                <a:path extrusionOk="0" fill="none" h="748" w="1472">
                  <a:moveTo>
                    <a:pt x="1" y="747"/>
                  </a:moveTo>
                  <a:cubicBezTo>
                    <a:pt x="1" y="747"/>
                    <a:pt x="643" y="1"/>
                    <a:pt x="1472" y="747"/>
                  </a:cubicBez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0"/>
            <p:cNvSpPr/>
            <p:nvPr/>
          </p:nvSpPr>
          <p:spPr>
            <a:xfrm>
              <a:off x="3316840" y="1882211"/>
              <a:ext cx="22630" cy="22630"/>
            </a:xfrm>
            <a:custGeom>
              <a:rect b="b" l="l" r="r" t="t"/>
              <a:pathLst>
                <a:path extrusionOk="0" h="628" w="628">
                  <a:moveTo>
                    <a:pt x="187" y="1"/>
                  </a:moveTo>
                  <a:cubicBezTo>
                    <a:pt x="83" y="1"/>
                    <a:pt x="1" y="83"/>
                    <a:pt x="1" y="187"/>
                  </a:cubicBezTo>
                  <a:lnTo>
                    <a:pt x="1" y="441"/>
                  </a:lnTo>
                  <a:cubicBezTo>
                    <a:pt x="1" y="546"/>
                    <a:pt x="83" y="628"/>
                    <a:pt x="187" y="628"/>
                  </a:cubicBezTo>
                  <a:lnTo>
                    <a:pt x="441" y="628"/>
                  </a:lnTo>
                  <a:cubicBezTo>
                    <a:pt x="546" y="628"/>
                    <a:pt x="628" y="546"/>
                    <a:pt x="628" y="441"/>
                  </a:cubicBezTo>
                  <a:lnTo>
                    <a:pt x="628" y="187"/>
                  </a:lnTo>
                  <a:cubicBezTo>
                    <a:pt x="628" y="83"/>
                    <a:pt x="546" y="1"/>
                    <a:pt x="441" y="1"/>
                  </a:cubicBezTo>
                  <a:close/>
                </a:path>
              </a:pathLst>
            </a:custGeom>
            <a:solidFill>
              <a:srgbClr val="4F4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0"/>
            <p:cNvSpPr/>
            <p:nvPr/>
          </p:nvSpPr>
          <p:spPr>
            <a:xfrm>
              <a:off x="3347506" y="1901310"/>
              <a:ext cx="22630" cy="22630"/>
            </a:xfrm>
            <a:custGeom>
              <a:rect b="b" l="l" r="r" t="t"/>
              <a:pathLst>
                <a:path extrusionOk="0" h="628" w="628">
                  <a:moveTo>
                    <a:pt x="187" y="1"/>
                  </a:moveTo>
                  <a:cubicBezTo>
                    <a:pt x="83" y="1"/>
                    <a:pt x="1" y="90"/>
                    <a:pt x="1" y="187"/>
                  </a:cubicBezTo>
                  <a:lnTo>
                    <a:pt x="1" y="441"/>
                  </a:lnTo>
                  <a:cubicBezTo>
                    <a:pt x="1" y="546"/>
                    <a:pt x="83" y="628"/>
                    <a:pt x="187" y="628"/>
                  </a:cubicBezTo>
                  <a:lnTo>
                    <a:pt x="441" y="628"/>
                  </a:lnTo>
                  <a:cubicBezTo>
                    <a:pt x="546" y="628"/>
                    <a:pt x="628" y="546"/>
                    <a:pt x="628" y="441"/>
                  </a:cubicBezTo>
                  <a:lnTo>
                    <a:pt x="628" y="187"/>
                  </a:lnTo>
                  <a:cubicBezTo>
                    <a:pt x="628" y="90"/>
                    <a:pt x="546" y="1"/>
                    <a:pt x="441" y="1"/>
                  </a:cubicBezTo>
                  <a:close/>
                </a:path>
              </a:pathLst>
            </a:custGeom>
            <a:solidFill>
              <a:srgbClr val="4F4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0"/>
            <p:cNvSpPr/>
            <p:nvPr/>
          </p:nvSpPr>
          <p:spPr>
            <a:xfrm>
              <a:off x="3375217" y="1881130"/>
              <a:ext cx="22666" cy="22630"/>
            </a:xfrm>
            <a:custGeom>
              <a:rect b="b" l="l" r="r" t="t"/>
              <a:pathLst>
                <a:path extrusionOk="0" h="628" w="629">
                  <a:moveTo>
                    <a:pt x="188" y="1"/>
                  </a:moveTo>
                  <a:cubicBezTo>
                    <a:pt x="83" y="1"/>
                    <a:pt x="1" y="83"/>
                    <a:pt x="1" y="187"/>
                  </a:cubicBezTo>
                  <a:lnTo>
                    <a:pt x="1" y="441"/>
                  </a:lnTo>
                  <a:cubicBezTo>
                    <a:pt x="1" y="546"/>
                    <a:pt x="83" y="628"/>
                    <a:pt x="188" y="628"/>
                  </a:cubicBezTo>
                  <a:lnTo>
                    <a:pt x="441" y="628"/>
                  </a:lnTo>
                  <a:cubicBezTo>
                    <a:pt x="546" y="628"/>
                    <a:pt x="628" y="546"/>
                    <a:pt x="628" y="441"/>
                  </a:cubicBezTo>
                  <a:lnTo>
                    <a:pt x="628" y="187"/>
                  </a:lnTo>
                  <a:cubicBezTo>
                    <a:pt x="628" y="83"/>
                    <a:pt x="546" y="1"/>
                    <a:pt x="441" y="1"/>
                  </a:cubicBezTo>
                  <a:close/>
                </a:path>
              </a:pathLst>
            </a:custGeom>
            <a:solidFill>
              <a:srgbClr val="4F4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9" name="Google Shape;3179;p70"/>
            <p:cNvGrpSpPr/>
            <p:nvPr/>
          </p:nvGrpSpPr>
          <p:grpSpPr>
            <a:xfrm>
              <a:off x="4583427" y="2274225"/>
              <a:ext cx="40395" cy="65439"/>
              <a:chOff x="3893752" y="2331275"/>
              <a:chExt cx="40395" cy="65439"/>
            </a:xfrm>
          </p:grpSpPr>
          <p:sp>
            <p:nvSpPr>
              <p:cNvPr id="3180" name="Google Shape;3180;p70"/>
              <p:cNvSpPr/>
              <p:nvPr/>
            </p:nvSpPr>
            <p:spPr>
              <a:xfrm>
                <a:off x="3893752" y="2343131"/>
                <a:ext cx="40395" cy="53584"/>
              </a:xfrm>
              <a:custGeom>
                <a:rect b="b" l="l" r="r" t="t"/>
                <a:pathLst>
                  <a:path extrusionOk="0" h="1487" w="1121">
                    <a:moveTo>
                      <a:pt x="0" y="0"/>
                    </a:moveTo>
                    <a:lnTo>
                      <a:pt x="0" y="1218"/>
                    </a:lnTo>
                    <a:lnTo>
                      <a:pt x="15" y="1225"/>
                    </a:lnTo>
                    <a:cubicBezTo>
                      <a:pt x="68" y="1374"/>
                      <a:pt x="292" y="1486"/>
                      <a:pt x="561" y="1486"/>
                    </a:cubicBezTo>
                    <a:cubicBezTo>
                      <a:pt x="829" y="1486"/>
                      <a:pt x="1053" y="1374"/>
                      <a:pt x="1106" y="1225"/>
                    </a:cubicBezTo>
                    <a:lnTo>
                      <a:pt x="1121" y="1218"/>
                    </a:lnTo>
                    <a:lnTo>
                      <a:pt x="1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0"/>
              <p:cNvSpPr/>
              <p:nvPr/>
            </p:nvSpPr>
            <p:spPr>
              <a:xfrm>
                <a:off x="3893752" y="2331275"/>
                <a:ext cx="40395" cy="23747"/>
              </a:xfrm>
              <a:custGeom>
                <a:rect b="b" l="l" r="r" t="t"/>
                <a:pathLst>
                  <a:path extrusionOk="0" h="659" w="1121">
                    <a:moveTo>
                      <a:pt x="561" y="1"/>
                    </a:moveTo>
                    <a:cubicBezTo>
                      <a:pt x="254" y="1"/>
                      <a:pt x="0" y="150"/>
                      <a:pt x="0" y="329"/>
                    </a:cubicBezTo>
                    <a:cubicBezTo>
                      <a:pt x="0" y="516"/>
                      <a:pt x="254" y="658"/>
                      <a:pt x="561" y="658"/>
                    </a:cubicBezTo>
                    <a:cubicBezTo>
                      <a:pt x="867" y="658"/>
                      <a:pt x="1121" y="516"/>
                      <a:pt x="1121" y="329"/>
                    </a:cubicBezTo>
                    <a:cubicBezTo>
                      <a:pt x="1121" y="150"/>
                      <a:pt x="867" y="1"/>
                      <a:pt x="561"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2" name="Google Shape;3182;p70"/>
            <p:cNvGrpSpPr/>
            <p:nvPr/>
          </p:nvGrpSpPr>
          <p:grpSpPr>
            <a:xfrm>
              <a:off x="4711946" y="2189277"/>
              <a:ext cx="92754" cy="107731"/>
              <a:chOff x="4588296" y="2355027"/>
              <a:chExt cx="92754" cy="107731"/>
            </a:xfrm>
          </p:grpSpPr>
          <p:sp>
            <p:nvSpPr>
              <p:cNvPr id="3183" name="Google Shape;3183;p70"/>
              <p:cNvSpPr/>
              <p:nvPr/>
            </p:nvSpPr>
            <p:spPr>
              <a:xfrm>
                <a:off x="4588530" y="2355027"/>
                <a:ext cx="92519" cy="51373"/>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0"/>
              <p:cNvSpPr/>
              <p:nvPr/>
            </p:nvSpPr>
            <p:spPr>
              <a:xfrm>
                <a:off x="4588296" y="2379999"/>
                <a:ext cx="60404" cy="82760"/>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0"/>
              <p:cNvSpPr/>
              <p:nvPr/>
            </p:nvSpPr>
            <p:spPr>
              <a:xfrm>
                <a:off x="4648688" y="2377136"/>
                <a:ext cx="32362" cy="85622"/>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186" name="Google Shape;3186;p70"/>
          <p:cNvSpPr txBox="1"/>
          <p:nvPr/>
        </p:nvSpPr>
        <p:spPr>
          <a:xfrm>
            <a:off x="6840600" y="2459435"/>
            <a:ext cx="1316700" cy="257700"/>
          </a:xfrm>
          <a:prstGeom prst="rect">
            <a:avLst/>
          </a:prstGeom>
          <a:noFill/>
          <a:ln>
            <a:noFill/>
          </a:ln>
        </p:spPr>
        <p:txBody>
          <a:bodyPr anchorCtr="0" anchor="ctr" bIns="91425" lIns="91425" spcFirstLastPara="1" rIns="0"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Cafeteria</a:t>
            </a:r>
            <a:endParaRPr>
              <a:solidFill>
                <a:schemeClr val="dk1"/>
              </a:solidFill>
              <a:latin typeface="Nunito"/>
              <a:ea typeface="Nunito"/>
              <a:cs typeface="Nunito"/>
              <a:sym typeface="Nunito"/>
            </a:endParaRPr>
          </a:p>
        </p:txBody>
      </p:sp>
      <p:sp>
        <p:nvSpPr>
          <p:cNvPr id="3187" name="Google Shape;3187;p70"/>
          <p:cNvSpPr txBox="1"/>
          <p:nvPr/>
        </p:nvSpPr>
        <p:spPr>
          <a:xfrm>
            <a:off x="6840600" y="1754575"/>
            <a:ext cx="1316700" cy="257700"/>
          </a:xfrm>
          <a:prstGeom prst="rect">
            <a:avLst/>
          </a:prstGeom>
          <a:noFill/>
          <a:ln>
            <a:noFill/>
          </a:ln>
        </p:spPr>
        <p:txBody>
          <a:bodyPr anchorCtr="0" anchor="ctr" bIns="91425" lIns="91425" spcFirstLastPara="1" rIns="0"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Science room</a:t>
            </a:r>
            <a:endParaRPr>
              <a:solidFill>
                <a:schemeClr val="dk1"/>
              </a:solidFill>
              <a:latin typeface="Nunito"/>
              <a:ea typeface="Nunito"/>
              <a:cs typeface="Nunito"/>
              <a:sym typeface="Nunito"/>
            </a:endParaRPr>
          </a:p>
        </p:txBody>
      </p:sp>
      <p:sp>
        <p:nvSpPr>
          <p:cNvPr id="3188" name="Google Shape;3188;p70"/>
          <p:cNvSpPr txBox="1"/>
          <p:nvPr/>
        </p:nvSpPr>
        <p:spPr>
          <a:xfrm>
            <a:off x="4967300" y="4312463"/>
            <a:ext cx="1650600" cy="25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Nunito"/>
                <a:ea typeface="Nunito"/>
                <a:cs typeface="Nunito"/>
                <a:sym typeface="Nunito"/>
              </a:rPr>
              <a:t>Decontamination</a:t>
            </a:r>
            <a:endParaRPr>
              <a:solidFill>
                <a:schemeClr val="dk1"/>
              </a:solidFill>
              <a:latin typeface="Nunito"/>
              <a:ea typeface="Nunito"/>
              <a:cs typeface="Nunito"/>
              <a:sym typeface="Nunito"/>
            </a:endParaRPr>
          </a:p>
        </p:txBody>
      </p:sp>
      <p:sp>
        <p:nvSpPr>
          <p:cNvPr id="3189" name="Google Shape;3189;p70"/>
          <p:cNvSpPr txBox="1"/>
          <p:nvPr/>
        </p:nvSpPr>
        <p:spPr>
          <a:xfrm>
            <a:off x="718376" y="2459425"/>
            <a:ext cx="1242900" cy="257700"/>
          </a:xfrm>
          <a:prstGeom prst="rect">
            <a:avLst/>
          </a:prstGeom>
          <a:noFill/>
          <a:ln>
            <a:noFill/>
          </a:ln>
        </p:spPr>
        <p:txBody>
          <a:bodyPr anchorCtr="0" anchor="ctr" bIns="91425" lIns="0"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Electrical</a:t>
            </a:r>
            <a:endParaRPr>
              <a:solidFill>
                <a:schemeClr val="dk1"/>
              </a:solidFill>
              <a:latin typeface="Nunito"/>
              <a:ea typeface="Nunito"/>
              <a:cs typeface="Nunito"/>
              <a:sym typeface="Nunito"/>
            </a:endParaRPr>
          </a:p>
        </p:txBody>
      </p:sp>
      <p:sp>
        <p:nvSpPr>
          <p:cNvPr id="3190" name="Google Shape;3190;p70"/>
          <p:cNvSpPr txBox="1"/>
          <p:nvPr/>
        </p:nvSpPr>
        <p:spPr>
          <a:xfrm>
            <a:off x="6840600" y="3164274"/>
            <a:ext cx="1316700" cy="436200"/>
          </a:xfrm>
          <a:prstGeom prst="rect">
            <a:avLst/>
          </a:prstGeom>
          <a:noFill/>
          <a:ln>
            <a:noFill/>
          </a:ln>
        </p:spPr>
        <p:txBody>
          <a:bodyPr anchorCtr="0" anchor="ctr" bIns="91425" lIns="91425" spcFirstLastPara="1" rIns="0"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Tricky room</a:t>
            </a:r>
            <a:endParaRPr>
              <a:solidFill>
                <a:schemeClr val="dk1"/>
              </a:solidFill>
              <a:latin typeface="Nunito"/>
              <a:ea typeface="Nunito"/>
              <a:cs typeface="Nunito"/>
              <a:sym typeface="Nunito"/>
            </a:endParaRPr>
          </a:p>
        </p:txBody>
      </p:sp>
      <p:sp>
        <p:nvSpPr>
          <p:cNvPr id="3191" name="Google Shape;3191;p70"/>
          <p:cNvSpPr txBox="1"/>
          <p:nvPr/>
        </p:nvSpPr>
        <p:spPr>
          <a:xfrm>
            <a:off x="2139850" y="1314975"/>
            <a:ext cx="1458900" cy="25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Nunito"/>
                <a:ea typeface="Nunito"/>
                <a:cs typeface="Nunito"/>
                <a:sym typeface="Nunito"/>
              </a:rPr>
              <a:t>Front</a:t>
            </a:r>
            <a:endParaRPr>
              <a:solidFill>
                <a:schemeClr val="dk1"/>
              </a:solidFill>
              <a:latin typeface="Nunito"/>
              <a:ea typeface="Nunito"/>
              <a:cs typeface="Nunito"/>
              <a:sym typeface="Nunito"/>
            </a:endParaRPr>
          </a:p>
        </p:txBody>
      </p:sp>
      <p:sp>
        <p:nvSpPr>
          <p:cNvPr id="3192" name="Google Shape;3192;p70"/>
          <p:cNvSpPr txBox="1"/>
          <p:nvPr/>
        </p:nvSpPr>
        <p:spPr>
          <a:xfrm>
            <a:off x="3162300" y="4312463"/>
            <a:ext cx="952500" cy="25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Nunito"/>
                <a:ea typeface="Nunito"/>
                <a:cs typeface="Nunito"/>
                <a:sym typeface="Nunito"/>
              </a:rPr>
              <a:t>Weapons</a:t>
            </a:r>
            <a:endParaRPr>
              <a:solidFill>
                <a:schemeClr val="dk1"/>
              </a:solidFill>
              <a:latin typeface="Nunito"/>
              <a:ea typeface="Nunito"/>
              <a:cs typeface="Nunito"/>
              <a:sym typeface="Nunito"/>
            </a:endParaRPr>
          </a:p>
        </p:txBody>
      </p:sp>
      <p:sp>
        <p:nvSpPr>
          <p:cNvPr id="3193" name="Google Shape;3193;p70"/>
          <p:cNvSpPr txBox="1"/>
          <p:nvPr/>
        </p:nvSpPr>
        <p:spPr>
          <a:xfrm>
            <a:off x="718376" y="1754575"/>
            <a:ext cx="1242900" cy="257700"/>
          </a:xfrm>
          <a:prstGeom prst="rect">
            <a:avLst/>
          </a:prstGeom>
          <a:noFill/>
          <a:ln>
            <a:noFill/>
          </a:ln>
        </p:spPr>
        <p:txBody>
          <a:bodyPr anchorCtr="0" anchor="ctr" bIns="91425" lIns="91425" spcFirstLastPara="1" rIns="90000"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Storage</a:t>
            </a:r>
            <a:endParaRPr>
              <a:solidFill>
                <a:schemeClr val="dk1"/>
              </a:solidFill>
              <a:latin typeface="Nunito"/>
              <a:ea typeface="Nunito"/>
              <a:cs typeface="Nunito"/>
              <a:sym typeface="Nunito"/>
            </a:endParaRPr>
          </a:p>
        </p:txBody>
      </p:sp>
      <p:sp>
        <p:nvSpPr>
          <p:cNvPr id="3194" name="Google Shape;3194;p70"/>
          <p:cNvSpPr txBox="1"/>
          <p:nvPr/>
        </p:nvSpPr>
        <p:spPr>
          <a:xfrm>
            <a:off x="715100" y="3164275"/>
            <a:ext cx="1242900" cy="257700"/>
          </a:xfrm>
          <a:prstGeom prst="rect">
            <a:avLst/>
          </a:prstGeom>
          <a:noFill/>
          <a:ln>
            <a:noFill/>
          </a:ln>
        </p:spPr>
        <p:txBody>
          <a:bodyPr anchorCtr="0" anchor="ctr" bIns="91425" lIns="91425" spcFirstLastPara="1" rIns="90000"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02</a:t>
            </a:r>
            <a:endParaRPr>
              <a:solidFill>
                <a:schemeClr val="dk1"/>
              </a:solidFill>
              <a:latin typeface="Nunito"/>
              <a:ea typeface="Nunito"/>
              <a:cs typeface="Nunito"/>
              <a:sym typeface="Nunito"/>
            </a:endParaRPr>
          </a:p>
        </p:txBody>
      </p:sp>
      <p:sp>
        <p:nvSpPr>
          <p:cNvPr id="3195" name="Google Shape;3195;p70"/>
          <p:cNvSpPr txBox="1"/>
          <p:nvPr/>
        </p:nvSpPr>
        <p:spPr>
          <a:xfrm>
            <a:off x="715100" y="4312463"/>
            <a:ext cx="1242900" cy="257700"/>
          </a:xfrm>
          <a:prstGeom prst="rect">
            <a:avLst/>
          </a:prstGeom>
          <a:noFill/>
          <a:ln>
            <a:noFill/>
          </a:ln>
        </p:spPr>
        <p:txBody>
          <a:bodyPr anchorCtr="0" anchor="ctr" bIns="91425" lIns="0"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Boiler Room</a:t>
            </a:r>
            <a:endParaRPr>
              <a:solidFill>
                <a:schemeClr val="dk1"/>
              </a:solidFill>
              <a:latin typeface="Nunito"/>
              <a:ea typeface="Nunito"/>
              <a:cs typeface="Nunito"/>
              <a:sym typeface="Nunito"/>
            </a:endParaRPr>
          </a:p>
        </p:txBody>
      </p:sp>
      <p:cxnSp>
        <p:nvCxnSpPr>
          <p:cNvPr id="3196" name="Google Shape;3196;p70"/>
          <p:cNvCxnSpPr>
            <a:endCxn id="3195" idx="0"/>
          </p:cNvCxnSpPr>
          <p:nvPr/>
        </p:nvCxnSpPr>
        <p:spPr>
          <a:xfrm flipH="1">
            <a:off x="1336550" y="4081463"/>
            <a:ext cx="1466400" cy="231000"/>
          </a:xfrm>
          <a:prstGeom prst="bentConnector2">
            <a:avLst/>
          </a:prstGeom>
          <a:noFill/>
          <a:ln cap="flat" cmpd="sng" w="9525">
            <a:solidFill>
              <a:schemeClr val="dk1"/>
            </a:solidFill>
            <a:prstDash val="solid"/>
            <a:round/>
            <a:headEnd len="med" w="med" type="oval"/>
            <a:tailEnd len="med" w="med" type="none"/>
          </a:ln>
        </p:spPr>
      </p:cxnSp>
      <p:cxnSp>
        <p:nvCxnSpPr>
          <p:cNvPr id="3197" name="Google Shape;3197;p70"/>
          <p:cNvCxnSpPr>
            <a:endCxn id="3187" idx="1"/>
          </p:cNvCxnSpPr>
          <p:nvPr/>
        </p:nvCxnSpPr>
        <p:spPr>
          <a:xfrm flipH="1" rot="10800000">
            <a:off x="5245800" y="1883425"/>
            <a:ext cx="1594800" cy="521400"/>
          </a:xfrm>
          <a:prstGeom prst="bentConnector3">
            <a:avLst>
              <a:gd fmla="val 50000" name="adj1"/>
            </a:avLst>
          </a:prstGeom>
          <a:noFill/>
          <a:ln cap="flat" cmpd="sng" w="9525">
            <a:solidFill>
              <a:schemeClr val="dk1"/>
            </a:solidFill>
            <a:prstDash val="solid"/>
            <a:round/>
            <a:headEnd len="med" w="med" type="oval"/>
            <a:tailEnd len="med" w="med" type="none"/>
          </a:ln>
        </p:spPr>
      </p:cxnSp>
      <p:cxnSp>
        <p:nvCxnSpPr>
          <p:cNvPr id="3198" name="Google Shape;3198;p70"/>
          <p:cNvCxnSpPr>
            <a:endCxn id="3190" idx="1"/>
          </p:cNvCxnSpPr>
          <p:nvPr/>
        </p:nvCxnSpPr>
        <p:spPr>
          <a:xfrm flipH="1" rot="10800000">
            <a:off x="5972100" y="3382374"/>
            <a:ext cx="868500" cy="331200"/>
          </a:xfrm>
          <a:prstGeom prst="bentConnector3">
            <a:avLst>
              <a:gd fmla="val 50000" name="adj1"/>
            </a:avLst>
          </a:prstGeom>
          <a:noFill/>
          <a:ln cap="flat" cmpd="sng" w="9525">
            <a:solidFill>
              <a:schemeClr val="dk1"/>
            </a:solidFill>
            <a:prstDash val="solid"/>
            <a:round/>
            <a:headEnd len="med" w="med" type="oval"/>
            <a:tailEnd len="med" w="med" type="none"/>
          </a:ln>
        </p:spPr>
      </p:cxnSp>
      <p:cxnSp>
        <p:nvCxnSpPr>
          <p:cNvPr id="3199" name="Google Shape;3199;p70"/>
          <p:cNvCxnSpPr>
            <a:endCxn id="3188" idx="1"/>
          </p:cNvCxnSpPr>
          <p:nvPr/>
        </p:nvCxnSpPr>
        <p:spPr>
          <a:xfrm>
            <a:off x="4967300" y="4072013"/>
            <a:ext cx="0" cy="369300"/>
          </a:xfrm>
          <a:prstGeom prst="straightConnector1">
            <a:avLst/>
          </a:prstGeom>
          <a:noFill/>
          <a:ln cap="flat" cmpd="sng" w="9525">
            <a:solidFill>
              <a:schemeClr val="dk1"/>
            </a:solidFill>
            <a:prstDash val="solid"/>
            <a:round/>
            <a:headEnd len="med" w="med" type="oval"/>
            <a:tailEnd len="med" w="med" type="none"/>
          </a:ln>
        </p:spPr>
      </p:cxnSp>
      <p:cxnSp>
        <p:nvCxnSpPr>
          <p:cNvPr id="3200" name="Google Shape;3200;p70"/>
          <p:cNvCxnSpPr/>
          <p:nvPr/>
        </p:nvCxnSpPr>
        <p:spPr>
          <a:xfrm flipH="1">
            <a:off x="2023850" y="3271850"/>
            <a:ext cx="638400" cy="66600"/>
          </a:xfrm>
          <a:prstGeom prst="bentConnector3">
            <a:avLst>
              <a:gd fmla="val 50000" name="adj1"/>
            </a:avLst>
          </a:prstGeom>
          <a:noFill/>
          <a:ln cap="flat" cmpd="sng" w="9525">
            <a:solidFill>
              <a:schemeClr val="dk1"/>
            </a:solidFill>
            <a:prstDash val="solid"/>
            <a:round/>
            <a:headEnd len="med" w="med" type="oval"/>
            <a:tailEnd len="med" w="med" type="none"/>
          </a:ln>
        </p:spPr>
      </p:cxnSp>
      <p:cxnSp>
        <p:nvCxnSpPr>
          <p:cNvPr id="3201" name="Google Shape;3201;p70"/>
          <p:cNvCxnSpPr/>
          <p:nvPr/>
        </p:nvCxnSpPr>
        <p:spPr>
          <a:xfrm rot="10800000">
            <a:off x="2015250" y="1928950"/>
            <a:ext cx="2537700" cy="829500"/>
          </a:xfrm>
          <a:prstGeom prst="bentConnector3">
            <a:avLst>
              <a:gd fmla="val 36033" name="adj1"/>
            </a:avLst>
          </a:prstGeom>
          <a:noFill/>
          <a:ln cap="flat" cmpd="sng" w="9525">
            <a:solidFill>
              <a:schemeClr val="dk1"/>
            </a:solidFill>
            <a:prstDash val="solid"/>
            <a:round/>
            <a:headEnd len="med" w="med" type="oval"/>
            <a:tailEnd len="med" w="med" type="none"/>
          </a:ln>
        </p:spPr>
      </p:cxnSp>
      <p:cxnSp>
        <p:nvCxnSpPr>
          <p:cNvPr id="3202" name="Google Shape;3202;p70"/>
          <p:cNvCxnSpPr>
            <a:endCxn id="3186" idx="1"/>
          </p:cNvCxnSpPr>
          <p:nvPr/>
        </p:nvCxnSpPr>
        <p:spPr>
          <a:xfrm flipH="1" rot="10800000">
            <a:off x="4600200" y="2588285"/>
            <a:ext cx="2240400" cy="769800"/>
          </a:xfrm>
          <a:prstGeom prst="bentConnector3">
            <a:avLst>
              <a:gd fmla="val 50000" name="adj1"/>
            </a:avLst>
          </a:prstGeom>
          <a:noFill/>
          <a:ln cap="flat" cmpd="sng" w="9525">
            <a:solidFill>
              <a:schemeClr val="dk1"/>
            </a:solidFill>
            <a:prstDash val="solid"/>
            <a:round/>
            <a:headEnd len="med" w="med" type="oval"/>
            <a:tailEnd len="med" w="med" type="none"/>
          </a:ln>
        </p:spPr>
      </p:cxnSp>
      <p:cxnSp>
        <p:nvCxnSpPr>
          <p:cNvPr id="3203" name="Google Shape;3203;p70"/>
          <p:cNvCxnSpPr>
            <a:endCxn id="3192" idx="0"/>
          </p:cNvCxnSpPr>
          <p:nvPr/>
        </p:nvCxnSpPr>
        <p:spPr>
          <a:xfrm>
            <a:off x="3638550" y="3924263"/>
            <a:ext cx="0" cy="388200"/>
          </a:xfrm>
          <a:prstGeom prst="straightConnector1">
            <a:avLst/>
          </a:prstGeom>
          <a:noFill/>
          <a:ln cap="flat" cmpd="sng" w="9525">
            <a:solidFill>
              <a:schemeClr val="dk1"/>
            </a:solidFill>
            <a:prstDash val="solid"/>
            <a:round/>
            <a:headEnd len="med" w="med" type="oval"/>
            <a:tailEnd len="med" w="med" type="none"/>
          </a:ln>
        </p:spPr>
      </p:cxnSp>
      <p:cxnSp>
        <p:nvCxnSpPr>
          <p:cNvPr id="3204" name="Google Shape;3204;p70"/>
          <p:cNvCxnSpPr/>
          <p:nvPr/>
        </p:nvCxnSpPr>
        <p:spPr>
          <a:xfrm rot="10800000">
            <a:off x="2015025" y="2614750"/>
            <a:ext cx="1309200" cy="258000"/>
          </a:xfrm>
          <a:prstGeom prst="bentConnector3">
            <a:avLst>
              <a:gd fmla="val 74209" name="adj1"/>
            </a:avLst>
          </a:prstGeom>
          <a:noFill/>
          <a:ln cap="flat" cmpd="sng" w="9525">
            <a:solidFill>
              <a:schemeClr val="dk1"/>
            </a:solidFill>
            <a:prstDash val="solid"/>
            <a:round/>
            <a:headEnd len="med" w="med" type="oval"/>
            <a:tailEnd len="med" w="med" type="none"/>
          </a:ln>
        </p:spPr>
      </p:cxnSp>
      <p:sp>
        <p:nvSpPr>
          <p:cNvPr id="3205" name="Google Shape;3205;p70"/>
          <p:cNvSpPr/>
          <p:nvPr/>
        </p:nvSpPr>
        <p:spPr>
          <a:xfrm>
            <a:off x="2343150" y="3338525"/>
            <a:ext cx="257175" cy="242875"/>
          </a:xfrm>
          <a:custGeom>
            <a:rect b="b" l="l" r="r" t="t"/>
            <a:pathLst>
              <a:path extrusionOk="0" h="9715" w="10287">
                <a:moveTo>
                  <a:pt x="0" y="0"/>
                </a:moveTo>
                <a:lnTo>
                  <a:pt x="0" y="9715"/>
                </a:lnTo>
                <a:lnTo>
                  <a:pt x="10287" y="9715"/>
                </a:lnTo>
              </a:path>
            </a:pathLst>
          </a:custGeom>
          <a:noFill/>
          <a:ln cap="flat" cmpd="sng" w="9525">
            <a:solidFill>
              <a:schemeClr val="dk1"/>
            </a:solidFill>
            <a:prstDash val="solid"/>
            <a:round/>
            <a:headEnd len="med" w="med" type="none"/>
            <a:tailEnd len="med" w="med" type="oval"/>
          </a:ln>
        </p:spPr>
      </p:sp>
      <p:sp>
        <p:nvSpPr>
          <p:cNvPr id="3206" name="Google Shape;3206;p70"/>
          <p:cNvSpPr/>
          <p:nvPr/>
        </p:nvSpPr>
        <p:spPr>
          <a:xfrm>
            <a:off x="-2491611" y="1749713"/>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0"/>
          <p:cNvSpPr/>
          <p:nvPr/>
        </p:nvSpPr>
        <p:spPr>
          <a:xfrm flipH="1">
            <a:off x="8271609" y="4105361"/>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08" name="Google Shape;3208;p70"/>
          <p:cNvCxnSpPr/>
          <p:nvPr/>
        </p:nvCxnSpPr>
        <p:spPr>
          <a:xfrm rot="10800000">
            <a:off x="3409000" y="1461225"/>
            <a:ext cx="686400" cy="318900"/>
          </a:xfrm>
          <a:prstGeom prst="bentConnector3">
            <a:avLst>
              <a:gd fmla="val 50000" name="adj1"/>
            </a:avLst>
          </a:prstGeom>
          <a:noFill/>
          <a:ln cap="flat" cmpd="sng" w="9525">
            <a:solidFill>
              <a:schemeClr val="dk1"/>
            </a:solidFill>
            <a:prstDash val="solid"/>
            <a:round/>
            <a:headEnd len="med" w="med" type="oval"/>
            <a:tailEnd len="med" w="med" type="none"/>
          </a:ln>
        </p:spPr>
      </p:cxnSp>
      <p:sp>
        <p:nvSpPr>
          <p:cNvPr id="3209" name="Google Shape;3209;p70"/>
          <p:cNvSpPr/>
          <p:nvPr/>
        </p:nvSpPr>
        <p:spPr>
          <a:xfrm>
            <a:off x="715088" y="1391688"/>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0"/>
          <p:cNvSpPr/>
          <p:nvPr/>
        </p:nvSpPr>
        <p:spPr>
          <a:xfrm>
            <a:off x="8230523" y="3083563"/>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0"/>
          <p:cNvSpPr/>
          <p:nvPr/>
        </p:nvSpPr>
        <p:spPr>
          <a:xfrm>
            <a:off x="875350" y="39242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0"/>
          <p:cNvSpPr/>
          <p:nvPr/>
        </p:nvSpPr>
        <p:spPr>
          <a:xfrm>
            <a:off x="6695250" y="145652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16" name="Shape 3216"/>
        <p:cNvGrpSpPr/>
        <p:nvPr/>
      </p:nvGrpSpPr>
      <p:grpSpPr>
        <a:xfrm>
          <a:off x="0" y="0"/>
          <a:ext cx="0" cy="0"/>
          <a:chOff x="0" y="0"/>
          <a:chExt cx="0" cy="0"/>
        </a:xfrm>
      </p:grpSpPr>
      <p:sp>
        <p:nvSpPr>
          <p:cNvPr id="3217" name="Google Shape;3217;p71"/>
          <p:cNvSpPr/>
          <p:nvPr/>
        </p:nvSpPr>
        <p:spPr>
          <a:xfrm>
            <a:off x="1865950" y="1997775"/>
            <a:ext cx="5368800" cy="1046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1"/>
          <p:cNvSpPr/>
          <p:nvPr/>
        </p:nvSpPr>
        <p:spPr>
          <a:xfrm>
            <a:off x="1865950" y="3552475"/>
            <a:ext cx="5368800" cy="1046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1"/>
          <p:cNvSpPr/>
          <p:nvPr/>
        </p:nvSpPr>
        <p:spPr>
          <a:xfrm>
            <a:off x="1865950" y="543550"/>
            <a:ext cx="5368800" cy="1046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1"/>
          <p:cNvSpPr txBox="1"/>
          <p:nvPr>
            <p:ph type="title"/>
          </p:nvPr>
        </p:nvSpPr>
        <p:spPr>
          <a:xfrm>
            <a:off x="2277063" y="597538"/>
            <a:ext cx="4546500" cy="6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a:t>
            </a:r>
            <a:endParaRPr/>
          </a:p>
        </p:txBody>
      </p:sp>
      <p:sp>
        <p:nvSpPr>
          <p:cNvPr id="3221" name="Google Shape;3221;p71"/>
          <p:cNvSpPr txBox="1"/>
          <p:nvPr>
            <p:ph idx="1" type="subTitle"/>
          </p:nvPr>
        </p:nvSpPr>
        <p:spPr>
          <a:xfrm>
            <a:off x="2277063" y="1266262"/>
            <a:ext cx="4546500" cy="27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Is Jupiter's rotation period</a:t>
            </a:r>
            <a:endParaRPr/>
          </a:p>
        </p:txBody>
      </p:sp>
      <p:sp>
        <p:nvSpPr>
          <p:cNvPr id="3222" name="Google Shape;3222;p71"/>
          <p:cNvSpPr txBox="1"/>
          <p:nvPr>
            <p:ph idx="2" type="title"/>
          </p:nvPr>
        </p:nvSpPr>
        <p:spPr>
          <a:xfrm>
            <a:off x="2277063" y="2051712"/>
            <a:ext cx="4546500" cy="6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a:t>
            </a:r>
            <a:endParaRPr/>
          </a:p>
        </p:txBody>
      </p:sp>
      <p:sp>
        <p:nvSpPr>
          <p:cNvPr id="3223" name="Google Shape;3223;p71"/>
          <p:cNvSpPr txBox="1"/>
          <p:nvPr>
            <p:ph idx="3" type="subTitle"/>
          </p:nvPr>
        </p:nvSpPr>
        <p:spPr>
          <a:xfrm>
            <a:off x="2277063" y="2720538"/>
            <a:ext cx="4546500" cy="27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3224" name="Google Shape;3224;p71"/>
          <p:cNvSpPr txBox="1"/>
          <p:nvPr>
            <p:ph idx="4" type="title"/>
          </p:nvPr>
        </p:nvSpPr>
        <p:spPr>
          <a:xfrm>
            <a:off x="2277063" y="3604538"/>
            <a:ext cx="4546500" cy="6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80</a:t>
            </a:r>
            <a:endParaRPr/>
          </a:p>
        </p:txBody>
      </p:sp>
      <p:sp>
        <p:nvSpPr>
          <p:cNvPr id="3225" name="Google Shape;3225;p71"/>
          <p:cNvSpPr txBox="1"/>
          <p:nvPr>
            <p:ph idx="5" type="subTitle"/>
          </p:nvPr>
        </p:nvSpPr>
        <p:spPr>
          <a:xfrm>
            <a:off x="2277063" y="4277113"/>
            <a:ext cx="4546500" cy="27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Is the distance between Earth and the Moon</a:t>
            </a:r>
            <a:endParaRPr/>
          </a:p>
        </p:txBody>
      </p:sp>
      <p:sp>
        <p:nvSpPr>
          <p:cNvPr id="3226" name="Google Shape;3226;p71"/>
          <p:cNvSpPr/>
          <p:nvPr/>
        </p:nvSpPr>
        <p:spPr>
          <a:xfrm>
            <a:off x="2033650" y="4476750"/>
            <a:ext cx="127275" cy="127250"/>
          </a:xfrm>
          <a:custGeom>
            <a:rect b="b" l="l" r="r" t="t"/>
            <a:pathLst>
              <a:path extrusionOk="0" h="5090" w="5091">
                <a:moveTo>
                  <a:pt x="465" y="0"/>
                </a:moveTo>
                <a:lnTo>
                  <a:pt x="914" y="2383"/>
                </a:lnTo>
                <a:lnTo>
                  <a:pt x="1" y="4626"/>
                </a:lnTo>
                <a:lnTo>
                  <a:pt x="2383" y="4177"/>
                </a:lnTo>
                <a:lnTo>
                  <a:pt x="4611" y="5090"/>
                </a:lnTo>
                <a:lnTo>
                  <a:pt x="4178" y="2707"/>
                </a:lnTo>
                <a:lnTo>
                  <a:pt x="5090" y="480"/>
                </a:lnTo>
                <a:lnTo>
                  <a:pt x="2708" y="913"/>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1"/>
          <p:cNvSpPr/>
          <p:nvPr/>
        </p:nvSpPr>
        <p:spPr>
          <a:xfrm>
            <a:off x="-2128461" y="1329826"/>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1"/>
          <p:cNvSpPr/>
          <p:nvPr/>
        </p:nvSpPr>
        <p:spPr>
          <a:xfrm flipH="1">
            <a:off x="7987134" y="2006374"/>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1"/>
          <p:cNvSpPr/>
          <p:nvPr/>
        </p:nvSpPr>
        <p:spPr>
          <a:xfrm>
            <a:off x="6357750" y="109275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1"/>
          <p:cNvSpPr/>
          <p:nvPr/>
        </p:nvSpPr>
        <p:spPr>
          <a:xfrm>
            <a:off x="2355913" y="3803150"/>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1"/>
          <p:cNvSpPr/>
          <p:nvPr/>
        </p:nvSpPr>
        <p:spPr>
          <a:xfrm>
            <a:off x="2741200" y="8026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1"/>
          <p:cNvSpPr/>
          <p:nvPr/>
        </p:nvSpPr>
        <p:spPr>
          <a:xfrm>
            <a:off x="7014550" y="42045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1"/>
          <p:cNvSpPr/>
          <p:nvPr/>
        </p:nvSpPr>
        <p:spPr>
          <a:xfrm>
            <a:off x="2277075" y="2267163"/>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1"/>
          <p:cNvSpPr/>
          <p:nvPr/>
        </p:nvSpPr>
        <p:spPr>
          <a:xfrm>
            <a:off x="6823575" y="2551413"/>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38" name="Shape 3238"/>
        <p:cNvGrpSpPr/>
        <p:nvPr/>
      </p:nvGrpSpPr>
      <p:grpSpPr>
        <a:xfrm>
          <a:off x="0" y="0"/>
          <a:ext cx="0" cy="0"/>
          <a:chOff x="0" y="0"/>
          <a:chExt cx="0" cy="0"/>
        </a:xfrm>
      </p:grpSpPr>
      <p:sp>
        <p:nvSpPr>
          <p:cNvPr id="3239" name="Google Shape;3239;p72"/>
          <p:cNvSpPr/>
          <p:nvPr/>
        </p:nvSpPr>
        <p:spPr>
          <a:xfrm>
            <a:off x="395100" y="436144"/>
            <a:ext cx="8353800" cy="5727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Unica One"/>
              <a:ea typeface="Unica One"/>
              <a:cs typeface="Unica One"/>
              <a:sym typeface="Unica One"/>
            </a:endParaRPr>
          </a:p>
        </p:txBody>
      </p:sp>
      <p:grpSp>
        <p:nvGrpSpPr>
          <p:cNvPr id="3240" name="Google Shape;3240;p72"/>
          <p:cNvGrpSpPr/>
          <p:nvPr/>
        </p:nvGrpSpPr>
        <p:grpSpPr>
          <a:xfrm>
            <a:off x="2266612" y="1602742"/>
            <a:ext cx="4664727" cy="2665257"/>
            <a:chOff x="2266612" y="1602742"/>
            <a:chExt cx="4664727" cy="2665257"/>
          </a:xfrm>
        </p:grpSpPr>
        <p:cxnSp>
          <p:nvCxnSpPr>
            <p:cNvPr id="3241" name="Google Shape;3241;p72"/>
            <p:cNvCxnSpPr/>
            <p:nvPr/>
          </p:nvCxnSpPr>
          <p:spPr>
            <a:xfrm>
              <a:off x="5321663" y="3829696"/>
              <a:ext cx="0" cy="297600"/>
            </a:xfrm>
            <a:prstGeom prst="straightConnector1">
              <a:avLst/>
            </a:prstGeom>
            <a:noFill/>
            <a:ln cap="flat" cmpd="sng" w="9525">
              <a:solidFill>
                <a:srgbClr val="FFFFFF"/>
              </a:solidFill>
              <a:prstDash val="solid"/>
              <a:round/>
              <a:headEnd len="med" w="med" type="oval"/>
              <a:tailEnd len="med" w="med" type="none"/>
            </a:ln>
          </p:spPr>
        </p:cxnSp>
        <p:sp>
          <p:nvSpPr>
            <p:cNvPr id="3242" name="Google Shape;3242;p72"/>
            <p:cNvSpPr/>
            <p:nvPr/>
          </p:nvSpPr>
          <p:spPr>
            <a:xfrm>
              <a:off x="3226878" y="2072716"/>
              <a:ext cx="2379153" cy="286415"/>
            </a:xfrm>
            <a:custGeom>
              <a:rect b="b" l="l" r="r" t="t"/>
              <a:pathLst>
                <a:path extrusionOk="0" h="17507" w="145425">
                  <a:moveTo>
                    <a:pt x="1" y="0"/>
                  </a:moveTo>
                  <a:lnTo>
                    <a:pt x="1" y="14016"/>
                  </a:lnTo>
                  <a:lnTo>
                    <a:pt x="29988" y="14016"/>
                  </a:lnTo>
                  <a:cubicBezTo>
                    <a:pt x="31359" y="14016"/>
                    <a:pt x="32455" y="15113"/>
                    <a:pt x="32455" y="16483"/>
                  </a:cubicBezTo>
                  <a:lnTo>
                    <a:pt x="32455" y="17507"/>
                  </a:lnTo>
                  <a:lnTo>
                    <a:pt x="43712" y="17507"/>
                  </a:lnTo>
                  <a:lnTo>
                    <a:pt x="43712" y="16483"/>
                  </a:lnTo>
                  <a:cubicBezTo>
                    <a:pt x="43712" y="15113"/>
                    <a:pt x="44808" y="14016"/>
                    <a:pt x="46179" y="14016"/>
                  </a:cubicBezTo>
                  <a:lnTo>
                    <a:pt x="145425" y="14016"/>
                  </a:lnTo>
                  <a:lnTo>
                    <a:pt x="1454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2"/>
            <p:cNvSpPr/>
            <p:nvPr/>
          </p:nvSpPr>
          <p:spPr>
            <a:xfrm>
              <a:off x="4283112" y="3241343"/>
              <a:ext cx="677173" cy="1020962"/>
            </a:xfrm>
            <a:custGeom>
              <a:rect b="b" l="l" r="r" t="t"/>
              <a:pathLst>
                <a:path extrusionOk="0" h="62406" w="41392">
                  <a:moveTo>
                    <a:pt x="11605" y="1"/>
                  </a:moveTo>
                  <a:cubicBezTo>
                    <a:pt x="10727" y="1"/>
                    <a:pt x="9868" y="348"/>
                    <a:pt x="9247" y="969"/>
                  </a:cubicBezTo>
                  <a:lnTo>
                    <a:pt x="969" y="9339"/>
                  </a:lnTo>
                  <a:cubicBezTo>
                    <a:pt x="348" y="9942"/>
                    <a:pt x="1" y="10782"/>
                    <a:pt x="19" y="11659"/>
                  </a:cubicBezTo>
                  <a:lnTo>
                    <a:pt x="19" y="47019"/>
                  </a:lnTo>
                  <a:cubicBezTo>
                    <a:pt x="19" y="47897"/>
                    <a:pt x="366" y="48737"/>
                    <a:pt x="987" y="49358"/>
                  </a:cubicBezTo>
                  <a:lnTo>
                    <a:pt x="13066" y="61437"/>
                  </a:lnTo>
                  <a:cubicBezTo>
                    <a:pt x="13688" y="62059"/>
                    <a:pt x="14528" y="62406"/>
                    <a:pt x="15406" y="62406"/>
                  </a:cubicBezTo>
                  <a:lnTo>
                    <a:pt x="38083" y="62406"/>
                  </a:lnTo>
                  <a:cubicBezTo>
                    <a:pt x="39911" y="62406"/>
                    <a:pt x="41391" y="60926"/>
                    <a:pt x="41391" y="59098"/>
                  </a:cubicBezTo>
                  <a:lnTo>
                    <a:pt x="41391" y="3308"/>
                  </a:lnTo>
                  <a:cubicBezTo>
                    <a:pt x="41391" y="1481"/>
                    <a:pt x="39911" y="1"/>
                    <a:pt x="38083"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2"/>
            <p:cNvSpPr/>
            <p:nvPr/>
          </p:nvSpPr>
          <p:spPr>
            <a:xfrm>
              <a:off x="4148879" y="1602742"/>
              <a:ext cx="1244603" cy="1232039"/>
            </a:xfrm>
            <a:custGeom>
              <a:rect b="b" l="l" r="r" t="t"/>
              <a:pathLst>
                <a:path extrusionOk="0" h="75308" w="76076">
                  <a:moveTo>
                    <a:pt x="16100" y="1"/>
                  </a:moveTo>
                  <a:cubicBezTo>
                    <a:pt x="14766" y="1"/>
                    <a:pt x="13468" y="531"/>
                    <a:pt x="12500" y="1463"/>
                  </a:cubicBezTo>
                  <a:lnTo>
                    <a:pt x="1590" y="11970"/>
                  </a:lnTo>
                  <a:cubicBezTo>
                    <a:pt x="567" y="12957"/>
                    <a:pt x="1" y="14309"/>
                    <a:pt x="1" y="15716"/>
                  </a:cubicBezTo>
                  <a:lnTo>
                    <a:pt x="1" y="56467"/>
                  </a:lnTo>
                  <a:cubicBezTo>
                    <a:pt x="1" y="57892"/>
                    <a:pt x="567" y="59245"/>
                    <a:pt x="1590" y="60231"/>
                  </a:cubicBezTo>
                  <a:lnTo>
                    <a:pt x="15881" y="73882"/>
                  </a:lnTo>
                  <a:cubicBezTo>
                    <a:pt x="16849" y="74796"/>
                    <a:pt x="18128" y="75307"/>
                    <a:pt x="19481" y="75307"/>
                  </a:cubicBezTo>
                  <a:lnTo>
                    <a:pt x="56851" y="75307"/>
                  </a:lnTo>
                  <a:cubicBezTo>
                    <a:pt x="58185" y="75307"/>
                    <a:pt x="59482" y="74777"/>
                    <a:pt x="60451" y="73845"/>
                  </a:cubicBezTo>
                  <a:lnTo>
                    <a:pt x="74503" y="60231"/>
                  </a:lnTo>
                  <a:cubicBezTo>
                    <a:pt x="75509" y="59245"/>
                    <a:pt x="76075" y="57892"/>
                    <a:pt x="76075" y="56503"/>
                  </a:cubicBezTo>
                  <a:lnTo>
                    <a:pt x="76075" y="21948"/>
                  </a:lnTo>
                  <a:cubicBezTo>
                    <a:pt x="76075" y="20540"/>
                    <a:pt x="75509" y="19206"/>
                    <a:pt x="74503" y="18220"/>
                  </a:cubicBezTo>
                  <a:lnTo>
                    <a:pt x="57344" y="1499"/>
                  </a:lnTo>
                  <a:cubicBezTo>
                    <a:pt x="56376" y="549"/>
                    <a:pt x="55060" y="1"/>
                    <a:pt x="53708"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2"/>
            <p:cNvSpPr/>
            <p:nvPr/>
          </p:nvSpPr>
          <p:spPr>
            <a:xfrm>
              <a:off x="2700103" y="1934294"/>
              <a:ext cx="526792" cy="590465"/>
            </a:xfrm>
            <a:custGeom>
              <a:rect b="b" l="l" r="r" t="t"/>
              <a:pathLst>
                <a:path extrusionOk="0" h="36092" w="32200">
                  <a:moveTo>
                    <a:pt x="11020" y="0"/>
                  </a:moveTo>
                  <a:cubicBezTo>
                    <a:pt x="9777" y="0"/>
                    <a:pt x="8571" y="457"/>
                    <a:pt x="7639" y="1280"/>
                  </a:cubicBezTo>
                  <a:lnTo>
                    <a:pt x="1719" y="6524"/>
                  </a:lnTo>
                  <a:cubicBezTo>
                    <a:pt x="622" y="7493"/>
                    <a:pt x="1" y="8881"/>
                    <a:pt x="1" y="10343"/>
                  </a:cubicBezTo>
                  <a:lnTo>
                    <a:pt x="1" y="31011"/>
                  </a:lnTo>
                  <a:cubicBezTo>
                    <a:pt x="1" y="33807"/>
                    <a:pt x="2267" y="36091"/>
                    <a:pt x="5081" y="36091"/>
                  </a:cubicBezTo>
                  <a:lnTo>
                    <a:pt x="27101" y="36091"/>
                  </a:lnTo>
                  <a:cubicBezTo>
                    <a:pt x="29915" y="36091"/>
                    <a:pt x="32200" y="33807"/>
                    <a:pt x="32200" y="31011"/>
                  </a:cubicBezTo>
                  <a:lnTo>
                    <a:pt x="32200" y="5081"/>
                  </a:lnTo>
                  <a:cubicBezTo>
                    <a:pt x="32200" y="2266"/>
                    <a:pt x="29915" y="0"/>
                    <a:pt x="27101"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2"/>
            <p:cNvSpPr/>
            <p:nvPr/>
          </p:nvSpPr>
          <p:spPr>
            <a:xfrm>
              <a:off x="2266612" y="2444022"/>
              <a:ext cx="480444" cy="892111"/>
            </a:xfrm>
            <a:custGeom>
              <a:rect b="b" l="l" r="r" t="t"/>
              <a:pathLst>
                <a:path extrusionOk="0" h="54530" w="29367">
                  <a:moveTo>
                    <a:pt x="12774" y="0"/>
                  </a:moveTo>
                  <a:cubicBezTo>
                    <a:pt x="12390" y="0"/>
                    <a:pt x="12043" y="110"/>
                    <a:pt x="11733" y="311"/>
                  </a:cubicBezTo>
                  <a:lnTo>
                    <a:pt x="896" y="7219"/>
                  </a:lnTo>
                  <a:cubicBezTo>
                    <a:pt x="348" y="7566"/>
                    <a:pt x="1" y="8187"/>
                    <a:pt x="1" y="8845"/>
                  </a:cubicBezTo>
                  <a:lnTo>
                    <a:pt x="1" y="45941"/>
                  </a:lnTo>
                  <a:cubicBezTo>
                    <a:pt x="1" y="46599"/>
                    <a:pt x="348" y="47220"/>
                    <a:pt x="914" y="47567"/>
                  </a:cubicBezTo>
                  <a:lnTo>
                    <a:pt x="11477" y="54237"/>
                  </a:lnTo>
                  <a:cubicBezTo>
                    <a:pt x="11787" y="54420"/>
                    <a:pt x="12153" y="54530"/>
                    <a:pt x="12500" y="54530"/>
                  </a:cubicBezTo>
                  <a:lnTo>
                    <a:pt x="17799" y="54530"/>
                  </a:lnTo>
                  <a:cubicBezTo>
                    <a:pt x="18878" y="54530"/>
                    <a:pt x="19737" y="53652"/>
                    <a:pt x="19737" y="52593"/>
                  </a:cubicBezTo>
                  <a:lnTo>
                    <a:pt x="19737" y="45301"/>
                  </a:lnTo>
                  <a:cubicBezTo>
                    <a:pt x="19737" y="44223"/>
                    <a:pt x="20614" y="43364"/>
                    <a:pt x="21674" y="43364"/>
                  </a:cubicBezTo>
                  <a:lnTo>
                    <a:pt x="27412" y="43364"/>
                  </a:lnTo>
                  <a:cubicBezTo>
                    <a:pt x="28490" y="43364"/>
                    <a:pt x="29349" y="42505"/>
                    <a:pt x="29367" y="41445"/>
                  </a:cubicBezTo>
                  <a:lnTo>
                    <a:pt x="29367" y="13121"/>
                  </a:lnTo>
                  <a:cubicBezTo>
                    <a:pt x="29367" y="12054"/>
                    <a:pt x="28508" y="11184"/>
                    <a:pt x="27462" y="11184"/>
                  </a:cubicBezTo>
                  <a:cubicBezTo>
                    <a:pt x="27452" y="11184"/>
                    <a:pt x="27441" y="11184"/>
                    <a:pt x="27430" y="11184"/>
                  </a:cubicBezTo>
                  <a:lnTo>
                    <a:pt x="21600" y="11184"/>
                  </a:lnTo>
                  <a:cubicBezTo>
                    <a:pt x="20522" y="11166"/>
                    <a:pt x="19663" y="10307"/>
                    <a:pt x="19663" y="9229"/>
                  </a:cubicBezTo>
                  <a:lnTo>
                    <a:pt x="19718" y="1956"/>
                  </a:lnTo>
                  <a:cubicBezTo>
                    <a:pt x="19737" y="877"/>
                    <a:pt x="18878" y="0"/>
                    <a:pt x="17799"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2"/>
            <p:cNvSpPr/>
            <p:nvPr/>
          </p:nvSpPr>
          <p:spPr>
            <a:xfrm>
              <a:off x="3246608" y="2544473"/>
              <a:ext cx="304656" cy="599136"/>
            </a:xfrm>
            <a:custGeom>
              <a:rect b="b" l="l" r="r" t="t"/>
              <a:pathLst>
                <a:path extrusionOk="0" h="36622" w="18622">
                  <a:moveTo>
                    <a:pt x="8023" y="0"/>
                  </a:moveTo>
                  <a:cubicBezTo>
                    <a:pt x="7603" y="0"/>
                    <a:pt x="7201" y="165"/>
                    <a:pt x="6890" y="457"/>
                  </a:cubicBezTo>
                  <a:lnTo>
                    <a:pt x="549" y="6341"/>
                  </a:lnTo>
                  <a:cubicBezTo>
                    <a:pt x="202" y="6652"/>
                    <a:pt x="1" y="7109"/>
                    <a:pt x="1" y="7584"/>
                  </a:cubicBezTo>
                  <a:lnTo>
                    <a:pt x="1" y="34922"/>
                  </a:lnTo>
                  <a:cubicBezTo>
                    <a:pt x="1" y="35872"/>
                    <a:pt x="768" y="36621"/>
                    <a:pt x="1700" y="36621"/>
                  </a:cubicBezTo>
                  <a:lnTo>
                    <a:pt x="16922" y="36621"/>
                  </a:lnTo>
                  <a:cubicBezTo>
                    <a:pt x="17854" y="36621"/>
                    <a:pt x="18622" y="35872"/>
                    <a:pt x="18622" y="34922"/>
                  </a:cubicBezTo>
                  <a:lnTo>
                    <a:pt x="18622" y="6524"/>
                  </a:lnTo>
                  <a:cubicBezTo>
                    <a:pt x="18622" y="6067"/>
                    <a:pt x="18439" y="5629"/>
                    <a:pt x="18128" y="5318"/>
                  </a:cubicBezTo>
                  <a:lnTo>
                    <a:pt x="13322" y="494"/>
                  </a:lnTo>
                  <a:cubicBezTo>
                    <a:pt x="12993" y="183"/>
                    <a:pt x="12573" y="0"/>
                    <a:pt x="12116"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2"/>
            <p:cNvSpPr/>
            <p:nvPr/>
          </p:nvSpPr>
          <p:spPr>
            <a:xfrm>
              <a:off x="3619126" y="2359114"/>
              <a:ext cx="664298" cy="624543"/>
            </a:xfrm>
            <a:custGeom>
              <a:rect b="b" l="l" r="r" t="t"/>
              <a:pathLst>
                <a:path extrusionOk="0" h="38175" w="40605">
                  <a:moveTo>
                    <a:pt x="2650" y="1"/>
                  </a:moveTo>
                  <a:cubicBezTo>
                    <a:pt x="1188" y="1"/>
                    <a:pt x="0" y="1188"/>
                    <a:pt x="0" y="2650"/>
                  </a:cubicBezTo>
                  <a:lnTo>
                    <a:pt x="0" y="29531"/>
                  </a:lnTo>
                  <a:cubicBezTo>
                    <a:pt x="0" y="30079"/>
                    <a:pt x="165" y="30628"/>
                    <a:pt x="493" y="31066"/>
                  </a:cubicBezTo>
                  <a:lnTo>
                    <a:pt x="4751" y="37060"/>
                  </a:lnTo>
                  <a:cubicBezTo>
                    <a:pt x="5245" y="37754"/>
                    <a:pt x="6049" y="38175"/>
                    <a:pt x="6908" y="38175"/>
                  </a:cubicBezTo>
                  <a:lnTo>
                    <a:pt x="37937" y="38175"/>
                  </a:lnTo>
                  <a:cubicBezTo>
                    <a:pt x="39417" y="38175"/>
                    <a:pt x="40605" y="36987"/>
                    <a:pt x="40605" y="35525"/>
                  </a:cubicBezTo>
                  <a:lnTo>
                    <a:pt x="40605" y="30244"/>
                  </a:lnTo>
                  <a:cubicBezTo>
                    <a:pt x="40605" y="29495"/>
                    <a:pt x="40294" y="28800"/>
                    <a:pt x="39746" y="28288"/>
                  </a:cubicBezTo>
                  <a:lnTo>
                    <a:pt x="29695" y="19042"/>
                  </a:lnTo>
                  <a:cubicBezTo>
                    <a:pt x="29147" y="18549"/>
                    <a:pt x="28836" y="17836"/>
                    <a:pt x="28836" y="17087"/>
                  </a:cubicBezTo>
                  <a:lnTo>
                    <a:pt x="28836" y="2650"/>
                  </a:lnTo>
                  <a:cubicBezTo>
                    <a:pt x="28836" y="1188"/>
                    <a:pt x="27649" y="1"/>
                    <a:pt x="261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2"/>
            <p:cNvSpPr/>
            <p:nvPr/>
          </p:nvSpPr>
          <p:spPr>
            <a:xfrm>
              <a:off x="2698614" y="3289474"/>
              <a:ext cx="532469" cy="587782"/>
            </a:xfrm>
            <a:custGeom>
              <a:rect b="b" l="l" r="r" t="t"/>
              <a:pathLst>
                <a:path extrusionOk="0" h="35928" w="32547">
                  <a:moveTo>
                    <a:pt x="2248" y="1"/>
                  </a:moveTo>
                  <a:cubicBezTo>
                    <a:pt x="1006" y="1"/>
                    <a:pt x="1" y="1006"/>
                    <a:pt x="1" y="2249"/>
                  </a:cubicBezTo>
                  <a:lnTo>
                    <a:pt x="1" y="27741"/>
                  </a:lnTo>
                  <a:cubicBezTo>
                    <a:pt x="1" y="28435"/>
                    <a:pt x="311" y="29075"/>
                    <a:pt x="859" y="29495"/>
                  </a:cubicBezTo>
                  <a:lnTo>
                    <a:pt x="8388" y="35434"/>
                  </a:lnTo>
                  <a:cubicBezTo>
                    <a:pt x="8790" y="35745"/>
                    <a:pt x="9284" y="35927"/>
                    <a:pt x="9777" y="35927"/>
                  </a:cubicBezTo>
                  <a:lnTo>
                    <a:pt x="30299" y="35927"/>
                  </a:lnTo>
                  <a:cubicBezTo>
                    <a:pt x="31541" y="35927"/>
                    <a:pt x="32546" y="34922"/>
                    <a:pt x="32546" y="33680"/>
                  </a:cubicBezTo>
                  <a:lnTo>
                    <a:pt x="32546" y="2249"/>
                  </a:lnTo>
                  <a:cubicBezTo>
                    <a:pt x="32546" y="1006"/>
                    <a:pt x="31541" y="1"/>
                    <a:pt x="302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2"/>
            <p:cNvSpPr/>
            <p:nvPr/>
          </p:nvSpPr>
          <p:spPr>
            <a:xfrm>
              <a:off x="3712688" y="3089768"/>
              <a:ext cx="570440" cy="615889"/>
            </a:xfrm>
            <a:custGeom>
              <a:rect b="b" l="l" r="r" t="t"/>
              <a:pathLst>
                <a:path extrusionOk="0" h="37646" w="34868">
                  <a:moveTo>
                    <a:pt x="2285" y="1"/>
                  </a:moveTo>
                  <a:cubicBezTo>
                    <a:pt x="1024" y="1"/>
                    <a:pt x="1" y="1024"/>
                    <a:pt x="1" y="2285"/>
                  </a:cubicBezTo>
                  <a:lnTo>
                    <a:pt x="1" y="37060"/>
                  </a:lnTo>
                  <a:cubicBezTo>
                    <a:pt x="1" y="37389"/>
                    <a:pt x="257" y="37645"/>
                    <a:pt x="586" y="37645"/>
                  </a:cubicBezTo>
                  <a:lnTo>
                    <a:pt x="18494" y="37645"/>
                  </a:lnTo>
                  <a:cubicBezTo>
                    <a:pt x="19115" y="37645"/>
                    <a:pt x="19718" y="37389"/>
                    <a:pt x="20139" y="36951"/>
                  </a:cubicBezTo>
                  <a:lnTo>
                    <a:pt x="26023" y="30829"/>
                  </a:lnTo>
                  <a:cubicBezTo>
                    <a:pt x="26425" y="30409"/>
                    <a:pt x="26644" y="29842"/>
                    <a:pt x="26644" y="29239"/>
                  </a:cubicBezTo>
                  <a:lnTo>
                    <a:pt x="26644" y="18311"/>
                  </a:lnTo>
                  <a:cubicBezTo>
                    <a:pt x="26644" y="17727"/>
                    <a:pt x="26882" y="17160"/>
                    <a:pt x="27284" y="16740"/>
                  </a:cubicBezTo>
                  <a:lnTo>
                    <a:pt x="34246" y="9394"/>
                  </a:lnTo>
                  <a:cubicBezTo>
                    <a:pt x="34648" y="8973"/>
                    <a:pt x="34868" y="8407"/>
                    <a:pt x="34868" y="7822"/>
                  </a:cubicBezTo>
                  <a:lnTo>
                    <a:pt x="34868" y="2285"/>
                  </a:lnTo>
                  <a:cubicBezTo>
                    <a:pt x="34868" y="1024"/>
                    <a:pt x="33844" y="1"/>
                    <a:pt x="32583"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2"/>
            <p:cNvSpPr/>
            <p:nvPr/>
          </p:nvSpPr>
          <p:spPr>
            <a:xfrm>
              <a:off x="5053538" y="2965105"/>
              <a:ext cx="556682" cy="512739"/>
            </a:xfrm>
            <a:custGeom>
              <a:rect b="b" l="l" r="r" t="t"/>
              <a:pathLst>
                <a:path extrusionOk="0" h="31341" w="34027">
                  <a:moveTo>
                    <a:pt x="1" y="1"/>
                  </a:moveTo>
                  <a:lnTo>
                    <a:pt x="1" y="30061"/>
                  </a:lnTo>
                  <a:cubicBezTo>
                    <a:pt x="1" y="30774"/>
                    <a:pt x="585" y="31340"/>
                    <a:pt x="1298" y="31340"/>
                  </a:cubicBezTo>
                  <a:lnTo>
                    <a:pt x="27338" y="31340"/>
                  </a:lnTo>
                  <a:cubicBezTo>
                    <a:pt x="27686" y="31340"/>
                    <a:pt x="28015" y="31212"/>
                    <a:pt x="28252" y="30975"/>
                  </a:cubicBezTo>
                  <a:lnTo>
                    <a:pt x="33661" y="25548"/>
                  </a:lnTo>
                  <a:cubicBezTo>
                    <a:pt x="33899" y="25292"/>
                    <a:pt x="34027" y="24963"/>
                    <a:pt x="34027" y="24634"/>
                  </a:cubicBezTo>
                  <a:lnTo>
                    <a:pt x="34027" y="1298"/>
                  </a:lnTo>
                  <a:cubicBezTo>
                    <a:pt x="34027" y="585"/>
                    <a:pt x="33442" y="1"/>
                    <a:pt x="327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2"/>
            <p:cNvSpPr/>
            <p:nvPr/>
          </p:nvSpPr>
          <p:spPr>
            <a:xfrm>
              <a:off x="4997955" y="3825796"/>
              <a:ext cx="563847" cy="436207"/>
            </a:xfrm>
            <a:custGeom>
              <a:rect b="b" l="l" r="r" t="t"/>
              <a:pathLst>
                <a:path extrusionOk="0" h="26663" w="34465">
                  <a:moveTo>
                    <a:pt x="3055" y="0"/>
                  </a:moveTo>
                  <a:cubicBezTo>
                    <a:pt x="1371" y="0"/>
                    <a:pt x="0" y="1364"/>
                    <a:pt x="0" y="3052"/>
                  </a:cubicBezTo>
                  <a:lnTo>
                    <a:pt x="0" y="18256"/>
                  </a:lnTo>
                  <a:cubicBezTo>
                    <a:pt x="0" y="19060"/>
                    <a:pt x="329" y="19846"/>
                    <a:pt x="896" y="20412"/>
                  </a:cubicBezTo>
                  <a:lnTo>
                    <a:pt x="6250" y="25767"/>
                  </a:lnTo>
                  <a:cubicBezTo>
                    <a:pt x="6835" y="26333"/>
                    <a:pt x="7602" y="26662"/>
                    <a:pt x="8406" y="26662"/>
                  </a:cubicBezTo>
                  <a:lnTo>
                    <a:pt x="25803" y="26662"/>
                  </a:lnTo>
                  <a:cubicBezTo>
                    <a:pt x="26571" y="26662"/>
                    <a:pt x="27338" y="26370"/>
                    <a:pt x="27905" y="25821"/>
                  </a:cubicBezTo>
                  <a:lnTo>
                    <a:pt x="33515" y="20504"/>
                  </a:lnTo>
                  <a:cubicBezTo>
                    <a:pt x="34118" y="19937"/>
                    <a:pt x="34465" y="19133"/>
                    <a:pt x="34465" y="18293"/>
                  </a:cubicBezTo>
                  <a:lnTo>
                    <a:pt x="34465" y="3399"/>
                  </a:lnTo>
                  <a:cubicBezTo>
                    <a:pt x="34465" y="1737"/>
                    <a:pt x="33113" y="366"/>
                    <a:pt x="31450" y="348"/>
                  </a:cubicBezTo>
                  <a:lnTo>
                    <a:pt x="3089" y="1"/>
                  </a:lnTo>
                  <a:cubicBezTo>
                    <a:pt x="3077" y="0"/>
                    <a:pt x="3066" y="0"/>
                    <a:pt x="3055"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2"/>
            <p:cNvSpPr/>
            <p:nvPr/>
          </p:nvSpPr>
          <p:spPr>
            <a:xfrm>
              <a:off x="5606015" y="3390236"/>
              <a:ext cx="516927" cy="588960"/>
            </a:xfrm>
            <a:custGeom>
              <a:rect b="b" l="l" r="r" t="t"/>
              <a:pathLst>
                <a:path extrusionOk="0" h="36000" w="31597">
                  <a:moveTo>
                    <a:pt x="7694" y="0"/>
                  </a:moveTo>
                  <a:cubicBezTo>
                    <a:pt x="7237" y="0"/>
                    <a:pt x="6799" y="183"/>
                    <a:pt x="6506" y="530"/>
                  </a:cubicBezTo>
                  <a:lnTo>
                    <a:pt x="403" y="7419"/>
                  </a:lnTo>
                  <a:cubicBezTo>
                    <a:pt x="147" y="7712"/>
                    <a:pt x="1" y="8077"/>
                    <a:pt x="1" y="8479"/>
                  </a:cubicBezTo>
                  <a:lnTo>
                    <a:pt x="1" y="34392"/>
                  </a:lnTo>
                  <a:cubicBezTo>
                    <a:pt x="1" y="35269"/>
                    <a:pt x="714" y="36000"/>
                    <a:pt x="1609" y="36000"/>
                  </a:cubicBezTo>
                  <a:lnTo>
                    <a:pt x="15917" y="36000"/>
                  </a:lnTo>
                  <a:cubicBezTo>
                    <a:pt x="16338" y="36000"/>
                    <a:pt x="16758" y="35835"/>
                    <a:pt x="17069" y="35543"/>
                  </a:cubicBezTo>
                  <a:lnTo>
                    <a:pt x="31121" y="21582"/>
                  </a:lnTo>
                  <a:cubicBezTo>
                    <a:pt x="31432" y="21289"/>
                    <a:pt x="31597" y="20869"/>
                    <a:pt x="31597" y="20449"/>
                  </a:cubicBezTo>
                  <a:lnTo>
                    <a:pt x="31597" y="1590"/>
                  </a:lnTo>
                  <a:cubicBezTo>
                    <a:pt x="31597" y="713"/>
                    <a:pt x="30884" y="0"/>
                    <a:pt x="30007"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2"/>
            <p:cNvSpPr/>
            <p:nvPr/>
          </p:nvSpPr>
          <p:spPr>
            <a:xfrm>
              <a:off x="5287322" y="2507695"/>
              <a:ext cx="410194" cy="393752"/>
            </a:xfrm>
            <a:custGeom>
              <a:rect b="b" l="l" r="r" t="t"/>
              <a:pathLst>
                <a:path extrusionOk="0" h="24068" w="25073">
                  <a:moveTo>
                    <a:pt x="11586" y="1"/>
                  </a:moveTo>
                  <a:cubicBezTo>
                    <a:pt x="10947" y="1"/>
                    <a:pt x="10417" y="531"/>
                    <a:pt x="10417" y="1170"/>
                  </a:cubicBezTo>
                  <a:lnTo>
                    <a:pt x="10399" y="2797"/>
                  </a:lnTo>
                  <a:cubicBezTo>
                    <a:pt x="10399" y="3107"/>
                    <a:pt x="10271" y="3418"/>
                    <a:pt x="10051" y="3637"/>
                  </a:cubicBezTo>
                  <a:lnTo>
                    <a:pt x="366" y="12993"/>
                  </a:lnTo>
                  <a:cubicBezTo>
                    <a:pt x="147" y="13213"/>
                    <a:pt x="1" y="13505"/>
                    <a:pt x="19" y="13834"/>
                  </a:cubicBezTo>
                  <a:lnTo>
                    <a:pt x="19" y="22898"/>
                  </a:lnTo>
                  <a:cubicBezTo>
                    <a:pt x="1" y="23537"/>
                    <a:pt x="531" y="24067"/>
                    <a:pt x="1189" y="24067"/>
                  </a:cubicBezTo>
                  <a:lnTo>
                    <a:pt x="23903" y="24067"/>
                  </a:lnTo>
                  <a:cubicBezTo>
                    <a:pt x="24543" y="24067"/>
                    <a:pt x="25073" y="23537"/>
                    <a:pt x="25073" y="22880"/>
                  </a:cubicBezTo>
                  <a:lnTo>
                    <a:pt x="25073" y="1188"/>
                  </a:lnTo>
                  <a:cubicBezTo>
                    <a:pt x="25073" y="531"/>
                    <a:pt x="24543" y="1"/>
                    <a:pt x="23903"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2"/>
            <p:cNvSpPr/>
            <p:nvPr/>
          </p:nvSpPr>
          <p:spPr>
            <a:xfrm>
              <a:off x="6536392" y="2554338"/>
              <a:ext cx="394947" cy="515716"/>
            </a:xfrm>
            <a:custGeom>
              <a:rect b="b" l="l" r="r" t="t"/>
              <a:pathLst>
                <a:path extrusionOk="0" h="31523" w="24141">
                  <a:moveTo>
                    <a:pt x="2230" y="0"/>
                  </a:moveTo>
                  <a:cubicBezTo>
                    <a:pt x="1006" y="0"/>
                    <a:pt x="0" y="1024"/>
                    <a:pt x="0" y="2266"/>
                  </a:cubicBezTo>
                  <a:lnTo>
                    <a:pt x="0" y="29275"/>
                  </a:lnTo>
                  <a:cubicBezTo>
                    <a:pt x="0" y="30518"/>
                    <a:pt x="1006" y="31523"/>
                    <a:pt x="2248" y="31523"/>
                  </a:cubicBezTo>
                  <a:lnTo>
                    <a:pt x="12701" y="31523"/>
                  </a:lnTo>
                  <a:cubicBezTo>
                    <a:pt x="13213" y="31523"/>
                    <a:pt x="13724" y="31340"/>
                    <a:pt x="14126" y="31011"/>
                  </a:cubicBezTo>
                  <a:lnTo>
                    <a:pt x="23318" y="23537"/>
                  </a:lnTo>
                  <a:cubicBezTo>
                    <a:pt x="23848" y="23117"/>
                    <a:pt x="24140" y="22477"/>
                    <a:pt x="24140" y="21801"/>
                  </a:cubicBezTo>
                  <a:lnTo>
                    <a:pt x="24140" y="10636"/>
                  </a:lnTo>
                  <a:cubicBezTo>
                    <a:pt x="24140" y="9978"/>
                    <a:pt x="23866" y="9375"/>
                    <a:pt x="23391" y="8955"/>
                  </a:cubicBezTo>
                  <a:lnTo>
                    <a:pt x="13870" y="567"/>
                  </a:lnTo>
                  <a:cubicBezTo>
                    <a:pt x="13468" y="201"/>
                    <a:pt x="12938" y="0"/>
                    <a:pt x="12390"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2"/>
            <p:cNvSpPr/>
            <p:nvPr/>
          </p:nvSpPr>
          <p:spPr>
            <a:xfrm>
              <a:off x="3226878" y="3465262"/>
              <a:ext cx="1056545" cy="540551"/>
            </a:xfrm>
            <a:custGeom>
              <a:rect b="b" l="l" r="r" t="t"/>
              <a:pathLst>
                <a:path extrusionOk="0" h="33041" w="64581">
                  <a:moveTo>
                    <a:pt x="1" y="1"/>
                  </a:moveTo>
                  <a:lnTo>
                    <a:pt x="1" y="14035"/>
                  </a:lnTo>
                  <a:lnTo>
                    <a:pt x="11148" y="14035"/>
                  </a:lnTo>
                  <a:cubicBezTo>
                    <a:pt x="12025" y="14035"/>
                    <a:pt x="12719" y="14730"/>
                    <a:pt x="12719" y="15607"/>
                  </a:cubicBezTo>
                  <a:lnTo>
                    <a:pt x="12719" y="29952"/>
                  </a:lnTo>
                  <a:cubicBezTo>
                    <a:pt x="12719" y="31669"/>
                    <a:pt x="14108" y="33040"/>
                    <a:pt x="15826" y="33040"/>
                  </a:cubicBezTo>
                  <a:lnTo>
                    <a:pt x="64581" y="33040"/>
                  </a:lnTo>
                  <a:lnTo>
                    <a:pt x="64581" y="19024"/>
                  </a:lnTo>
                  <a:lnTo>
                    <a:pt x="44315" y="19024"/>
                  </a:lnTo>
                  <a:cubicBezTo>
                    <a:pt x="42451" y="19024"/>
                    <a:pt x="40934" y="17526"/>
                    <a:pt x="40934" y="15662"/>
                  </a:cubicBezTo>
                  <a:lnTo>
                    <a:pt x="40934" y="14693"/>
                  </a:lnTo>
                  <a:lnTo>
                    <a:pt x="29696" y="14693"/>
                  </a:lnTo>
                  <a:lnTo>
                    <a:pt x="29696" y="16173"/>
                  </a:lnTo>
                  <a:cubicBezTo>
                    <a:pt x="29696" y="17745"/>
                    <a:pt x="28417" y="19024"/>
                    <a:pt x="26827" y="19024"/>
                  </a:cubicBezTo>
                  <a:cubicBezTo>
                    <a:pt x="25255" y="19024"/>
                    <a:pt x="23976" y="17745"/>
                    <a:pt x="23976" y="16173"/>
                  </a:cubicBezTo>
                  <a:lnTo>
                    <a:pt x="23976" y="3455"/>
                  </a:lnTo>
                  <a:cubicBezTo>
                    <a:pt x="23976" y="1554"/>
                    <a:pt x="22423" y="1"/>
                    <a:pt x="205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2"/>
            <p:cNvSpPr/>
            <p:nvPr/>
          </p:nvSpPr>
          <p:spPr>
            <a:xfrm>
              <a:off x="4678943" y="2834764"/>
              <a:ext cx="374611" cy="406595"/>
            </a:xfrm>
            <a:custGeom>
              <a:rect b="b" l="l" r="r" t="t"/>
              <a:pathLst>
                <a:path extrusionOk="0" h="24853" w="22898">
                  <a:moveTo>
                    <a:pt x="0" y="0"/>
                  </a:moveTo>
                  <a:lnTo>
                    <a:pt x="0" y="24853"/>
                  </a:lnTo>
                  <a:lnTo>
                    <a:pt x="11257" y="24853"/>
                  </a:lnTo>
                  <a:lnTo>
                    <a:pt x="11257" y="23647"/>
                  </a:lnTo>
                  <a:cubicBezTo>
                    <a:pt x="11257" y="22733"/>
                    <a:pt x="12006" y="22002"/>
                    <a:pt x="12920" y="22002"/>
                  </a:cubicBezTo>
                  <a:lnTo>
                    <a:pt x="22898" y="22002"/>
                  </a:lnTo>
                  <a:lnTo>
                    <a:pt x="22898" y="7968"/>
                  </a:lnTo>
                  <a:lnTo>
                    <a:pt x="12920" y="7968"/>
                  </a:lnTo>
                  <a:cubicBezTo>
                    <a:pt x="12006" y="7968"/>
                    <a:pt x="11257" y="7237"/>
                    <a:pt x="11257" y="6323"/>
                  </a:cubicBezTo>
                  <a:lnTo>
                    <a:pt x="112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2"/>
            <p:cNvSpPr/>
            <p:nvPr/>
          </p:nvSpPr>
          <p:spPr>
            <a:xfrm>
              <a:off x="4960269" y="3522375"/>
              <a:ext cx="649361" cy="307633"/>
            </a:xfrm>
            <a:custGeom>
              <a:rect b="b" l="l" r="r" t="t"/>
              <a:pathLst>
                <a:path extrusionOk="0" h="18804" w="39692">
                  <a:moveTo>
                    <a:pt x="0" y="0"/>
                  </a:moveTo>
                  <a:lnTo>
                    <a:pt x="0" y="14016"/>
                  </a:lnTo>
                  <a:lnTo>
                    <a:pt x="19626" y="14016"/>
                  </a:lnTo>
                  <a:cubicBezTo>
                    <a:pt x="20485" y="14016"/>
                    <a:pt x="21198" y="14729"/>
                    <a:pt x="21198" y="15606"/>
                  </a:cubicBezTo>
                  <a:lnTo>
                    <a:pt x="21198" y="18804"/>
                  </a:lnTo>
                  <a:lnTo>
                    <a:pt x="32436" y="18804"/>
                  </a:lnTo>
                  <a:cubicBezTo>
                    <a:pt x="32436" y="18804"/>
                    <a:pt x="32455" y="18804"/>
                    <a:pt x="32455" y="18786"/>
                  </a:cubicBezTo>
                  <a:lnTo>
                    <a:pt x="32455" y="15606"/>
                  </a:lnTo>
                  <a:cubicBezTo>
                    <a:pt x="32455" y="14729"/>
                    <a:pt x="33167" y="14016"/>
                    <a:pt x="34044" y="14016"/>
                  </a:cubicBezTo>
                  <a:lnTo>
                    <a:pt x="38120" y="14016"/>
                  </a:lnTo>
                  <a:cubicBezTo>
                    <a:pt x="38978" y="14016"/>
                    <a:pt x="39691" y="13322"/>
                    <a:pt x="39691" y="12445"/>
                  </a:cubicBezTo>
                  <a:lnTo>
                    <a:pt x="39691" y="1590"/>
                  </a:lnTo>
                  <a:cubicBezTo>
                    <a:pt x="39691" y="713"/>
                    <a:pt x="38978" y="0"/>
                    <a:pt x="381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2"/>
            <p:cNvSpPr/>
            <p:nvPr/>
          </p:nvSpPr>
          <p:spPr>
            <a:xfrm>
              <a:off x="5697500" y="2436840"/>
              <a:ext cx="838908" cy="953101"/>
            </a:xfrm>
            <a:custGeom>
              <a:rect b="b" l="l" r="r" t="t"/>
              <a:pathLst>
                <a:path extrusionOk="0" h="58258" w="51278">
                  <a:moveTo>
                    <a:pt x="8242" y="1"/>
                  </a:moveTo>
                  <a:cubicBezTo>
                    <a:pt x="6817" y="1"/>
                    <a:pt x="5666" y="1152"/>
                    <a:pt x="5666" y="2596"/>
                  </a:cubicBezTo>
                  <a:lnTo>
                    <a:pt x="5666" y="4058"/>
                  </a:lnTo>
                  <a:cubicBezTo>
                    <a:pt x="5666" y="5684"/>
                    <a:pt x="4350" y="7000"/>
                    <a:pt x="2724" y="7000"/>
                  </a:cubicBezTo>
                  <a:lnTo>
                    <a:pt x="1" y="7000"/>
                  </a:lnTo>
                  <a:lnTo>
                    <a:pt x="1" y="21016"/>
                  </a:lnTo>
                  <a:lnTo>
                    <a:pt x="18987" y="21016"/>
                  </a:lnTo>
                  <a:cubicBezTo>
                    <a:pt x="20431" y="21016"/>
                    <a:pt x="21582" y="22167"/>
                    <a:pt x="21582" y="23611"/>
                  </a:cubicBezTo>
                  <a:lnTo>
                    <a:pt x="21582" y="25018"/>
                  </a:lnTo>
                  <a:cubicBezTo>
                    <a:pt x="21582" y="26443"/>
                    <a:pt x="20431" y="27613"/>
                    <a:pt x="18987" y="27613"/>
                  </a:cubicBezTo>
                  <a:lnTo>
                    <a:pt x="16904" y="27613"/>
                  </a:lnTo>
                  <a:lnTo>
                    <a:pt x="16904" y="27576"/>
                  </a:lnTo>
                  <a:lnTo>
                    <a:pt x="6726" y="27576"/>
                  </a:lnTo>
                  <a:cubicBezTo>
                    <a:pt x="6122" y="27576"/>
                    <a:pt x="5647" y="28069"/>
                    <a:pt x="5647" y="28654"/>
                  </a:cubicBezTo>
                  <a:lnTo>
                    <a:pt x="5647" y="58258"/>
                  </a:lnTo>
                  <a:lnTo>
                    <a:pt x="16904" y="58258"/>
                  </a:lnTo>
                  <a:lnTo>
                    <a:pt x="16904" y="44224"/>
                  </a:lnTo>
                  <a:cubicBezTo>
                    <a:pt x="16904" y="42798"/>
                    <a:pt x="18074" y="41647"/>
                    <a:pt x="19499" y="41647"/>
                  </a:cubicBezTo>
                  <a:lnTo>
                    <a:pt x="30080" y="41647"/>
                  </a:lnTo>
                  <a:cubicBezTo>
                    <a:pt x="31505" y="41647"/>
                    <a:pt x="32656" y="40496"/>
                    <a:pt x="32656" y="39070"/>
                  </a:cubicBezTo>
                  <a:lnTo>
                    <a:pt x="32656" y="32547"/>
                  </a:lnTo>
                  <a:cubicBezTo>
                    <a:pt x="32656" y="31121"/>
                    <a:pt x="33826" y="29952"/>
                    <a:pt x="35251" y="29952"/>
                  </a:cubicBezTo>
                  <a:lnTo>
                    <a:pt x="51277" y="29952"/>
                  </a:lnTo>
                  <a:lnTo>
                    <a:pt x="51277" y="15936"/>
                  </a:lnTo>
                  <a:lnTo>
                    <a:pt x="35251" y="15936"/>
                  </a:lnTo>
                  <a:cubicBezTo>
                    <a:pt x="33808" y="15936"/>
                    <a:pt x="32656" y="14766"/>
                    <a:pt x="32656" y="13341"/>
                  </a:cubicBezTo>
                  <a:lnTo>
                    <a:pt x="32656" y="9595"/>
                  </a:lnTo>
                  <a:cubicBezTo>
                    <a:pt x="32656" y="8151"/>
                    <a:pt x="31505" y="7000"/>
                    <a:pt x="30061" y="7000"/>
                  </a:cubicBezTo>
                  <a:lnTo>
                    <a:pt x="19499" y="7000"/>
                  </a:lnTo>
                  <a:cubicBezTo>
                    <a:pt x="18055" y="7000"/>
                    <a:pt x="16904" y="5848"/>
                    <a:pt x="16904" y="4423"/>
                  </a:cubicBezTo>
                  <a:lnTo>
                    <a:pt x="16904" y="2596"/>
                  </a:lnTo>
                  <a:cubicBezTo>
                    <a:pt x="16904" y="1152"/>
                    <a:pt x="15753" y="1"/>
                    <a:pt x="143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2"/>
            <p:cNvSpPr/>
            <p:nvPr/>
          </p:nvSpPr>
          <p:spPr>
            <a:xfrm>
              <a:off x="2747039" y="2524742"/>
              <a:ext cx="499880" cy="770441"/>
            </a:xfrm>
            <a:custGeom>
              <a:rect b="b" l="l" r="r" t="t"/>
              <a:pathLst>
                <a:path extrusionOk="0" h="47093" w="30555">
                  <a:moveTo>
                    <a:pt x="9156" y="0"/>
                  </a:moveTo>
                  <a:lnTo>
                    <a:pt x="9156" y="13834"/>
                  </a:lnTo>
                  <a:cubicBezTo>
                    <a:pt x="9156" y="14985"/>
                    <a:pt x="8224" y="15917"/>
                    <a:pt x="7073" y="15917"/>
                  </a:cubicBezTo>
                  <a:lnTo>
                    <a:pt x="1" y="15917"/>
                  </a:lnTo>
                  <a:lnTo>
                    <a:pt x="1" y="29604"/>
                  </a:lnTo>
                  <a:lnTo>
                    <a:pt x="5666" y="29604"/>
                  </a:lnTo>
                  <a:cubicBezTo>
                    <a:pt x="7603" y="29604"/>
                    <a:pt x="9174" y="31175"/>
                    <a:pt x="9174" y="33113"/>
                  </a:cubicBezTo>
                  <a:lnTo>
                    <a:pt x="9174" y="47092"/>
                  </a:lnTo>
                  <a:lnTo>
                    <a:pt x="20413" y="47092"/>
                  </a:lnTo>
                  <a:lnTo>
                    <a:pt x="20413" y="32162"/>
                  </a:lnTo>
                  <a:cubicBezTo>
                    <a:pt x="20413" y="30755"/>
                    <a:pt x="21564" y="29604"/>
                    <a:pt x="22990" y="29604"/>
                  </a:cubicBezTo>
                  <a:lnTo>
                    <a:pt x="30555" y="29604"/>
                  </a:lnTo>
                  <a:lnTo>
                    <a:pt x="30537" y="15935"/>
                  </a:lnTo>
                  <a:lnTo>
                    <a:pt x="22935" y="15935"/>
                  </a:lnTo>
                  <a:cubicBezTo>
                    <a:pt x="21546" y="15935"/>
                    <a:pt x="20413" y="14802"/>
                    <a:pt x="20413" y="13413"/>
                  </a:cubicBezTo>
                  <a:lnTo>
                    <a:pt x="2041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2"/>
            <p:cNvSpPr/>
            <p:nvPr/>
          </p:nvSpPr>
          <p:spPr>
            <a:xfrm>
              <a:off x="3712999" y="3548355"/>
              <a:ext cx="358169" cy="168001"/>
            </a:xfrm>
            <a:custGeom>
              <a:rect b="b" l="l" r="r" t="t"/>
              <a:pathLst>
                <a:path extrusionOk="0" h="10269" w="21893">
                  <a:moveTo>
                    <a:pt x="13714" y="0"/>
                  </a:moveTo>
                  <a:cubicBezTo>
                    <a:pt x="13474" y="0"/>
                    <a:pt x="13233" y="13"/>
                    <a:pt x="12993" y="39"/>
                  </a:cubicBezTo>
                  <a:cubicBezTo>
                    <a:pt x="12244" y="148"/>
                    <a:pt x="11531" y="404"/>
                    <a:pt x="10891" y="788"/>
                  </a:cubicBezTo>
                  <a:cubicBezTo>
                    <a:pt x="10435" y="1062"/>
                    <a:pt x="9831" y="1409"/>
                    <a:pt x="9576" y="1902"/>
                  </a:cubicBezTo>
                  <a:cubicBezTo>
                    <a:pt x="8918" y="3200"/>
                    <a:pt x="11915" y="3401"/>
                    <a:pt x="12573" y="3474"/>
                  </a:cubicBezTo>
                  <a:cubicBezTo>
                    <a:pt x="13468" y="3584"/>
                    <a:pt x="14382" y="3620"/>
                    <a:pt x="15259" y="3785"/>
                  </a:cubicBezTo>
                  <a:cubicBezTo>
                    <a:pt x="15643" y="3821"/>
                    <a:pt x="16026" y="3949"/>
                    <a:pt x="16374" y="4132"/>
                  </a:cubicBezTo>
                  <a:cubicBezTo>
                    <a:pt x="16501" y="4223"/>
                    <a:pt x="16684" y="4369"/>
                    <a:pt x="16629" y="4534"/>
                  </a:cubicBezTo>
                  <a:cubicBezTo>
                    <a:pt x="16556" y="4790"/>
                    <a:pt x="16173" y="4881"/>
                    <a:pt x="15953" y="4936"/>
                  </a:cubicBezTo>
                  <a:cubicBezTo>
                    <a:pt x="14244" y="5247"/>
                    <a:pt x="12535" y="5394"/>
                    <a:pt x="10811" y="5394"/>
                  </a:cubicBezTo>
                  <a:cubicBezTo>
                    <a:pt x="10710" y="5394"/>
                    <a:pt x="10609" y="5394"/>
                    <a:pt x="10508" y="5393"/>
                  </a:cubicBezTo>
                  <a:cubicBezTo>
                    <a:pt x="10307" y="5383"/>
                    <a:pt x="10106" y="5378"/>
                    <a:pt x="9905" y="5378"/>
                  </a:cubicBezTo>
                  <a:cubicBezTo>
                    <a:pt x="9357" y="5378"/>
                    <a:pt x="8808" y="5412"/>
                    <a:pt x="8260" y="5466"/>
                  </a:cubicBezTo>
                  <a:cubicBezTo>
                    <a:pt x="7602" y="5557"/>
                    <a:pt x="6853" y="5777"/>
                    <a:pt x="6359" y="6270"/>
                  </a:cubicBezTo>
                  <a:cubicBezTo>
                    <a:pt x="6067" y="6562"/>
                    <a:pt x="6195" y="6873"/>
                    <a:pt x="6414" y="7184"/>
                  </a:cubicBezTo>
                  <a:cubicBezTo>
                    <a:pt x="6634" y="7531"/>
                    <a:pt x="6926" y="7842"/>
                    <a:pt x="7145" y="8189"/>
                  </a:cubicBezTo>
                  <a:cubicBezTo>
                    <a:pt x="7365" y="8554"/>
                    <a:pt x="7639" y="9029"/>
                    <a:pt x="7492" y="9468"/>
                  </a:cubicBezTo>
                  <a:cubicBezTo>
                    <a:pt x="7346" y="9888"/>
                    <a:pt x="6798" y="9925"/>
                    <a:pt x="6433" y="9925"/>
                  </a:cubicBezTo>
                  <a:cubicBezTo>
                    <a:pt x="5409" y="9925"/>
                    <a:pt x="4386" y="9797"/>
                    <a:pt x="3381" y="9705"/>
                  </a:cubicBezTo>
                  <a:cubicBezTo>
                    <a:pt x="2321" y="9614"/>
                    <a:pt x="1279" y="9504"/>
                    <a:pt x="238" y="9395"/>
                  </a:cubicBezTo>
                  <a:cubicBezTo>
                    <a:pt x="226" y="9393"/>
                    <a:pt x="215" y="9392"/>
                    <a:pt x="204" y="9392"/>
                  </a:cubicBezTo>
                  <a:cubicBezTo>
                    <a:pt x="1" y="9392"/>
                    <a:pt x="12" y="9707"/>
                    <a:pt x="238" y="9742"/>
                  </a:cubicBezTo>
                  <a:cubicBezTo>
                    <a:pt x="2102" y="9961"/>
                    <a:pt x="3984" y="10126"/>
                    <a:pt x="5866" y="10235"/>
                  </a:cubicBezTo>
                  <a:cubicBezTo>
                    <a:pt x="6066" y="10248"/>
                    <a:pt x="6289" y="10268"/>
                    <a:pt x="6513" y="10268"/>
                  </a:cubicBezTo>
                  <a:cubicBezTo>
                    <a:pt x="6923" y="10268"/>
                    <a:pt x="7337" y="10202"/>
                    <a:pt x="7620" y="9906"/>
                  </a:cubicBezTo>
                  <a:cubicBezTo>
                    <a:pt x="8095" y="9413"/>
                    <a:pt x="7803" y="8609"/>
                    <a:pt x="7492" y="8097"/>
                  </a:cubicBezTo>
                  <a:cubicBezTo>
                    <a:pt x="7310" y="7787"/>
                    <a:pt x="7072" y="7513"/>
                    <a:pt x="6853" y="7238"/>
                  </a:cubicBezTo>
                  <a:cubicBezTo>
                    <a:pt x="6761" y="7111"/>
                    <a:pt x="6670" y="7001"/>
                    <a:pt x="6615" y="6855"/>
                  </a:cubicBezTo>
                  <a:cubicBezTo>
                    <a:pt x="6469" y="6526"/>
                    <a:pt x="6761" y="6380"/>
                    <a:pt x="6999" y="6233"/>
                  </a:cubicBezTo>
                  <a:cubicBezTo>
                    <a:pt x="7657" y="5850"/>
                    <a:pt x="8443" y="5758"/>
                    <a:pt x="9192" y="5740"/>
                  </a:cubicBezTo>
                  <a:cubicBezTo>
                    <a:pt x="9489" y="5727"/>
                    <a:pt x="9786" y="5723"/>
                    <a:pt x="10083" y="5723"/>
                  </a:cubicBezTo>
                  <a:cubicBezTo>
                    <a:pt x="10408" y="5723"/>
                    <a:pt x="10733" y="5727"/>
                    <a:pt x="11058" y="5727"/>
                  </a:cubicBezTo>
                  <a:cubicBezTo>
                    <a:pt x="11240" y="5727"/>
                    <a:pt x="11422" y="5726"/>
                    <a:pt x="11604" y="5722"/>
                  </a:cubicBezTo>
                  <a:cubicBezTo>
                    <a:pt x="12518" y="5685"/>
                    <a:pt x="13450" y="5612"/>
                    <a:pt x="14382" y="5502"/>
                  </a:cubicBezTo>
                  <a:cubicBezTo>
                    <a:pt x="14802" y="5448"/>
                    <a:pt x="15204" y="5393"/>
                    <a:pt x="15624" y="5338"/>
                  </a:cubicBezTo>
                  <a:cubicBezTo>
                    <a:pt x="16008" y="5283"/>
                    <a:pt x="16428" y="5228"/>
                    <a:pt x="16721" y="4954"/>
                  </a:cubicBezTo>
                  <a:cubicBezTo>
                    <a:pt x="17214" y="4534"/>
                    <a:pt x="16885" y="4004"/>
                    <a:pt x="16392" y="3766"/>
                  </a:cubicBezTo>
                  <a:cubicBezTo>
                    <a:pt x="15697" y="3401"/>
                    <a:pt x="14820" y="3364"/>
                    <a:pt x="14053" y="3273"/>
                  </a:cubicBezTo>
                  <a:cubicBezTo>
                    <a:pt x="13176" y="3200"/>
                    <a:pt x="12317" y="3127"/>
                    <a:pt x="11458" y="2981"/>
                  </a:cubicBezTo>
                  <a:cubicBezTo>
                    <a:pt x="11092" y="2926"/>
                    <a:pt x="9539" y="2688"/>
                    <a:pt x="9905" y="2030"/>
                  </a:cubicBezTo>
                  <a:cubicBezTo>
                    <a:pt x="10069" y="1793"/>
                    <a:pt x="10270" y="1592"/>
                    <a:pt x="10508" y="1446"/>
                  </a:cubicBezTo>
                  <a:cubicBezTo>
                    <a:pt x="10782" y="1245"/>
                    <a:pt x="11092" y="1062"/>
                    <a:pt x="11403" y="897"/>
                  </a:cubicBezTo>
                  <a:cubicBezTo>
                    <a:pt x="12167" y="526"/>
                    <a:pt x="12996" y="335"/>
                    <a:pt x="13829" y="335"/>
                  </a:cubicBezTo>
                  <a:cubicBezTo>
                    <a:pt x="14470" y="335"/>
                    <a:pt x="15114" y="448"/>
                    <a:pt x="15734" y="678"/>
                  </a:cubicBezTo>
                  <a:cubicBezTo>
                    <a:pt x="17196" y="1172"/>
                    <a:pt x="18585" y="2140"/>
                    <a:pt x="19316" y="3529"/>
                  </a:cubicBezTo>
                  <a:cubicBezTo>
                    <a:pt x="20028" y="4845"/>
                    <a:pt x="20321" y="6434"/>
                    <a:pt x="21509" y="7439"/>
                  </a:cubicBezTo>
                  <a:cubicBezTo>
                    <a:pt x="21541" y="7465"/>
                    <a:pt x="21578" y="7476"/>
                    <a:pt x="21614" y="7476"/>
                  </a:cubicBezTo>
                  <a:cubicBezTo>
                    <a:pt x="21758" y="7476"/>
                    <a:pt x="21892" y="7301"/>
                    <a:pt x="21746" y="7184"/>
                  </a:cubicBezTo>
                  <a:cubicBezTo>
                    <a:pt x="20668" y="6270"/>
                    <a:pt x="20357" y="4863"/>
                    <a:pt x="19773" y="3657"/>
                  </a:cubicBezTo>
                  <a:cubicBezTo>
                    <a:pt x="19169" y="2432"/>
                    <a:pt x="18183" y="1446"/>
                    <a:pt x="16958" y="824"/>
                  </a:cubicBezTo>
                  <a:cubicBezTo>
                    <a:pt x="15964" y="282"/>
                    <a:pt x="14845" y="0"/>
                    <a:pt x="137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2"/>
            <p:cNvSpPr/>
            <p:nvPr/>
          </p:nvSpPr>
          <p:spPr>
            <a:xfrm>
              <a:off x="3879806" y="3444633"/>
              <a:ext cx="92107" cy="122618"/>
            </a:xfrm>
            <a:custGeom>
              <a:rect b="b" l="l" r="r" t="t"/>
              <a:pathLst>
                <a:path extrusionOk="0" h="7495" w="5630">
                  <a:moveTo>
                    <a:pt x="1694" y="1"/>
                  </a:moveTo>
                  <a:cubicBezTo>
                    <a:pt x="1660" y="1"/>
                    <a:pt x="1624" y="12"/>
                    <a:pt x="1591" y="38"/>
                  </a:cubicBezTo>
                  <a:cubicBezTo>
                    <a:pt x="1207" y="385"/>
                    <a:pt x="969" y="860"/>
                    <a:pt x="951" y="1372"/>
                  </a:cubicBezTo>
                  <a:cubicBezTo>
                    <a:pt x="969" y="1664"/>
                    <a:pt x="1024" y="1938"/>
                    <a:pt x="1134" y="2212"/>
                  </a:cubicBezTo>
                  <a:cubicBezTo>
                    <a:pt x="1225" y="2578"/>
                    <a:pt x="1225" y="2961"/>
                    <a:pt x="1097" y="3327"/>
                  </a:cubicBezTo>
                  <a:cubicBezTo>
                    <a:pt x="896" y="4003"/>
                    <a:pt x="659" y="4679"/>
                    <a:pt x="366" y="5319"/>
                  </a:cubicBezTo>
                  <a:cubicBezTo>
                    <a:pt x="147" y="5849"/>
                    <a:pt x="1" y="6452"/>
                    <a:pt x="275" y="6982"/>
                  </a:cubicBezTo>
                  <a:cubicBezTo>
                    <a:pt x="414" y="7234"/>
                    <a:pt x="708" y="7494"/>
                    <a:pt x="998" y="7494"/>
                  </a:cubicBezTo>
                  <a:cubicBezTo>
                    <a:pt x="1128" y="7494"/>
                    <a:pt x="1258" y="7441"/>
                    <a:pt x="1372" y="7311"/>
                  </a:cubicBezTo>
                  <a:cubicBezTo>
                    <a:pt x="1481" y="7146"/>
                    <a:pt x="1536" y="6963"/>
                    <a:pt x="1536" y="6781"/>
                  </a:cubicBezTo>
                  <a:cubicBezTo>
                    <a:pt x="1554" y="6433"/>
                    <a:pt x="1792" y="6159"/>
                    <a:pt x="2121" y="6104"/>
                  </a:cubicBezTo>
                  <a:cubicBezTo>
                    <a:pt x="2187" y="6094"/>
                    <a:pt x="2253" y="6090"/>
                    <a:pt x="2320" y="6090"/>
                  </a:cubicBezTo>
                  <a:cubicBezTo>
                    <a:pt x="2601" y="6090"/>
                    <a:pt x="2881" y="6170"/>
                    <a:pt x="3162" y="6214"/>
                  </a:cubicBezTo>
                  <a:cubicBezTo>
                    <a:pt x="3350" y="6241"/>
                    <a:pt x="3537" y="6258"/>
                    <a:pt x="3724" y="6258"/>
                  </a:cubicBezTo>
                  <a:cubicBezTo>
                    <a:pt x="3793" y="6258"/>
                    <a:pt x="3861" y="6256"/>
                    <a:pt x="3930" y="6251"/>
                  </a:cubicBezTo>
                  <a:cubicBezTo>
                    <a:pt x="4405" y="6251"/>
                    <a:pt x="4862" y="6050"/>
                    <a:pt x="5209" y="5721"/>
                  </a:cubicBezTo>
                  <a:cubicBezTo>
                    <a:pt x="5629" y="5209"/>
                    <a:pt x="5520" y="4533"/>
                    <a:pt x="5410" y="3930"/>
                  </a:cubicBezTo>
                  <a:cubicBezTo>
                    <a:pt x="5264" y="3089"/>
                    <a:pt x="5300" y="2249"/>
                    <a:pt x="5501" y="1426"/>
                  </a:cubicBezTo>
                  <a:cubicBezTo>
                    <a:pt x="5534" y="1295"/>
                    <a:pt x="5429" y="1209"/>
                    <a:pt x="5328" y="1209"/>
                  </a:cubicBezTo>
                  <a:cubicBezTo>
                    <a:pt x="5260" y="1209"/>
                    <a:pt x="5194" y="1247"/>
                    <a:pt x="5172" y="1335"/>
                  </a:cubicBezTo>
                  <a:cubicBezTo>
                    <a:pt x="5026" y="1920"/>
                    <a:pt x="4953" y="2504"/>
                    <a:pt x="4971" y="3108"/>
                  </a:cubicBezTo>
                  <a:cubicBezTo>
                    <a:pt x="5008" y="3692"/>
                    <a:pt x="5209" y="4277"/>
                    <a:pt x="5172" y="4862"/>
                  </a:cubicBezTo>
                  <a:cubicBezTo>
                    <a:pt x="5136" y="5392"/>
                    <a:pt x="4752" y="5812"/>
                    <a:pt x="4222" y="5885"/>
                  </a:cubicBezTo>
                  <a:cubicBezTo>
                    <a:pt x="4080" y="5916"/>
                    <a:pt x="3939" y="5928"/>
                    <a:pt x="3798" y="5928"/>
                  </a:cubicBezTo>
                  <a:cubicBezTo>
                    <a:pt x="3434" y="5928"/>
                    <a:pt x="3075" y="5847"/>
                    <a:pt x="2706" y="5794"/>
                  </a:cubicBezTo>
                  <a:cubicBezTo>
                    <a:pt x="2588" y="5774"/>
                    <a:pt x="2465" y="5763"/>
                    <a:pt x="2343" y="5763"/>
                  </a:cubicBezTo>
                  <a:cubicBezTo>
                    <a:pt x="2007" y="5763"/>
                    <a:pt x="1672" y="5850"/>
                    <a:pt x="1445" y="6104"/>
                  </a:cubicBezTo>
                  <a:cubicBezTo>
                    <a:pt x="1317" y="6251"/>
                    <a:pt x="1244" y="6415"/>
                    <a:pt x="1225" y="6580"/>
                  </a:cubicBezTo>
                  <a:cubicBezTo>
                    <a:pt x="1195" y="6764"/>
                    <a:pt x="1190" y="7155"/>
                    <a:pt x="971" y="7155"/>
                  </a:cubicBezTo>
                  <a:cubicBezTo>
                    <a:pt x="930" y="7155"/>
                    <a:pt x="881" y="7141"/>
                    <a:pt x="823" y="7110"/>
                  </a:cubicBezTo>
                  <a:cubicBezTo>
                    <a:pt x="239" y="6762"/>
                    <a:pt x="494" y="5867"/>
                    <a:pt x="695" y="5392"/>
                  </a:cubicBezTo>
                  <a:cubicBezTo>
                    <a:pt x="951" y="4862"/>
                    <a:pt x="1170" y="4295"/>
                    <a:pt x="1353" y="3729"/>
                  </a:cubicBezTo>
                  <a:cubicBezTo>
                    <a:pt x="1445" y="3436"/>
                    <a:pt x="1518" y="3126"/>
                    <a:pt x="1554" y="2815"/>
                  </a:cubicBezTo>
                  <a:cubicBezTo>
                    <a:pt x="1554" y="2504"/>
                    <a:pt x="1499" y="2212"/>
                    <a:pt x="1390" y="1920"/>
                  </a:cubicBezTo>
                  <a:cubicBezTo>
                    <a:pt x="1189" y="1335"/>
                    <a:pt x="1353" y="695"/>
                    <a:pt x="1828" y="293"/>
                  </a:cubicBezTo>
                  <a:cubicBezTo>
                    <a:pt x="1960" y="176"/>
                    <a:pt x="1834" y="1"/>
                    <a:pt x="16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2"/>
            <p:cNvSpPr/>
            <p:nvPr/>
          </p:nvSpPr>
          <p:spPr>
            <a:xfrm>
              <a:off x="3712018" y="3465737"/>
              <a:ext cx="183739" cy="120655"/>
            </a:xfrm>
            <a:custGeom>
              <a:rect b="b" l="l" r="r" t="t"/>
              <a:pathLst>
                <a:path extrusionOk="0" h="7375" w="11231">
                  <a:moveTo>
                    <a:pt x="11003" y="0"/>
                  </a:moveTo>
                  <a:cubicBezTo>
                    <a:pt x="10966" y="0"/>
                    <a:pt x="10928" y="19"/>
                    <a:pt x="10897" y="63"/>
                  </a:cubicBezTo>
                  <a:lnTo>
                    <a:pt x="10878" y="45"/>
                  </a:lnTo>
                  <a:cubicBezTo>
                    <a:pt x="10531" y="465"/>
                    <a:pt x="9965" y="575"/>
                    <a:pt x="9508" y="831"/>
                  </a:cubicBezTo>
                  <a:cubicBezTo>
                    <a:pt x="9307" y="940"/>
                    <a:pt x="9142" y="1087"/>
                    <a:pt x="9014" y="1288"/>
                  </a:cubicBezTo>
                  <a:cubicBezTo>
                    <a:pt x="8941" y="1379"/>
                    <a:pt x="8905" y="1507"/>
                    <a:pt x="8886" y="1617"/>
                  </a:cubicBezTo>
                  <a:cubicBezTo>
                    <a:pt x="8850" y="1781"/>
                    <a:pt x="8886" y="2000"/>
                    <a:pt x="8777" y="2128"/>
                  </a:cubicBezTo>
                  <a:cubicBezTo>
                    <a:pt x="8649" y="2256"/>
                    <a:pt x="8283" y="2256"/>
                    <a:pt x="8082" y="2274"/>
                  </a:cubicBezTo>
                  <a:cubicBezTo>
                    <a:pt x="7900" y="2274"/>
                    <a:pt x="7644" y="2293"/>
                    <a:pt x="7406" y="2311"/>
                  </a:cubicBezTo>
                  <a:cubicBezTo>
                    <a:pt x="6968" y="2329"/>
                    <a:pt x="6511" y="2347"/>
                    <a:pt x="6072" y="2347"/>
                  </a:cubicBezTo>
                  <a:cubicBezTo>
                    <a:pt x="5615" y="2347"/>
                    <a:pt x="5177" y="2329"/>
                    <a:pt x="4720" y="2311"/>
                  </a:cubicBezTo>
                  <a:cubicBezTo>
                    <a:pt x="4674" y="2308"/>
                    <a:pt x="4629" y="2306"/>
                    <a:pt x="4583" y="2306"/>
                  </a:cubicBezTo>
                  <a:cubicBezTo>
                    <a:pt x="4354" y="2306"/>
                    <a:pt x="4126" y="2344"/>
                    <a:pt x="3898" y="2421"/>
                  </a:cubicBezTo>
                  <a:cubicBezTo>
                    <a:pt x="2344" y="2987"/>
                    <a:pt x="4629" y="4741"/>
                    <a:pt x="5213" y="5180"/>
                  </a:cubicBezTo>
                  <a:cubicBezTo>
                    <a:pt x="5524" y="5399"/>
                    <a:pt x="5853" y="5618"/>
                    <a:pt x="6182" y="5801"/>
                  </a:cubicBezTo>
                  <a:cubicBezTo>
                    <a:pt x="6383" y="5911"/>
                    <a:pt x="7132" y="6148"/>
                    <a:pt x="7114" y="6441"/>
                  </a:cubicBezTo>
                  <a:cubicBezTo>
                    <a:pt x="7096" y="6715"/>
                    <a:pt x="6383" y="6806"/>
                    <a:pt x="6200" y="6861"/>
                  </a:cubicBezTo>
                  <a:cubicBezTo>
                    <a:pt x="5798" y="6952"/>
                    <a:pt x="5396" y="7007"/>
                    <a:pt x="4994" y="7026"/>
                  </a:cubicBezTo>
                  <a:cubicBezTo>
                    <a:pt x="4885" y="7030"/>
                    <a:pt x="4777" y="7033"/>
                    <a:pt x="4668" y="7033"/>
                  </a:cubicBezTo>
                  <a:cubicBezTo>
                    <a:pt x="3101" y="7033"/>
                    <a:pt x="1581" y="6540"/>
                    <a:pt x="316" y="5600"/>
                  </a:cubicBezTo>
                  <a:cubicBezTo>
                    <a:pt x="287" y="5578"/>
                    <a:pt x="258" y="5569"/>
                    <a:pt x="231" y="5569"/>
                  </a:cubicBezTo>
                  <a:cubicBezTo>
                    <a:pt x="99" y="5569"/>
                    <a:pt x="0" y="5787"/>
                    <a:pt x="151" y="5893"/>
                  </a:cubicBezTo>
                  <a:cubicBezTo>
                    <a:pt x="1339" y="6788"/>
                    <a:pt x="2765" y="7300"/>
                    <a:pt x="4263" y="7373"/>
                  </a:cubicBezTo>
                  <a:cubicBezTo>
                    <a:pt x="4288" y="7374"/>
                    <a:pt x="4321" y="7374"/>
                    <a:pt x="4359" y="7374"/>
                  </a:cubicBezTo>
                  <a:cubicBezTo>
                    <a:pt x="5100" y="7374"/>
                    <a:pt x="8115" y="7190"/>
                    <a:pt x="7333" y="6130"/>
                  </a:cubicBezTo>
                  <a:cubicBezTo>
                    <a:pt x="7150" y="5856"/>
                    <a:pt x="6803" y="5746"/>
                    <a:pt x="6529" y="5600"/>
                  </a:cubicBezTo>
                  <a:cubicBezTo>
                    <a:pt x="6164" y="5399"/>
                    <a:pt x="5798" y="5180"/>
                    <a:pt x="5451" y="4924"/>
                  </a:cubicBezTo>
                  <a:cubicBezTo>
                    <a:pt x="5122" y="4687"/>
                    <a:pt x="4811" y="4431"/>
                    <a:pt x="4519" y="4157"/>
                  </a:cubicBezTo>
                  <a:cubicBezTo>
                    <a:pt x="4263" y="3901"/>
                    <a:pt x="3715" y="3499"/>
                    <a:pt x="3697" y="3115"/>
                  </a:cubicBezTo>
                  <a:cubicBezTo>
                    <a:pt x="3697" y="2731"/>
                    <a:pt x="4153" y="2676"/>
                    <a:pt x="4446" y="2658"/>
                  </a:cubicBezTo>
                  <a:cubicBezTo>
                    <a:pt x="4551" y="2649"/>
                    <a:pt x="4657" y="2646"/>
                    <a:pt x="4764" y="2646"/>
                  </a:cubicBezTo>
                  <a:cubicBezTo>
                    <a:pt x="5084" y="2646"/>
                    <a:pt x="5410" y="2676"/>
                    <a:pt x="5725" y="2676"/>
                  </a:cubicBezTo>
                  <a:cubicBezTo>
                    <a:pt x="5958" y="2686"/>
                    <a:pt x="6191" y="2690"/>
                    <a:pt x="6424" y="2690"/>
                  </a:cubicBezTo>
                  <a:cubicBezTo>
                    <a:pt x="7122" y="2690"/>
                    <a:pt x="7817" y="2649"/>
                    <a:pt x="8503" y="2567"/>
                  </a:cubicBezTo>
                  <a:cubicBezTo>
                    <a:pt x="8832" y="2567"/>
                    <a:pt x="9106" y="2347"/>
                    <a:pt x="9179" y="2019"/>
                  </a:cubicBezTo>
                  <a:cubicBezTo>
                    <a:pt x="9252" y="1671"/>
                    <a:pt x="9252" y="1416"/>
                    <a:pt x="9581" y="1196"/>
                  </a:cubicBezTo>
                  <a:cubicBezTo>
                    <a:pt x="10093" y="867"/>
                    <a:pt x="10714" y="776"/>
                    <a:pt x="11134" y="301"/>
                  </a:cubicBezTo>
                  <a:cubicBezTo>
                    <a:pt x="11231" y="177"/>
                    <a:pt x="11119" y="0"/>
                    <a:pt x="11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2"/>
            <p:cNvSpPr/>
            <p:nvPr/>
          </p:nvSpPr>
          <p:spPr>
            <a:xfrm>
              <a:off x="3712639" y="3253711"/>
              <a:ext cx="158479" cy="82733"/>
            </a:xfrm>
            <a:custGeom>
              <a:rect b="b" l="l" r="r" t="t"/>
              <a:pathLst>
                <a:path extrusionOk="0" h="5057" w="9687">
                  <a:moveTo>
                    <a:pt x="254" y="0"/>
                  </a:moveTo>
                  <a:cubicBezTo>
                    <a:pt x="100" y="0"/>
                    <a:pt x="1" y="231"/>
                    <a:pt x="168" y="323"/>
                  </a:cubicBezTo>
                  <a:cubicBezTo>
                    <a:pt x="863" y="670"/>
                    <a:pt x="1575" y="926"/>
                    <a:pt x="2325" y="1090"/>
                  </a:cubicBezTo>
                  <a:cubicBezTo>
                    <a:pt x="3129" y="1291"/>
                    <a:pt x="3914" y="1547"/>
                    <a:pt x="4682" y="1858"/>
                  </a:cubicBezTo>
                  <a:cubicBezTo>
                    <a:pt x="6400" y="2625"/>
                    <a:pt x="7971" y="3685"/>
                    <a:pt x="9324" y="5001"/>
                  </a:cubicBezTo>
                  <a:cubicBezTo>
                    <a:pt x="9363" y="5040"/>
                    <a:pt x="9406" y="5057"/>
                    <a:pt x="9447" y="5057"/>
                  </a:cubicBezTo>
                  <a:cubicBezTo>
                    <a:pt x="9578" y="5057"/>
                    <a:pt x="9686" y="4889"/>
                    <a:pt x="9561" y="4763"/>
                  </a:cubicBezTo>
                  <a:cubicBezTo>
                    <a:pt x="8227" y="3448"/>
                    <a:pt x="6656" y="2370"/>
                    <a:pt x="4938" y="1602"/>
                  </a:cubicBezTo>
                  <a:cubicBezTo>
                    <a:pt x="4207" y="1291"/>
                    <a:pt x="3458" y="1017"/>
                    <a:pt x="2672" y="835"/>
                  </a:cubicBezTo>
                  <a:cubicBezTo>
                    <a:pt x="1886" y="615"/>
                    <a:pt x="1064" y="433"/>
                    <a:pt x="351" y="31"/>
                  </a:cubicBezTo>
                  <a:cubicBezTo>
                    <a:pt x="318" y="9"/>
                    <a:pt x="285" y="0"/>
                    <a:pt x="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2"/>
            <p:cNvSpPr/>
            <p:nvPr/>
          </p:nvSpPr>
          <p:spPr>
            <a:xfrm>
              <a:off x="3710202" y="3269057"/>
              <a:ext cx="112279" cy="55689"/>
            </a:xfrm>
            <a:custGeom>
              <a:rect b="b" l="l" r="r" t="t"/>
              <a:pathLst>
                <a:path extrusionOk="0" h="3404" w="6863">
                  <a:moveTo>
                    <a:pt x="253" y="0"/>
                  </a:moveTo>
                  <a:cubicBezTo>
                    <a:pt x="106" y="0"/>
                    <a:pt x="1" y="224"/>
                    <a:pt x="171" y="317"/>
                  </a:cubicBezTo>
                  <a:cubicBezTo>
                    <a:pt x="1249" y="865"/>
                    <a:pt x="2382" y="1322"/>
                    <a:pt x="3552" y="1669"/>
                  </a:cubicBezTo>
                  <a:cubicBezTo>
                    <a:pt x="4648" y="2016"/>
                    <a:pt x="5726" y="2473"/>
                    <a:pt x="6494" y="3350"/>
                  </a:cubicBezTo>
                  <a:cubicBezTo>
                    <a:pt x="6527" y="3388"/>
                    <a:pt x="6566" y="3403"/>
                    <a:pt x="6604" y="3403"/>
                  </a:cubicBezTo>
                  <a:cubicBezTo>
                    <a:pt x="6736" y="3403"/>
                    <a:pt x="6863" y="3222"/>
                    <a:pt x="6750" y="3094"/>
                  </a:cubicBezTo>
                  <a:cubicBezTo>
                    <a:pt x="6000" y="2272"/>
                    <a:pt x="4995" y="1797"/>
                    <a:pt x="3954" y="1432"/>
                  </a:cubicBezTo>
                  <a:cubicBezTo>
                    <a:pt x="2711" y="1011"/>
                    <a:pt x="1487" y="646"/>
                    <a:pt x="336" y="24"/>
                  </a:cubicBezTo>
                  <a:cubicBezTo>
                    <a:pt x="308" y="8"/>
                    <a:pt x="279" y="0"/>
                    <a:pt x="2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2"/>
            <p:cNvSpPr/>
            <p:nvPr/>
          </p:nvSpPr>
          <p:spPr>
            <a:xfrm>
              <a:off x="3715846" y="3290881"/>
              <a:ext cx="37530" cy="36286"/>
            </a:xfrm>
            <a:custGeom>
              <a:rect b="b" l="l" r="r" t="t"/>
              <a:pathLst>
                <a:path extrusionOk="0" h="2218" w="2294">
                  <a:moveTo>
                    <a:pt x="255" y="0"/>
                  </a:moveTo>
                  <a:cubicBezTo>
                    <a:pt x="108" y="0"/>
                    <a:pt x="0" y="224"/>
                    <a:pt x="155" y="317"/>
                  </a:cubicBezTo>
                  <a:lnTo>
                    <a:pt x="173" y="317"/>
                  </a:lnTo>
                  <a:cubicBezTo>
                    <a:pt x="557" y="573"/>
                    <a:pt x="923" y="847"/>
                    <a:pt x="1270" y="1139"/>
                  </a:cubicBezTo>
                  <a:cubicBezTo>
                    <a:pt x="1544" y="1358"/>
                    <a:pt x="1964" y="1651"/>
                    <a:pt x="1909" y="2053"/>
                  </a:cubicBezTo>
                  <a:cubicBezTo>
                    <a:pt x="1909" y="2144"/>
                    <a:pt x="1982" y="2217"/>
                    <a:pt x="2074" y="2217"/>
                  </a:cubicBezTo>
                  <a:cubicBezTo>
                    <a:pt x="2165" y="2217"/>
                    <a:pt x="2257" y="2144"/>
                    <a:pt x="2257" y="2053"/>
                  </a:cubicBezTo>
                  <a:cubicBezTo>
                    <a:pt x="2293" y="1578"/>
                    <a:pt x="1891" y="1212"/>
                    <a:pt x="1562" y="938"/>
                  </a:cubicBezTo>
                  <a:cubicBezTo>
                    <a:pt x="1178" y="609"/>
                    <a:pt x="758" y="299"/>
                    <a:pt x="338" y="24"/>
                  </a:cubicBezTo>
                  <a:cubicBezTo>
                    <a:pt x="310" y="8"/>
                    <a:pt x="282" y="0"/>
                    <a:pt x="2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2"/>
            <p:cNvSpPr/>
            <p:nvPr/>
          </p:nvSpPr>
          <p:spPr>
            <a:xfrm>
              <a:off x="3717367" y="3274489"/>
              <a:ext cx="74062" cy="55460"/>
            </a:xfrm>
            <a:custGeom>
              <a:rect b="b" l="l" r="r" t="t"/>
              <a:pathLst>
                <a:path extrusionOk="0" h="3390" w="4527">
                  <a:moveTo>
                    <a:pt x="266" y="0"/>
                  </a:moveTo>
                  <a:cubicBezTo>
                    <a:pt x="72" y="0"/>
                    <a:pt x="0" y="297"/>
                    <a:pt x="208" y="332"/>
                  </a:cubicBezTo>
                  <a:cubicBezTo>
                    <a:pt x="1944" y="606"/>
                    <a:pt x="2785" y="2488"/>
                    <a:pt x="4192" y="3366"/>
                  </a:cubicBezTo>
                  <a:cubicBezTo>
                    <a:pt x="4220" y="3382"/>
                    <a:pt x="4248" y="3390"/>
                    <a:pt x="4275" y="3390"/>
                  </a:cubicBezTo>
                  <a:cubicBezTo>
                    <a:pt x="4422" y="3390"/>
                    <a:pt x="4527" y="3166"/>
                    <a:pt x="4356" y="3073"/>
                  </a:cubicBezTo>
                  <a:cubicBezTo>
                    <a:pt x="2913" y="2178"/>
                    <a:pt x="2109" y="296"/>
                    <a:pt x="300" y="3"/>
                  </a:cubicBezTo>
                  <a:cubicBezTo>
                    <a:pt x="288" y="1"/>
                    <a:pt x="277" y="0"/>
                    <a:pt x="2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2"/>
            <p:cNvSpPr/>
            <p:nvPr/>
          </p:nvSpPr>
          <p:spPr>
            <a:xfrm>
              <a:off x="3715551" y="3259830"/>
              <a:ext cx="124451" cy="68499"/>
            </a:xfrm>
            <a:custGeom>
              <a:rect b="b" l="l" r="r" t="t"/>
              <a:pathLst>
                <a:path extrusionOk="0" h="4187" w="7607">
                  <a:moveTo>
                    <a:pt x="252" y="1"/>
                  </a:moveTo>
                  <a:cubicBezTo>
                    <a:pt x="73" y="1"/>
                    <a:pt x="1" y="299"/>
                    <a:pt x="191" y="351"/>
                  </a:cubicBezTo>
                  <a:cubicBezTo>
                    <a:pt x="1525" y="643"/>
                    <a:pt x="2567" y="1575"/>
                    <a:pt x="3773" y="2105"/>
                  </a:cubicBezTo>
                  <a:cubicBezTo>
                    <a:pt x="4924" y="2599"/>
                    <a:pt x="6843" y="2635"/>
                    <a:pt x="7245" y="4061"/>
                  </a:cubicBezTo>
                  <a:cubicBezTo>
                    <a:pt x="7267" y="4148"/>
                    <a:pt x="7333" y="4186"/>
                    <a:pt x="7400" y="4186"/>
                  </a:cubicBezTo>
                  <a:cubicBezTo>
                    <a:pt x="7502" y="4186"/>
                    <a:pt x="7607" y="4101"/>
                    <a:pt x="7574" y="3969"/>
                  </a:cubicBezTo>
                  <a:cubicBezTo>
                    <a:pt x="7154" y="2471"/>
                    <a:pt x="5399" y="2361"/>
                    <a:pt x="4175" y="1904"/>
                  </a:cubicBezTo>
                  <a:cubicBezTo>
                    <a:pt x="2823" y="1374"/>
                    <a:pt x="1726" y="351"/>
                    <a:pt x="283" y="4"/>
                  </a:cubicBezTo>
                  <a:cubicBezTo>
                    <a:pt x="272" y="2"/>
                    <a:pt x="262" y="1"/>
                    <a:pt x="2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2"/>
            <p:cNvSpPr/>
            <p:nvPr/>
          </p:nvSpPr>
          <p:spPr>
            <a:xfrm>
              <a:off x="4283407" y="3246202"/>
              <a:ext cx="178209" cy="257490"/>
            </a:xfrm>
            <a:custGeom>
              <a:rect b="b" l="l" r="r" t="t"/>
              <a:pathLst>
                <a:path extrusionOk="0" h="15739" w="10893">
                  <a:moveTo>
                    <a:pt x="10559" y="1"/>
                  </a:moveTo>
                  <a:cubicBezTo>
                    <a:pt x="10476" y="1"/>
                    <a:pt x="10392" y="33"/>
                    <a:pt x="10326" y="106"/>
                  </a:cubicBezTo>
                  <a:lnTo>
                    <a:pt x="92" y="10412"/>
                  </a:lnTo>
                  <a:cubicBezTo>
                    <a:pt x="19" y="10485"/>
                    <a:pt x="1" y="10558"/>
                    <a:pt x="1" y="10650"/>
                  </a:cubicBezTo>
                  <a:lnTo>
                    <a:pt x="1" y="15401"/>
                  </a:lnTo>
                  <a:cubicBezTo>
                    <a:pt x="1" y="15605"/>
                    <a:pt x="158" y="15738"/>
                    <a:pt x="329" y="15738"/>
                  </a:cubicBezTo>
                  <a:cubicBezTo>
                    <a:pt x="418" y="15738"/>
                    <a:pt x="510" y="15702"/>
                    <a:pt x="586" y="15620"/>
                  </a:cubicBezTo>
                  <a:lnTo>
                    <a:pt x="10801" y="4729"/>
                  </a:lnTo>
                  <a:cubicBezTo>
                    <a:pt x="10874" y="4656"/>
                    <a:pt x="10892" y="4565"/>
                    <a:pt x="10892" y="4491"/>
                  </a:cubicBezTo>
                  <a:lnTo>
                    <a:pt x="10892" y="343"/>
                  </a:lnTo>
                  <a:cubicBezTo>
                    <a:pt x="10892" y="135"/>
                    <a:pt x="10728" y="1"/>
                    <a:pt x="10559" y="1"/>
                  </a:cubicBez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2"/>
            <p:cNvSpPr/>
            <p:nvPr/>
          </p:nvSpPr>
          <p:spPr>
            <a:xfrm>
              <a:off x="5455045" y="2507695"/>
              <a:ext cx="242472" cy="131256"/>
            </a:xfrm>
            <a:custGeom>
              <a:rect b="b" l="l" r="r" t="t"/>
              <a:pathLst>
                <a:path extrusionOk="0" h="8023" w="14821">
                  <a:moveTo>
                    <a:pt x="1207" y="1"/>
                  </a:moveTo>
                  <a:cubicBezTo>
                    <a:pt x="549" y="1"/>
                    <a:pt x="0" y="549"/>
                    <a:pt x="0" y="1225"/>
                  </a:cubicBezTo>
                  <a:lnTo>
                    <a:pt x="0" y="6799"/>
                  </a:lnTo>
                  <a:cubicBezTo>
                    <a:pt x="0" y="7475"/>
                    <a:pt x="549" y="8023"/>
                    <a:pt x="1207" y="8023"/>
                  </a:cubicBezTo>
                  <a:lnTo>
                    <a:pt x="13596" y="8023"/>
                  </a:lnTo>
                  <a:cubicBezTo>
                    <a:pt x="14272" y="8023"/>
                    <a:pt x="14821" y="7475"/>
                    <a:pt x="14821" y="6799"/>
                  </a:cubicBezTo>
                  <a:lnTo>
                    <a:pt x="14821" y="1225"/>
                  </a:lnTo>
                  <a:cubicBezTo>
                    <a:pt x="14821" y="549"/>
                    <a:pt x="14272" y="1"/>
                    <a:pt x="13596" y="1"/>
                  </a:cubicBez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2"/>
            <p:cNvSpPr/>
            <p:nvPr/>
          </p:nvSpPr>
          <p:spPr>
            <a:xfrm>
              <a:off x="4571916" y="3508616"/>
              <a:ext cx="140827" cy="81031"/>
            </a:xfrm>
            <a:custGeom>
              <a:rect b="b" l="l" r="r" t="t"/>
              <a:pathLst>
                <a:path extrusionOk="0" h="4953" w="8608">
                  <a:moveTo>
                    <a:pt x="3472" y="1"/>
                  </a:moveTo>
                  <a:lnTo>
                    <a:pt x="0" y="2413"/>
                  </a:lnTo>
                  <a:lnTo>
                    <a:pt x="5610" y="4953"/>
                  </a:lnTo>
                  <a:lnTo>
                    <a:pt x="8607" y="2157"/>
                  </a:lnTo>
                  <a:lnTo>
                    <a:pt x="3472" y="1"/>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2"/>
            <p:cNvSpPr/>
            <p:nvPr/>
          </p:nvSpPr>
          <p:spPr>
            <a:xfrm>
              <a:off x="4571916" y="3548077"/>
              <a:ext cx="91796" cy="130962"/>
            </a:xfrm>
            <a:custGeom>
              <a:rect b="b" l="l" r="r" t="t"/>
              <a:pathLst>
                <a:path extrusionOk="0" h="8005" w="5611">
                  <a:moveTo>
                    <a:pt x="0" y="1"/>
                  </a:moveTo>
                  <a:lnTo>
                    <a:pt x="0" y="5410"/>
                  </a:lnTo>
                  <a:lnTo>
                    <a:pt x="5610" y="8005"/>
                  </a:lnTo>
                  <a:lnTo>
                    <a:pt x="5610" y="2541"/>
                  </a:lnTo>
                  <a:lnTo>
                    <a:pt x="0"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2"/>
            <p:cNvSpPr/>
            <p:nvPr/>
          </p:nvSpPr>
          <p:spPr>
            <a:xfrm>
              <a:off x="4663695" y="3543889"/>
              <a:ext cx="49047" cy="135150"/>
            </a:xfrm>
            <a:custGeom>
              <a:rect b="b" l="l" r="r" t="t"/>
              <a:pathLst>
                <a:path extrusionOk="0" h="8261" w="2998">
                  <a:moveTo>
                    <a:pt x="2997" y="1"/>
                  </a:moveTo>
                  <a:lnTo>
                    <a:pt x="0" y="2797"/>
                  </a:lnTo>
                  <a:lnTo>
                    <a:pt x="0" y="8261"/>
                  </a:lnTo>
                  <a:lnTo>
                    <a:pt x="2796" y="5246"/>
                  </a:lnTo>
                  <a:lnTo>
                    <a:pt x="2997"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2"/>
            <p:cNvSpPr/>
            <p:nvPr/>
          </p:nvSpPr>
          <p:spPr>
            <a:xfrm>
              <a:off x="4469666" y="3602785"/>
              <a:ext cx="116614" cy="64295"/>
            </a:xfrm>
            <a:custGeom>
              <a:rect b="b" l="l" r="r" t="t"/>
              <a:pathLst>
                <a:path extrusionOk="0" h="3930" w="7128">
                  <a:moveTo>
                    <a:pt x="2870" y="1"/>
                  </a:moveTo>
                  <a:lnTo>
                    <a:pt x="1" y="1920"/>
                  </a:lnTo>
                  <a:lnTo>
                    <a:pt x="4642" y="3930"/>
                  </a:lnTo>
                  <a:lnTo>
                    <a:pt x="7127" y="1700"/>
                  </a:lnTo>
                  <a:lnTo>
                    <a:pt x="2870" y="1"/>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2"/>
            <p:cNvSpPr/>
            <p:nvPr/>
          </p:nvSpPr>
          <p:spPr>
            <a:xfrm>
              <a:off x="4469666" y="3634179"/>
              <a:ext cx="75959" cy="104050"/>
            </a:xfrm>
            <a:custGeom>
              <a:rect b="b" l="l" r="r" t="t"/>
              <a:pathLst>
                <a:path extrusionOk="0" h="6360" w="4643">
                  <a:moveTo>
                    <a:pt x="1" y="1"/>
                  </a:moveTo>
                  <a:lnTo>
                    <a:pt x="1" y="4295"/>
                  </a:lnTo>
                  <a:lnTo>
                    <a:pt x="4642" y="6360"/>
                  </a:lnTo>
                  <a:lnTo>
                    <a:pt x="4642" y="2011"/>
                  </a:lnTo>
                  <a:lnTo>
                    <a:pt x="1"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2"/>
            <p:cNvSpPr/>
            <p:nvPr/>
          </p:nvSpPr>
          <p:spPr>
            <a:xfrm>
              <a:off x="4545609" y="3630597"/>
              <a:ext cx="40671" cy="107632"/>
            </a:xfrm>
            <a:custGeom>
              <a:rect b="b" l="l" r="r" t="t"/>
              <a:pathLst>
                <a:path extrusionOk="0" h="6579" w="2486">
                  <a:moveTo>
                    <a:pt x="2485" y="0"/>
                  </a:moveTo>
                  <a:lnTo>
                    <a:pt x="0" y="2230"/>
                  </a:lnTo>
                  <a:lnTo>
                    <a:pt x="0" y="6579"/>
                  </a:lnTo>
                  <a:lnTo>
                    <a:pt x="2303" y="4167"/>
                  </a:lnTo>
                  <a:lnTo>
                    <a:pt x="2485" y="0"/>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2"/>
            <p:cNvSpPr/>
            <p:nvPr/>
          </p:nvSpPr>
          <p:spPr>
            <a:xfrm>
              <a:off x="2702802" y="2086769"/>
              <a:ext cx="101056" cy="344411"/>
            </a:xfrm>
            <a:custGeom>
              <a:rect b="b" l="l" r="r" t="t"/>
              <a:pathLst>
                <a:path extrusionOk="0" h="21052" w="6177">
                  <a:moveTo>
                    <a:pt x="0" y="0"/>
                  </a:moveTo>
                  <a:lnTo>
                    <a:pt x="0" y="21052"/>
                  </a:lnTo>
                  <a:lnTo>
                    <a:pt x="6177" y="21052"/>
                  </a:lnTo>
                  <a:lnTo>
                    <a:pt x="6177"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2"/>
            <p:cNvSpPr/>
            <p:nvPr/>
          </p:nvSpPr>
          <p:spPr>
            <a:xfrm>
              <a:off x="2803841" y="2086769"/>
              <a:ext cx="65195" cy="344411"/>
            </a:xfrm>
            <a:custGeom>
              <a:rect b="b" l="l" r="r" t="t"/>
              <a:pathLst>
                <a:path extrusionOk="0" h="21052" w="3985">
                  <a:moveTo>
                    <a:pt x="1" y="0"/>
                  </a:moveTo>
                  <a:lnTo>
                    <a:pt x="1" y="21052"/>
                  </a:lnTo>
                  <a:lnTo>
                    <a:pt x="3985" y="19681"/>
                  </a:lnTo>
                  <a:lnTo>
                    <a:pt x="3985" y="1096"/>
                  </a:lnTo>
                  <a:lnTo>
                    <a:pt x="1"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2"/>
            <p:cNvSpPr/>
            <p:nvPr/>
          </p:nvSpPr>
          <p:spPr>
            <a:xfrm>
              <a:off x="2274383" y="2870642"/>
              <a:ext cx="190463" cy="147993"/>
            </a:xfrm>
            <a:custGeom>
              <a:rect b="b" l="l" r="r" t="t"/>
              <a:pathLst>
                <a:path extrusionOk="0" h="9046" w="11642">
                  <a:moveTo>
                    <a:pt x="1" y="0"/>
                  </a:moveTo>
                  <a:lnTo>
                    <a:pt x="1" y="7401"/>
                  </a:lnTo>
                  <a:lnTo>
                    <a:pt x="129" y="7456"/>
                  </a:lnTo>
                  <a:cubicBezTo>
                    <a:pt x="695" y="8370"/>
                    <a:pt x="3034" y="9046"/>
                    <a:pt x="5830" y="9046"/>
                  </a:cubicBezTo>
                  <a:cubicBezTo>
                    <a:pt x="8608" y="9046"/>
                    <a:pt x="10965" y="8351"/>
                    <a:pt x="11513" y="7456"/>
                  </a:cubicBezTo>
                  <a:lnTo>
                    <a:pt x="11641" y="7401"/>
                  </a:lnTo>
                  <a:lnTo>
                    <a:pt x="1164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2"/>
            <p:cNvSpPr/>
            <p:nvPr/>
          </p:nvSpPr>
          <p:spPr>
            <a:xfrm>
              <a:off x="2274383" y="2838053"/>
              <a:ext cx="190758" cy="89702"/>
            </a:xfrm>
            <a:custGeom>
              <a:rect b="b" l="l" r="r" t="t"/>
              <a:pathLst>
                <a:path extrusionOk="0" h="5483" w="11660">
                  <a:moveTo>
                    <a:pt x="5830" y="0"/>
                  </a:moveTo>
                  <a:cubicBezTo>
                    <a:pt x="2596" y="0"/>
                    <a:pt x="1" y="1225"/>
                    <a:pt x="1" y="2741"/>
                  </a:cubicBezTo>
                  <a:cubicBezTo>
                    <a:pt x="1" y="4258"/>
                    <a:pt x="2596" y="5482"/>
                    <a:pt x="5830" y="5482"/>
                  </a:cubicBezTo>
                  <a:cubicBezTo>
                    <a:pt x="9046" y="5482"/>
                    <a:pt x="11660" y="4258"/>
                    <a:pt x="11660" y="2741"/>
                  </a:cubicBezTo>
                  <a:cubicBezTo>
                    <a:pt x="11660" y="1225"/>
                    <a:pt x="9046" y="0"/>
                    <a:pt x="5830"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2"/>
            <p:cNvSpPr/>
            <p:nvPr/>
          </p:nvSpPr>
          <p:spPr>
            <a:xfrm>
              <a:off x="3452303" y="2955239"/>
              <a:ext cx="9571" cy="14969"/>
            </a:xfrm>
            <a:custGeom>
              <a:rect b="b" l="l" r="r" t="t"/>
              <a:pathLst>
                <a:path extrusionOk="0" h="915" w="585">
                  <a:moveTo>
                    <a:pt x="293" y="1"/>
                  </a:moveTo>
                  <a:cubicBezTo>
                    <a:pt x="128" y="1"/>
                    <a:pt x="0" y="129"/>
                    <a:pt x="0" y="293"/>
                  </a:cubicBezTo>
                  <a:lnTo>
                    <a:pt x="0" y="622"/>
                  </a:lnTo>
                  <a:cubicBezTo>
                    <a:pt x="0" y="786"/>
                    <a:pt x="128" y="914"/>
                    <a:pt x="293" y="914"/>
                  </a:cubicBezTo>
                  <a:cubicBezTo>
                    <a:pt x="457" y="914"/>
                    <a:pt x="585" y="786"/>
                    <a:pt x="585" y="622"/>
                  </a:cubicBezTo>
                  <a:lnTo>
                    <a:pt x="585" y="293"/>
                  </a:lnTo>
                  <a:cubicBezTo>
                    <a:pt x="585" y="129"/>
                    <a:pt x="457" y="1"/>
                    <a:pt x="293"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2"/>
            <p:cNvSpPr/>
            <p:nvPr/>
          </p:nvSpPr>
          <p:spPr>
            <a:xfrm>
              <a:off x="4727663" y="3638368"/>
              <a:ext cx="116320" cy="64295"/>
            </a:xfrm>
            <a:custGeom>
              <a:rect b="b" l="l" r="r" t="t"/>
              <a:pathLst>
                <a:path extrusionOk="0" h="3930" w="7110">
                  <a:moveTo>
                    <a:pt x="2870" y="0"/>
                  </a:moveTo>
                  <a:lnTo>
                    <a:pt x="1" y="1919"/>
                  </a:lnTo>
                  <a:lnTo>
                    <a:pt x="4624" y="3929"/>
                  </a:lnTo>
                  <a:lnTo>
                    <a:pt x="7110" y="1700"/>
                  </a:lnTo>
                  <a:lnTo>
                    <a:pt x="2870"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2"/>
            <p:cNvSpPr/>
            <p:nvPr/>
          </p:nvSpPr>
          <p:spPr>
            <a:xfrm>
              <a:off x="4727663" y="3669762"/>
              <a:ext cx="75665" cy="103755"/>
            </a:xfrm>
            <a:custGeom>
              <a:rect b="b" l="l" r="r" t="t"/>
              <a:pathLst>
                <a:path extrusionOk="0" h="6342" w="4625">
                  <a:moveTo>
                    <a:pt x="1" y="0"/>
                  </a:moveTo>
                  <a:lnTo>
                    <a:pt x="1" y="4276"/>
                  </a:lnTo>
                  <a:lnTo>
                    <a:pt x="4624" y="6341"/>
                  </a:lnTo>
                  <a:lnTo>
                    <a:pt x="4624" y="2010"/>
                  </a:lnTo>
                  <a:lnTo>
                    <a:pt x="1"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2"/>
            <p:cNvSpPr/>
            <p:nvPr/>
          </p:nvSpPr>
          <p:spPr>
            <a:xfrm>
              <a:off x="4803311" y="3666163"/>
              <a:ext cx="40671" cy="107354"/>
            </a:xfrm>
            <a:custGeom>
              <a:rect b="b" l="l" r="r" t="t"/>
              <a:pathLst>
                <a:path extrusionOk="0" h="6562" w="2486">
                  <a:moveTo>
                    <a:pt x="2486" y="1"/>
                  </a:moveTo>
                  <a:lnTo>
                    <a:pt x="0" y="2230"/>
                  </a:lnTo>
                  <a:lnTo>
                    <a:pt x="0" y="6561"/>
                  </a:lnTo>
                  <a:lnTo>
                    <a:pt x="2321"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2"/>
            <p:cNvSpPr/>
            <p:nvPr/>
          </p:nvSpPr>
          <p:spPr>
            <a:xfrm>
              <a:off x="4387751" y="3336411"/>
              <a:ext cx="61906" cy="81636"/>
            </a:xfrm>
            <a:custGeom>
              <a:rect b="b" l="l" r="r" t="t"/>
              <a:pathLst>
                <a:path extrusionOk="0" h="4990" w="3784">
                  <a:moveTo>
                    <a:pt x="0" y="1"/>
                  </a:moveTo>
                  <a:lnTo>
                    <a:pt x="0" y="4076"/>
                  </a:lnTo>
                  <a:lnTo>
                    <a:pt x="55" y="4112"/>
                  </a:lnTo>
                  <a:cubicBezTo>
                    <a:pt x="238" y="4624"/>
                    <a:pt x="987" y="4990"/>
                    <a:pt x="1901" y="4990"/>
                  </a:cubicBezTo>
                  <a:cubicBezTo>
                    <a:pt x="2796" y="4990"/>
                    <a:pt x="3564" y="4606"/>
                    <a:pt x="3747" y="4112"/>
                  </a:cubicBezTo>
                  <a:lnTo>
                    <a:pt x="3783" y="4076"/>
                  </a:lnTo>
                  <a:lnTo>
                    <a:pt x="37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2"/>
            <p:cNvSpPr/>
            <p:nvPr/>
          </p:nvSpPr>
          <p:spPr>
            <a:xfrm>
              <a:off x="4387751" y="3318481"/>
              <a:ext cx="61906" cy="36188"/>
            </a:xfrm>
            <a:custGeom>
              <a:rect b="b" l="l" r="r" t="t"/>
              <a:pathLst>
                <a:path extrusionOk="0" h="2212" w="3784">
                  <a:moveTo>
                    <a:pt x="1901" y="0"/>
                  </a:moveTo>
                  <a:cubicBezTo>
                    <a:pt x="859" y="0"/>
                    <a:pt x="0" y="494"/>
                    <a:pt x="0" y="1097"/>
                  </a:cubicBezTo>
                  <a:cubicBezTo>
                    <a:pt x="0" y="1718"/>
                    <a:pt x="859" y="2212"/>
                    <a:pt x="1901" y="2212"/>
                  </a:cubicBezTo>
                  <a:cubicBezTo>
                    <a:pt x="2943" y="2212"/>
                    <a:pt x="3783" y="1718"/>
                    <a:pt x="3783" y="1097"/>
                  </a:cubicBezTo>
                  <a:cubicBezTo>
                    <a:pt x="3783" y="494"/>
                    <a:pt x="2943" y="0"/>
                    <a:pt x="1901"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2"/>
            <p:cNvSpPr/>
            <p:nvPr/>
          </p:nvSpPr>
          <p:spPr>
            <a:xfrm>
              <a:off x="4774600" y="3759742"/>
              <a:ext cx="50847" cy="66683"/>
            </a:xfrm>
            <a:custGeom>
              <a:rect b="b" l="l" r="r" t="t"/>
              <a:pathLst>
                <a:path extrusionOk="0" h="4076" w="3108">
                  <a:moveTo>
                    <a:pt x="1" y="1"/>
                  </a:moveTo>
                  <a:lnTo>
                    <a:pt x="1" y="3326"/>
                  </a:lnTo>
                  <a:lnTo>
                    <a:pt x="37" y="3363"/>
                  </a:lnTo>
                  <a:cubicBezTo>
                    <a:pt x="202" y="3765"/>
                    <a:pt x="805" y="4076"/>
                    <a:pt x="1554" y="4076"/>
                  </a:cubicBezTo>
                  <a:cubicBezTo>
                    <a:pt x="2285" y="4076"/>
                    <a:pt x="2925" y="3765"/>
                    <a:pt x="3071" y="3363"/>
                  </a:cubicBezTo>
                  <a:lnTo>
                    <a:pt x="3108" y="3326"/>
                  </a:lnTo>
                  <a:lnTo>
                    <a:pt x="310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2"/>
            <p:cNvSpPr/>
            <p:nvPr/>
          </p:nvSpPr>
          <p:spPr>
            <a:xfrm>
              <a:off x="5529483" y="2543573"/>
              <a:ext cx="103755" cy="118201"/>
            </a:xfrm>
            <a:custGeom>
              <a:rect b="b" l="l" r="r" t="t"/>
              <a:pathLst>
                <a:path extrusionOk="0" h="7225" w="6342">
                  <a:moveTo>
                    <a:pt x="1" y="1"/>
                  </a:moveTo>
                  <a:lnTo>
                    <a:pt x="1" y="6177"/>
                  </a:lnTo>
                  <a:cubicBezTo>
                    <a:pt x="1" y="6177"/>
                    <a:pt x="1333" y="7225"/>
                    <a:pt x="3212" y="7225"/>
                  </a:cubicBezTo>
                  <a:cubicBezTo>
                    <a:pt x="4151" y="7225"/>
                    <a:pt x="5227" y="6963"/>
                    <a:pt x="6342" y="6177"/>
                  </a:cubicBezTo>
                  <a:lnTo>
                    <a:pt x="63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2"/>
            <p:cNvSpPr/>
            <p:nvPr/>
          </p:nvSpPr>
          <p:spPr>
            <a:xfrm>
              <a:off x="4378205" y="1602742"/>
              <a:ext cx="682245" cy="83730"/>
            </a:xfrm>
            <a:custGeom>
              <a:rect b="b" l="l" r="r" t="t"/>
              <a:pathLst>
                <a:path extrusionOk="0" h="5118" w="41702">
                  <a:moveTo>
                    <a:pt x="1243" y="1"/>
                  </a:moveTo>
                  <a:cubicBezTo>
                    <a:pt x="549" y="1"/>
                    <a:pt x="1" y="567"/>
                    <a:pt x="1" y="1262"/>
                  </a:cubicBezTo>
                  <a:lnTo>
                    <a:pt x="1" y="3875"/>
                  </a:lnTo>
                  <a:cubicBezTo>
                    <a:pt x="1" y="4551"/>
                    <a:pt x="549" y="5117"/>
                    <a:pt x="1243" y="5117"/>
                  </a:cubicBezTo>
                  <a:lnTo>
                    <a:pt x="40441" y="5117"/>
                  </a:lnTo>
                  <a:cubicBezTo>
                    <a:pt x="41135" y="5117"/>
                    <a:pt x="41702" y="4551"/>
                    <a:pt x="41702" y="3875"/>
                  </a:cubicBezTo>
                  <a:lnTo>
                    <a:pt x="41702" y="1262"/>
                  </a:lnTo>
                  <a:cubicBezTo>
                    <a:pt x="41702" y="567"/>
                    <a:pt x="41135" y="1"/>
                    <a:pt x="40441" y="1"/>
                  </a:cubicBez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2"/>
            <p:cNvSpPr/>
            <p:nvPr/>
          </p:nvSpPr>
          <p:spPr>
            <a:xfrm>
              <a:off x="4403613" y="1602742"/>
              <a:ext cx="639496" cy="83730"/>
            </a:xfrm>
            <a:custGeom>
              <a:rect b="b" l="l" r="r" t="t"/>
              <a:pathLst>
                <a:path extrusionOk="0" h="5118" w="39089">
                  <a:moveTo>
                    <a:pt x="1" y="1"/>
                  </a:moveTo>
                  <a:lnTo>
                    <a:pt x="1" y="5117"/>
                  </a:lnTo>
                  <a:lnTo>
                    <a:pt x="39089" y="5117"/>
                  </a:lnTo>
                  <a:lnTo>
                    <a:pt x="39089" y="1"/>
                  </a:lnTo>
                  <a:close/>
                </a:path>
              </a:pathLst>
            </a:custGeom>
            <a:solidFill>
              <a:srgbClr val="3D4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2"/>
            <p:cNvSpPr/>
            <p:nvPr/>
          </p:nvSpPr>
          <p:spPr>
            <a:xfrm>
              <a:off x="4148879" y="1618137"/>
              <a:ext cx="229318" cy="283617"/>
            </a:xfrm>
            <a:custGeom>
              <a:rect b="b" l="l" r="r" t="t"/>
              <a:pathLst>
                <a:path extrusionOk="0" h="17336" w="14017">
                  <a:moveTo>
                    <a:pt x="13324" y="0"/>
                  </a:moveTo>
                  <a:cubicBezTo>
                    <a:pt x="13165" y="0"/>
                    <a:pt x="13003" y="54"/>
                    <a:pt x="12865" y="174"/>
                  </a:cubicBezTo>
                  <a:lnTo>
                    <a:pt x="202" y="12363"/>
                  </a:lnTo>
                  <a:cubicBezTo>
                    <a:pt x="74" y="12491"/>
                    <a:pt x="1" y="12674"/>
                    <a:pt x="1" y="12856"/>
                  </a:cubicBezTo>
                  <a:lnTo>
                    <a:pt x="1" y="16657"/>
                  </a:lnTo>
                  <a:cubicBezTo>
                    <a:pt x="1" y="17069"/>
                    <a:pt x="333" y="17336"/>
                    <a:pt x="683" y="17336"/>
                  </a:cubicBezTo>
                  <a:cubicBezTo>
                    <a:pt x="846" y="17336"/>
                    <a:pt x="1013" y="17278"/>
                    <a:pt x="1152" y="17151"/>
                  </a:cubicBezTo>
                  <a:lnTo>
                    <a:pt x="13816" y="4377"/>
                  </a:lnTo>
                  <a:cubicBezTo>
                    <a:pt x="13944" y="4249"/>
                    <a:pt x="14017" y="4067"/>
                    <a:pt x="14017" y="3902"/>
                  </a:cubicBezTo>
                  <a:lnTo>
                    <a:pt x="14017" y="649"/>
                  </a:lnTo>
                  <a:cubicBezTo>
                    <a:pt x="14004" y="260"/>
                    <a:pt x="13672" y="0"/>
                    <a:pt x="13324" y="0"/>
                  </a:cubicBez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2"/>
            <p:cNvSpPr/>
            <p:nvPr/>
          </p:nvSpPr>
          <p:spPr>
            <a:xfrm>
              <a:off x="5287322" y="2514125"/>
              <a:ext cx="174610" cy="281686"/>
            </a:xfrm>
            <a:custGeom>
              <a:rect b="b" l="l" r="r" t="t"/>
              <a:pathLst>
                <a:path extrusionOk="0" h="17218" w="10673">
                  <a:moveTo>
                    <a:pt x="9952" y="0"/>
                  </a:moveTo>
                  <a:cubicBezTo>
                    <a:pt x="9783" y="0"/>
                    <a:pt x="9611" y="60"/>
                    <a:pt x="9467" y="192"/>
                  </a:cubicBezTo>
                  <a:lnTo>
                    <a:pt x="220" y="8836"/>
                  </a:lnTo>
                  <a:cubicBezTo>
                    <a:pt x="74" y="8982"/>
                    <a:pt x="1" y="9165"/>
                    <a:pt x="1" y="9366"/>
                  </a:cubicBezTo>
                  <a:lnTo>
                    <a:pt x="1" y="16493"/>
                  </a:lnTo>
                  <a:cubicBezTo>
                    <a:pt x="1" y="16926"/>
                    <a:pt x="354" y="17217"/>
                    <a:pt x="723" y="17217"/>
                  </a:cubicBezTo>
                  <a:cubicBezTo>
                    <a:pt x="899" y="17217"/>
                    <a:pt x="1078" y="17152"/>
                    <a:pt x="1225" y="17004"/>
                  </a:cubicBezTo>
                  <a:lnTo>
                    <a:pt x="10472" y="7813"/>
                  </a:lnTo>
                  <a:cubicBezTo>
                    <a:pt x="10600" y="7666"/>
                    <a:pt x="10673" y="7484"/>
                    <a:pt x="10673" y="7301"/>
                  </a:cubicBezTo>
                  <a:lnTo>
                    <a:pt x="10673" y="722"/>
                  </a:lnTo>
                  <a:cubicBezTo>
                    <a:pt x="10673" y="284"/>
                    <a:pt x="10321" y="0"/>
                    <a:pt x="9952" y="0"/>
                  </a:cubicBez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2"/>
            <p:cNvSpPr/>
            <p:nvPr/>
          </p:nvSpPr>
          <p:spPr>
            <a:xfrm>
              <a:off x="2464829" y="2447016"/>
              <a:ext cx="124385" cy="83714"/>
            </a:xfrm>
            <a:custGeom>
              <a:rect b="b" l="l" r="r" t="t"/>
              <a:pathLst>
                <a:path extrusionOk="0" h="5117" w="7603">
                  <a:moveTo>
                    <a:pt x="1572" y="0"/>
                  </a:moveTo>
                  <a:cubicBezTo>
                    <a:pt x="695" y="0"/>
                    <a:pt x="0" y="694"/>
                    <a:pt x="0" y="1572"/>
                  </a:cubicBezTo>
                  <a:lnTo>
                    <a:pt x="0" y="3545"/>
                  </a:lnTo>
                  <a:cubicBezTo>
                    <a:pt x="0" y="4422"/>
                    <a:pt x="695" y="5117"/>
                    <a:pt x="1572" y="5117"/>
                  </a:cubicBezTo>
                  <a:lnTo>
                    <a:pt x="6031" y="5117"/>
                  </a:lnTo>
                  <a:cubicBezTo>
                    <a:pt x="6908" y="5117"/>
                    <a:pt x="7602" y="4422"/>
                    <a:pt x="7602" y="3545"/>
                  </a:cubicBezTo>
                  <a:lnTo>
                    <a:pt x="7602" y="1572"/>
                  </a:lnTo>
                  <a:cubicBezTo>
                    <a:pt x="7602" y="694"/>
                    <a:pt x="6908" y="0"/>
                    <a:pt x="6031" y="0"/>
                  </a:cubicBez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2"/>
            <p:cNvSpPr/>
            <p:nvPr/>
          </p:nvSpPr>
          <p:spPr>
            <a:xfrm>
              <a:off x="2266612" y="2463769"/>
              <a:ext cx="198234" cy="185686"/>
            </a:xfrm>
            <a:custGeom>
              <a:rect b="b" l="l" r="r" t="t"/>
              <a:pathLst>
                <a:path extrusionOk="0" h="11350" w="12117">
                  <a:moveTo>
                    <a:pt x="10884" y="1"/>
                  </a:moveTo>
                  <a:cubicBezTo>
                    <a:pt x="10659" y="1"/>
                    <a:pt x="10429" y="63"/>
                    <a:pt x="10216" y="200"/>
                  </a:cubicBezTo>
                  <a:lnTo>
                    <a:pt x="585" y="6359"/>
                  </a:lnTo>
                  <a:cubicBezTo>
                    <a:pt x="220" y="6596"/>
                    <a:pt x="1" y="6980"/>
                    <a:pt x="1" y="7400"/>
                  </a:cubicBezTo>
                  <a:lnTo>
                    <a:pt x="1" y="10105"/>
                  </a:lnTo>
                  <a:cubicBezTo>
                    <a:pt x="1" y="10840"/>
                    <a:pt x="606" y="11350"/>
                    <a:pt x="1253" y="11350"/>
                  </a:cubicBezTo>
                  <a:cubicBezTo>
                    <a:pt x="1491" y="11350"/>
                    <a:pt x="1735" y="11281"/>
                    <a:pt x="1956" y="11128"/>
                  </a:cubicBezTo>
                  <a:lnTo>
                    <a:pt x="11586" y="4458"/>
                  </a:lnTo>
                  <a:cubicBezTo>
                    <a:pt x="11915" y="4221"/>
                    <a:pt x="12116" y="3837"/>
                    <a:pt x="12116" y="3435"/>
                  </a:cubicBezTo>
                  <a:lnTo>
                    <a:pt x="12116" y="1242"/>
                  </a:lnTo>
                  <a:cubicBezTo>
                    <a:pt x="12116" y="511"/>
                    <a:pt x="11525" y="1"/>
                    <a:pt x="10884" y="1"/>
                  </a:cubicBez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2"/>
            <p:cNvSpPr/>
            <p:nvPr/>
          </p:nvSpPr>
          <p:spPr>
            <a:xfrm>
              <a:off x="5610203" y="3411340"/>
              <a:ext cx="120508" cy="187829"/>
            </a:xfrm>
            <a:custGeom>
              <a:rect b="b" l="l" r="r" t="t"/>
              <a:pathLst>
                <a:path extrusionOk="0" h="11481" w="7366">
                  <a:moveTo>
                    <a:pt x="6721" y="0"/>
                  </a:moveTo>
                  <a:cubicBezTo>
                    <a:pt x="6562" y="0"/>
                    <a:pt x="6400" y="59"/>
                    <a:pt x="6269" y="190"/>
                  </a:cubicBezTo>
                  <a:lnTo>
                    <a:pt x="183" y="6604"/>
                  </a:lnTo>
                  <a:cubicBezTo>
                    <a:pt x="56" y="6714"/>
                    <a:pt x="1" y="6879"/>
                    <a:pt x="1" y="7043"/>
                  </a:cubicBezTo>
                  <a:lnTo>
                    <a:pt x="1" y="10844"/>
                  </a:lnTo>
                  <a:cubicBezTo>
                    <a:pt x="1" y="11230"/>
                    <a:pt x="319" y="11480"/>
                    <a:pt x="645" y="11480"/>
                  </a:cubicBezTo>
                  <a:cubicBezTo>
                    <a:pt x="814" y="11480"/>
                    <a:pt x="985" y="11414"/>
                    <a:pt x="1115" y="11264"/>
                  </a:cubicBezTo>
                  <a:lnTo>
                    <a:pt x="7219" y="4338"/>
                  </a:lnTo>
                  <a:cubicBezTo>
                    <a:pt x="7310" y="4211"/>
                    <a:pt x="7365" y="4064"/>
                    <a:pt x="7365" y="3918"/>
                  </a:cubicBezTo>
                  <a:lnTo>
                    <a:pt x="7365" y="647"/>
                  </a:lnTo>
                  <a:cubicBezTo>
                    <a:pt x="7365" y="253"/>
                    <a:pt x="7050" y="0"/>
                    <a:pt x="6721" y="0"/>
                  </a:cubicBez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2"/>
            <p:cNvSpPr/>
            <p:nvPr/>
          </p:nvSpPr>
          <p:spPr>
            <a:xfrm>
              <a:off x="3251696" y="2558379"/>
              <a:ext cx="111232" cy="173531"/>
            </a:xfrm>
            <a:custGeom>
              <a:rect b="b" l="l" r="r" t="t"/>
              <a:pathLst>
                <a:path extrusionOk="0" h="10607" w="6799">
                  <a:moveTo>
                    <a:pt x="6090" y="0"/>
                  </a:moveTo>
                  <a:cubicBezTo>
                    <a:pt x="5915" y="0"/>
                    <a:pt x="5737" y="66"/>
                    <a:pt x="5592" y="210"/>
                  </a:cubicBezTo>
                  <a:lnTo>
                    <a:pt x="220" y="5674"/>
                  </a:lnTo>
                  <a:cubicBezTo>
                    <a:pt x="73" y="5784"/>
                    <a:pt x="0" y="5966"/>
                    <a:pt x="0" y="6149"/>
                  </a:cubicBezTo>
                  <a:lnTo>
                    <a:pt x="0" y="9914"/>
                  </a:lnTo>
                  <a:cubicBezTo>
                    <a:pt x="0" y="10330"/>
                    <a:pt x="345" y="10607"/>
                    <a:pt x="699" y="10607"/>
                  </a:cubicBezTo>
                  <a:cubicBezTo>
                    <a:pt x="873" y="10607"/>
                    <a:pt x="1049" y="10540"/>
                    <a:pt x="1188" y="10389"/>
                  </a:cubicBezTo>
                  <a:lnTo>
                    <a:pt x="6616" y="4815"/>
                  </a:lnTo>
                  <a:cubicBezTo>
                    <a:pt x="6725" y="4687"/>
                    <a:pt x="6798" y="4523"/>
                    <a:pt x="6798" y="4340"/>
                  </a:cubicBezTo>
                  <a:lnTo>
                    <a:pt x="6780" y="685"/>
                  </a:lnTo>
                  <a:cubicBezTo>
                    <a:pt x="6780" y="269"/>
                    <a:pt x="6444" y="0"/>
                    <a:pt x="6090" y="0"/>
                  </a:cubicBez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2"/>
            <p:cNvSpPr/>
            <p:nvPr/>
          </p:nvSpPr>
          <p:spPr>
            <a:xfrm>
              <a:off x="3459468" y="2555614"/>
              <a:ext cx="91796" cy="156500"/>
            </a:xfrm>
            <a:custGeom>
              <a:rect b="b" l="l" r="r" t="t"/>
              <a:pathLst>
                <a:path extrusionOk="0" h="9566" w="5611">
                  <a:moveTo>
                    <a:pt x="526" y="0"/>
                  </a:moveTo>
                  <a:cubicBezTo>
                    <a:pt x="257" y="0"/>
                    <a:pt x="1" y="211"/>
                    <a:pt x="1" y="525"/>
                  </a:cubicBezTo>
                  <a:lnTo>
                    <a:pt x="1" y="3961"/>
                  </a:lnTo>
                  <a:cubicBezTo>
                    <a:pt x="1" y="4564"/>
                    <a:pt x="257" y="5130"/>
                    <a:pt x="695" y="5551"/>
                  </a:cubicBezTo>
                  <a:lnTo>
                    <a:pt x="4715" y="9425"/>
                  </a:lnTo>
                  <a:cubicBezTo>
                    <a:pt x="4824" y="9522"/>
                    <a:pt x="4952" y="9565"/>
                    <a:pt x="5077" y="9565"/>
                  </a:cubicBezTo>
                  <a:cubicBezTo>
                    <a:pt x="5352" y="9565"/>
                    <a:pt x="5611" y="9355"/>
                    <a:pt x="5611" y="9041"/>
                  </a:cubicBezTo>
                  <a:lnTo>
                    <a:pt x="5556" y="5350"/>
                  </a:lnTo>
                  <a:cubicBezTo>
                    <a:pt x="5556" y="5222"/>
                    <a:pt x="5501" y="5094"/>
                    <a:pt x="5410" y="5003"/>
                  </a:cubicBezTo>
                  <a:lnTo>
                    <a:pt x="914" y="178"/>
                  </a:lnTo>
                  <a:cubicBezTo>
                    <a:pt x="803" y="55"/>
                    <a:pt x="663" y="0"/>
                    <a:pt x="526" y="0"/>
                  </a:cubicBez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2"/>
            <p:cNvSpPr/>
            <p:nvPr/>
          </p:nvSpPr>
          <p:spPr>
            <a:xfrm>
              <a:off x="5060114" y="1612165"/>
              <a:ext cx="333368" cy="396877"/>
            </a:xfrm>
            <a:custGeom>
              <a:rect b="b" l="l" r="r" t="t"/>
              <a:pathLst>
                <a:path extrusionOk="0" h="24259" w="20377">
                  <a:moveTo>
                    <a:pt x="435" y="0"/>
                  </a:moveTo>
                  <a:cubicBezTo>
                    <a:pt x="214" y="0"/>
                    <a:pt x="6" y="168"/>
                    <a:pt x="19" y="430"/>
                  </a:cubicBezTo>
                  <a:lnTo>
                    <a:pt x="19" y="4359"/>
                  </a:lnTo>
                  <a:cubicBezTo>
                    <a:pt x="1" y="4468"/>
                    <a:pt x="55" y="4578"/>
                    <a:pt x="129" y="4669"/>
                  </a:cubicBezTo>
                  <a:lnTo>
                    <a:pt x="19663" y="24131"/>
                  </a:lnTo>
                  <a:cubicBezTo>
                    <a:pt x="19746" y="24219"/>
                    <a:pt x="19849" y="24258"/>
                    <a:pt x="19952" y="24258"/>
                  </a:cubicBezTo>
                  <a:cubicBezTo>
                    <a:pt x="20166" y="24258"/>
                    <a:pt x="20376" y="24086"/>
                    <a:pt x="20376" y="23839"/>
                  </a:cubicBezTo>
                  <a:lnTo>
                    <a:pt x="20376" y="19343"/>
                  </a:lnTo>
                  <a:cubicBezTo>
                    <a:pt x="20376" y="19234"/>
                    <a:pt x="20340" y="19124"/>
                    <a:pt x="20248" y="19051"/>
                  </a:cubicBezTo>
                  <a:lnTo>
                    <a:pt x="732" y="119"/>
                  </a:lnTo>
                  <a:cubicBezTo>
                    <a:pt x="644" y="37"/>
                    <a:pt x="538" y="0"/>
                    <a:pt x="435" y="0"/>
                  </a:cubicBez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2"/>
            <p:cNvSpPr/>
            <p:nvPr/>
          </p:nvSpPr>
          <p:spPr>
            <a:xfrm>
              <a:off x="5606015" y="1860750"/>
              <a:ext cx="518121" cy="582089"/>
            </a:xfrm>
            <a:custGeom>
              <a:rect b="b" l="l" r="r" t="t"/>
              <a:pathLst>
                <a:path extrusionOk="0" h="35580" w="31670">
                  <a:moveTo>
                    <a:pt x="3089" y="0"/>
                  </a:moveTo>
                  <a:cubicBezTo>
                    <a:pt x="1371" y="0"/>
                    <a:pt x="1" y="1389"/>
                    <a:pt x="1" y="3088"/>
                  </a:cubicBezTo>
                  <a:lnTo>
                    <a:pt x="1" y="26991"/>
                  </a:lnTo>
                  <a:cubicBezTo>
                    <a:pt x="1" y="27831"/>
                    <a:pt x="330" y="28635"/>
                    <a:pt x="933" y="29220"/>
                  </a:cubicBezTo>
                  <a:lnTo>
                    <a:pt x="6634" y="34720"/>
                  </a:lnTo>
                  <a:cubicBezTo>
                    <a:pt x="7201" y="35269"/>
                    <a:pt x="7968" y="35579"/>
                    <a:pt x="8772" y="35579"/>
                  </a:cubicBezTo>
                  <a:lnTo>
                    <a:pt x="28581" y="35579"/>
                  </a:lnTo>
                  <a:cubicBezTo>
                    <a:pt x="30299" y="35579"/>
                    <a:pt x="31670" y="34191"/>
                    <a:pt x="31670" y="32491"/>
                  </a:cubicBezTo>
                  <a:lnTo>
                    <a:pt x="31670" y="15496"/>
                  </a:lnTo>
                  <a:cubicBezTo>
                    <a:pt x="31670" y="14637"/>
                    <a:pt x="31322" y="13815"/>
                    <a:pt x="30701" y="13249"/>
                  </a:cubicBezTo>
                  <a:lnTo>
                    <a:pt x="17507" y="841"/>
                  </a:lnTo>
                  <a:cubicBezTo>
                    <a:pt x="16941" y="311"/>
                    <a:pt x="16173" y="0"/>
                    <a:pt x="15388"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2"/>
            <p:cNvSpPr/>
            <p:nvPr/>
          </p:nvSpPr>
          <p:spPr>
            <a:xfrm>
              <a:off x="5606015" y="1860150"/>
              <a:ext cx="274766" cy="83420"/>
            </a:xfrm>
            <a:custGeom>
              <a:rect b="b" l="l" r="r" t="t"/>
              <a:pathLst>
                <a:path extrusionOk="0" h="5099" w="16795">
                  <a:moveTo>
                    <a:pt x="549" y="0"/>
                  </a:moveTo>
                  <a:cubicBezTo>
                    <a:pt x="238" y="0"/>
                    <a:pt x="1" y="238"/>
                    <a:pt x="1" y="549"/>
                  </a:cubicBezTo>
                  <a:lnTo>
                    <a:pt x="1" y="4551"/>
                  </a:lnTo>
                  <a:cubicBezTo>
                    <a:pt x="1" y="4861"/>
                    <a:pt x="238" y="5099"/>
                    <a:pt x="549" y="5099"/>
                  </a:cubicBezTo>
                  <a:lnTo>
                    <a:pt x="16795" y="5099"/>
                  </a:lnTo>
                  <a:lnTo>
                    <a:pt x="16795" y="0"/>
                  </a:ln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2"/>
            <p:cNvSpPr/>
            <p:nvPr/>
          </p:nvSpPr>
          <p:spPr>
            <a:xfrm>
              <a:off x="5879875" y="1860150"/>
              <a:ext cx="244251" cy="322259"/>
            </a:xfrm>
            <a:custGeom>
              <a:rect b="b" l="l" r="r" t="t"/>
              <a:pathLst>
                <a:path extrusionOk="0" h="19707" w="14694">
                  <a:moveTo>
                    <a:pt x="1" y="1"/>
                  </a:moveTo>
                  <a:lnTo>
                    <a:pt x="1" y="5099"/>
                  </a:lnTo>
                  <a:lnTo>
                    <a:pt x="14602" y="19700"/>
                  </a:lnTo>
                  <a:cubicBezTo>
                    <a:pt x="14611" y="19705"/>
                    <a:pt x="14623" y="19707"/>
                    <a:pt x="14634" y="19707"/>
                  </a:cubicBezTo>
                  <a:cubicBezTo>
                    <a:pt x="14664" y="19707"/>
                    <a:pt x="14693" y="19690"/>
                    <a:pt x="14693" y="19663"/>
                  </a:cubicBezTo>
                  <a:lnTo>
                    <a:pt x="14693" y="15332"/>
                  </a:lnTo>
                  <a:cubicBezTo>
                    <a:pt x="14693" y="14547"/>
                    <a:pt x="14364" y="13779"/>
                    <a:pt x="13798" y="13231"/>
                  </a:cubicBezTo>
                  <a:lnTo>
                    <a:pt x="1" y="1"/>
                  </a:ln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2"/>
            <p:cNvSpPr/>
            <p:nvPr/>
          </p:nvSpPr>
          <p:spPr>
            <a:xfrm>
              <a:off x="6536392" y="2555532"/>
              <a:ext cx="218553" cy="83420"/>
            </a:xfrm>
            <a:custGeom>
              <a:rect b="b" l="l" r="r" t="t"/>
              <a:pathLst>
                <a:path extrusionOk="0" h="5099" w="13359">
                  <a:moveTo>
                    <a:pt x="2668" y="0"/>
                  </a:moveTo>
                  <a:cubicBezTo>
                    <a:pt x="1188" y="0"/>
                    <a:pt x="0" y="1188"/>
                    <a:pt x="0" y="2668"/>
                  </a:cubicBezTo>
                  <a:lnTo>
                    <a:pt x="0" y="5099"/>
                  </a:lnTo>
                  <a:lnTo>
                    <a:pt x="13359" y="5099"/>
                  </a:lnTo>
                  <a:lnTo>
                    <a:pt x="13359" y="0"/>
                  </a:ln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2"/>
            <p:cNvSpPr/>
            <p:nvPr/>
          </p:nvSpPr>
          <p:spPr>
            <a:xfrm>
              <a:off x="6754340" y="2556726"/>
              <a:ext cx="176999" cy="246954"/>
            </a:xfrm>
            <a:custGeom>
              <a:rect b="b" l="l" r="r" t="t"/>
              <a:pathLst>
                <a:path extrusionOk="0" h="15095" w="10819">
                  <a:moveTo>
                    <a:pt x="0" y="1"/>
                  </a:moveTo>
                  <a:lnTo>
                    <a:pt x="0" y="5099"/>
                  </a:lnTo>
                  <a:lnTo>
                    <a:pt x="10818" y="15095"/>
                  </a:lnTo>
                  <a:lnTo>
                    <a:pt x="10818" y="10837"/>
                  </a:lnTo>
                  <a:cubicBezTo>
                    <a:pt x="10818" y="9942"/>
                    <a:pt x="10435" y="9064"/>
                    <a:pt x="9740" y="8461"/>
                  </a:cubicBezTo>
                  <a:lnTo>
                    <a:pt x="0" y="1"/>
                  </a:lnTo>
                  <a:close/>
                </a:path>
              </a:pathLst>
            </a:custGeom>
            <a:solidFill>
              <a:srgbClr val="7C92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2"/>
            <p:cNvSpPr/>
            <p:nvPr/>
          </p:nvSpPr>
          <p:spPr>
            <a:xfrm>
              <a:off x="4422754" y="1621572"/>
              <a:ext cx="74749" cy="51141"/>
            </a:xfrm>
            <a:custGeom>
              <a:rect b="b" l="l" r="r" t="t"/>
              <a:pathLst>
                <a:path extrusionOk="0" h="3126" w="4569">
                  <a:moveTo>
                    <a:pt x="1115" y="1"/>
                  </a:moveTo>
                  <a:cubicBezTo>
                    <a:pt x="494" y="1"/>
                    <a:pt x="0" y="513"/>
                    <a:pt x="0" y="1116"/>
                  </a:cubicBezTo>
                  <a:lnTo>
                    <a:pt x="0" y="2011"/>
                  </a:lnTo>
                  <a:cubicBezTo>
                    <a:pt x="0" y="2614"/>
                    <a:pt x="494" y="3126"/>
                    <a:pt x="1115" y="3126"/>
                  </a:cubicBezTo>
                  <a:lnTo>
                    <a:pt x="3454" y="3126"/>
                  </a:lnTo>
                  <a:cubicBezTo>
                    <a:pt x="4057" y="3126"/>
                    <a:pt x="4569" y="2614"/>
                    <a:pt x="4569" y="2011"/>
                  </a:cubicBezTo>
                  <a:lnTo>
                    <a:pt x="4569" y="1116"/>
                  </a:lnTo>
                  <a:cubicBezTo>
                    <a:pt x="4569" y="513"/>
                    <a:pt x="4057" y="1"/>
                    <a:pt x="3454" y="1"/>
                  </a:cubicBezTo>
                  <a:close/>
                </a:path>
              </a:pathLst>
            </a:custGeom>
            <a:solidFill>
              <a:srgbClr val="A6C8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2"/>
            <p:cNvSpPr/>
            <p:nvPr/>
          </p:nvSpPr>
          <p:spPr>
            <a:xfrm>
              <a:off x="4895991" y="1851643"/>
              <a:ext cx="136933" cy="104900"/>
            </a:xfrm>
            <a:custGeom>
              <a:rect b="b" l="l" r="r" t="t"/>
              <a:pathLst>
                <a:path extrusionOk="0" h="6412" w="8370">
                  <a:moveTo>
                    <a:pt x="7550" y="0"/>
                  </a:moveTo>
                  <a:cubicBezTo>
                    <a:pt x="7513" y="0"/>
                    <a:pt x="7475" y="3"/>
                    <a:pt x="7438" y="9"/>
                  </a:cubicBezTo>
                  <a:cubicBezTo>
                    <a:pt x="3947" y="594"/>
                    <a:pt x="1151" y="2658"/>
                    <a:pt x="165" y="5326"/>
                  </a:cubicBezTo>
                  <a:cubicBezTo>
                    <a:pt x="0" y="5765"/>
                    <a:pt x="293" y="6240"/>
                    <a:pt x="768" y="6295"/>
                  </a:cubicBezTo>
                  <a:lnTo>
                    <a:pt x="1535" y="6405"/>
                  </a:lnTo>
                  <a:cubicBezTo>
                    <a:pt x="1570" y="6409"/>
                    <a:pt x="1604" y="6412"/>
                    <a:pt x="1637" y="6412"/>
                  </a:cubicBezTo>
                  <a:cubicBezTo>
                    <a:pt x="1995" y="6412"/>
                    <a:pt x="2291" y="6152"/>
                    <a:pt x="2358" y="5802"/>
                  </a:cubicBezTo>
                  <a:cubicBezTo>
                    <a:pt x="2760" y="3664"/>
                    <a:pt x="4898" y="1946"/>
                    <a:pt x="7694" y="1452"/>
                  </a:cubicBezTo>
                  <a:cubicBezTo>
                    <a:pt x="8114" y="1379"/>
                    <a:pt x="8370" y="959"/>
                    <a:pt x="8260" y="539"/>
                  </a:cubicBezTo>
                  <a:cubicBezTo>
                    <a:pt x="8178" y="211"/>
                    <a:pt x="7875" y="0"/>
                    <a:pt x="7550"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6" name="Google Shape;3306;p72"/>
            <p:cNvGrpSpPr/>
            <p:nvPr/>
          </p:nvGrpSpPr>
          <p:grpSpPr>
            <a:xfrm>
              <a:off x="4889414" y="1843283"/>
              <a:ext cx="336934" cy="245842"/>
              <a:chOff x="4387402" y="2061712"/>
              <a:chExt cx="336934" cy="245842"/>
            </a:xfrm>
          </p:grpSpPr>
          <p:sp>
            <p:nvSpPr>
              <p:cNvPr id="3307" name="Google Shape;3307;p72"/>
              <p:cNvSpPr/>
              <p:nvPr/>
            </p:nvSpPr>
            <p:spPr>
              <a:xfrm>
                <a:off x="4387402" y="2193983"/>
                <a:ext cx="137539" cy="113571"/>
              </a:xfrm>
              <a:custGeom>
                <a:rect b="b" l="l" r="r" t="t"/>
                <a:pathLst>
                  <a:path extrusionOk="0" h="6942" w="8407">
                    <a:moveTo>
                      <a:pt x="2047" y="0"/>
                    </a:moveTo>
                    <a:lnTo>
                      <a:pt x="0" y="92"/>
                    </a:lnTo>
                    <a:cubicBezTo>
                      <a:pt x="201" y="3454"/>
                      <a:pt x="3143" y="6158"/>
                      <a:pt x="7072" y="6926"/>
                    </a:cubicBezTo>
                    <a:cubicBezTo>
                      <a:pt x="7131" y="6937"/>
                      <a:pt x="7190" y="6942"/>
                      <a:pt x="7249" y="6942"/>
                    </a:cubicBezTo>
                    <a:cubicBezTo>
                      <a:pt x="7592" y="6942"/>
                      <a:pt x="7924" y="6763"/>
                      <a:pt x="8096" y="6451"/>
                    </a:cubicBezTo>
                    <a:cubicBezTo>
                      <a:pt x="8406" y="5866"/>
                      <a:pt x="8077" y="5153"/>
                      <a:pt x="7456" y="5025"/>
                    </a:cubicBezTo>
                    <a:cubicBezTo>
                      <a:pt x="4806" y="4404"/>
                      <a:pt x="2705" y="2485"/>
                      <a:pt x="2047"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2"/>
              <p:cNvSpPr/>
              <p:nvPr/>
            </p:nvSpPr>
            <p:spPr>
              <a:xfrm>
                <a:off x="4576343" y="2190089"/>
                <a:ext cx="147993" cy="115976"/>
              </a:xfrm>
              <a:custGeom>
                <a:rect b="b" l="l" r="r" t="t"/>
                <a:pathLst>
                  <a:path extrusionOk="0" h="7089" w="9046">
                    <a:moveTo>
                      <a:pt x="6122" y="1"/>
                    </a:moveTo>
                    <a:cubicBezTo>
                      <a:pt x="5556" y="2559"/>
                      <a:pt x="3472" y="4533"/>
                      <a:pt x="823" y="5227"/>
                    </a:cubicBezTo>
                    <a:cubicBezTo>
                      <a:pt x="274" y="5373"/>
                      <a:pt x="0" y="5994"/>
                      <a:pt x="256" y="6488"/>
                    </a:cubicBezTo>
                    <a:cubicBezTo>
                      <a:pt x="436" y="6862"/>
                      <a:pt x="811" y="7089"/>
                      <a:pt x="1212" y="7089"/>
                    </a:cubicBezTo>
                    <a:cubicBezTo>
                      <a:pt x="1301" y="7089"/>
                      <a:pt x="1391" y="7078"/>
                      <a:pt x="1480" y="7054"/>
                    </a:cubicBezTo>
                    <a:cubicBezTo>
                      <a:pt x="9046" y="4770"/>
                      <a:pt x="8041" y="512"/>
                      <a:pt x="8041" y="512"/>
                    </a:cubicBezTo>
                    <a:lnTo>
                      <a:pt x="6122" y="1"/>
                    </a:ln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2"/>
              <p:cNvSpPr/>
              <p:nvPr/>
            </p:nvSpPr>
            <p:spPr>
              <a:xfrm>
                <a:off x="4573644" y="2071430"/>
                <a:ext cx="128573" cy="101285"/>
              </a:xfrm>
              <a:custGeom>
                <a:rect b="b" l="l" r="r" t="t"/>
                <a:pathLst>
                  <a:path extrusionOk="0" h="6191" w="7859">
                    <a:moveTo>
                      <a:pt x="886" y="0"/>
                    </a:moveTo>
                    <a:cubicBezTo>
                      <a:pt x="609" y="0"/>
                      <a:pt x="340" y="160"/>
                      <a:pt x="202" y="437"/>
                    </a:cubicBezTo>
                    <a:cubicBezTo>
                      <a:pt x="1" y="858"/>
                      <a:pt x="238" y="1388"/>
                      <a:pt x="714" y="1497"/>
                    </a:cubicBezTo>
                    <a:cubicBezTo>
                      <a:pt x="3144" y="2119"/>
                      <a:pt x="4971" y="3690"/>
                      <a:pt x="5392" y="5591"/>
                    </a:cubicBezTo>
                    <a:cubicBezTo>
                      <a:pt x="5467" y="5953"/>
                      <a:pt x="5767" y="6190"/>
                      <a:pt x="6115" y="6190"/>
                    </a:cubicBezTo>
                    <a:cubicBezTo>
                      <a:pt x="6189" y="6190"/>
                      <a:pt x="6265" y="6180"/>
                      <a:pt x="6342" y="6157"/>
                    </a:cubicBezTo>
                    <a:lnTo>
                      <a:pt x="7183" y="5920"/>
                    </a:lnTo>
                    <a:cubicBezTo>
                      <a:pt x="7621" y="5792"/>
                      <a:pt x="7859" y="5317"/>
                      <a:pt x="7676" y="4896"/>
                    </a:cubicBezTo>
                    <a:cubicBezTo>
                      <a:pt x="6634" y="2521"/>
                      <a:pt x="4149" y="675"/>
                      <a:pt x="1042" y="17"/>
                    </a:cubicBezTo>
                    <a:cubicBezTo>
                      <a:pt x="991" y="6"/>
                      <a:pt x="938" y="0"/>
                      <a:pt x="886"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2"/>
              <p:cNvSpPr/>
              <p:nvPr/>
            </p:nvSpPr>
            <p:spPr>
              <a:xfrm>
                <a:off x="4431345" y="2091127"/>
                <a:ext cx="231707" cy="173122"/>
              </a:xfrm>
              <a:custGeom>
                <a:rect b="b" l="l" r="r" t="t"/>
                <a:pathLst>
                  <a:path extrusionOk="0" h="10582" w="14163">
                    <a:moveTo>
                      <a:pt x="7091" y="1"/>
                    </a:moveTo>
                    <a:cubicBezTo>
                      <a:pt x="3180" y="1"/>
                      <a:pt x="0" y="2377"/>
                      <a:pt x="0" y="5282"/>
                    </a:cubicBezTo>
                    <a:cubicBezTo>
                      <a:pt x="0" y="8206"/>
                      <a:pt x="3180" y="10582"/>
                      <a:pt x="7091" y="10582"/>
                    </a:cubicBezTo>
                    <a:cubicBezTo>
                      <a:pt x="11001" y="10582"/>
                      <a:pt x="14163" y="8206"/>
                      <a:pt x="14163" y="5282"/>
                    </a:cubicBezTo>
                    <a:cubicBezTo>
                      <a:pt x="14163" y="2377"/>
                      <a:pt x="11001" y="1"/>
                      <a:pt x="7091" y="1"/>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2"/>
              <p:cNvSpPr/>
              <p:nvPr/>
            </p:nvSpPr>
            <p:spPr>
              <a:xfrm>
                <a:off x="4394273" y="2061712"/>
                <a:ext cx="136639" cy="104884"/>
              </a:xfrm>
              <a:custGeom>
                <a:rect b="b" l="l" r="r" t="t"/>
                <a:pathLst>
                  <a:path extrusionOk="0" h="6411" w="8352">
                    <a:moveTo>
                      <a:pt x="7525" y="0"/>
                    </a:moveTo>
                    <a:cubicBezTo>
                      <a:pt x="7490" y="0"/>
                      <a:pt x="7455" y="3"/>
                      <a:pt x="7420" y="8"/>
                    </a:cubicBezTo>
                    <a:cubicBezTo>
                      <a:pt x="3929" y="611"/>
                      <a:pt x="1133" y="2658"/>
                      <a:pt x="147" y="5326"/>
                    </a:cubicBezTo>
                    <a:cubicBezTo>
                      <a:pt x="0" y="5764"/>
                      <a:pt x="275" y="6240"/>
                      <a:pt x="750" y="6294"/>
                    </a:cubicBezTo>
                    <a:lnTo>
                      <a:pt x="1517" y="6404"/>
                    </a:lnTo>
                    <a:cubicBezTo>
                      <a:pt x="1552" y="6409"/>
                      <a:pt x="1586" y="6411"/>
                      <a:pt x="1619" y="6411"/>
                    </a:cubicBezTo>
                    <a:cubicBezTo>
                      <a:pt x="1979" y="6411"/>
                      <a:pt x="2289" y="6150"/>
                      <a:pt x="2340" y="5783"/>
                    </a:cubicBezTo>
                    <a:cubicBezTo>
                      <a:pt x="2742" y="3663"/>
                      <a:pt x="4880" y="1945"/>
                      <a:pt x="7676" y="1452"/>
                    </a:cubicBezTo>
                    <a:cubicBezTo>
                      <a:pt x="8096" y="1379"/>
                      <a:pt x="8352" y="958"/>
                      <a:pt x="8242" y="556"/>
                    </a:cubicBezTo>
                    <a:cubicBezTo>
                      <a:pt x="8159" y="226"/>
                      <a:pt x="7853" y="0"/>
                      <a:pt x="75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2"/>
              <p:cNvSpPr/>
              <p:nvPr/>
            </p:nvSpPr>
            <p:spPr>
              <a:xfrm>
                <a:off x="4387402" y="2186490"/>
                <a:ext cx="136933" cy="112999"/>
              </a:xfrm>
              <a:custGeom>
                <a:rect b="b" l="l" r="r" t="t"/>
                <a:pathLst>
                  <a:path extrusionOk="0" h="6907" w="8370">
                    <a:moveTo>
                      <a:pt x="1323" y="0"/>
                    </a:moveTo>
                    <a:cubicBezTo>
                      <a:pt x="1308" y="0"/>
                      <a:pt x="1294" y="1"/>
                      <a:pt x="1279" y="1"/>
                    </a:cubicBezTo>
                    <a:lnTo>
                      <a:pt x="1042" y="1"/>
                    </a:lnTo>
                    <a:cubicBezTo>
                      <a:pt x="439" y="20"/>
                      <a:pt x="0" y="604"/>
                      <a:pt x="146" y="1189"/>
                    </a:cubicBezTo>
                    <a:cubicBezTo>
                      <a:pt x="859" y="4022"/>
                      <a:pt x="3564" y="6196"/>
                      <a:pt x="7036" y="6891"/>
                    </a:cubicBezTo>
                    <a:cubicBezTo>
                      <a:pt x="7097" y="6901"/>
                      <a:pt x="7158" y="6906"/>
                      <a:pt x="7218" y="6906"/>
                    </a:cubicBezTo>
                    <a:cubicBezTo>
                      <a:pt x="7569" y="6906"/>
                      <a:pt x="7887" y="6728"/>
                      <a:pt x="8059" y="6415"/>
                    </a:cubicBezTo>
                    <a:cubicBezTo>
                      <a:pt x="8370" y="5849"/>
                      <a:pt x="8059" y="5136"/>
                      <a:pt x="7419" y="4990"/>
                    </a:cubicBezTo>
                    <a:cubicBezTo>
                      <a:pt x="5007" y="4442"/>
                      <a:pt x="3052" y="2779"/>
                      <a:pt x="2230" y="604"/>
                    </a:cubicBezTo>
                    <a:cubicBezTo>
                      <a:pt x="2071" y="234"/>
                      <a:pt x="1709" y="0"/>
                      <a:pt x="13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2"/>
              <p:cNvSpPr/>
              <p:nvPr/>
            </p:nvSpPr>
            <p:spPr>
              <a:xfrm>
                <a:off x="4577537" y="2189173"/>
                <a:ext cx="131862" cy="108892"/>
              </a:xfrm>
              <a:custGeom>
                <a:rect b="b" l="l" r="r" t="t"/>
                <a:pathLst>
                  <a:path extrusionOk="0" h="6656" w="8060">
                    <a:moveTo>
                      <a:pt x="6433" y="0"/>
                    </a:moveTo>
                    <a:cubicBezTo>
                      <a:pt x="6178" y="0"/>
                      <a:pt x="5966" y="67"/>
                      <a:pt x="5903" y="258"/>
                    </a:cubicBezTo>
                    <a:cubicBezTo>
                      <a:pt x="5135" y="2450"/>
                      <a:pt x="3235" y="4132"/>
                      <a:pt x="878" y="4753"/>
                    </a:cubicBezTo>
                    <a:cubicBezTo>
                      <a:pt x="293" y="4917"/>
                      <a:pt x="0" y="5575"/>
                      <a:pt x="275" y="6124"/>
                    </a:cubicBezTo>
                    <a:cubicBezTo>
                      <a:pt x="445" y="6449"/>
                      <a:pt x="773" y="6656"/>
                      <a:pt x="1136" y="6656"/>
                    </a:cubicBezTo>
                    <a:cubicBezTo>
                      <a:pt x="1201" y="6656"/>
                      <a:pt x="1267" y="6649"/>
                      <a:pt x="1334" y="6635"/>
                    </a:cubicBezTo>
                    <a:cubicBezTo>
                      <a:pt x="4532" y="5977"/>
                      <a:pt x="7054" y="4004"/>
                      <a:pt x="7913" y="1464"/>
                    </a:cubicBezTo>
                    <a:cubicBezTo>
                      <a:pt x="8059" y="1062"/>
                      <a:pt x="7950" y="623"/>
                      <a:pt x="7639" y="331"/>
                    </a:cubicBezTo>
                    <a:cubicBezTo>
                      <a:pt x="7544" y="235"/>
                      <a:pt x="6912" y="0"/>
                      <a:pt x="64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2"/>
              <p:cNvSpPr/>
              <p:nvPr/>
            </p:nvSpPr>
            <p:spPr>
              <a:xfrm>
                <a:off x="4573644" y="2063348"/>
                <a:ext cx="128573" cy="101170"/>
              </a:xfrm>
              <a:custGeom>
                <a:rect b="b" l="l" r="r" t="t"/>
                <a:pathLst>
                  <a:path extrusionOk="0" h="6184" w="7859">
                    <a:moveTo>
                      <a:pt x="885" y="1"/>
                    </a:moveTo>
                    <a:cubicBezTo>
                      <a:pt x="608" y="1"/>
                      <a:pt x="340" y="158"/>
                      <a:pt x="202" y="420"/>
                    </a:cubicBezTo>
                    <a:cubicBezTo>
                      <a:pt x="1" y="858"/>
                      <a:pt x="238" y="1370"/>
                      <a:pt x="714" y="1498"/>
                    </a:cubicBezTo>
                    <a:cubicBezTo>
                      <a:pt x="3144" y="2101"/>
                      <a:pt x="4971" y="3673"/>
                      <a:pt x="5392" y="5591"/>
                    </a:cubicBezTo>
                    <a:cubicBezTo>
                      <a:pt x="5469" y="5946"/>
                      <a:pt x="5780" y="6183"/>
                      <a:pt x="6138" y="6183"/>
                    </a:cubicBezTo>
                    <a:cubicBezTo>
                      <a:pt x="6205" y="6183"/>
                      <a:pt x="6273" y="6175"/>
                      <a:pt x="6342" y="6158"/>
                    </a:cubicBezTo>
                    <a:lnTo>
                      <a:pt x="7183" y="5920"/>
                    </a:lnTo>
                    <a:cubicBezTo>
                      <a:pt x="7621" y="5792"/>
                      <a:pt x="7859" y="5299"/>
                      <a:pt x="7676" y="4897"/>
                    </a:cubicBezTo>
                    <a:cubicBezTo>
                      <a:pt x="6634" y="2521"/>
                      <a:pt x="4149" y="676"/>
                      <a:pt x="1042" y="18"/>
                    </a:cubicBezTo>
                    <a:cubicBezTo>
                      <a:pt x="990" y="6"/>
                      <a:pt x="938" y="1"/>
                      <a:pt x="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2"/>
              <p:cNvSpPr/>
              <p:nvPr/>
            </p:nvSpPr>
            <p:spPr>
              <a:xfrm>
                <a:off x="4431345" y="2083062"/>
                <a:ext cx="231707" cy="172811"/>
              </a:xfrm>
              <a:custGeom>
                <a:rect b="b" l="l" r="r" t="t"/>
                <a:pathLst>
                  <a:path extrusionOk="0" h="10563" w="14163">
                    <a:moveTo>
                      <a:pt x="7091" y="1"/>
                    </a:moveTo>
                    <a:cubicBezTo>
                      <a:pt x="3180" y="1"/>
                      <a:pt x="0" y="2358"/>
                      <a:pt x="0" y="5282"/>
                    </a:cubicBezTo>
                    <a:cubicBezTo>
                      <a:pt x="0" y="8206"/>
                      <a:pt x="3180" y="10563"/>
                      <a:pt x="7091" y="10563"/>
                    </a:cubicBezTo>
                    <a:cubicBezTo>
                      <a:pt x="11001" y="10563"/>
                      <a:pt x="14163" y="8206"/>
                      <a:pt x="14163" y="5282"/>
                    </a:cubicBezTo>
                    <a:cubicBezTo>
                      <a:pt x="14163" y="2358"/>
                      <a:pt x="11001" y="1"/>
                      <a:pt x="70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2"/>
              <p:cNvSpPr/>
              <p:nvPr/>
            </p:nvSpPr>
            <p:spPr>
              <a:xfrm>
                <a:off x="4464833" y="2135987"/>
                <a:ext cx="52925" cy="36188"/>
              </a:xfrm>
              <a:custGeom>
                <a:rect b="b" l="l" r="r" t="t"/>
                <a:pathLst>
                  <a:path extrusionOk="0" h="2212" w="3235">
                    <a:moveTo>
                      <a:pt x="2047" y="0"/>
                    </a:moveTo>
                    <a:lnTo>
                      <a:pt x="0" y="987"/>
                    </a:lnTo>
                    <a:lnTo>
                      <a:pt x="1206" y="2211"/>
                    </a:lnTo>
                    <a:lnTo>
                      <a:pt x="3235" y="987"/>
                    </a:lnTo>
                    <a:lnTo>
                      <a:pt x="20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7" name="Google Shape;3317;p72"/>
            <p:cNvSpPr/>
            <p:nvPr/>
          </p:nvSpPr>
          <p:spPr>
            <a:xfrm>
              <a:off x="6778258" y="2718461"/>
              <a:ext cx="35289" cy="39477"/>
            </a:xfrm>
            <a:custGeom>
              <a:rect b="b" l="l" r="r" t="t"/>
              <a:pathLst>
                <a:path extrusionOk="0" h="2413" w="2157">
                  <a:moveTo>
                    <a:pt x="0" y="1"/>
                  </a:moveTo>
                  <a:lnTo>
                    <a:pt x="0" y="2413"/>
                  </a:lnTo>
                  <a:lnTo>
                    <a:pt x="2156" y="896"/>
                  </a:lnTo>
                  <a:lnTo>
                    <a:pt x="0" y="1"/>
                  </a:lnTo>
                  <a:close/>
                </a:path>
              </a:pathLst>
            </a:custGeom>
            <a:solidFill>
              <a:srgbClr val="383838"/>
            </a:solidFill>
            <a:ln cap="rnd" cmpd="sng" w="59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2"/>
            <p:cNvSpPr/>
            <p:nvPr/>
          </p:nvSpPr>
          <p:spPr>
            <a:xfrm>
              <a:off x="6732810" y="2693954"/>
              <a:ext cx="82536" cy="78037"/>
            </a:xfrm>
            <a:custGeom>
              <a:rect b="b" l="l" r="r" t="t"/>
              <a:pathLst>
                <a:path extrusionOk="0" h="4770" w="5045">
                  <a:moveTo>
                    <a:pt x="0" y="0"/>
                  </a:moveTo>
                  <a:lnTo>
                    <a:pt x="0" y="3308"/>
                  </a:lnTo>
                  <a:lnTo>
                    <a:pt x="2778" y="4770"/>
                  </a:lnTo>
                  <a:lnTo>
                    <a:pt x="5044" y="3417"/>
                  </a:lnTo>
                  <a:lnTo>
                    <a:pt x="4934" y="2394"/>
                  </a:lnTo>
                  <a:lnTo>
                    <a:pt x="3180" y="3326"/>
                  </a:lnTo>
                  <a:lnTo>
                    <a:pt x="2376" y="1517"/>
                  </a:lnTo>
                  <a:lnTo>
                    <a:pt x="0" y="0"/>
                  </a:lnTo>
                  <a:close/>
                </a:path>
              </a:pathLst>
            </a:custGeom>
            <a:solidFill>
              <a:srgbClr val="353535"/>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2"/>
            <p:cNvSpPr/>
            <p:nvPr/>
          </p:nvSpPr>
          <p:spPr>
            <a:xfrm>
              <a:off x="6731010" y="2683516"/>
              <a:ext cx="54724" cy="35779"/>
            </a:xfrm>
            <a:custGeom>
              <a:rect b="b" l="l" r="r" t="t"/>
              <a:pathLst>
                <a:path extrusionOk="0" h="2187" w="3345">
                  <a:moveTo>
                    <a:pt x="657" y="0"/>
                  </a:moveTo>
                  <a:cubicBezTo>
                    <a:pt x="451" y="0"/>
                    <a:pt x="252" y="112"/>
                    <a:pt x="147" y="309"/>
                  </a:cubicBezTo>
                  <a:cubicBezTo>
                    <a:pt x="1" y="638"/>
                    <a:pt x="129" y="1040"/>
                    <a:pt x="458" y="1186"/>
                  </a:cubicBezTo>
                  <a:lnTo>
                    <a:pt x="2340" y="2118"/>
                  </a:lnTo>
                  <a:cubicBezTo>
                    <a:pt x="2432" y="2165"/>
                    <a:pt x="2529" y="2186"/>
                    <a:pt x="2624" y="2186"/>
                  </a:cubicBezTo>
                  <a:cubicBezTo>
                    <a:pt x="2867" y="2186"/>
                    <a:pt x="3099" y="2044"/>
                    <a:pt x="3217" y="1808"/>
                  </a:cubicBezTo>
                  <a:cubicBezTo>
                    <a:pt x="3345" y="1534"/>
                    <a:pt x="3235" y="1205"/>
                    <a:pt x="2961" y="1077"/>
                  </a:cubicBezTo>
                  <a:lnTo>
                    <a:pt x="896" y="54"/>
                  </a:lnTo>
                  <a:cubicBezTo>
                    <a:pt x="819" y="18"/>
                    <a:pt x="738" y="0"/>
                    <a:pt x="657" y="0"/>
                  </a:cubicBezTo>
                  <a:close/>
                </a:path>
              </a:pathLst>
            </a:custGeom>
            <a:solidFill>
              <a:srgbClr val="666666"/>
            </a:solidFill>
            <a:ln cap="rnd" cmpd="sng" w="54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2"/>
            <p:cNvSpPr/>
            <p:nvPr/>
          </p:nvSpPr>
          <p:spPr>
            <a:xfrm>
              <a:off x="6771681" y="2701430"/>
              <a:ext cx="12859" cy="70561"/>
            </a:xfrm>
            <a:custGeom>
              <a:rect b="b" l="l" r="r" t="t"/>
              <a:pathLst>
                <a:path extrusionOk="0" h="4313" w="786">
                  <a:moveTo>
                    <a:pt x="402" y="0"/>
                  </a:moveTo>
                  <a:cubicBezTo>
                    <a:pt x="183" y="0"/>
                    <a:pt x="0" y="165"/>
                    <a:pt x="0" y="384"/>
                  </a:cubicBezTo>
                  <a:lnTo>
                    <a:pt x="0" y="3929"/>
                  </a:lnTo>
                  <a:cubicBezTo>
                    <a:pt x="0" y="4148"/>
                    <a:pt x="183" y="4313"/>
                    <a:pt x="402" y="4313"/>
                  </a:cubicBezTo>
                  <a:cubicBezTo>
                    <a:pt x="621" y="4313"/>
                    <a:pt x="786" y="4148"/>
                    <a:pt x="786" y="3929"/>
                  </a:cubicBezTo>
                  <a:lnTo>
                    <a:pt x="786" y="384"/>
                  </a:lnTo>
                  <a:cubicBezTo>
                    <a:pt x="786" y="165"/>
                    <a:pt x="621" y="0"/>
                    <a:pt x="402" y="0"/>
                  </a:cubicBezTo>
                  <a:close/>
                </a:path>
              </a:pathLst>
            </a:custGeom>
            <a:solidFill>
              <a:srgbClr val="383838"/>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2"/>
            <p:cNvSpPr/>
            <p:nvPr/>
          </p:nvSpPr>
          <p:spPr>
            <a:xfrm>
              <a:off x="5529483" y="2516072"/>
              <a:ext cx="103755" cy="55019"/>
            </a:xfrm>
            <a:custGeom>
              <a:rect b="b" l="l" r="r" t="t"/>
              <a:pathLst>
                <a:path extrusionOk="0" h="3363" w="6342">
                  <a:moveTo>
                    <a:pt x="3180" y="0"/>
                  </a:moveTo>
                  <a:cubicBezTo>
                    <a:pt x="1426" y="0"/>
                    <a:pt x="1" y="750"/>
                    <a:pt x="1" y="1682"/>
                  </a:cubicBezTo>
                  <a:cubicBezTo>
                    <a:pt x="1" y="2613"/>
                    <a:pt x="1426" y="3363"/>
                    <a:pt x="3180" y="3363"/>
                  </a:cubicBezTo>
                  <a:cubicBezTo>
                    <a:pt x="4935" y="3363"/>
                    <a:pt x="6342" y="2613"/>
                    <a:pt x="6342" y="1682"/>
                  </a:cubicBezTo>
                  <a:cubicBezTo>
                    <a:pt x="6342" y="750"/>
                    <a:pt x="4935" y="0"/>
                    <a:pt x="3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2"/>
            <p:cNvSpPr/>
            <p:nvPr/>
          </p:nvSpPr>
          <p:spPr>
            <a:xfrm>
              <a:off x="5529483" y="2612334"/>
              <a:ext cx="103755" cy="54724"/>
            </a:xfrm>
            <a:custGeom>
              <a:rect b="b" l="l" r="r" t="t"/>
              <a:pathLst>
                <a:path extrusionOk="0" h="3345" w="6342">
                  <a:moveTo>
                    <a:pt x="3180" y="1"/>
                  </a:moveTo>
                  <a:cubicBezTo>
                    <a:pt x="1426" y="1"/>
                    <a:pt x="1" y="750"/>
                    <a:pt x="1" y="1663"/>
                  </a:cubicBezTo>
                  <a:cubicBezTo>
                    <a:pt x="1" y="2595"/>
                    <a:pt x="1426" y="3345"/>
                    <a:pt x="3180" y="3345"/>
                  </a:cubicBezTo>
                  <a:cubicBezTo>
                    <a:pt x="4935" y="3345"/>
                    <a:pt x="6342" y="2595"/>
                    <a:pt x="6342" y="1663"/>
                  </a:cubicBezTo>
                  <a:cubicBezTo>
                    <a:pt x="6342" y="750"/>
                    <a:pt x="4935" y="1"/>
                    <a:pt x="3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2"/>
            <p:cNvSpPr/>
            <p:nvPr/>
          </p:nvSpPr>
          <p:spPr>
            <a:xfrm>
              <a:off x="4774600" y="3744789"/>
              <a:ext cx="50847" cy="29628"/>
            </a:xfrm>
            <a:custGeom>
              <a:rect b="b" l="l" r="r" t="t"/>
              <a:pathLst>
                <a:path extrusionOk="0" h="1811" w="3108">
                  <a:moveTo>
                    <a:pt x="1554" y="1"/>
                  </a:moveTo>
                  <a:cubicBezTo>
                    <a:pt x="695" y="1"/>
                    <a:pt x="1" y="403"/>
                    <a:pt x="1" y="915"/>
                  </a:cubicBezTo>
                  <a:cubicBezTo>
                    <a:pt x="1" y="1408"/>
                    <a:pt x="695" y="1810"/>
                    <a:pt x="1554" y="1810"/>
                  </a:cubicBezTo>
                  <a:cubicBezTo>
                    <a:pt x="2413" y="1810"/>
                    <a:pt x="3108" y="1408"/>
                    <a:pt x="3108" y="915"/>
                  </a:cubicBezTo>
                  <a:cubicBezTo>
                    <a:pt x="3108" y="403"/>
                    <a:pt x="2413" y="1"/>
                    <a:pt x="155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2"/>
            <p:cNvSpPr/>
            <p:nvPr/>
          </p:nvSpPr>
          <p:spPr>
            <a:xfrm>
              <a:off x="4356962" y="3368100"/>
              <a:ext cx="61890" cy="81636"/>
            </a:xfrm>
            <a:custGeom>
              <a:rect b="b" l="l" r="r" t="t"/>
              <a:pathLst>
                <a:path extrusionOk="0" h="4990" w="3783">
                  <a:moveTo>
                    <a:pt x="0" y="1"/>
                  </a:moveTo>
                  <a:lnTo>
                    <a:pt x="0" y="4094"/>
                  </a:lnTo>
                  <a:lnTo>
                    <a:pt x="37" y="4131"/>
                  </a:lnTo>
                  <a:cubicBezTo>
                    <a:pt x="220" y="4624"/>
                    <a:pt x="987" y="4990"/>
                    <a:pt x="1882" y="4990"/>
                  </a:cubicBezTo>
                  <a:cubicBezTo>
                    <a:pt x="2796" y="4990"/>
                    <a:pt x="3545" y="4624"/>
                    <a:pt x="3728" y="4112"/>
                  </a:cubicBezTo>
                  <a:lnTo>
                    <a:pt x="3783" y="4094"/>
                  </a:lnTo>
                  <a:lnTo>
                    <a:pt x="37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2"/>
            <p:cNvSpPr/>
            <p:nvPr/>
          </p:nvSpPr>
          <p:spPr>
            <a:xfrm>
              <a:off x="4356962" y="3350170"/>
              <a:ext cx="61890" cy="36188"/>
            </a:xfrm>
            <a:custGeom>
              <a:rect b="b" l="l" r="r" t="t"/>
              <a:pathLst>
                <a:path extrusionOk="0" h="2212" w="3783">
                  <a:moveTo>
                    <a:pt x="1882" y="0"/>
                  </a:moveTo>
                  <a:cubicBezTo>
                    <a:pt x="841" y="0"/>
                    <a:pt x="0" y="494"/>
                    <a:pt x="0" y="1097"/>
                  </a:cubicBezTo>
                  <a:cubicBezTo>
                    <a:pt x="0" y="1718"/>
                    <a:pt x="841" y="2212"/>
                    <a:pt x="1882" y="2212"/>
                  </a:cubicBezTo>
                  <a:cubicBezTo>
                    <a:pt x="2924" y="2212"/>
                    <a:pt x="3783" y="1718"/>
                    <a:pt x="3783" y="1097"/>
                  </a:cubicBezTo>
                  <a:cubicBezTo>
                    <a:pt x="3783" y="494"/>
                    <a:pt x="2924" y="0"/>
                    <a:pt x="1882"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2"/>
            <p:cNvSpPr/>
            <p:nvPr/>
          </p:nvSpPr>
          <p:spPr>
            <a:xfrm>
              <a:off x="4295072" y="3426996"/>
              <a:ext cx="61906" cy="81636"/>
            </a:xfrm>
            <a:custGeom>
              <a:rect b="b" l="l" r="r" t="t"/>
              <a:pathLst>
                <a:path extrusionOk="0" h="4990" w="3784">
                  <a:moveTo>
                    <a:pt x="1" y="1"/>
                  </a:moveTo>
                  <a:lnTo>
                    <a:pt x="1" y="4076"/>
                  </a:lnTo>
                  <a:lnTo>
                    <a:pt x="37" y="4112"/>
                  </a:lnTo>
                  <a:cubicBezTo>
                    <a:pt x="238" y="4624"/>
                    <a:pt x="987" y="4990"/>
                    <a:pt x="1883" y="4990"/>
                  </a:cubicBezTo>
                  <a:cubicBezTo>
                    <a:pt x="2796" y="4990"/>
                    <a:pt x="3564" y="4606"/>
                    <a:pt x="3747" y="4112"/>
                  </a:cubicBezTo>
                  <a:lnTo>
                    <a:pt x="3783" y="4076"/>
                  </a:lnTo>
                  <a:lnTo>
                    <a:pt x="37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2"/>
            <p:cNvSpPr/>
            <p:nvPr/>
          </p:nvSpPr>
          <p:spPr>
            <a:xfrm>
              <a:off x="4295072" y="3409066"/>
              <a:ext cx="61906" cy="36188"/>
            </a:xfrm>
            <a:custGeom>
              <a:rect b="b" l="l" r="r" t="t"/>
              <a:pathLst>
                <a:path extrusionOk="0" h="2212" w="3784">
                  <a:moveTo>
                    <a:pt x="1883" y="0"/>
                  </a:moveTo>
                  <a:cubicBezTo>
                    <a:pt x="841" y="0"/>
                    <a:pt x="1" y="494"/>
                    <a:pt x="1" y="1097"/>
                  </a:cubicBezTo>
                  <a:cubicBezTo>
                    <a:pt x="1" y="1718"/>
                    <a:pt x="841" y="2212"/>
                    <a:pt x="1883" y="2212"/>
                  </a:cubicBezTo>
                  <a:cubicBezTo>
                    <a:pt x="2924" y="2212"/>
                    <a:pt x="3783" y="1718"/>
                    <a:pt x="3783" y="1097"/>
                  </a:cubicBezTo>
                  <a:cubicBezTo>
                    <a:pt x="3783" y="494"/>
                    <a:pt x="2924" y="0"/>
                    <a:pt x="1883"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2"/>
            <p:cNvSpPr/>
            <p:nvPr/>
          </p:nvSpPr>
          <p:spPr>
            <a:xfrm>
              <a:off x="5716936" y="3422514"/>
              <a:ext cx="34700" cy="100172"/>
            </a:xfrm>
            <a:custGeom>
              <a:rect b="b" l="l" r="r" t="t"/>
              <a:pathLst>
                <a:path extrusionOk="0" h="6123" w="2121">
                  <a:moveTo>
                    <a:pt x="1060" y="1"/>
                  </a:moveTo>
                  <a:cubicBezTo>
                    <a:pt x="476" y="1"/>
                    <a:pt x="0" y="531"/>
                    <a:pt x="92" y="1115"/>
                  </a:cubicBezTo>
                  <a:lnTo>
                    <a:pt x="92" y="5209"/>
                  </a:lnTo>
                  <a:lnTo>
                    <a:pt x="110" y="5245"/>
                  </a:lnTo>
                  <a:cubicBezTo>
                    <a:pt x="156" y="5830"/>
                    <a:pt x="608" y="6122"/>
                    <a:pt x="1063" y="6122"/>
                  </a:cubicBezTo>
                  <a:cubicBezTo>
                    <a:pt x="1517" y="6122"/>
                    <a:pt x="1974" y="5830"/>
                    <a:pt x="2029" y="5245"/>
                  </a:cubicBezTo>
                  <a:lnTo>
                    <a:pt x="2047" y="5209"/>
                  </a:lnTo>
                  <a:lnTo>
                    <a:pt x="2047" y="1115"/>
                  </a:lnTo>
                  <a:cubicBezTo>
                    <a:pt x="2120" y="531"/>
                    <a:pt x="1663" y="1"/>
                    <a:pt x="1060" y="1"/>
                  </a:cubicBezTo>
                  <a:close/>
                </a:path>
              </a:pathLst>
            </a:custGeom>
            <a:solidFill>
              <a:srgbClr val="F9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2"/>
            <p:cNvSpPr/>
            <p:nvPr/>
          </p:nvSpPr>
          <p:spPr>
            <a:xfrm>
              <a:off x="6075694" y="3539717"/>
              <a:ext cx="34700" cy="99861"/>
            </a:xfrm>
            <a:custGeom>
              <a:rect b="b" l="l" r="r" t="t"/>
              <a:pathLst>
                <a:path extrusionOk="0" h="6104" w="2121">
                  <a:moveTo>
                    <a:pt x="1060" y="0"/>
                  </a:moveTo>
                  <a:cubicBezTo>
                    <a:pt x="475" y="0"/>
                    <a:pt x="0" y="530"/>
                    <a:pt x="92" y="1115"/>
                  </a:cubicBezTo>
                  <a:lnTo>
                    <a:pt x="92" y="5190"/>
                  </a:lnTo>
                  <a:lnTo>
                    <a:pt x="110" y="5226"/>
                  </a:lnTo>
                  <a:cubicBezTo>
                    <a:pt x="156" y="5811"/>
                    <a:pt x="608" y="6104"/>
                    <a:pt x="1062" y="6104"/>
                  </a:cubicBezTo>
                  <a:cubicBezTo>
                    <a:pt x="1517" y="6104"/>
                    <a:pt x="1974" y="5811"/>
                    <a:pt x="2029" y="5226"/>
                  </a:cubicBezTo>
                  <a:lnTo>
                    <a:pt x="2047" y="5208"/>
                  </a:lnTo>
                  <a:lnTo>
                    <a:pt x="2047" y="1115"/>
                  </a:lnTo>
                  <a:cubicBezTo>
                    <a:pt x="2120" y="530"/>
                    <a:pt x="1663" y="0"/>
                    <a:pt x="1060" y="0"/>
                  </a:cubicBezTo>
                  <a:close/>
                </a:path>
              </a:pathLst>
            </a:custGeom>
            <a:solidFill>
              <a:srgbClr val="F9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2"/>
            <p:cNvSpPr/>
            <p:nvPr/>
          </p:nvSpPr>
          <p:spPr>
            <a:xfrm>
              <a:off x="6075694" y="3581271"/>
              <a:ext cx="34700" cy="99861"/>
            </a:xfrm>
            <a:custGeom>
              <a:rect b="b" l="l" r="r" t="t"/>
              <a:pathLst>
                <a:path extrusionOk="0" h="6104" w="2121">
                  <a:moveTo>
                    <a:pt x="1060" y="0"/>
                  </a:moveTo>
                  <a:cubicBezTo>
                    <a:pt x="475" y="0"/>
                    <a:pt x="0" y="530"/>
                    <a:pt x="92" y="1115"/>
                  </a:cubicBezTo>
                  <a:lnTo>
                    <a:pt x="92" y="5190"/>
                  </a:lnTo>
                  <a:lnTo>
                    <a:pt x="110" y="5226"/>
                  </a:lnTo>
                  <a:cubicBezTo>
                    <a:pt x="156" y="5811"/>
                    <a:pt x="608" y="6104"/>
                    <a:pt x="1062" y="6104"/>
                  </a:cubicBezTo>
                  <a:cubicBezTo>
                    <a:pt x="1517" y="6104"/>
                    <a:pt x="1974" y="5811"/>
                    <a:pt x="2029" y="5226"/>
                  </a:cubicBezTo>
                  <a:lnTo>
                    <a:pt x="2047" y="5190"/>
                  </a:lnTo>
                  <a:lnTo>
                    <a:pt x="2047" y="1115"/>
                  </a:lnTo>
                  <a:cubicBezTo>
                    <a:pt x="2120" y="530"/>
                    <a:pt x="1663" y="0"/>
                    <a:pt x="1060" y="0"/>
                  </a:cubicBezTo>
                  <a:close/>
                </a:path>
              </a:pathLst>
            </a:custGeom>
            <a:solidFill>
              <a:srgbClr val="F9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2"/>
            <p:cNvSpPr/>
            <p:nvPr/>
          </p:nvSpPr>
          <p:spPr>
            <a:xfrm>
              <a:off x="5692428" y="3449720"/>
              <a:ext cx="34683" cy="99649"/>
            </a:xfrm>
            <a:custGeom>
              <a:rect b="b" l="l" r="r" t="t"/>
              <a:pathLst>
                <a:path extrusionOk="0" h="6091" w="2120">
                  <a:moveTo>
                    <a:pt x="1060" y="1"/>
                  </a:moveTo>
                  <a:cubicBezTo>
                    <a:pt x="457" y="1"/>
                    <a:pt x="0" y="512"/>
                    <a:pt x="73" y="1115"/>
                  </a:cubicBezTo>
                  <a:lnTo>
                    <a:pt x="73" y="5190"/>
                  </a:lnTo>
                  <a:lnTo>
                    <a:pt x="110" y="5227"/>
                  </a:lnTo>
                  <a:cubicBezTo>
                    <a:pt x="164" y="5803"/>
                    <a:pt x="612" y="6090"/>
                    <a:pt x="1062" y="6090"/>
                  </a:cubicBezTo>
                  <a:cubicBezTo>
                    <a:pt x="1512" y="6090"/>
                    <a:pt x="1964" y="5803"/>
                    <a:pt x="2028" y="5227"/>
                  </a:cubicBezTo>
                  <a:lnTo>
                    <a:pt x="2047" y="5190"/>
                  </a:lnTo>
                  <a:lnTo>
                    <a:pt x="2047" y="1115"/>
                  </a:lnTo>
                  <a:cubicBezTo>
                    <a:pt x="2120" y="512"/>
                    <a:pt x="1663" y="1"/>
                    <a:pt x="1060" y="1"/>
                  </a:cubicBezTo>
                  <a:close/>
                </a:path>
              </a:pathLst>
            </a:custGeom>
            <a:solidFill>
              <a:srgbClr val="F9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2"/>
            <p:cNvSpPr/>
            <p:nvPr/>
          </p:nvSpPr>
          <p:spPr>
            <a:xfrm>
              <a:off x="5664011" y="3481704"/>
              <a:ext cx="34700" cy="99649"/>
            </a:xfrm>
            <a:custGeom>
              <a:rect b="b" l="l" r="r" t="t"/>
              <a:pathLst>
                <a:path extrusionOk="0" h="6091" w="2121">
                  <a:moveTo>
                    <a:pt x="1061" y="1"/>
                  </a:moveTo>
                  <a:cubicBezTo>
                    <a:pt x="476" y="1"/>
                    <a:pt x="1" y="513"/>
                    <a:pt x="74" y="1116"/>
                  </a:cubicBezTo>
                  <a:lnTo>
                    <a:pt x="74" y="5191"/>
                  </a:lnTo>
                  <a:lnTo>
                    <a:pt x="111" y="5227"/>
                  </a:lnTo>
                  <a:cubicBezTo>
                    <a:pt x="165" y="5803"/>
                    <a:pt x="618" y="6091"/>
                    <a:pt x="1070" y="6091"/>
                  </a:cubicBezTo>
                  <a:cubicBezTo>
                    <a:pt x="1522" y="6091"/>
                    <a:pt x="1975" y="5803"/>
                    <a:pt x="2029" y="5227"/>
                  </a:cubicBezTo>
                  <a:lnTo>
                    <a:pt x="2048" y="5191"/>
                  </a:lnTo>
                  <a:lnTo>
                    <a:pt x="2048" y="1116"/>
                  </a:lnTo>
                  <a:cubicBezTo>
                    <a:pt x="2121" y="513"/>
                    <a:pt x="1664" y="1"/>
                    <a:pt x="1061" y="1"/>
                  </a:cubicBezTo>
                  <a:close/>
                </a:path>
              </a:pathLst>
            </a:custGeom>
            <a:solidFill>
              <a:srgbClr val="F9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2"/>
            <p:cNvSpPr/>
            <p:nvPr/>
          </p:nvSpPr>
          <p:spPr>
            <a:xfrm>
              <a:off x="5632027" y="3508616"/>
              <a:ext cx="34700" cy="99878"/>
            </a:xfrm>
            <a:custGeom>
              <a:rect b="b" l="l" r="r" t="t"/>
              <a:pathLst>
                <a:path extrusionOk="0" h="6105" w="2121">
                  <a:moveTo>
                    <a:pt x="1061" y="1"/>
                  </a:moveTo>
                  <a:cubicBezTo>
                    <a:pt x="476" y="1"/>
                    <a:pt x="1" y="512"/>
                    <a:pt x="92" y="1115"/>
                  </a:cubicBezTo>
                  <a:lnTo>
                    <a:pt x="92" y="5190"/>
                  </a:lnTo>
                  <a:lnTo>
                    <a:pt x="110" y="5227"/>
                  </a:lnTo>
                  <a:cubicBezTo>
                    <a:pt x="156" y="5812"/>
                    <a:pt x="608" y="6104"/>
                    <a:pt x="1063" y="6104"/>
                  </a:cubicBezTo>
                  <a:cubicBezTo>
                    <a:pt x="1517" y="6104"/>
                    <a:pt x="1974" y="5812"/>
                    <a:pt x="2029" y="5227"/>
                  </a:cubicBezTo>
                  <a:lnTo>
                    <a:pt x="2047" y="5190"/>
                  </a:lnTo>
                  <a:lnTo>
                    <a:pt x="2047" y="1115"/>
                  </a:lnTo>
                  <a:cubicBezTo>
                    <a:pt x="2120" y="512"/>
                    <a:pt x="1664" y="1"/>
                    <a:pt x="1061" y="1"/>
                  </a:cubicBezTo>
                  <a:close/>
                </a:path>
              </a:pathLst>
            </a:custGeom>
            <a:solidFill>
              <a:srgbClr val="F9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2"/>
            <p:cNvSpPr/>
            <p:nvPr/>
          </p:nvSpPr>
          <p:spPr>
            <a:xfrm>
              <a:off x="4743810" y="3811162"/>
              <a:ext cx="61906" cy="81636"/>
            </a:xfrm>
            <a:custGeom>
              <a:rect b="b" l="l" r="r" t="t"/>
              <a:pathLst>
                <a:path extrusionOk="0" h="4990" w="3784">
                  <a:moveTo>
                    <a:pt x="1" y="1"/>
                  </a:moveTo>
                  <a:lnTo>
                    <a:pt x="1" y="4076"/>
                  </a:lnTo>
                  <a:lnTo>
                    <a:pt x="37" y="4112"/>
                  </a:lnTo>
                  <a:cubicBezTo>
                    <a:pt x="220" y="4606"/>
                    <a:pt x="988" y="4990"/>
                    <a:pt x="1883" y="4990"/>
                  </a:cubicBezTo>
                  <a:cubicBezTo>
                    <a:pt x="2797" y="4990"/>
                    <a:pt x="3546" y="4606"/>
                    <a:pt x="3729" y="4112"/>
                  </a:cubicBezTo>
                  <a:lnTo>
                    <a:pt x="3783" y="4076"/>
                  </a:lnTo>
                  <a:lnTo>
                    <a:pt x="37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2"/>
            <p:cNvSpPr/>
            <p:nvPr/>
          </p:nvSpPr>
          <p:spPr>
            <a:xfrm>
              <a:off x="4743810" y="3792937"/>
              <a:ext cx="61906" cy="36188"/>
            </a:xfrm>
            <a:custGeom>
              <a:rect b="b" l="l" r="r" t="t"/>
              <a:pathLst>
                <a:path extrusionOk="0" h="2212" w="3784">
                  <a:moveTo>
                    <a:pt x="1883" y="0"/>
                  </a:moveTo>
                  <a:cubicBezTo>
                    <a:pt x="841" y="0"/>
                    <a:pt x="1" y="493"/>
                    <a:pt x="1" y="1115"/>
                  </a:cubicBezTo>
                  <a:cubicBezTo>
                    <a:pt x="1" y="1718"/>
                    <a:pt x="841" y="2211"/>
                    <a:pt x="1883" y="2211"/>
                  </a:cubicBezTo>
                  <a:cubicBezTo>
                    <a:pt x="2925" y="2211"/>
                    <a:pt x="3783" y="1718"/>
                    <a:pt x="3783" y="1115"/>
                  </a:cubicBezTo>
                  <a:cubicBezTo>
                    <a:pt x="3783" y="493"/>
                    <a:pt x="2925" y="0"/>
                    <a:pt x="1883"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2"/>
            <p:cNvSpPr/>
            <p:nvPr/>
          </p:nvSpPr>
          <p:spPr>
            <a:xfrm>
              <a:off x="4712726" y="3844651"/>
              <a:ext cx="61890" cy="81326"/>
            </a:xfrm>
            <a:custGeom>
              <a:rect b="b" l="l" r="r" t="t"/>
              <a:pathLst>
                <a:path extrusionOk="0" h="4971" w="3783">
                  <a:moveTo>
                    <a:pt x="0" y="0"/>
                  </a:moveTo>
                  <a:lnTo>
                    <a:pt x="0" y="4075"/>
                  </a:lnTo>
                  <a:lnTo>
                    <a:pt x="55" y="4112"/>
                  </a:lnTo>
                  <a:cubicBezTo>
                    <a:pt x="238" y="4605"/>
                    <a:pt x="987" y="4971"/>
                    <a:pt x="1901" y="4971"/>
                  </a:cubicBezTo>
                  <a:cubicBezTo>
                    <a:pt x="2796" y="4971"/>
                    <a:pt x="3564" y="4605"/>
                    <a:pt x="3746" y="4094"/>
                  </a:cubicBezTo>
                  <a:lnTo>
                    <a:pt x="3783" y="4075"/>
                  </a:lnTo>
                  <a:lnTo>
                    <a:pt x="37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2"/>
            <p:cNvSpPr/>
            <p:nvPr/>
          </p:nvSpPr>
          <p:spPr>
            <a:xfrm>
              <a:off x="4712726" y="3826409"/>
              <a:ext cx="61890" cy="36188"/>
            </a:xfrm>
            <a:custGeom>
              <a:rect b="b" l="l" r="r" t="t"/>
              <a:pathLst>
                <a:path extrusionOk="0" h="2212" w="3783">
                  <a:moveTo>
                    <a:pt x="1901" y="1"/>
                  </a:moveTo>
                  <a:cubicBezTo>
                    <a:pt x="859" y="1"/>
                    <a:pt x="0" y="494"/>
                    <a:pt x="0" y="1097"/>
                  </a:cubicBezTo>
                  <a:cubicBezTo>
                    <a:pt x="0" y="1718"/>
                    <a:pt x="859" y="2212"/>
                    <a:pt x="1901" y="2212"/>
                  </a:cubicBezTo>
                  <a:cubicBezTo>
                    <a:pt x="2942" y="2212"/>
                    <a:pt x="3783" y="1718"/>
                    <a:pt x="3783" y="1097"/>
                  </a:cubicBezTo>
                  <a:cubicBezTo>
                    <a:pt x="3783" y="494"/>
                    <a:pt x="2942" y="1"/>
                    <a:pt x="1901"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2"/>
            <p:cNvSpPr/>
            <p:nvPr/>
          </p:nvSpPr>
          <p:spPr>
            <a:xfrm>
              <a:off x="2298906" y="2734903"/>
              <a:ext cx="141727" cy="166839"/>
            </a:xfrm>
            <a:custGeom>
              <a:rect b="b" l="l" r="r" t="t"/>
              <a:pathLst>
                <a:path extrusionOk="0" h="10198" w="8663">
                  <a:moveTo>
                    <a:pt x="0" y="1"/>
                  </a:moveTo>
                  <a:lnTo>
                    <a:pt x="0" y="8352"/>
                  </a:lnTo>
                  <a:lnTo>
                    <a:pt x="92" y="8425"/>
                  </a:lnTo>
                  <a:cubicBezTo>
                    <a:pt x="512" y="9448"/>
                    <a:pt x="2248" y="10198"/>
                    <a:pt x="4331" y="10198"/>
                  </a:cubicBezTo>
                  <a:cubicBezTo>
                    <a:pt x="6396" y="10198"/>
                    <a:pt x="8132" y="9430"/>
                    <a:pt x="8552" y="8425"/>
                  </a:cubicBezTo>
                  <a:lnTo>
                    <a:pt x="8662" y="8352"/>
                  </a:lnTo>
                  <a:lnTo>
                    <a:pt x="86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2"/>
            <p:cNvSpPr/>
            <p:nvPr/>
          </p:nvSpPr>
          <p:spPr>
            <a:xfrm>
              <a:off x="2298906" y="2697831"/>
              <a:ext cx="141416" cy="74160"/>
            </a:xfrm>
            <a:custGeom>
              <a:rect b="b" l="l" r="r" t="t"/>
              <a:pathLst>
                <a:path extrusionOk="0" h="4533" w="8644">
                  <a:moveTo>
                    <a:pt x="4331" y="1"/>
                  </a:moveTo>
                  <a:cubicBezTo>
                    <a:pt x="1937" y="1"/>
                    <a:pt x="0" y="1024"/>
                    <a:pt x="0" y="2267"/>
                  </a:cubicBezTo>
                  <a:cubicBezTo>
                    <a:pt x="0" y="3528"/>
                    <a:pt x="1937" y="4533"/>
                    <a:pt x="4331" y="4533"/>
                  </a:cubicBezTo>
                  <a:cubicBezTo>
                    <a:pt x="6707" y="4533"/>
                    <a:pt x="8644" y="3528"/>
                    <a:pt x="8644" y="2267"/>
                  </a:cubicBezTo>
                  <a:cubicBezTo>
                    <a:pt x="8644" y="1024"/>
                    <a:pt x="6707" y="1"/>
                    <a:pt x="4331"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2"/>
            <p:cNvSpPr/>
            <p:nvPr/>
          </p:nvSpPr>
          <p:spPr>
            <a:xfrm>
              <a:off x="2317737" y="2692760"/>
              <a:ext cx="103755" cy="54430"/>
            </a:xfrm>
            <a:custGeom>
              <a:rect b="b" l="l" r="r" t="t"/>
              <a:pathLst>
                <a:path extrusionOk="0" h="3327" w="6342">
                  <a:moveTo>
                    <a:pt x="3180" y="0"/>
                  </a:moveTo>
                  <a:cubicBezTo>
                    <a:pt x="1426" y="0"/>
                    <a:pt x="0" y="749"/>
                    <a:pt x="0" y="1663"/>
                  </a:cubicBezTo>
                  <a:cubicBezTo>
                    <a:pt x="0" y="2577"/>
                    <a:pt x="1426" y="3326"/>
                    <a:pt x="3180" y="3326"/>
                  </a:cubicBezTo>
                  <a:cubicBezTo>
                    <a:pt x="4916" y="3326"/>
                    <a:pt x="6342" y="2577"/>
                    <a:pt x="6342" y="1663"/>
                  </a:cubicBezTo>
                  <a:cubicBezTo>
                    <a:pt x="6342" y="749"/>
                    <a:pt x="4916" y="0"/>
                    <a:pt x="3180"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2"/>
            <p:cNvSpPr/>
            <p:nvPr/>
          </p:nvSpPr>
          <p:spPr>
            <a:xfrm>
              <a:off x="2817011" y="2134900"/>
              <a:ext cx="249948" cy="247854"/>
            </a:xfrm>
            <a:custGeom>
              <a:rect b="b" l="l" r="r" t="t"/>
              <a:pathLst>
                <a:path extrusionOk="0" h="15150" w="15278">
                  <a:moveTo>
                    <a:pt x="1827" y="0"/>
                  </a:moveTo>
                  <a:cubicBezTo>
                    <a:pt x="1827" y="0"/>
                    <a:pt x="1791" y="73"/>
                    <a:pt x="1718" y="183"/>
                  </a:cubicBezTo>
                  <a:cubicBezTo>
                    <a:pt x="110" y="3838"/>
                    <a:pt x="0" y="3966"/>
                    <a:pt x="0" y="7602"/>
                  </a:cubicBezTo>
                  <a:cubicBezTo>
                    <a:pt x="0" y="11220"/>
                    <a:pt x="238" y="12262"/>
                    <a:pt x="1736" y="14985"/>
                  </a:cubicBezTo>
                  <a:cubicBezTo>
                    <a:pt x="1773" y="15040"/>
                    <a:pt x="1791" y="15094"/>
                    <a:pt x="1827" y="15149"/>
                  </a:cubicBezTo>
                  <a:lnTo>
                    <a:pt x="15277" y="15149"/>
                  </a:lnTo>
                  <a:lnTo>
                    <a:pt x="15277" y="0"/>
                  </a:lnTo>
                  <a:close/>
                </a:path>
              </a:pathLst>
            </a:custGeom>
            <a:solidFill>
              <a:srgbClr val="4849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3023589" y="2135194"/>
              <a:ext cx="86708" cy="247560"/>
            </a:xfrm>
            <a:custGeom>
              <a:rect b="b" l="l" r="r" t="t"/>
              <a:pathLst>
                <a:path extrusionOk="0" h="15132" w="5300">
                  <a:moveTo>
                    <a:pt x="2650" y="0"/>
                  </a:moveTo>
                  <a:cubicBezTo>
                    <a:pt x="1188" y="0"/>
                    <a:pt x="0" y="3381"/>
                    <a:pt x="0" y="7566"/>
                  </a:cubicBezTo>
                  <a:cubicBezTo>
                    <a:pt x="0" y="11751"/>
                    <a:pt x="1188" y="15131"/>
                    <a:pt x="2650" y="15131"/>
                  </a:cubicBezTo>
                  <a:cubicBezTo>
                    <a:pt x="4112" y="15131"/>
                    <a:pt x="5300" y="11751"/>
                    <a:pt x="5300" y="7566"/>
                  </a:cubicBezTo>
                  <a:cubicBezTo>
                    <a:pt x="5300" y="3381"/>
                    <a:pt x="4112" y="0"/>
                    <a:pt x="2650" y="0"/>
                  </a:cubicBezTo>
                  <a:close/>
                </a:path>
              </a:pathLst>
            </a:custGeom>
            <a:solidFill>
              <a:srgbClr val="4849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3082779" y="2200062"/>
              <a:ext cx="35289" cy="117808"/>
            </a:xfrm>
            <a:custGeom>
              <a:rect b="b" l="l" r="r" t="t"/>
              <a:pathLst>
                <a:path extrusionOk="0" h="7201" w="2157">
                  <a:moveTo>
                    <a:pt x="1079" y="1"/>
                  </a:moveTo>
                  <a:cubicBezTo>
                    <a:pt x="476" y="1"/>
                    <a:pt x="1" y="1609"/>
                    <a:pt x="1" y="3601"/>
                  </a:cubicBezTo>
                  <a:cubicBezTo>
                    <a:pt x="1" y="5593"/>
                    <a:pt x="476" y="7201"/>
                    <a:pt x="1079" y="7201"/>
                  </a:cubicBezTo>
                  <a:cubicBezTo>
                    <a:pt x="1664" y="7201"/>
                    <a:pt x="2157" y="5593"/>
                    <a:pt x="2157" y="3601"/>
                  </a:cubicBezTo>
                  <a:cubicBezTo>
                    <a:pt x="2157" y="1609"/>
                    <a:pt x="1664" y="1"/>
                    <a:pt x="1079" y="1"/>
                  </a:cubicBezTo>
                  <a:close/>
                </a:path>
              </a:pathLst>
            </a:custGeom>
            <a:solidFill>
              <a:srgbClr val="7BC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2702802" y="3409066"/>
              <a:ext cx="101056" cy="344411"/>
            </a:xfrm>
            <a:custGeom>
              <a:rect b="b" l="l" r="r" t="t"/>
              <a:pathLst>
                <a:path extrusionOk="0" h="21052" w="6177">
                  <a:moveTo>
                    <a:pt x="0" y="0"/>
                  </a:moveTo>
                  <a:lnTo>
                    <a:pt x="0" y="21052"/>
                  </a:lnTo>
                  <a:lnTo>
                    <a:pt x="6177" y="21052"/>
                  </a:lnTo>
                  <a:lnTo>
                    <a:pt x="6177"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2"/>
            <p:cNvSpPr/>
            <p:nvPr/>
          </p:nvSpPr>
          <p:spPr>
            <a:xfrm>
              <a:off x="2803841" y="3409066"/>
              <a:ext cx="65195" cy="344411"/>
            </a:xfrm>
            <a:custGeom>
              <a:rect b="b" l="l" r="r" t="t"/>
              <a:pathLst>
                <a:path extrusionOk="0" h="21052" w="3985">
                  <a:moveTo>
                    <a:pt x="1" y="0"/>
                  </a:moveTo>
                  <a:lnTo>
                    <a:pt x="1" y="21052"/>
                  </a:lnTo>
                  <a:lnTo>
                    <a:pt x="3985" y="19681"/>
                  </a:lnTo>
                  <a:lnTo>
                    <a:pt x="3985" y="1097"/>
                  </a:lnTo>
                  <a:lnTo>
                    <a:pt x="1"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2"/>
            <p:cNvSpPr/>
            <p:nvPr/>
          </p:nvSpPr>
          <p:spPr>
            <a:xfrm>
              <a:off x="2817011" y="3457491"/>
              <a:ext cx="249948" cy="247560"/>
            </a:xfrm>
            <a:custGeom>
              <a:rect b="b" l="l" r="r" t="t"/>
              <a:pathLst>
                <a:path extrusionOk="0" h="15132" w="15278">
                  <a:moveTo>
                    <a:pt x="1827" y="1"/>
                  </a:moveTo>
                  <a:cubicBezTo>
                    <a:pt x="1827" y="1"/>
                    <a:pt x="1791" y="56"/>
                    <a:pt x="1718" y="165"/>
                  </a:cubicBezTo>
                  <a:cubicBezTo>
                    <a:pt x="110" y="3820"/>
                    <a:pt x="0" y="3948"/>
                    <a:pt x="0" y="7584"/>
                  </a:cubicBezTo>
                  <a:cubicBezTo>
                    <a:pt x="0" y="11203"/>
                    <a:pt x="238" y="12244"/>
                    <a:pt x="1736" y="14967"/>
                  </a:cubicBezTo>
                  <a:cubicBezTo>
                    <a:pt x="1773" y="15022"/>
                    <a:pt x="1791" y="15077"/>
                    <a:pt x="1827" y="15132"/>
                  </a:cubicBezTo>
                  <a:lnTo>
                    <a:pt x="15277" y="15132"/>
                  </a:lnTo>
                  <a:lnTo>
                    <a:pt x="15277" y="1"/>
                  </a:lnTo>
                  <a:close/>
                </a:path>
              </a:pathLst>
            </a:custGeom>
            <a:solidFill>
              <a:srgbClr val="4849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3023589" y="3457197"/>
              <a:ext cx="86708" cy="247854"/>
            </a:xfrm>
            <a:custGeom>
              <a:rect b="b" l="l" r="r" t="t"/>
              <a:pathLst>
                <a:path extrusionOk="0" h="15150" w="5300">
                  <a:moveTo>
                    <a:pt x="2650" y="0"/>
                  </a:moveTo>
                  <a:cubicBezTo>
                    <a:pt x="1188" y="0"/>
                    <a:pt x="0" y="3399"/>
                    <a:pt x="0" y="7584"/>
                  </a:cubicBezTo>
                  <a:cubicBezTo>
                    <a:pt x="0" y="11769"/>
                    <a:pt x="1188" y="15150"/>
                    <a:pt x="2650" y="15150"/>
                  </a:cubicBezTo>
                  <a:cubicBezTo>
                    <a:pt x="4112" y="15150"/>
                    <a:pt x="5300" y="11769"/>
                    <a:pt x="5300" y="7584"/>
                  </a:cubicBezTo>
                  <a:cubicBezTo>
                    <a:pt x="5300" y="3399"/>
                    <a:pt x="4112" y="0"/>
                    <a:pt x="2650" y="0"/>
                  </a:cubicBezTo>
                  <a:close/>
                </a:path>
              </a:pathLst>
            </a:custGeom>
            <a:solidFill>
              <a:srgbClr val="4849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3082779" y="3522375"/>
              <a:ext cx="35289" cy="117808"/>
            </a:xfrm>
            <a:custGeom>
              <a:rect b="b" l="l" r="r" t="t"/>
              <a:pathLst>
                <a:path extrusionOk="0" h="7201" w="2157">
                  <a:moveTo>
                    <a:pt x="1079" y="0"/>
                  </a:moveTo>
                  <a:cubicBezTo>
                    <a:pt x="476" y="0"/>
                    <a:pt x="1" y="1608"/>
                    <a:pt x="1" y="3600"/>
                  </a:cubicBezTo>
                  <a:cubicBezTo>
                    <a:pt x="1" y="5592"/>
                    <a:pt x="476" y="7200"/>
                    <a:pt x="1079" y="7200"/>
                  </a:cubicBezTo>
                  <a:cubicBezTo>
                    <a:pt x="1664" y="7200"/>
                    <a:pt x="2157" y="5592"/>
                    <a:pt x="2157" y="3600"/>
                  </a:cubicBezTo>
                  <a:cubicBezTo>
                    <a:pt x="2157" y="1608"/>
                    <a:pt x="1664" y="0"/>
                    <a:pt x="1079" y="0"/>
                  </a:cubicBezTo>
                  <a:close/>
                </a:path>
              </a:pathLst>
            </a:custGeom>
            <a:solidFill>
              <a:srgbClr val="7BC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4593429" y="3800708"/>
              <a:ext cx="123191" cy="74454"/>
            </a:xfrm>
            <a:custGeom>
              <a:rect b="b" l="l" r="r" t="t"/>
              <a:pathLst>
                <a:path extrusionOk="0" h="4551" w="7530">
                  <a:moveTo>
                    <a:pt x="3034" y="0"/>
                  </a:moveTo>
                  <a:lnTo>
                    <a:pt x="1" y="2230"/>
                  </a:lnTo>
                  <a:lnTo>
                    <a:pt x="4898" y="4550"/>
                  </a:lnTo>
                  <a:lnTo>
                    <a:pt x="7530" y="1974"/>
                  </a:lnTo>
                  <a:lnTo>
                    <a:pt x="3034"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4593429" y="3837174"/>
              <a:ext cx="80148" cy="120197"/>
            </a:xfrm>
            <a:custGeom>
              <a:rect b="b" l="l" r="r" t="t"/>
              <a:pathLst>
                <a:path extrusionOk="0" h="7347" w="4899">
                  <a:moveTo>
                    <a:pt x="1" y="1"/>
                  </a:moveTo>
                  <a:lnTo>
                    <a:pt x="1" y="4953"/>
                  </a:lnTo>
                  <a:lnTo>
                    <a:pt x="4898" y="7347"/>
                  </a:lnTo>
                  <a:lnTo>
                    <a:pt x="4898" y="2321"/>
                  </a:lnTo>
                  <a:lnTo>
                    <a:pt x="1"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4673560" y="3832986"/>
              <a:ext cx="43060" cy="124385"/>
            </a:xfrm>
            <a:custGeom>
              <a:rect b="b" l="l" r="r" t="t"/>
              <a:pathLst>
                <a:path extrusionOk="0" h="7603" w="2632">
                  <a:moveTo>
                    <a:pt x="2632" y="1"/>
                  </a:moveTo>
                  <a:lnTo>
                    <a:pt x="0" y="2577"/>
                  </a:lnTo>
                  <a:lnTo>
                    <a:pt x="0" y="7603"/>
                  </a:lnTo>
                  <a:lnTo>
                    <a:pt x="2449" y="4825"/>
                  </a:lnTo>
                  <a:lnTo>
                    <a:pt x="2632"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4397616" y="3648838"/>
              <a:ext cx="116614" cy="64278"/>
            </a:xfrm>
            <a:custGeom>
              <a:rect b="b" l="l" r="r" t="t"/>
              <a:pathLst>
                <a:path extrusionOk="0" h="3929" w="7128">
                  <a:moveTo>
                    <a:pt x="2869" y="0"/>
                  </a:moveTo>
                  <a:lnTo>
                    <a:pt x="0" y="1919"/>
                  </a:lnTo>
                  <a:lnTo>
                    <a:pt x="4642" y="3929"/>
                  </a:lnTo>
                  <a:lnTo>
                    <a:pt x="7127" y="1700"/>
                  </a:lnTo>
                  <a:lnTo>
                    <a:pt x="2869"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4397616" y="3680217"/>
              <a:ext cx="75959" cy="103755"/>
            </a:xfrm>
            <a:custGeom>
              <a:rect b="b" l="l" r="r" t="t"/>
              <a:pathLst>
                <a:path extrusionOk="0" h="6342" w="4643">
                  <a:moveTo>
                    <a:pt x="0" y="1"/>
                  </a:moveTo>
                  <a:lnTo>
                    <a:pt x="0" y="4277"/>
                  </a:lnTo>
                  <a:lnTo>
                    <a:pt x="4642" y="6342"/>
                  </a:lnTo>
                  <a:lnTo>
                    <a:pt x="4642" y="2011"/>
                  </a:lnTo>
                  <a:lnTo>
                    <a:pt x="0"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4473559" y="3676634"/>
              <a:ext cx="40671" cy="107338"/>
            </a:xfrm>
            <a:custGeom>
              <a:rect b="b" l="l" r="r" t="t"/>
              <a:pathLst>
                <a:path extrusionOk="0" h="6561" w="2486">
                  <a:moveTo>
                    <a:pt x="2485" y="1"/>
                  </a:moveTo>
                  <a:lnTo>
                    <a:pt x="0" y="2230"/>
                  </a:lnTo>
                  <a:lnTo>
                    <a:pt x="0" y="6561"/>
                  </a:lnTo>
                  <a:lnTo>
                    <a:pt x="2303" y="4167"/>
                  </a:lnTo>
                  <a:lnTo>
                    <a:pt x="2485"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4377591" y="3733141"/>
              <a:ext cx="116303" cy="64295"/>
            </a:xfrm>
            <a:custGeom>
              <a:rect b="b" l="l" r="r" t="t"/>
              <a:pathLst>
                <a:path extrusionOk="0" h="3930" w="7109">
                  <a:moveTo>
                    <a:pt x="2851" y="0"/>
                  </a:moveTo>
                  <a:lnTo>
                    <a:pt x="0" y="1901"/>
                  </a:lnTo>
                  <a:lnTo>
                    <a:pt x="4623" y="3929"/>
                  </a:lnTo>
                  <a:lnTo>
                    <a:pt x="7109" y="1700"/>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4377591" y="3764225"/>
              <a:ext cx="75649" cy="104066"/>
            </a:xfrm>
            <a:custGeom>
              <a:rect b="b" l="l" r="r" t="t"/>
              <a:pathLst>
                <a:path extrusionOk="0" h="6361" w="4624">
                  <a:moveTo>
                    <a:pt x="0" y="1"/>
                  </a:moveTo>
                  <a:lnTo>
                    <a:pt x="0" y="4295"/>
                  </a:lnTo>
                  <a:lnTo>
                    <a:pt x="4623" y="6360"/>
                  </a:lnTo>
                  <a:lnTo>
                    <a:pt x="4623" y="2029"/>
                  </a:lnTo>
                  <a:lnTo>
                    <a:pt x="0" y="1"/>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4453224" y="3760937"/>
              <a:ext cx="40671" cy="107354"/>
            </a:xfrm>
            <a:custGeom>
              <a:rect b="b" l="l" r="r" t="t"/>
              <a:pathLst>
                <a:path extrusionOk="0" h="6562" w="2486">
                  <a:moveTo>
                    <a:pt x="2486" y="1"/>
                  </a:moveTo>
                  <a:lnTo>
                    <a:pt x="0" y="2230"/>
                  </a:lnTo>
                  <a:lnTo>
                    <a:pt x="0" y="6561"/>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2"/>
            <p:cNvSpPr/>
            <p:nvPr/>
          </p:nvSpPr>
          <p:spPr>
            <a:xfrm>
              <a:off x="4452324" y="3294562"/>
              <a:ext cx="116320" cy="64589"/>
            </a:xfrm>
            <a:custGeom>
              <a:rect b="b" l="l" r="r" t="t"/>
              <a:pathLst>
                <a:path extrusionOk="0" h="3948" w="7110">
                  <a:moveTo>
                    <a:pt x="2851" y="0"/>
                  </a:moveTo>
                  <a:lnTo>
                    <a:pt x="1" y="1919"/>
                  </a:lnTo>
                  <a:lnTo>
                    <a:pt x="4624" y="3948"/>
                  </a:lnTo>
                  <a:lnTo>
                    <a:pt x="7109" y="1718"/>
                  </a:lnTo>
                  <a:lnTo>
                    <a:pt x="2851" y="0"/>
                  </a:lnTo>
                  <a:close/>
                </a:path>
              </a:pathLst>
            </a:custGeom>
            <a:solidFill>
              <a:srgbClr val="4C4C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2"/>
            <p:cNvSpPr/>
            <p:nvPr/>
          </p:nvSpPr>
          <p:spPr>
            <a:xfrm>
              <a:off x="4452029" y="3325957"/>
              <a:ext cx="75943" cy="104050"/>
            </a:xfrm>
            <a:custGeom>
              <a:rect b="b" l="l" r="r" t="t"/>
              <a:pathLst>
                <a:path extrusionOk="0" h="6360" w="4642">
                  <a:moveTo>
                    <a:pt x="0" y="0"/>
                  </a:moveTo>
                  <a:lnTo>
                    <a:pt x="0" y="4295"/>
                  </a:lnTo>
                  <a:lnTo>
                    <a:pt x="4642" y="6360"/>
                  </a:lnTo>
                  <a:lnTo>
                    <a:pt x="4642" y="2010"/>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4527956" y="3322358"/>
              <a:ext cx="40687" cy="107649"/>
            </a:xfrm>
            <a:custGeom>
              <a:rect b="b" l="l" r="r" t="t"/>
              <a:pathLst>
                <a:path extrusionOk="0" h="6580" w="2487">
                  <a:moveTo>
                    <a:pt x="2486" y="1"/>
                  </a:moveTo>
                  <a:lnTo>
                    <a:pt x="1" y="2230"/>
                  </a:lnTo>
                  <a:lnTo>
                    <a:pt x="1" y="6580"/>
                  </a:lnTo>
                  <a:lnTo>
                    <a:pt x="2303" y="4167"/>
                  </a:lnTo>
                  <a:lnTo>
                    <a:pt x="2486" y="1"/>
                  </a:ln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2"/>
            <p:cNvSpPr/>
            <p:nvPr/>
          </p:nvSpPr>
          <p:spPr>
            <a:xfrm>
              <a:off x="4920793" y="4186068"/>
              <a:ext cx="20352" cy="24229"/>
            </a:xfrm>
            <a:custGeom>
              <a:rect b="b" l="l" r="r" t="t"/>
              <a:pathLst>
                <a:path extrusionOk="0" h="1481" w="1244">
                  <a:moveTo>
                    <a:pt x="220" y="0"/>
                  </a:moveTo>
                  <a:lnTo>
                    <a:pt x="1" y="676"/>
                  </a:lnTo>
                  <a:lnTo>
                    <a:pt x="567" y="676"/>
                  </a:lnTo>
                  <a:lnTo>
                    <a:pt x="567" y="1243"/>
                  </a:lnTo>
                  <a:lnTo>
                    <a:pt x="1244" y="1480"/>
                  </a:lnTo>
                  <a:lnTo>
                    <a:pt x="124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2"/>
            <p:cNvSpPr/>
            <p:nvPr/>
          </p:nvSpPr>
          <p:spPr>
            <a:xfrm>
              <a:off x="4890298" y="4186068"/>
              <a:ext cx="23640" cy="11076"/>
            </a:xfrm>
            <a:custGeom>
              <a:rect b="b" l="l" r="r" t="t"/>
              <a:pathLst>
                <a:path extrusionOk="0" h="677" w="1445">
                  <a:moveTo>
                    <a:pt x="239" y="0"/>
                  </a:moveTo>
                  <a:lnTo>
                    <a:pt x="1" y="676"/>
                  </a:lnTo>
                  <a:lnTo>
                    <a:pt x="1207" y="676"/>
                  </a:lnTo>
                  <a:lnTo>
                    <a:pt x="14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4855925" y="4186068"/>
              <a:ext cx="23640" cy="11076"/>
            </a:xfrm>
            <a:custGeom>
              <a:rect b="b" l="l" r="r" t="t"/>
              <a:pathLst>
                <a:path extrusionOk="0" h="677" w="1445">
                  <a:moveTo>
                    <a:pt x="220" y="0"/>
                  </a:moveTo>
                  <a:lnTo>
                    <a:pt x="0" y="676"/>
                  </a:lnTo>
                  <a:lnTo>
                    <a:pt x="1207" y="676"/>
                  </a:lnTo>
                  <a:lnTo>
                    <a:pt x="144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4822436" y="4186068"/>
              <a:ext cx="23640" cy="11076"/>
            </a:xfrm>
            <a:custGeom>
              <a:rect b="b" l="l" r="r" t="t"/>
              <a:pathLst>
                <a:path extrusionOk="0" h="677" w="1445">
                  <a:moveTo>
                    <a:pt x="220" y="0"/>
                  </a:moveTo>
                  <a:lnTo>
                    <a:pt x="1" y="676"/>
                  </a:lnTo>
                  <a:lnTo>
                    <a:pt x="1207" y="676"/>
                  </a:lnTo>
                  <a:lnTo>
                    <a:pt x="144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2"/>
            <p:cNvSpPr/>
            <p:nvPr/>
          </p:nvSpPr>
          <p:spPr>
            <a:xfrm>
              <a:off x="4791058" y="4186068"/>
              <a:ext cx="24229" cy="20335"/>
            </a:xfrm>
            <a:custGeom>
              <a:rect b="b" l="l" r="r" t="t"/>
              <a:pathLst>
                <a:path extrusionOk="0" h="1243" w="1481">
                  <a:moveTo>
                    <a:pt x="0" y="0"/>
                  </a:moveTo>
                  <a:lnTo>
                    <a:pt x="0" y="1024"/>
                  </a:lnTo>
                  <a:lnTo>
                    <a:pt x="694" y="1243"/>
                  </a:lnTo>
                  <a:lnTo>
                    <a:pt x="694" y="676"/>
                  </a:lnTo>
                  <a:lnTo>
                    <a:pt x="1261" y="676"/>
                  </a:lnTo>
                  <a:lnTo>
                    <a:pt x="148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4791058" y="4215058"/>
              <a:ext cx="11370" cy="20057"/>
            </a:xfrm>
            <a:custGeom>
              <a:rect b="b" l="l" r="r" t="t"/>
              <a:pathLst>
                <a:path extrusionOk="0" h="1226" w="695">
                  <a:moveTo>
                    <a:pt x="0" y="1"/>
                  </a:moveTo>
                  <a:lnTo>
                    <a:pt x="0" y="988"/>
                  </a:lnTo>
                  <a:lnTo>
                    <a:pt x="694" y="1225"/>
                  </a:lnTo>
                  <a:lnTo>
                    <a:pt x="694" y="238"/>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4791058" y="4243769"/>
              <a:ext cx="24229" cy="24229"/>
            </a:xfrm>
            <a:custGeom>
              <a:rect b="b" l="l" r="r" t="t"/>
              <a:pathLst>
                <a:path extrusionOk="0" h="1481" w="1481">
                  <a:moveTo>
                    <a:pt x="0" y="0"/>
                  </a:moveTo>
                  <a:lnTo>
                    <a:pt x="0" y="1480"/>
                  </a:lnTo>
                  <a:lnTo>
                    <a:pt x="1261" y="1480"/>
                  </a:lnTo>
                  <a:lnTo>
                    <a:pt x="1480" y="786"/>
                  </a:lnTo>
                  <a:lnTo>
                    <a:pt x="694" y="786"/>
                  </a:lnTo>
                  <a:lnTo>
                    <a:pt x="694" y="219"/>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4822142" y="4256612"/>
              <a:ext cx="91796" cy="11387"/>
            </a:xfrm>
            <a:custGeom>
              <a:rect b="b" l="l" r="r" t="t"/>
              <a:pathLst>
                <a:path extrusionOk="0" h="696" w="5611">
                  <a:moveTo>
                    <a:pt x="238" y="1"/>
                  </a:moveTo>
                  <a:lnTo>
                    <a:pt x="1" y="695"/>
                  </a:lnTo>
                  <a:lnTo>
                    <a:pt x="1207" y="695"/>
                  </a:lnTo>
                  <a:lnTo>
                    <a:pt x="1444" y="1"/>
                  </a:lnTo>
                  <a:close/>
                  <a:moveTo>
                    <a:pt x="2321" y="1"/>
                  </a:moveTo>
                  <a:lnTo>
                    <a:pt x="2084" y="695"/>
                  </a:lnTo>
                  <a:lnTo>
                    <a:pt x="3290" y="695"/>
                  </a:lnTo>
                  <a:lnTo>
                    <a:pt x="3527" y="1"/>
                  </a:lnTo>
                  <a:close/>
                  <a:moveTo>
                    <a:pt x="4405" y="1"/>
                  </a:moveTo>
                  <a:lnTo>
                    <a:pt x="4167" y="695"/>
                  </a:lnTo>
                  <a:lnTo>
                    <a:pt x="5373" y="695"/>
                  </a:lnTo>
                  <a:lnTo>
                    <a:pt x="56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2"/>
            <p:cNvSpPr/>
            <p:nvPr/>
          </p:nvSpPr>
          <p:spPr>
            <a:xfrm>
              <a:off x="4920793" y="4247352"/>
              <a:ext cx="20352" cy="20646"/>
            </a:xfrm>
            <a:custGeom>
              <a:rect b="b" l="l" r="r" t="t"/>
              <a:pathLst>
                <a:path extrusionOk="0" h="1262" w="1244">
                  <a:moveTo>
                    <a:pt x="567" y="0"/>
                  </a:moveTo>
                  <a:lnTo>
                    <a:pt x="567" y="567"/>
                  </a:lnTo>
                  <a:lnTo>
                    <a:pt x="220" y="567"/>
                  </a:lnTo>
                  <a:lnTo>
                    <a:pt x="1" y="1261"/>
                  </a:lnTo>
                  <a:lnTo>
                    <a:pt x="1244" y="1261"/>
                  </a:lnTo>
                  <a:lnTo>
                    <a:pt x="1244" y="238"/>
                  </a:lnTo>
                  <a:lnTo>
                    <a:pt x="5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2"/>
            <p:cNvSpPr/>
            <p:nvPr/>
          </p:nvSpPr>
          <p:spPr>
            <a:xfrm>
              <a:off x="4930069" y="4218951"/>
              <a:ext cx="11076" cy="19747"/>
            </a:xfrm>
            <a:custGeom>
              <a:rect b="b" l="l" r="r" t="t"/>
              <a:pathLst>
                <a:path extrusionOk="0" h="1207" w="677">
                  <a:moveTo>
                    <a:pt x="0" y="0"/>
                  </a:moveTo>
                  <a:lnTo>
                    <a:pt x="0" y="987"/>
                  </a:lnTo>
                  <a:lnTo>
                    <a:pt x="677" y="1206"/>
                  </a:lnTo>
                  <a:lnTo>
                    <a:pt x="677" y="220"/>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6764499" y="2650011"/>
              <a:ext cx="108238" cy="84614"/>
            </a:xfrm>
            <a:custGeom>
              <a:rect b="b" l="l" r="r" t="t"/>
              <a:pathLst>
                <a:path extrusionOk="0" h="5172" w="6616">
                  <a:moveTo>
                    <a:pt x="1919" y="0"/>
                  </a:moveTo>
                  <a:lnTo>
                    <a:pt x="0" y="969"/>
                  </a:lnTo>
                  <a:lnTo>
                    <a:pt x="4642" y="5172"/>
                  </a:lnTo>
                  <a:lnTo>
                    <a:pt x="6616" y="3856"/>
                  </a:lnTo>
                  <a:lnTo>
                    <a:pt x="1919" y="0"/>
                  </a:lnTo>
                  <a:close/>
                </a:path>
              </a:pathLst>
            </a:custGeom>
            <a:solidFill>
              <a:srgbClr val="D3D3D3"/>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2"/>
            <p:cNvSpPr/>
            <p:nvPr/>
          </p:nvSpPr>
          <p:spPr>
            <a:xfrm>
              <a:off x="6840442" y="2713079"/>
              <a:ext cx="32295" cy="39788"/>
            </a:xfrm>
            <a:custGeom>
              <a:rect b="b" l="l" r="r" t="t"/>
              <a:pathLst>
                <a:path extrusionOk="0" h="2432" w="1974">
                  <a:moveTo>
                    <a:pt x="1974" y="1"/>
                  </a:moveTo>
                  <a:lnTo>
                    <a:pt x="0" y="1317"/>
                  </a:lnTo>
                  <a:lnTo>
                    <a:pt x="0" y="2157"/>
                  </a:lnTo>
                  <a:lnTo>
                    <a:pt x="1974" y="2431"/>
                  </a:lnTo>
                  <a:lnTo>
                    <a:pt x="1974" y="1"/>
                  </a:lnTo>
                  <a:close/>
                </a:path>
              </a:pathLst>
            </a:custGeom>
            <a:solidFill>
              <a:srgbClr val="6D6D6D"/>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2"/>
            <p:cNvSpPr/>
            <p:nvPr/>
          </p:nvSpPr>
          <p:spPr>
            <a:xfrm>
              <a:off x="6806348" y="2642534"/>
              <a:ext cx="28417" cy="39182"/>
            </a:xfrm>
            <a:custGeom>
              <a:rect b="b" l="l" r="r" t="t"/>
              <a:pathLst>
                <a:path extrusionOk="0" h="2395" w="1737">
                  <a:moveTo>
                    <a:pt x="1" y="0"/>
                  </a:moveTo>
                  <a:lnTo>
                    <a:pt x="1" y="1426"/>
                  </a:lnTo>
                  <a:lnTo>
                    <a:pt x="1737" y="2394"/>
                  </a:lnTo>
                  <a:lnTo>
                    <a:pt x="1737" y="713"/>
                  </a:lnTo>
                  <a:lnTo>
                    <a:pt x="1" y="0"/>
                  </a:lnTo>
                  <a:close/>
                </a:path>
              </a:pathLst>
            </a:custGeom>
            <a:solidFill>
              <a:srgbClr val="666666"/>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6810242" y="2649700"/>
              <a:ext cx="19141" cy="24540"/>
            </a:xfrm>
            <a:custGeom>
              <a:rect b="b" l="l" r="r" t="t"/>
              <a:pathLst>
                <a:path extrusionOk="0" h="1500" w="1170">
                  <a:moveTo>
                    <a:pt x="0" y="1"/>
                  </a:moveTo>
                  <a:lnTo>
                    <a:pt x="0" y="823"/>
                  </a:lnTo>
                  <a:lnTo>
                    <a:pt x="1170" y="1499"/>
                  </a:lnTo>
                  <a:lnTo>
                    <a:pt x="1170" y="476"/>
                  </a:lnTo>
                  <a:lnTo>
                    <a:pt x="0" y="1"/>
                  </a:lnTo>
                  <a:close/>
                </a:path>
              </a:pathLst>
            </a:custGeom>
            <a:solidFill>
              <a:srgbClr val="5DBD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2"/>
            <p:cNvSpPr/>
            <p:nvPr/>
          </p:nvSpPr>
          <p:spPr>
            <a:xfrm>
              <a:off x="6784835" y="2665847"/>
              <a:ext cx="49931" cy="28123"/>
            </a:xfrm>
            <a:custGeom>
              <a:rect b="b" l="l" r="r" t="t"/>
              <a:pathLst>
                <a:path extrusionOk="0" h="1719" w="3052">
                  <a:moveTo>
                    <a:pt x="1316" y="1"/>
                  </a:moveTo>
                  <a:lnTo>
                    <a:pt x="0" y="476"/>
                  </a:lnTo>
                  <a:lnTo>
                    <a:pt x="1553" y="1718"/>
                  </a:lnTo>
                  <a:lnTo>
                    <a:pt x="3052" y="969"/>
                  </a:lnTo>
                  <a:lnTo>
                    <a:pt x="1316" y="1"/>
                  </a:lnTo>
                  <a:close/>
                </a:path>
              </a:pathLst>
            </a:custGeom>
            <a:solidFill>
              <a:srgbClr val="515151"/>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2"/>
            <p:cNvSpPr/>
            <p:nvPr/>
          </p:nvSpPr>
          <p:spPr>
            <a:xfrm>
              <a:off x="4087300" y="2681389"/>
              <a:ext cx="196124" cy="226635"/>
            </a:xfrm>
            <a:custGeom>
              <a:rect b="b" l="l" r="r" t="t"/>
              <a:pathLst>
                <a:path extrusionOk="0" fill="none" h="13853" w="11988">
                  <a:moveTo>
                    <a:pt x="9630" y="13012"/>
                  </a:moveTo>
                  <a:lnTo>
                    <a:pt x="420" y="4204"/>
                  </a:lnTo>
                  <a:cubicBezTo>
                    <a:pt x="146" y="3948"/>
                    <a:pt x="0" y="3582"/>
                    <a:pt x="0" y="3199"/>
                  </a:cubicBezTo>
                  <a:lnTo>
                    <a:pt x="0" y="1828"/>
                  </a:lnTo>
                  <a:cubicBezTo>
                    <a:pt x="0" y="622"/>
                    <a:pt x="1425" y="1"/>
                    <a:pt x="2321" y="805"/>
                  </a:cubicBezTo>
                  <a:lnTo>
                    <a:pt x="11531" y="9174"/>
                  </a:lnTo>
                  <a:cubicBezTo>
                    <a:pt x="11823" y="9430"/>
                    <a:pt x="11988" y="9796"/>
                    <a:pt x="11988" y="10198"/>
                  </a:cubicBezTo>
                  <a:lnTo>
                    <a:pt x="11988" y="12025"/>
                  </a:lnTo>
                  <a:cubicBezTo>
                    <a:pt x="11970" y="13249"/>
                    <a:pt x="10508" y="13852"/>
                    <a:pt x="9630" y="13012"/>
                  </a:cubicBezTo>
                  <a:close/>
                </a:path>
              </a:pathLst>
            </a:custGeom>
            <a:solidFill>
              <a:schemeClr val="dk2"/>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2"/>
            <p:cNvSpPr/>
            <p:nvPr/>
          </p:nvSpPr>
          <p:spPr>
            <a:xfrm>
              <a:off x="4097165" y="2753439"/>
              <a:ext cx="108532" cy="84630"/>
            </a:xfrm>
            <a:custGeom>
              <a:rect b="b" l="l" r="r" t="t"/>
              <a:pathLst>
                <a:path extrusionOk="0" h="5173" w="6634">
                  <a:moveTo>
                    <a:pt x="1937" y="1"/>
                  </a:moveTo>
                  <a:lnTo>
                    <a:pt x="0" y="951"/>
                  </a:lnTo>
                  <a:lnTo>
                    <a:pt x="4660" y="5172"/>
                  </a:lnTo>
                  <a:lnTo>
                    <a:pt x="6634" y="3857"/>
                  </a:lnTo>
                  <a:lnTo>
                    <a:pt x="1937" y="1"/>
                  </a:lnTo>
                  <a:close/>
                </a:path>
              </a:pathLst>
            </a:custGeom>
            <a:solidFill>
              <a:srgbClr val="D3D3D3"/>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2"/>
            <p:cNvSpPr/>
            <p:nvPr/>
          </p:nvSpPr>
          <p:spPr>
            <a:xfrm>
              <a:off x="4173402" y="2816523"/>
              <a:ext cx="32295" cy="39477"/>
            </a:xfrm>
            <a:custGeom>
              <a:rect b="b" l="l" r="r" t="t"/>
              <a:pathLst>
                <a:path extrusionOk="0" h="2413" w="1974">
                  <a:moveTo>
                    <a:pt x="1974" y="1"/>
                  </a:moveTo>
                  <a:lnTo>
                    <a:pt x="0" y="1316"/>
                  </a:lnTo>
                  <a:lnTo>
                    <a:pt x="0" y="2157"/>
                  </a:lnTo>
                  <a:lnTo>
                    <a:pt x="1974" y="2413"/>
                  </a:lnTo>
                  <a:lnTo>
                    <a:pt x="1974" y="1"/>
                  </a:lnTo>
                  <a:close/>
                </a:path>
              </a:pathLst>
            </a:custGeom>
            <a:solidFill>
              <a:srgbClr val="6D6D6D"/>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2"/>
            <p:cNvSpPr/>
            <p:nvPr/>
          </p:nvSpPr>
          <p:spPr>
            <a:xfrm>
              <a:off x="4139308" y="2745962"/>
              <a:ext cx="28417" cy="39182"/>
            </a:xfrm>
            <a:custGeom>
              <a:rect b="b" l="l" r="r" t="t"/>
              <a:pathLst>
                <a:path extrusionOk="0" h="2395" w="1737">
                  <a:moveTo>
                    <a:pt x="1" y="1"/>
                  </a:moveTo>
                  <a:lnTo>
                    <a:pt x="1" y="1408"/>
                  </a:lnTo>
                  <a:lnTo>
                    <a:pt x="1737" y="2395"/>
                  </a:lnTo>
                  <a:lnTo>
                    <a:pt x="1737" y="714"/>
                  </a:lnTo>
                  <a:lnTo>
                    <a:pt x="1" y="1"/>
                  </a:lnTo>
                  <a:close/>
                </a:path>
              </a:pathLst>
            </a:custGeom>
            <a:solidFill>
              <a:srgbClr val="666666"/>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2"/>
            <p:cNvSpPr/>
            <p:nvPr/>
          </p:nvSpPr>
          <p:spPr>
            <a:xfrm>
              <a:off x="4142907" y="2753144"/>
              <a:ext cx="19436" cy="24524"/>
            </a:xfrm>
            <a:custGeom>
              <a:rect b="b" l="l" r="r" t="t"/>
              <a:pathLst>
                <a:path extrusionOk="0" h="1499" w="1188">
                  <a:moveTo>
                    <a:pt x="0" y="1"/>
                  </a:moveTo>
                  <a:lnTo>
                    <a:pt x="0" y="823"/>
                  </a:lnTo>
                  <a:lnTo>
                    <a:pt x="1188" y="1499"/>
                  </a:lnTo>
                  <a:lnTo>
                    <a:pt x="1188" y="476"/>
                  </a:lnTo>
                  <a:lnTo>
                    <a:pt x="0" y="1"/>
                  </a:lnTo>
                  <a:close/>
                </a:path>
              </a:pathLst>
            </a:custGeom>
            <a:solidFill>
              <a:srgbClr val="5DBD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2"/>
            <p:cNvSpPr/>
            <p:nvPr/>
          </p:nvSpPr>
          <p:spPr>
            <a:xfrm>
              <a:off x="4117484" y="2768997"/>
              <a:ext cx="50242" cy="28417"/>
            </a:xfrm>
            <a:custGeom>
              <a:rect b="b" l="l" r="r" t="t"/>
              <a:pathLst>
                <a:path extrusionOk="0" h="1737" w="3071">
                  <a:moveTo>
                    <a:pt x="1335" y="0"/>
                  </a:moveTo>
                  <a:lnTo>
                    <a:pt x="1" y="493"/>
                  </a:lnTo>
                  <a:lnTo>
                    <a:pt x="1554" y="1736"/>
                  </a:lnTo>
                  <a:lnTo>
                    <a:pt x="3071" y="987"/>
                  </a:lnTo>
                  <a:lnTo>
                    <a:pt x="1335" y="0"/>
                  </a:lnTo>
                  <a:close/>
                </a:path>
              </a:pathLst>
            </a:custGeom>
            <a:solidFill>
              <a:srgbClr val="515151"/>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2"/>
            <p:cNvSpPr/>
            <p:nvPr/>
          </p:nvSpPr>
          <p:spPr>
            <a:xfrm>
              <a:off x="5202724" y="3228190"/>
              <a:ext cx="267290" cy="113326"/>
            </a:xfrm>
            <a:custGeom>
              <a:rect b="b" l="l" r="r" t="t"/>
              <a:pathLst>
                <a:path extrusionOk="0" h="6927" w="16338">
                  <a:moveTo>
                    <a:pt x="1718" y="1"/>
                  </a:moveTo>
                  <a:cubicBezTo>
                    <a:pt x="768" y="1"/>
                    <a:pt x="0" y="750"/>
                    <a:pt x="0" y="1700"/>
                  </a:cubicBezTo>
                  <a:lnTo>
                    <a:pt x="0" y="5209"/>
                  </a:lnTo>
                  <a:cubicBezTo>
                    <a:pt x="0" y="6159"/>
                    <a:pt x="768" y="6926"/>
                    <a:pt x="1718" y="6926"/>
                  </a:cubicBezTo>
                  <a:lnTo>
                    <a:pt x="14619" y="6926"/>
                  </a:lnTo>
                  <a:cubicBezTo>
                    <a:pt x="15570" y="6926"/>
                    <a:pt x="16337" y="6159"/>
                    <a:pt x="16337" y="5209"/>
                  </a:cubicBezTo>
                  <a:lnTo>
                    <a:pt x="16337" y="1700"/>
                  </a:lnTo>
                  <a:cubicBezTo>
                    <a:pt x="16337" y="750"/>
                    <a:pt x="15570" y="1"/>
                    <a:pt x="14619" y="1"/>
                  </a:cubicBezTo>
                  <a:close/>
                </a:path>
              </a:pathLst>
            </a:custGeom>
            <a:solidFill>
              <a:srgbClr val="44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2"/>
            <p:cNvSpPr/>
            <p:nvPr/>
          </p:nvSpPr>
          <p:spPr>
            <a:xfrm>
              <a:off x="5281645" y="3359135"/>
              <a:ext cx="100467" cy="8982"/>
            </a:xfrm>
            <a:custGeom>
              <a:rect b="b" l="l" r="r" t="t"/>
              <a:pathLst>
                <a:path extrusionOk="0" h="549" w="6141">
                  <a:moveTo>
                    <a:pt x="275" y="1"/>
                  </a:moveTo>
                  <a:cubicBezTo>
                    <a:pt x="129" y="1"/>
                    <a:pt x="1" y="129"/>
                    <a:pt x="1" y="275"/>
                  </a:cubicBezTo>
                  <a:cubicBezTo>
                    <a:pt x="1" y="439"/>
                    <a:pt x="129" y="549"/>
                    <a:pt x="275" y="549"/>
                  </a:cubicBezTo>
                  <a:lnTo>
                    <a:pt x="5867" y="549"/>
                  </a:lnTo>
                  <a:cubicBezTo>
                    <a:pt x="6013" y="549"/>
                    <a:pt x="6141" y="439"/>
                    <a:pt x="6141" y="275"/>
                  </a:cubicBezTo>
                  <a:cubicBezTo>
                    <a:pt x="6141" y="129"/>
                    <a:pt x="6013" y="1"/>
                    <a:pt x="5867"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2"/>
            <p:cNvSpPr/>
            <p:nvPr/>
          </p:nvSpPr>
          <p:spPr>
            <a:xfrm>
              <a:off x="5202724" y="3341499"/>
              <a:ext cx="267290" cy="17947"/>
            </a:xfrm>
            <a:custGeom>
              <a:rect b="b" l="l" r="r" t="t"/>
              <a:pathLst>
                <a:path extrusionOk="0" h="1097" w="16338">
                  <a:moveTo>
                    <a:pt x="548" y="0"/>
                  </a:moveTo>
                  <a:cubicBezTo>
                    <a:pt x="256" y="0"/>
                    <a:pt x="0" y="238"/>
                    <a:pt x="0" y="549"/>
                  </a:cubicBezTo>
                  <a:cubicBezTo>
                    <a:pt x="0" y="841"/>
                    <a:pt x="256" y="1097"/>
                    <a:pt x="548" y="1097"/>
                  </a:cubicBezTo>
                  <a:lnTo>
                    <a:pt x="15789" y="1097"/>
                  </a:lnTo>
                  <a:cubicBezTo>
                    <a:pt x="16081" y="1097"/>
                    <a:pt x="16337" y="841"/>
                    <a:pt x="16337" y="549"/>
                  </a:cubicBezTo>
                  <a:cubicBezTo>
                    <a:pt x="16337" y="238"/>
                    <a:pt x="16081" y="0"/>
                    <a:pt x="15789" y="0"/>
                  </a:cubicBezTo>
                  <a:close/>
                </a:path>
              </a:pathLst>
            </a:custGeom>
            <a:solidFill>
              <a:srgbClr val="2D2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2"/>
            <p:cNvSpPr/>
            <p:nvPr/>
          </p:nvSpPr>
          <p:spPr>
            <a:xfrm>
              <a:off x="5252950" y="3246137"/>
              <a:ext cx="165334" cy="75943"/>
            </a:xfrm>
            <a:custGeom>
              <a:rect b="b" l="l" r="r" t="t"/>
              <a:pathLst>
                <a:path extrusionOk="0" h="4642" w="10106">
                  <a:moveTo>
                    <a:pt x="1572" y="0"/>
                  </a:moveTo>
                  <a:cubicBezTo>
                    <a:pt x="695" y="0"/>
                    <a:pt x="0" y="713"/>
                    <a:pt x="0" y="1572"/>
                  </a:cubicBezTo>
                  <a:lnTo>
                    <a:pt x="0" y="3070"/>
                  </a:lnTo>
                  <a:cubicBezTo>
                    <a:pt x="0" y="3929"/>
                    <a:pt x="695" y="4642"/>
                    <a:pt x="1572" y="4642"/>
                  </a:cubicBezTo>
                  <a:lnTo>
                    <a:pt x="8534" y="4642"/>
                  </a:lnTo>
                  <a:cubicBezTo>
                    <a:pt x="9411" y="4642"/>
                    <a:pt x="10106" y="3929"/>
                    <a:pt x="10106" y="3070"/>
                  </a:cubicBezTo>
                  <a:lnTo>
                    <a:pt x="10106" y="1572"/>
                  </a:lnTo>
                  <a:cubicBezTo>
                    <a:pt x="10106" y="713"/>
                    <a:pt x="9411" y="0"/>
                    <a:pt x="8534" y="0"/>
                  </a:cubicBez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2"/>
            <p:cNvSpPr/>
            <p:nvPr/>
          </p:nvSpPr>
          <p:spPr>
            <a:xfrm>
              <a:off x="3080096" y="2788417"/>
              <a:ext cx="134545" cy="82242"/>
            </a:xfrm>
            <a:custGeom>
              <a:rect b="b" l="l" r="r" t="t"/>
              <a:pathLst>
                <a:path extrusionOk="0" h="5027" w="8224">
                  <a:moveTo>
                    <a:pt x="1645" y="1"/>
                  </a:moveTo>
                  <a:cubicBezTo>
                    <a:pt x="731" y="1"/>
                    <a:pt x="0" y="750"/>
                    <a:pt x="0" y="1645"/>
                  </a:cubicBezTo>
                  <a:lnTo>
                    <a:pt x="0" y="3381"/>
                  </a:lnTo>
                  <a:cubicBezTo>
                    <a:pt x="0" y="4295"/>
                    <a:pt x="731" y="5026"/>
                    <a:pt x="1645" y="5026"/>
                  </a:cubicBezTo>
                  <a:lnTo>
                    <a:pt x="6579" y="5026"/>
                  </a:lnTo>
                  <a:cubicBezTo>
                    <a:pt x="7492" y="5026"/>
                    <a:pt x="8223" y="4295"/>
                    <a:pt x="8223" y="3381"/>
                  </a:cubicBezTo>
                  <a:lnTo>
                    <a:pt x="8223" y="1645"/>
                  </a:lnTo>
                  <a:cubicBezTo>
                    <a:pt x="8223" y="750"/>
                    <a:pt x="7492" y="1"/>
                    <a:pt x="6579" y="1"/>
                  </a:cubicBezTo>
                  <a:close/>
                </a:path>
              </a:pathLst>
            </a:custGeom>
            <a:solidFill>
              <a:srgbClr val="44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2"/>
            <p:cNvSpPr/>
            <p:nvPr/>
          </p:nvSpPr>
          <p:spPr>
            <a:xfrm>
              <a:off x="3105503" y="2801881"/>
              <a:ext cx="83125" cy="54724"/>
            </a:xfrm>
            <a:custGeom>
              <a:rect b="b" l="l" r="r" t="t"/>
              <a:pathLst>
                <a:path extrusionOk="0" h="3345" w="5081">
                  <a:moveTo>
                    <a:pt x="1682" y="0"/>
                  </a:moveTo>
                  <a:cubicBezTo>
                    <a:pt x="750" y="0"/>
                    <a:pt x="0" y="749"/>
                    <a:pt x="0" y="1663"/>
                  </a:cubicBezTo>
                  <a:lnTo>
                    <a:pt x="0" y="1681"/>
                  </a:lnTo>
                  <a:cubicBezTo>
                    <a:pt x="0" y="2613"/>
                    <a:pt x="750" y="3344"/>
                    <a:pt x="1682" y="3344"/>
                  </a:cubicBezTo>
                  <a:lnTo>
                    <a:pt x="3399" y="3344"/>
                  </a:lnTo>
                  <a:cubicBezTo>
                    <a:pt x="4331" y="3344"/>
                    <a:pt x="5081" y="2613"/>
                    <a:pt x="5081" y="1681"/>
                  </a:cubicBezTo>
                  <a:lnTo>
                    <a:pt x="5081" y="1663"/>
                  </a:lnTo>
                  <a:cubicBezTo>
                    <a:pt x="5081" y="749"/>
                    <a:pt x="4331" y="0"/>
                    <a:pt x="3399" y="0"/>
                  </a:cubicBez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2"/>
            <p:cNvSpPr/>
            <p:nvPr/>
          </p:nvSpPr>
          <p:spPr>
            <a:xfrm>
              <a:off x="3722259" y="3100238"/>
              <a:ext cx="174021" cy="82225"/>
            </a:xfrm>
            <a:custGeom>
              <a:rect b="b" l="l" r="r" t="t"/>
              <a:pathLst>
                <a:path extrusionOk="0" h="5026" w="10637">
                  <a:moveTo>
                    <a:pt x="1536" y="0"/>
                  </a:moveTo>
                  <a:cubicBezTo>
                    <a:pt x="677" y="0"/>
                    <a:pt x="1" y="677"/>
                    <a:pt x="1" y="1535"/>
                  </a:cubicBezTo>
                  <a:lnTo>
                    <a:pt x="1" y="3473"/>
                  </a:lnTo>
                  <a:cubicBezTo>
                    <a:pt x="1" y="4331"/>
                    <a:pt x="677" y="5026"/>
                    <a:pt x="1536" y="5026"/>
                  </a:cubicBezTo>
                  <a:lnTo>
                    <a:pt x="9083" y="5026"/>
                  </a:lnTo>
                  <a:cubicBezTo>
                    <a:pt x="9942" y="5026"/>
                    <a:pt x="10636" y="4331"/>
                    <a:pt x="10636" y="3473"/>
                  </a:cubicBezTo>
                  <a:lnTo>
                    <a:pt x="10636" y="1535"/>
                  </a:lnTo>
                  <a:cubicBezTo>
                    <a:pt x="10636" y="677"/>
                    <a:pt x="9942" y="0"/>
                    <a:pt x="9083" y="0"/>
                  </a:cubicBezTo>
                  <a:close/>
                </a:path>
              </a:pathLst>
            </a:custGeom>
            <a:solidFill>
              <a:srgbClr val="44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2"/>
            <p:cNvSpPr/>
            <p:nvPr/>
          </p:nvSpPr>
          <p:spPr>
            <a:xfrm>
              <a:off x="3896264" y="3100238"/>
              <a:ext cx="374906" cy="82225"/>
            </a:xfrm>
            <a:custGeom>
              <a:rect b="b" l="l" r="r" t="t"/>
              <a:pathLst>
                <a:path extrusionOk="0" h="5026" w="22916">
                  <a:moveTo>
                    <a:pt x="1480" y="0"/>
                  </a:moveTo>
                  <a:cubicBezTo>
                    <a:pt x="658" y="0"/>
                    <a:pt x="0" y="658"/>
                    <a:pt x="0" y="1462"/>
                  </a:cubicBezTo>
                  <a:lnTo>
                    <a:pt x="0" y="3546"/>
                  </a:lnTo>
                  <a:cubicBezTo>
                    <a:pt x="0" y="4350"/>
                    <a:pt x="658" y="5026"/>
                    <a:pt x="1480" y="5026"/>
                  </a:cubicBezTo>
                  <a:lnTo>
                    <a:pt x="21435" y="5026"/>
                  </a:lnTo>
                  <a:cubicBezTo>
                    <a:pt x="22258" y="5026"/>
                    <a:pt x="22916" y="4350"/>
                    <a:pt x="22916" y="3546"/>
                  </a:cubicBezTo>
                  <a:lnTo>
                    <a:pt x="22916" y="1462"/>
                  </a:lnTo>
                  <a:cubicBezTo>
                    <a:pt x="22916" y="658"/>
                    <a:pt x="22258" y="0"/>
                    <a:pt x="21435" y="0"/>
                  </a:cubicBezTo>
                  <a:close/>
                </a:path>
              </a:pathLst>
            </a:custGeom>
            <a:solidFill>
              <a:srgbClr val="44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2"/>
            <p:cNvSpPr/>
            <p:nvPr/>
          </p:nvSpPr>
          <p:spPr>
            <a:xfrm>
              <a:off x="3788926" y="3113392"/>
              <a:ext cx="83125" cy="55019"/>
            </a:xfrm>
            <a:custGeom>
              <a:rect b="b" l="l" r="r" t="t"/>
              <a:pathLst>
                <a:path extrusionOk="0" h="3363" w="5081">
                  <a:moveTo>
                    <a:pt x="1682" y="1"/>
                  </a:moveTo>
                  <a:cubicBezTo>
                    <a:pt x="750" y="1"/>
                    <a:pt x="1" y="750"/>
                    <a:pt x="1" y="1682"/>
                  </a:cubicBezTo>
                  <a:cubicBezTo>
                    <a:pt x="1" y="2614"/>
                    <a:pt x="750" y="3363"/>
                    <a:pt x="1682" y="3363"/>
                  </a:cubicBezTo>
                  <a:lnTo>
                    <a:pt x="3400" y="3363"/>
                  </a:lnTo>
                  <a:cubicBezTo>
                    <a:pt x="4332" y="3363"/>
                    <a:pt x="5081" y="2614"/>
                    <a:pt x="5081" y="1682"/>
                  </a:cubicBezTo>
                  <a:cubicBezTo>
                    <a:pt x="5081" y="750"/>
                    <a:pt x="4332" y="1"/>
                    <a:pt x="3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2"/>
            <p:cNvSpPr/>
            <p:nvPr/>
          </p:nvSpPr>
          <p:spPr>
            <a:xfrm>
              <a:off x="2580233" y="2636841"/>
              <a:ext cx="154864" cy="82242"/>
            </a:xfrm>
            <a:custGeom>
              <a:rect b="b" l="l" r="r" t="t"/>
              <a:pathLst>
                <a:path extrusionOk="0" h="5027" w="9466">
                  <a:moveTo>
                    <a:pt x="1846" y="1"/>
                  </a:moveTo>
                  <a:cubicBezTo>
                    <a:pt x="822" y="1"/>
                    <a:pt x="0" y="823"/>
                    <a:pt x="0" y="1847"/>
                  </a:cubicBezTo>
                  <a:lnTo>
                    <a:pt x="0" y="3181"/>
                  </a:lnTo>
                  <a:cubicBezTo>
                    <a:pt x="0" y="4204"/>
                    <a:pt x="822" y="5026"/>
                    <a:pt x="1846" y="5026"/>
                  </a:cubicBezTo>
                  <a:lnTo>
                    <a:pt x="7620" y="5026"/>
                  </a:lnTo>
                  <a:cubicBezTo>
                    <a:pt x="8644" y="5026"/>
                    <a:pt x="9466" y="4204"/>
                    <a:pt x="9466" y="3181"/>
                  </a:cubicBezTo>
                  <a:lnTo>
                    <a:pt x="9466" y="1847"/>
                  </a:lnTo>
                  <a:cubicBezTo>
                    <a:pt x="9466" y="823"/>
                    <a:pt x="8644" y="1"/>
                    <a:pt x="7620" y="1"/>
                  </a:cubicBezTo>
                  <a:close/>
                </a:path>
              </a:pathLst>
            </a:custGeom>
            <a:solidFill>
              <a:srgbClr val="44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2"/>
            <p:cNvSpPr/>
            <p:nvPr/>
          </p:nvSpPr>
          <p:spPr>
            <a:xfrm>
              <a:off x="2609223" y="2650011"/>
              <a:ext cx="95690" cy="55019"/>
            </a:xfrm>
            <a:custGeom>
              <a:rect b="b" l="l" r="r" t="t"/>
              <a:pathLst>
                <a:path extrusionOk="0" h="3363" w="5849">
                  <a:moveTo>
                    <a:pt x="1682" y="0"/>
                  </a:moveTo>
                  <a:cubicBezTo>
                    <a:pt x="750" y="0"/>
                    <a:pt x="1" y="749"/>
                    <a:pt x="1" y="1681"/>
                  </a:cubicBezTo>
                  <a:cubicBezTo>
                    <a:pt x="1" y="2613"/>
                    <a:pt x="750" y="3362"/>
                    <a:pt x="1682" y="3362"/>
                  </a:cubicBezTo>
                  <a:lnTo>
                    <a:pt x="4185" y="3362"/>
                  </a:lnTo>
                  <a:cubicBezTo>
                    <a:pt x="5099" y="3362"/>
                    <a:pt x="5848" y="2613"/>
                    <a:pt x="5848" y="1681"/>
                  </a:cubicBezTo>
                  <a:cubicBezTo>
                    <a:pt x="5848" y="749"/>
                    <a:pt x="5099" y="0"/>
                    <a:pt x="4185" y="0"/>
                  </a:cubicBez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2"/>
            <p:cNvSpPr/>
            <p:nvPr/>
          </p:nvSpPr>
          <p:spPr>
            <a:xfrm>
              <a:off x="5202724" y="3246137"/>
              <a:ext cx="29906" cy="83714"/>
            </a:xfrm>
            <a:custGeom>
              <a:rect b="b" l="l" r="r" t="t"/>
              <a:pathLst>
                <a:path extrusionOk="0" h="5117" w="1828">
                  <a:moveTo>
                    <a:pt x="914" y="0"/>
                  </a:moveTo>
                  <a:cubicBezTo>
                    <a:pt x="421" y="0"/>
                    <a:pt x="0" y="420"/>
                    <a:pt x="0" y="914"/>
                  </a:cubicBezTo>
                  <a:lnTo>
                    <a:pt x="0" y="4203"/>
                  </a:lnTo>
                  <a:cubicBezTo>
                    <a:pt x="0" y="4715"/>
                    <a:pt x="421" y="5117"/>
                    <a:pt x="914" y="5117"/>
                  </a:cubicBezTo>
                  <a:cubicBezTo>
                    <a:pt x="1426" y="5117"/>
                    <a:pt x="1828" y="4715"/>
                    <a:pt x="1828" y="4203"/>
                  </a:cubicBezTo>
                  <a:lnTo>
                    <a:pt x="1828" y="914"/>
                  </a:lnTo>
                  <a:cubicBezTo>
                    <a:pt x="1828" y="420"/>
                    <a:pt x="1426" y="0"/>
                    <a:pt x="914"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2"/>
            <p:cNvSpPr/>
            <p:nvPr/>
          </p:nvSpPr>
          <p:spPr>
            <a:xfrm>
              <a:off x="5202724" y="3296051"/>
              <a:ext cx="29906" cy="33800"/>
            </a:xfrm>
            <a:custGeom>
              <a:rect b="b" l="l" r="r" t="t"/>
              <a:pathLst>
                <a:path extrusionOk="0" h="2066" w="1828">
                  <a:moveTo>
                    <a:pt x="0" y="1"/>
                  </a:moveTo>
                  <a:lnTo>
                    <a:pt x="0" y="2066"/>
                  </a:lnTo>
                  <a:lnTo>
                    <a:pt x="1828" y="2066"/>
                  </a:lnTo>
                  <a:lnTo>
                    <a:pt x="1828" y="1"/>
                  </a:ln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2"/>
            <p:cNvSpPr/>
            <p:nvPr/>
          </p:nvSpPr>
          <p:spPr>
            <a:xfrm>
              <a:off x="5440092" y="3246137"/>
              <a:ext cx="29922" cy="83714"/>
            </a:xfrm>
            <a:custGeom>
              <a:rect b="b" l="l" r="r" t="t"/>
              <a:pathLst>
                <a:path extrusionOk="0" h="5117" w="1829">
                  <a:moveTo>
                    <a:pt x="914" y="0"/>
                  </a:moveTo>
                  <a:cubicBezTo>
                    <a:pt x="403" y="0"/>
                    <a:pt x="1" y="420"/>
                    <a:pt x="1" y="914"/>
                  </a:cubicBezTo>
                  <a:lnTo>
                    <a:pt x="1" y="4203"/>
                  </a:lnTo>
                  <a:cubicBezTo>
                    <a:pt x="1" y="4715"/>
                    <a:pt x="403" y="5117"/>
                    <a:pt x="914" y="5117"/>
                  </a:cubicBezTo>
                  <a:cubicBezTo>
                    <a:pt x="1426" y="5117"/>
                    <a:pt x="1828" y="4715"/>
                    <a:pt x="1828" y="4203"/>
                  </a:cubicBezTo>
                  <a:lnTo>
                    <a:pt x="1828" y="914"/>
                  </a:lnTo>
                  <a:cubicBezTo>
                    <a:pt x="1828" y="420"/>
                    <a:pt x="1426" y="0"/>
                    <a:pt x="914" y="0"/>
                  </a:cubicBezTo>
                  <a:close/>
                </a:path>
              </a:pathLst>
            </a:custGeom>
            <a:solidFill>
              <a:srgbClr val="7272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2"/>
            <p:cNvSpPr/>
            <p:nvPr/>
          </p:nvSpPr>
          <p:spPr>
            <a:xfrm>
              <a:off x="5440092" y="3246137"/>
              <a:ext cx="29922" cy="33800"/>
            </a:xfrm>
            <a:custGeom>
              <a:rect b="b" l="l" r="r" t="t"/>
              <a:pathLst>
                <a:path extrusionOk="0" h="2066" w="1829">
                  <a:moveTo>
                    <a:pt x="914" y="0"/>
                  </a:moveTo>
                  <a:cubicBezTo>
                    <a:pt x="403" y="0"/>
                    <a:pt x="1" y="420"/>
                    <a:pt x="1" y="914"/>
                  </a:cubicBezTo>
                  <a:lnTo>
                    <a:pt x="1" y="1151"/>
                  </a:lnTo>
                  <a:cubicBezTo>
                    <a:pt x="1" y="1663"/>
                    <a:pt x="403" y="2065"/>
                    <a:pt x="914" y="2065"/>
                  </a:cubicBezTo>
                  <a:cubicBezTo>
                    <a:pt x="1426" y="2065"/>
                    <a:pt x="1828" y="1663"/>
                    <a:pt x="1828" y="1151"/>
                  </a:cubicBezTo>
                  <a:lnTo>
                    <a:pt x="1828" y="914"/>
                  </a:lnTo>
                  <a:cubicBezTo>
                    <a:pt x="1828" y="420"/>
                    <a:pt x="1426" y="0"/>
                    <a:pt x="914" y="0"/>
                  </a:cubicBez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2"/>
            <p:cNvSpPr/>
            <p:nvPr/>
          </p:nvSpPr>
          <p:spPr>
            <a:xfrm>
              <a:off x="5178201" y="2965105"/>
              <a:ext cx="338145" cy="106144"/>
            </a:xfrm>
            <a:custGeom>
              <a:rect b="b" l="l" r="r" t="t"/>
              <a:pathLst>
                <a:path extrusionOk="0" fill="none" h="6488" w="20669">
                  <a:moveTo>
                    <a:pt x="1536" y="1"/>
                  </a:moveTo>
                  <a:lnTo>
                    <a:pt x="19134" y="1"/>
                  </a:lnTo>
                  <a:cubicBezTo>
                    <a:pt x="19974" y="1"/>
                    <a:pt x="20669" y="695"/>
                    <a:pt x="20669" y="1536"/>
                  </a:cubicBezTo>
                  <a:lnTo>
                    <a:pt x="20669" y="4953"/>
                  </a:lnTo>
                  <a:cubicBezTo>
                    <a:pt x="20669" y="5812"/>
                    <a:pt x="19974" y="6488"/>
                    <a:pt x="19134" y="6488"/>
                  </a:cubicBezTo>
                  <a:lnTo>
                    <a:pt x="1536" y="6488"/>
                  </a:lnTo>
                  <a:cubicBezTo>
                    <a:pt x="695" y="6488"/>
                    <a:pt x="1" y="5812"/>
                    <a:pt x="1" y="4953"/>
                  </a:cubicBezTo>
                  <a:lnTo>
                    <a:pt x="1" y="1536"/>
                  </a:lnTo>
                  <a:cubicBezTo>
                    <a:pt x="1" y="695"/>
                    <a:pt x="695" y="1"/>
                    <a:pt x="1536" y="1"/>
                  </a:cubicBezTo>
                  <a:close/>
                </a:path>
              </a:pathLst>
            </a:custGeom>
            <a:no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2"/>
            <p:cNvSpPr/>
            <p:nvPr/>
          </p:nvSpPr>
          <p:spPr>
            <a:xfrm>
              <a:off x="5211690" y="3082602"/>
              <a:ext cx="42176" cy="21235"/>
            </a:xfrm>
            <a:custGeom>
              <a:rect b="b" l="l" r="r" t="t"/>
              <a:pathLst>
                <a:path extrusionOk="0" h="1298" w="2578">
                  <a:moveTo>
                    <a:pt x="457" y="0"/>
                  </a:moveTo>
                  <a:cubicBezTo>
                    <a:pt x="202" y="0"/>
                    <a:pt x="0" y="201"/>
                    <a:pt x="0" y="457"/>
                  </a:cubicBezTo>
                  <a:lnTo>
                    <a:pt x="0" y="841"/>
                  </a:lnTo>
                  <a:cubicBezTo>
                    <a:pt x="0" y="1097"/>
                    <a:pt x="202" y="1298"/>
                    <a:pt x="457" y="1298"/>
                  </a:cubicBezTo>
                  <a:lnTo>
                    <a:pt x="2120" y="1298"/>
                  </a:lnTo>
                  <a:cubicBezTo>
                    <a:pt x="2376" y="1298"/>
                    <a:pt x="2577" y="1097"/>
                    <a:pt x="2577" y="841"/>
                  </a:cubicBezTo>
                  <a:lnTo>
                    <a:pt x="2577" y="457"/>
                  </a:lnTo>
                  <a:cubicBezTo>
                    <a:pt x="2577" y="201"/>
                    <a:pt x="2376" y="0"/>
                    <a:pt x="2120" y="0"/>
                  </a:cubicBezTo>
                  <a:close/>
                </a:path>
              </a:pathLst>
            </a:custGeom>
            <a:solidFill>
              <a:srgbClr val="931C93"/>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2"/>
            <p:cNvSpPr/>
            <p:nvPr/>
          </p:nvSpPr>
          <p:spPr>
            <a:xfrm>
              <a:off x="5207207" y="3043142"/>
              <a:ext cx="51141" cy="50831"/>
            </a:xfrm>
            <a:custGeom>
              <a:rect b="b" l="l" r="r" t="t"/>
              <a:pathLst>
                <a:path extrusionOk="0" h="3107" w="3126">
                  <a:moveTo>
                    <a:pt x="987" y="0"/>
                  </a:moveTo>
                  <a:cubicBezTo>
                    <a:pt x="439" y="0"/>
                    <a:pt x="0" y="420"/>
                    <a:pt x="0" y="969"/>
                  </a:cubicBezTo>
                  <a:lnTo>
                    <a:pt x="0" y="2650"/>
                  </a:lnTo>
                  <a:cubicBezTo>
                    <a:pt x="0" y="2906"/>
                    <a:pt x="220" y="3107"/>
                    <a:pt x="457" y="3107"/>
                  </a:cubicBezTo>
                  <a:lnTo>
                    <a:pt x="2668" y="3107"/>
                  </a:lnTo>
                  <a:cubicBezTo>
                    <a:pt x="2924" y="3107"/>
                    <a:pt x="3125" y="2906"/>
                    <a:pt x="3125" y="2650"/>
                  </a:cubicBezTo>
                  <a:lnTo>
                    <a:pt x="3125" y="969"/>
                  </a:lnTo>
                  <a:cubicBezTo>
                    <a:pt x="3125" y="420"/>
                    <a:pt x="2687" y="0"/>
                    <a:pt x="2157" y="0"/>
                  </a:cubicBezTo>
                  <a:close/>
                </a:path>
              </a:pathLst>
            </a:custGeom>
            <a:solidFill>
              <a:srgbClr val="CC1F86"/>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2"/>
            <p:cNvSpPr/>
            <p:nvPr/>
          </p:nvSpPr>
          <p:spPr>
            <a:xfrm>
              <a:off x="5436803" y="3082602"/>
              <a:ext cx="42176" cy="21235"/>
            </a:xfrm>
            <a:custGeom>
              <a:rect b="b" l="l" r="r" t="t"/>
              <a:pathLst>
                <a:path extrusionOk="0" h="1298" w="2578">
                  <a:moveTo>
                    <a:pt x="458" y="0"/>
                  </a:moveTo>
                  <a:cubicBezTo>
                    <a:pt x="202" y="0"/>
                    <a:pt x="1" y="201"/>
                    <a:pt x="1" y="457"/>
                  </a:cubicBezTo>
                  <a:lnTo>
                    <a:pt x="1" y="841"/>
                  </a:lnTo>
                  <a:cubicBezTo>
                    <a:pt x="1" y="1097"/>
                    <a:pt x="202" y="1298"/>
                    <a:pt x="458" y="1298"/>
                  </a:cubicBezTo>
                  <a:lnTo>
                    <a:pt x="2121" y="1298"/>
                  </a:lnTo>
                  <a:cubicBezTo>
                    <a:pt x="2376" y="1298"/>
                    <a:pt x="2577" y="1097"/>
                    <a:pt x="2577" y="841"/>
                  </a:cubicBezTo>
                  <a:lnTo>
                    <a:pt x="2577" y="457"/>
                  </a:lnTo>
                  <a:cubicBezTo>
                    <a:pt x="2577" y="201"/>
                    <a:pt x="2376" y="0"/>
                    <a:pt x="2121" y="0"/>
                  </a:cubicBezTo>
                  <a:close/>
                </a:path>
              </a:pathLst>
            </a:custGeom>
            <a:solidFill>
              <a:srgbClr val="931C93"/>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2"/>
            <p:cNvSpPr/>
            <p:nvPr/>
          </p:nvSpPr>
          <p:spPr>
            <a:xfrm>
              <a:off x="5432321" y="3043125"/>
              <a:ext cx="51141" cy="50847"/>
            </a:xfrm>
            <a:custGeom>
              <a:rect b="b" l="l" r="r" t="t"/>
              <a:pathLst>
                <a:path extrusionOk="0" h="3108" w="3126">
                  <a:moveTo>
                    <a:pt x="954" y="1"/>
                  </a:moveTo>
                  <a:cubicBezTo>
                    <a:pt x="422" y="1"/>
                    <a:pt x="1" y="433"/>
                    <a:pt x="1" y="970"/>
                  </a:cubicBezTo>
                  <a:lnTo>
                    <a:pt x="1" y="2651"/>
                  </a:lnTo>
                  <a:cubicBezTo>
                    <a:pt x="1" y="2907"/>
                    <a:pt x="202" y="3108"/>
                    <a:pt x="458" y="3108"/>
                  </a:cubicBezTo>
                  <a:lnTo>
                    <a:pt x="2669" y="3108"/>
                  </a:lnTo>
                  <a:cubicBezTo>
                    <a:pt x="2925" y="3108"/>
                    <a:pt x="3126" y="2907"/>
                    <a:pt x="3126" y="2651"/>
                  </a:cubicBezTo>
                  <a:lnTo>
                    <a:pt x="3126" y="970"/>
                  </a:lnTo>
                  <a:cubicBezTo>
                    <a:pt x="3126" y="421"/>
                    <a:pt x="2687" y="1"/>
                    <a:pt x="2157" y="1"/>
                  </a:cubicBezTo>
                  <a:lnTo>
                    <a:pt x="987" y="1"/>
                  </a:lnTo>
                  <a:cubicBezTo>
                    <a:pt x="976" y="1"/>
                    <a:pt x="965" y="1"/>
                    <a:pt x="954" y="1"/>
                  </a:cubicBezTo>
                  <a:close/>
                </a:path>
              </a:pathLst>
            </a:custGeom>
            <a:solidFill>
              <a:srgbClr val="CC1F86"/>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2"/>
            <p:cNvSpPr/>
            <p:nvPr/>
          </p:nvSpPr>
          <p:spPr>
            <a:xfrm>
              <a:off x="5324099" y="3082602"/>
              <a:ext cx="42471" cy="21235"/>
            </a:xfrm>
            <a:custGeom>
              <a:rect b="b" l="l" r="r" t="t"/>
              <a:pathLst>
                <a:path extrusionOk="0" h="1298" w="2596">
                  <a:moveTo>
                    <a:pt x="457" y="0"/>
                  </a:moveTo>
                  <a:cubicBezTo>
                    <a:pt x="220" y="0"/>
                    <a:pt x="0" y="201"/>
                    <a:pt x="0" y="457"/>
                  </a:cubicBezTo>
                  <a:lnTo>
                    <a:pt x="0" y="841"/>
                  </a:lnTo>
                  <a:cubicBezTo>
                    <a:pt x="0" y="1097"/>
                    <a:pt x="220" y="1298"/>
                    <a:pt x="457" y="1298"/>
                  </a:cubicBezTo>
                  <a:lnTo>
                    <a:pt x="2139" y="1298"/>
                  </a:lnTo>
                  <a:cubicBezTo>
                    <a:pt x="2394" y="1298"/>
                    <a:pt x="2595" y="1097"/>
                    <a:pt x="2595" y="841"/>
                  </a:cubicBezTo>
                  <a:lnTo>
                    <a:pt x="2595" y="457"/>
                  </a:lnTo>
                  <a:cubicBezTo>
                    <a:pt x="2595" y="201"/>
                    <a:pt x="2394" y="0"/>
                    <a:pt x="2139" y="0"/>
                  </a:cubicBezTo>
                  <a:close/>
                </a:path>
              </a:pathLst>
            </a:custGeom>
            <a:solidFill>
              <a:srgbClr val="931C93"/>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2"/>
            <p:cNvSpPr/>
            <p:nvPr/>
          </p:nvSpPr>
          <p:spPr>
            <a:xfrm>
              <a:off x="5319911" y="3043142"/>
              <a:ext cx="50847" cy="50831"/>
            </a:xfrm>
            <a:custGeom>
              <a:rect b="b" l="l" r="r" t="t"/>
              <a:pathLst>
                <a:path extrusionOk="0" h="3107" w="3108">
                  <a:moveTo>
                    <a:pt x="969" y="0"/>
                  </a:moveTo>
                  <a:cubicBezTo>
                    <a:pt x="439" y="0"/>
                    <a:pt x="1" y="420"/>
                    <a:pt x="1" y="969"/>
                  </a:cubicBezTo>
                  <a:lnTo>
                    <a:pt x="1" y="2650"/>
                  </a:lnTo>
                  <a:cubicBezTo>
                    <a:pt x="1" y="2906"/>
                    <a:pt x="202" y="3107"/>
                    <a:pt x="458" y="3107"/>
                  </a:cubicBezTo>
                  <a:lnTo>
                    <a:pt x="2650" y="3107"/>
                  </a:lnTo>
                  <a:cubicBezTo>
                    <a:pt x="2906" y="3107"/>
                    <a:pt x="3107" y="2906"/>
                    <a:pt x="3107" y="2650"/>
                  </a:cubicBezTo>
                  <a:lnTo>
                    <a:pt x="3107" y="969"/>
                  </a:lnTo>
                  <a:cubicBezTo>
                    <a:pt x="3107" y="420"/>
                    <a:pt x="2687" y="0"/>
                    <a:pt x="2139" y="0"/>
                  </a:cubicBezTo>
                  <a:close/>
                </a:path>
              </a:pathLst>
            </a:custGeom>
            <a:solidFill>
              <a:srgbClr val="CC1F86"/>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2"/>
            <p:cNvSpPr/>
            <p:nvPr/>
          </p:nvSpPr>
          <p:spPr>
            <a:xfrm>
              <a:off x="5195248" y="2997088"/>
              <a:ext cx="74454" cy="38888"/>
            </a:xfrm>
            <a:custGeom>
              <a:rect b="b" l="l" r="r" t="t"/>
              <a:pathLst>
                <a:path extrusionOk="0" h="2377" w="4551">
                  <a:moveTo>
                    <a:pt x="1188" y="1"/>
                  </a:moveTo>
                  <a:cubicBezTo>
                    <a:pt x="530" y="1"/>
                    <a:pt x="0" y="531"/>
                    <a:pt x="0" y="1189"/>
                  </a:cubicBezTo>
                  <a:cubicBezTo>
                    <a:pt x="0" y="1847"/>
                    <a:pt x="530" y="2377"/>
                    <a:pt x="1188" y="2377"/>
                  </a:cubicBezTo>
                  <a:lnTo>
                    <a:pt x="3345" y="2377"/>
                  </a:lnTo>
                  <a:cubicBezTo>
                    <a:pt x="4021" y="2377"/>
                    <a:pt x="4551" y="1847"/>
                    <a:pt x="4551" y="1189"/>
                  </a:cubicBezTo>
                  <a:cubicBezTo>
                    <a:pt x="4551" y="531"/>
                    <a:pt x="4021" y="1"/>
                    <a:pt x="3345" y="1"/>
                  </a:cubicBezTo>
                  <a:close/>
                </a:path>
              </a:pathLst>
            </a:custGeom>
            <a:solidFill>
              <a:srgbClr val="21CC21"/>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5307952" y="2997088"/>
              <a:ext cx="74160" cy="38888"/>
            </a:xfrm>
            <a:custGeom>
              <a:rect b="b" l="l" r="r" t="t"/>
              <a:pathLst>
                <a:path extrusionOk="0" h="2377" w="4533">
                  <a:moveTo>
                    <a:pt x="1189" y="1"/>
                  </a:moveTo>
                  <a:cubicBezTo>
                    <a:pt x="531" y="1"/>
                    <a:pt x="1" y="531"/>
                    <a:pt x="1" y="1189"/>
                  </a:cubicBezTo>
                  <a:cubicBezTo>
                    <a:pt x="1" y="1847"/>
                    <a:pt x="531" y="2377"/>
                    <a:pt x="1189" y="2377"/>
                  </a:cubicBezTo>
                  <a:lnTo>
                    <a:pt x="3345" y="2377"/>
                  </a:lnTo>
                  <a:cubicBezTo>
                    <a:pt x="4003" y="2377"/>
                    <a:pt x="4533" y="1847"/>
                    <a:pt x="4533" y="1189"/>
                  </a:cubicBezTo>
                  <a:cubicBezTo>
                    <a:pt x="4533" y="531"/>
                    <a:pt x="4003" y="1"/>
                    <a:pt x="3345" y="1"/>
                  </a:cubicBezTo>
                  <a:close/>
                </a:path>
              </a:pathLst>
            </a:custGeom>
            <a:solidFill>
              <a:srgbClr val="21CC21"/>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2"/>
            <p:cNvSpPr/>
            <p:nvPr/>
          </p:nvSpPr>
          <p:spPr>
            <a:xfrm>
              <a:off x="3363501" y="2542967"/>
              <a:ext cx="95690" cy="90307"/>
            </a:xfrm>
            <a:custGeom>
              <a:rect b="b" l="l" r="r" t="t"/>
              <a:pathLst>
                <a:path extrusionOk="0" fill="none" h="5520" w="5849">
                  <a:moveTo>
                    <a:pt x="5830" y="5520"/>
                  </a:moveTo>
                  <a:lnTo>
                    <a:pt x="1" y="5520"/>
                  </a:lnTo>
                  <a:lnTo>
                    <a:pt x="19" y="1097"/>
                  </a:lnTo>
                  <a:cubicBezTo>
                    <a:pt x="19" y="494"/>
                    <a:pt x="512" y="1"/>
                    <a:pt x="1134" y="1"/>
                  </a:cubicBezTo>
                  <a:lnTo>
                    <a:pt x="4734" y="1"/>
                  </a:lnTo>
                  <a:cubicBezTo>
                    <a:pt x="5355" y="1"/>
                    <a:pt x="5848" y="494"/>
                    <a:pt x="5848" y="1116"/>
                  </a:cubicBezTo>
                  <a:close/>
                </a:path>
              </a:pathLst>
            </a:custGeom>
            <a:no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2"/>
            <p:cNvSpPr/>
            <p:nvPr/>
          </p:nvSpPr>
          <p:spPr>
            <a:xfrm>
              <a:off x="3390413" y="2660465"/>
              <a:ext cx="42176" cy="21252"/>
            </a:xfrm>
            <a:custGeom>
              <a:rect b="b" l="l" r="r" t="t"/>
              <a:pathLst>
                <a:path extrusionOk="0" h="1299" w="2578">
                  <a:moveTo>
                    <a:pt x="457" y="1"/>
                  </a:moveTo>
                  <a:cubicBezTo>
                    <a:pt x="201" y="1"/>
                    <a:pt x="0" y="202"/>
                    <a:pt x="0" y="457"/>
                  </a:cubicBezTo>
                  <a:lnTo>
                    <a:pt x="0" y="841"/>
                  </a:lnTo>
                  <a:cubicBezTo>
                    <a:pt x="0" y="1097"/>
                    <a:pt x="201" y="1298"/>
                    <a:pt x="457" y="1298"/>
                  </a:cubicBezTo>
                  <a:lnTo>
                    <a:pt x="2120" y="1298"/>
                  </a:lnTo>
                  <a:cubicBezTo>
                    <a:pt x="2376" y="1298"/>
                    <a:pt x="2577" y="1097"/>
                    <a:pt x="2577" y="841"/>
                  </a:cubicBezTo>
                  <a:lnTo>
                    <a:pt x="2577" y="457"/>
                  </a:lnTo>
                  <a:cubicBezTo>
                    <a:pt x="2577" y="202"/>
                    <a:pt x="2376" y="1"/>
                    <a:pt x="2120" y="1"/>
                  </a:cubicBezTo>
                  <a:close/>
                </a:path>
              </a:pathLst>
            </a:custGeom>
            <a:solidFill>
              <a:srgbClr val="931C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3385930" y="2620710"/>
              <a:ext cx="51141" cy="51141"/>
            </a:xfrm>
            <a:custGeom>
              <a:rect b="b" l="l" r="r" t="t"/>
              <a:pathLst>
                <a:path extrusionOk="0" h="3126" w="3126">
                  <a:moveTo>
                    <a:pt x="969" y="0"/>
                  </a:moveTo>
                  <a:cubicBezTo>
                    <a:pt x="439" y="0"/>
                    <a:pt x="0" y="439"/>
                    <a:pt x="0" y="969"/>
                  </a:cubicBezTo>
                  <a:lnTo>
                    <a:pt x="0" y="2668"/>
                  </a:lnTo>
                  <a:cubicBezTo>
                    <a:pt x="0" y="2906"/>
                    <a:pt x="201" y="3125"/>
                    <a:pt x="457" y="3125"/>
                  </a:cubicBezTo>
                  <a:lnTo>
                    <a:pt x="2668" y="3125"/>
                  </a:lnTo>
                  <a:cubicBezTo>
                    <a:pt x="2906" y="3125"/>
                    <a:pt x="3125" y="2906"/>
                    <a:pt x="3125" y="2668"/>
                  </a:cubicBezTo>
                  <a:lnTo>
                    <a:pt x="3125" y="969"/>
                  </a:lnTo>
                  <a:cubicBezTo>
                    <a:pt x="3125" y="439"/>
                    <a:pt x="2687" y="0"/>
                    <a:pt x="2138" y="0"/>
                  </a:cubicBez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2"/>
            <p:cNvSpPr/>
            <p:nvPr/>
          </p:nvSpPr>
          <p:spPr>
            <a:xfrm>
              <a:off x="3374265" y="2574673"/>
              <a:ext cx="74160" cy="38871"/>
            </a:xfrm>
            <a:custGeom>
              <a:rect b="b" l="l" r="r" t="t"/>
              <a:pathLst>
                <a:path extrusionOk="0" h="2376" w="4533">
                  <a:moveTo>
                    <a:pt x="1188" y="0"/>
                  </a:moveTo>
                  <a:cubicBezTo>
                    <a:pt x="531" y="0"/>
                    <a:pt x="1" y="530"/>
                    <a:pt x="1" y="1188"/>
                  </a:cubicBezTo>
                  <a:cubicBezTo>
                    <a:pt x="1" y="1846"/>
                    <a:pt x="531" y="2376"/>
                    <a:pt x="1188" y="2376"/>
                  </a:cubicBezTo>
                  <a:lnTo>
                    <a:pt x="3345" y="2376"/>
                  </a:lnTo>
                  <a:cubicBezTo>
                    <a:pt x="4003" y="2376"/>
                    <a:pt x="4533" y="1846"/>
                    <a:pt x="4533" y="1188"/>
                  </a:cubicBezTo>
                  <a:cubicBezTo>
                    <a:pt x="4533" y="530"/>
                    <a:pt x="4003" y="0"/>
                    <a:pt x="3345" y="0"/>
                  </a:cubicBezTo>
                  <a:close/>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5418267" y="2997088"/>
              <a:ext cx="74454" cy="38888"/>
            </a:xfrm>
            <a:custGeom>
              <a:rect b="b" l="l" r="r" t="t"/>
              <a:pathLst>
                <a:path extrusionOk="0" h="2377" w="4551">
                  <a:moveTo>
                    <a:pt x="1189" y="1"/>
                  </a:moveTo>
                  <a:cubicBezTo>
                    <a:pt x="531" y="1"/>
                    <a:pt x="1" y="531"/>
                    <a:pt x="1" y="1189"/>
                  </a:cubicBezTo>
                  <a:cubicBezTo>
                    <a:pt x="1" y="1847"/>
                    <a:pt x="531" y="2377"/>
                    <a:pt x="1189" y="2377"/>
                  </a:cubicBezTo>
                  <a:lnTo>
                    <a:pt x="3363" y="2377"/>
                  </a:lnTo>
                  <a:cubicBezTo>
                    <a:pt x="4021" y="2377"/>
                    <a:pt x="4551" y="1847"/>
                    <a:pt x="4551" y="1189"/>
                  </a:cubicBezTo>
                  <a:cubicBezTo>
                    <a:pt x="4551" y="531"/>
                    <a:pt x="4021" y="1"/>
                    <a:pt x="3363" y="1"/>
                  </a:cubicBezTo>
                  <a:close/>
                </a:path>
              </a:pathLst>
            </a:custGeom>
            <a:solidFill>
              <a:srgbClr val="21CC21"/>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2"/>
            <p:cNvSpPr/>
            <p:nvPr/>
          </p:nvSpPr>
          <p:spPr>
            <a:xfrm>
              <a:off x="5288827" y="2965105"/>
              <a:ext cx="16" cy="106144"/>
            </a:xfrm>
            <a:custGeom>
              <a:rect b="b" l="l" r="r" t="t"/>
              <a:pathLst>
                <a:path extrusionOk="0" h="6488" w="1">
                  <a:moveTo>
                    <a:pt x="0" y="1"/>
                  </a:moveTo>
                  <a:lnTo>
                    <a:pt x="0" y="6488"/>
                  </a:lnTo>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a:off x="5288827" y="2965105"/>
              <a:ext cx="16" cy="106144"/>
            </a:xfrm>
            <a:custGeom>
              <a:rect b="b" l="l" r="r" t="t"/>
              <a:pathLst>
                <a:path extrusionOk="0" fill="none" h="6488" w="1">
                  <a:moveTo>
                    <a:pt x="0" y="1"/>
                  </a:moveTo>
                  <a:lnTo>
                    <a:pt x="0" y="6488"/>
                  </a:lnTo>
                </a:path>
              </a:pathLst>
            </a:custGeom>
            <a:no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2"/>
            <p:cNvSpPr/>
            <p:nvPr/>
          </p:nvSpPr>
          <p:spPr>
            <a:xfrm>
              <a:off x="5401237" y="2965105"/>
              <a:ext cx="16" cy="106144"/>
            </a:xfrm>
            <a:custGeom>
              <a:rect b="b" l="l" r="r" t="t"/>
              <a:pathLst>
                <a:path extrusionOk="0" h="6488" w="1">
                  <a:moveTo>
                    <a:pt x="0" y="1"/>
                  </a:moveTo>
                  <a:lnTo>
                    <a:pt x="0" y="6488"/>
                  </a:lnTo>
                </a:path>
              </a:pathLst>
            </a:custGeom>
            <a:solidFill>
              <a:srgbClr val="21CC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2"/>
            <p:cNvSpPr/>
            <p:nvPr/>
          </p:nvSpPr>
          <p:spPr>
            <a:xfrm>
              <a:off x="5401237" y="2965105"/>
              <a:ext cx="16" cy="106144"/>
            </a:xfrm>
            <a:custGeom>
              <a:rect b="b" l="l" r="r" t="t"/>
              <a:pathLst>
                <a:path extrusionOk="0" fill="none" h="6488" w="1">
                  <a:moveTo>
                    <a:pt x="0" y="1"/>
                  </a:moveTo>
                  <a:lnTo>
                    <a:pt x="0" y="6488"/>
                  </a:lnTo>
                </a:path>
              </a:pathLst>
            </a:custGeom>
            <a:no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2"/>
            <p:cNvSpPr/>
            <p:nvPr/>
          </p:nvSpPr>
          <p:spPr>
            <a:xfrm>
              <a:off x="3427779" y="2852401"/>
              <a:ext cx="123485" cy="137833"/>
            </a:xfrm>
            <a:custGeom>
              <a:rect b="b" l="l" r="r" t="t"/>
              <a:pathLst>
                <a:path extrusionOk="0" h="8425" w="7548">
                  <a:moveTo>
                    <a:pt x="1097" y="0"/>
                  </a:moveTo>
                  <a:cubicBezTo>
                    <a:pt x="494" y="0"/>
                    <a:pt x="1" y="494"/>
                    <a:pt x="19" y="1097"/>
                  </a:cubicBezTo>
                  <a:lnTo>
                    <a:pt x="19" y="2650"/>
                  </a:lnTo>
                  <a:cubicBezTo>
                    <a:pt x="19" y="3253"/>
                    <a:pt x="494" y="3747"/>
                    <a:pt x="1115" y="3747"/>
                  </a:cubicBezTo>
                  <a:lnTo>
                    <a:pt x="2687" y="3747"/>
                  </a:lnTo>
                  <a:cubicBezTo>
                    <a:pt x="3290" y="3747"/>
                    <a:pt x="3783" y="4240"/>
                    <a:pt x="3783" y="4843"/>
                  </a:cubicBezTo>
                  <a:lnTo>
                    <a:pt x="3783" y="7328"/>
                  </a:lnTo>
                  <a:cubicBezTo>
                    <a:pt x="3783" y="7931"/>
                    <a:pt x="4259" y="8425"/>
                    <a:pt x="4880" y="8425"/>
                  </a:cubicBezTo>
                  <a:lnTo>
                    <a:pt x="6451" y="8425"/>
                  </a:lnTo>
                  <a:cubicBezTo>
                    <a:pt x="7054" y="8425"/>
                    <a:pt x="7548" y="7931"/>
                    <a:pt x="7548" y="7328"/>
                  </a:cubicBezTo>
                  <a:lnTo>
                    <a:pt x="7548" y="1097"/>
                  </a:lnTo>
                  <a:cubicBezTo>
                    <a:pt x="7548" y="494"/>
                    <a:pt x="7054" y="0"/>
                    <a:pt x="6451" y="0"/>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2"/>
            <p:cNvSpPr/>
            <p:nvPr/>
          </p:nvSpPr>
          <p:spPr>
            <a:xfrm>
              <a:off x="3432572" y="2925039"/>
              <a:ext cx="49047" cy="34111"/>
            </a:xfrm>
            <a:custGeom>
              <a:rect b="b" l="l" r="r" t="t"/>
              <a:pathLst>
                <a:path extrusionOk="0" h="2085" w="2998">
                  <a:moveTo>
                    <a:pt x="1499" y="1"/>
                  </a:moveTo>
                  <a:cubicBezTo>
                    <a:pt x="676" y="1"/>
                    <a:pt x="0" y="458"/>
                    <a:pt x="0" y="1043"/>
                  </a:cubicBezTo>
                  <a:cubicBezTo>
                    <a:pt x="0" y="1609"/>
                    <a:pt x="676" y="2084"/>
                    <a:pt x="1499" y="2084"/>
                  </a:cubicBezTo>
                  <a:cubicBezTo>
                    <a:pt x="2339" y="2084"/>
                    <a:pt x="2997" y="1609"/>
                    <a:pt x="2997" y="1043"/>
                  </a:cubicBezTo>
                  <a:cubicBezTo>
                    <a:pt x="2997" y="458"/>
                    <a:pt x="2339" y="1"/>
                    <a:pt x="1499" y="1"/>
                  </a:cubicBez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2"/>
            <p:cNvSpPr/>
            <p:nvPr/>
          </p:nvSpPr>
          <p:spPr>
            <a:xfrm>
              <a:off x="3503428" y="2921162"/>
              <a:ext cx="20041" cy="41571"/>
            </a:xfrm>
            <a:custGeom>
              <a:rect b="b" l="l" r="r" t="t"/>
              <a:pathLst>
                <a:path extrusionOk="0" h="2541" w="1225">
                  <a:moveTo>
                    <a:pt x="0" y="0"/>
                  </a:moveTo>
                  <a:lnTo>
                    <a:pt x="0" y="2540"/>
                  </a:lnTo>
                  <a:lnTo>
                    <a:pt x="1224" y="2540"/>
                  </a:lnTo>
                  <a:lnTo>
                    <a:pt x="1224" y="0"/>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2"/>
            <p:cNvSpPr/>
            <p:nvPr/>
          </p:nvSpPr>
          <p:spPr>
            <a:xfrm>
              <a:off x="3523158" y="2911885"/>
              <a:ext cx="13464" cy="50847"/>
            </a:xfrm>
            <a:custGeom>
              <a:rect b="b" l="l" r="r" t="t"/>
              <a:pathLst>
                <a:path extrusionOk="0" h="3108" w="823">
                  <a:moveTo>
                    <a:pt x="822" y="1"/>
                  </a:moveTo>
                  <a:lnTo>
                    <a:pt x="0" y="677"/>
                  </a:lnTo>
                  <a:lnTo>
                    <a:pt x="0" y="3107"/>
                  </a:lnTo>
                  <a:lnTo>
                    <a:pt x="822" y="3107"/>
                  </a:lnTo>
                  <a:lnTo>
                    <a:pt x="822"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2"/>
            <p:cNvSpPr/>
            <p:nvPr/>
          </p:nvSpPr>
          <p:spPr>
            <a:xfrm>
              <a:off x="3529734" y="2925039"/>
              <a:ext cx="16" cy="30217"/>
            </a:xfrm>
            <a:custGeom>
              <a:rect b="b" l="l" r="r" t="t"/>
              <a:pathLst>
                <a:path extrusionOk="0" fill="none" h="1847" w="1">
                  <a:moveTo>
                    <a:pt x="0" y="1"/>
                  </a:moveTo>
                  <a:lnTo>
                    <a:pt x="0" y="1847"/>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5455339" y="4101454"/>
              <a:ext cx="9587" cy="14969"/>
            </a:xfrm>
            <a:custGeom>
              <a:rect b="b" l="l" r="r" t="t"/>
              <a:pathLst>
                <a:path extrusionOk="0" h="915" w="586">
                  <a:moveTo>
                    <a:pt x="293" y="1"/>
                  </a:moveTo>
                  <a:cubicBezTo>
                    <a:pt x="147" y="1"/>
                    <a:pt x="1" y="129"/>
                    <a:pt x="1" y="293"/>
                  </a:cubicBezTo>
                  <a:lnTo>
                    <a:pt x="1" y="622"/>
                  </a:lnTo>
                  <a:cubicBezTo>
                    <a:pt x="1" y="786"/>
                    <a:pt x="147" y="914"/>
                    <a:pt x="293" y="914"/>
                  </a:cubicBezTo>
                  <a:cubicBezTo>
                    <a:pt x="458" y="914"/>
                    <a:pt x="586" y="786"/>
                    <a:pt x="586" y="622"/>
                  </a:cubicBezTo>
                  <a:lnTo>
                    <a:pt x="586" y="293"/>
                  </a:lnTo>
                  <a:cubicBezTo>
                    <a:pt x="586" y="129"/>
                    <a:pt x="458" y="1"/>
                    <a:pt x="293"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2"/>
            <p:cNvSpPr/>
            <p:nvPr/>
          </p:nvSpPr>
          <p:spPr>
            <a:xfrm>
              <a:off x="5492722" y="3998320"/>
              <a:ext cx="61595" cy="137833"/>
            </a:xfrm>
            <a:custGeom>
              <a:rect b="b" l="l" r="r" t="t"/>
              <a:pathLst>
                <a:path extrusionOk="0" h="8425" w="3765">
                  <a:moveTo>
                    <a:pt x="859" y="0"/>
                  </a:moveTo>
                  <a:cubicBezTo>
                    <a:pt x="384" y="0"/>
                    <a:pt x="0" y="402"/>
                    <a:pt x="0" y="877"/>
                  </a:cubicBezTo>
                  <a:lnTo>
                    <a:pt x="0" y="7566"/>
                  </a:lnTo>
                  <a:cubicBezTo>
                    <a:pt x="0" y="8041"/>
                    <a:pt x="384" y="8424"/>
                    <a:pt x="859" y="8424"/>
                  </a:cubicBezTo>
                  <a:lnTo>
                    <a:pt x="2887" y="8424"/>
                  </a:lnTo>
                  <a:cubicBezTo>
                    <a:pt x="3381" y="8424"/>
                    <a:pt x="3764" y="8041"/>
                    <a:pt x="3764" y="7566"/>
                  </a:cubicBezTo>
                  <a:lnTo>
                    <a:pt x="3764" y="877"/>
                  </a:lnTo>
                  <a:cubicBezTo>
                    <a:pt x="3764" y="402"/>
                    <a:pt x="3381" y="0"/>
                    <a:pt x="2887" y="0"/>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2"/>
            <p:cNvSpPr/>
            <p:nvPr/>
          </p:nvSpPr>
          <p:spPr>
            <a:xfrm>
              <a:off x="5435609" y="4070959"/>
              <a:ext cx="49342" cy="34094"/>
            </a:xfrm>
            <a:custGeom>
              <a:rect b="b" l="l" r="r" t="t"/>
              <a:pathLst>
                <a:path extrusionOk="0" h="2084" w="3016">
                  <a:moveTo>
                    <a:pt x="1517" y="1"/>
                  </a:moveTo>
                  <a:cubicBezTo>
                    <a:pt x="677" y="1"/>
                    <a:pt x="1" y="476"/>
                    <a:pt x="1" y="1042"/>
                  </a:cubicBezTo>
                  <a:cubicBezTo>
                    <a:pt x="1" y="1627"/>
                    <a:pt x="677" y="2084"/>
                    <a:pt x="1517" y="2084"/>
                  </a:cubicBezTo>
                  <a:cubicBezTo>
                    <a:pt x="2340" y="2084"/>
                    <a:pt x="3016" y="1627"/>
                    <a:pt x="3016" y="1042"/>
                  </a:cubicBezTo>
                  <a:cubicBezTo>
                    <a:pt x="3016" y="476"/>
                    <a:pt x="2340" y="1"/>
                    <a:pt x="1517" y="1"/>
                  </a:cubicBez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5506464" y="4067376"/>
              <a:ext cx="20041" cy="41571"/>
            </a:xfrm>
            <a:custGeom>
              <a:rect b="b" l="l" r="r" t="t"/>
              <a:pathLst>
                <a:path extrusionOk="0" h="2541" w="1225">
                  <a:moveTo>
                    <a:pt x="1" y="0"/>
                  </a:moveTo>
                  <a:lnTo>
                    <a:pt x="1" y="2541"/>
                  </a:lnTo>
                  <a:lnTo>
                    <a:pt x="1225" y="2541"/>
                  </a:lnTo>
                  <a:lnTo>
                    <a:pt x="1225" y="0"/>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2"/>
            <p:cNvSpPr/>
            <p:nvPr/>
          </p:nvSpPr>
          <p:spPr>
            <a:xfrm>
              <a:off x="5526489" y="4057805"/>
              <a:ext cx="13186" cy="51141"/>
            </a:xfrm>
            <a:custGeom>
              <a:rect b="b" l="l" r="r" t="t"/>
              <a:pathLst>
                <a:path extrusionOk="0" h="3126" w="806">
                  <a:moveTo>
                    <a:pt x="805" y="1"/>
                  </a:moveTo>
                  <a:lnTo>
                    <a:pt x="1" y="695"/>
                  </a:lnTo>
                  <a:lnTo>
                    <a:pt x="1" y="3126"/>
                  </a:lnTo>
                  <a:lnTo>
                    <a:pt x="805" y="3126"/>
                  </a:lnTo>
                  <a:lnTo>
                    <a:pt x="80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2"/>
            <p:cNvSpPr/>
            <p:nvPr/>
          </p:nvSpPr>
          <p:spPr>
            <a:xfrm>
              <a:off x="6822495" y="2871836"/>
              <a:ext cx="9587" cy="15264"/>
            </a:xfrm>
            <a:custGeom>
              <a:rect b="b" l="l" r="r" t="t"/>
              <a:pathLst>
                <a:path extrusionOk="0" h="933" w="586">
                  <a:moveTo>
                    <a:pt x="293" y="0"/>
                  </a:moveTo>
                  <a:cubicBezTo>
                    <a:pt x="129" y="0"/>
                    <a:pt x="1" y="146"/>
                    <a:pt x="1" y="293"/>
                  </a:cubicBezTo>
                  <a:lnTo>
                    <a:pt x="1" y="640"/>
                  </a:lnTo>
                  <a:cubicBezTo>
                    <a:pt x="1" y="804"/>
                    <a:pt x="129" y="932"/>
                    <a:pt x="293" y="932"/>
                  </a:cubicBezTo>
                  <a:cubicBezTo>
                    <a:pt x="457" y="932"/>
                    <a:pt x="585" y="804"/>
                    <a:pt x="585" y="640"/>
                  </a:cubicBezTo>
                  <a:lnTo>
                    <a:pt x="585" y="293"/>
                  </a:lnTo>
                  <a:cubicBezTo>
                    <a:pt x="585" y="146"/>
                    <a:pt x="457" y="0"/>
                    <a:pt x="293" y="0"/>
                  </a:cubicBezTo>
                  <a:close/>
                </a:path>
              </a:pathLst>
            </a:custGeom>
            <a:solidFill>
              <a:srgbClr val="5E5E5E"/>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2"/>
            <p:cNvSpPr/>
            <p:nvPr/>
          </p:nvSpPr>
          <p:spPr>
            <a:xfrm>
              <a:off x="6859567" y="2771975"/>
              <a:ext cx="61595" cy="134855"/>
            </a:xfrm>
            <a:custGeom>
              <a:rect b="b" l="l" r="r" t="t"/>
              <a:pathLst>
                <a:path extrusionOk="0" h="8243" w="3765">
                  <a:moveTo>
                    <a:pt x="1" y="1"/>
                  </a:moveTo>
                  <a:lnTo>
                    <a:pt x="1" y="8242"/>
                  </a:lnTo>
                  <a:lnTo>
                    <a:pt x="3765" y="8242"/>
                  </a:lnTo>
                  <a:lnTo>
                    <a:pt x="3765" y="1"/>
                  </a:lnTo>
                  <a:close/>
                </a:path>
              </a:pathLst>
            </a:custGeom>
            <a:solidFill>
              <a:srgbClr val="5E5E5E"/>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2"/>
            <p:cNvSpPr/>
            <p:nvPr/>
          </p:nvSpPr>
          <p:spPr>
            <a:xfrm>
              <a:off x="6802765" y="2841636"/>
              <a:ext cx="49047" cy="34094"/>
            </a:xfrm>
            <a:custGeom>
              <a:rect b="b" l="l" r="r" t="t"/>
              <a:pathLst>
                <a:path extrusionOk="0" h="2084" w="2998">
                  <a:moveTo>
                    <a:pt x="1499" y="1"/>
                  </a:moveTo>
                  <a:cubicBezTo>
                    <a:pt x="677" y="1"/>
                    <a:pt x="1" y="476"/>
                    <a:pt x="1" y="1042"/>
                  </a:cubicBezTo>
                  <a:cubicBezTo>
                    <a:pt x="1" y="1627"/>
                    <a:pt x="677" y="2084"/>
                    <a:pt x="1499" y="2084"/>
                  </a:cubicBezTo>
                  <a:cubicBezTo>
                    <a:pt x="2321" y="2084"/>
                    <a:pt x="2997" y="1627"/>
                    <a:pt x="2997" y="1042"/>
                  </a:cubicBezTo>
                  <a:cubicBezTo>
                    <a:pt x="2997" y="476"/>
                    <a:pt x="2321" y="1"/>
                    <a:pt x="1499" y="1"/>
                  </a:cubicBezTo>
                  <a:close/>
                </a:path>
              </a:pathLst>
            </a:custGeom>
            <a:solidFill>
              <a:srgbClr val="CC1F86"/>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2"/>
            <p:cNvSpPr/>
            <p:nvPr/>
          </p:nvSpPr>
          <p:spPr>
            <a:xfrm>
              <a:off x="6873620" y="2838053"/>
              <a:ext cx="19747" cy="41571"/>
            </a:xfrm>
            <a:custGeom>
              <a:rect b="b" l="l" r="r" t="t"/>
              <a:pathLst>
                <a:path extrusionOk="0" h="2541" w="1207">
                  <a:moveTo>
                    <a:pt x="0" y="0"/>
                  </a:moveTo>
                  <a:lnTo>
                    <a:pt x="0" y="2540"/>
                  </a:lnTo>
                  <a:lnTo>
                    <a:pt x="1207" y="2540"/>
                  </a:lnTo>
                  <a:lnTo>
                    <a:pt x="1207" y="0"/>
                  </a:lnTo>
                  <a:close/>
                </a:path>
              </a:pathLst>
            </a:custGeom>
            <a:solidFill>
              <a:srgbClr val="515151"/>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2"/>
            <p:cNvSpPr/>
            <p:nvPr/>
          </p:nvSpPr>
          <p:spPr>
            <a:xfrm>
              <a:off x="6893350" y="2828482"/>
              <a:ext cx="13170" cy="51141"/>
            </a:xfrm>
            <a:custGeom>
              <a:rect b="b" l="l" r="r" t="t"/>
              <a:pathLst>
                <a:path extrusionOk="0" h="3126" w="805">
                  <a:moveTo>
                    <a:pt x="805" y="1"/>
                  </a:moveTo>
                  <a:lnTo>
                    <a:pt x="1" y="695"/>
                  </a:lnTo>
                  <a:lnTo>
                    <a:pt x="1" y="3125"/>
                  </a:lnTo>
                  <a:lnTo>
                    <a:pt x="805" y="3125"/>
                  </a:lnTo>
                  <a:lnTo>
                    <a:pt x="805" y="1"/>
                  </a:lnTo>
                  <a:close/>
                </a:path>
              </a:pathLst>
            </a:custGeom>
            <a:solidFill>
              <a:srgbClr val="666666"/>
            </a:solid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6899927" y="2841636"/>
              <a:ext cx="16" cy="30217"/>
            </a:xfrm>
            <a:custGeom>
              <a:rect b="b" l="l" r="r" t="t"/>
              <a:pathLst>
                <a:path extrusionOk="0" fill="none" h="1847" w="1">
                  <a:moveTo>
                    <a:pt x="1" y="1"/>
                  </a:moveTo>
                  <a:lnTo>
                    <a:pt x="1" y="1846"/>
                  </a:lnTo>
                </a:path>
              </a:pathLst>
            </a:custGeom>
            <a:noFill/>
            <a:ln cap="rnd" cmpd="sng" w="5950">
              <a:solidFill>
                <a:srgbClr val="21CC2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5098986" y="4101454"/>
              <a:ext cx="9571" cy="14969"/>
            </a:xfrm>
            <a:custGeom>
              <a:rect b="b" l="l" r="r" t="t"/>
              <a:pathLst>
                <a:path extrusionOk="0" h="915" w="585">
                  <a:moveTo>
                    <a:pt x="293" y="1"/>
                  </a:moveTo>
                  <a:cubicBezTo>
                    <a:pt x="146" y="1"/>
                    <a:pt x="0" y="129"/>
                    <a:pt x="0" y="293"/>
                  </a:cubicBezTo>
                  <a:lnTo>
                    <a:pt x="0" y="622"/>
                  </a:lnTo>
                  <a:cubicBezTo>
                    <a:pt x="0" y="786"/>
                    <a:pt x="146" y="914"/>
                    <a:pt x="293" y="914"/>
                  </a:cubicBezTo>
                  <a:cubicBezTo>
                    <a:pt x="457" y="914"/>
                    <a:pt x="585" y="786"/>
                    <a:pt x="585" y="622"/>
                  </a:cubicBezTo>
                  <a:lnTo>
                    <a:pt x="585" y="293"/>
                  </a:lnTo>
                  <a:cubicBezTo>
                    <a:pt x="585" y="129"/>
                    <a:pt x="457" y="1"/>
                    <a:pt x="293" y="1"/>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5009889" y="3998320"/>
              <a:ext cx="61595" cy="137833"/>
            </a:xfrm>
            <a:custGeom>
              <a:rect b="b" l="l" r="r" t="t"/>
              <a:pathLst>
                <a:path extrusionOk="0" h="8425" w="3765">
                  <a:moveTo>
                    <a:pt x="969" y="0"/>
                  </a:moveTo>
                  <a:cubicBezTo>
                    <a:pt x="439" y="0"/>
                    <a:pt x="1" y="439"/>
                    <a:pt x="1" y="969"/>
                  </a:cubicBezTo>
                  <a:lnTo>
                    <a:pt x="1" y="7474"/>
                  </a:lnTo>
                  <a:cubicBezTo>
                    <a:pt x="1" y="8004"/>
                    <a:pt x="439" y="8424"/>
                    <a:pt x="969" y="8424"/>
                  </a:cubicBezTo>
                  <a:lnTo>
                    <a:pt x="2796" y="8424"/>
                  </a:lnTo>
                  <a:cubicBezTo>
                    <a:pt x="3345" y="8424"/>
                    <a:pt x="3765" y="8004"/>
                    <a:pt x="3765" y="7474"/>
                  </a:cubicBezTo>
                  <a:lnTo>
                    <a:pt x="3765" y="969"/>
                  </a:lnTo>
                  <a:cubicBezTo>
                    <a:pt x="3765" y="439"/>
                    <a:pt x="3345" y="0"/>
                    <a:pt x="2796" y="0"/>
                  </a:cubicBezTo>
                  <a:close/>
                </a:path>
              </a:pathLst>
            </a:custGeom>
            <a:solidFill>
              <a:srgbClr val="5E5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5079256" y="4070959"/>
              <a:ext cx="49342" cy="34094"/>
            </a:xfrm>
            <a:custGeom>
              <a:rect b="b" l="l" r="r" t="t"/>
              <a:pathLst>
                <a:path extrusionOk="0" h="2084" w="3016">
                  <a:moveTo>
                    <a:pt x="1499" y="1"/>
                  </a:moveTo>
                  <a:cubicBezTo>
                    <a:pt x="676" y="1"/>
                    <a:pt x="0" y="476"/>
                    <a:pt x="0" y="1042"/>
                  </a:cubicBezTo>
                  <a:cubicBezTo>
                    <a:pt x="0" y="1627"/>
                    <a:pt x="676" y="2084"/>
                    <a:pt x="1499" y="2084"/>
                  </a:cubicBezTo>
                  <a:cubicBezTo>
                    <a:pt x="2339" y="2084"/>
                    <a:pt x="3015" y="1627"/>
                    <a:pt x="3015" y="1042"/>
                  </a:cubicBezTo>
                  <a:cubicBezTo>
                    <a:pt x="3015" y="476"/>
                    <a:pt x="2339" y="1"/>
                    <a:pt x="1499" y="1"/>
                  </a:cubicBezTo>
                  <a:close/>
                </a:path>
              </a:pathLst>
            </a:custGeom>
            <a:solidFill>
              <a:srgbClr val="CC1F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5037701" y="4067376"/>
              <a:ext cx="19747" cy="41571"/>
            </a:xfrm>
            <a:custGeom>
              <a:rect b="b" l="l" r="r" t="t"/>
              <a:pathLst>
                <a:path extrusionOk="0" h="2541" w="1207">
                  <a:moveTo>
                    <a:pt x="0" y="0"/>
                  </a:moveTo>
                  <a:lnTo>
                    <a:pt x="0" y="2541"/>
                  </a:lnTo>
                  <a:lnTo>
                    <a:pt x="1206" y="2541"/>
                  </a:lnTo>
                  <a:lnTo>
                    <a:pt x="1206" y="0"/>
                  </a:ln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5024531" y="4057805"/>
              <a:ext cx="13186" cy="51141"/>
            </a:xfrm>
            <a:custGeom>
              <a:rect b="b" l="l" r="r" t="t"/>
              <a:pathLst>
                <a:path extrusionOk="0" h="3126" w="806">
                  <a:moveTo>
                    <a:pt x="1" y="1"/>
                  </a:moveTo>
                  <a:lnTo>
                    <a:pt x="1" y="3126"/>
                  </a:lnTo>
                  <a:lnTo>
                    <a:pt x="805" y="3126"/>
                  </a:lnTo>
                  <a:lnTo>
                    <a:pt x="805" y="695"/>
                  </a:lnTo>
                  <a:lnTo>
                    <a:pt x="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5031124" y="4071270"/>
              <a:ext cx="0" cy="30201"/>
            </a:xfrm>
            <a:custGeom>
              <a:rect b="b" l="l" r="r" t="t"/>
              <a:pathLst>
                <a:path extrusionOk="0" fill="none" h="1846" w="0">
                  <a:moveTo>
                    <a:pt x="0" y="0"/>
                  </a:moveTo>
                  <a:lnTo>
                    <a:pt x="0" y="1846"/>
                  </a:lnTo>
                </a:path>
              </a:pathLst>
            </a:custGeom>
            <a:noFill/>
            <a:ln cap="rnd" cmpd="sng" w="5950">
              <a:solidFill>
                <a:srgbClr val="21CC2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2"/>
            <p:cNvSpPr/>
            <p:nvPr/>
          </p:nvSpPr>
          <p:spPr>
            <a:xfrm>
              <a:off x="3941990" y="2359114"/>
              <a:ext cx="148614" cy="81342"/>
            </a:xfrm>
            <a:custGeom>
              <a:rect b="b" l="l" r="r" t="t"/>
              <a:pathLst>
                <a:path extrusionOk="0" fill="none" h="4972" w="9084">
                  <a:moveTo>
                    <a:pt x="1" y="1"/>
                  </a:moveTo>
                  <a:lnTo>
                    <a:pt x="6488" y="1"/>
                  </a:lnTo>
                  <a:cubicBezTo>
                    <a:pt x="7932" y="1"/>
                    <a:pt x="9083" y="1152"/>
                    <a:pt x="9083" y="2595"/>
                  </a:cubicBezTo>
                  <a:lnTo>
                    <a:pt x="9083" y="4971"/>
                  </a:lnTo>
                  <a:lnTo>
                    <a:pt x="1" y="4971"/>
                  </a:lnTo>
                  <a:close/>
                </a:path>
              </a:pathLst>
            </a:custGeom>
            <a:no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2"/>
            <p:cNvSpPr/>
            <p:nvPr/>
          </p:nvSpPr>
          <p:spPr>
            <a:xfrm>
              <a:off x="3620009" y="2359114"/>
              <a:ext cx="136655" cy="81342"/>
            </a:xfrm>
            <a:custGeom>
              <a:rect b="b" l="l" r="r" t="t"/>
              <a:pathLst>
                <a:path extrusionOk="0" fill="none" h="4972" w="8353">
                  <a:moveTo>
                    <a:pt x="2943" y="1"/>
                  </a:moveTo>
                  <a:lnTo>
                    <a:pt x="8352" y="1"/>
                  </a:lnTo>
                  <a:lnTo>
                    <a:pt x="8352" y="4971"/>
                  </a:lnTo>
                  <a:lnTo>
                    <a:pt x="1" y="4971"/>
                  </a:lnTo>
                  <a:lnTo>
                    <a:pt x="1" y="2943"/>
                  </a:lnTo>
                  <a:cubicBezTo>
                    <a:pt x="1" y="1316"/>
                    <a:pt x="1317" y="1"/>
                    <a:pt x="2943" y="1"/>
                  </a:cubicBezTo>
                  <a:close/>
                </a:path>
              </a:pathLst>
            </a:custGeom>
            <a:no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2"/>
            <p:cNvSpPr/>
            <p:nvPr/>
          </p:nvSpPr>
          <p:spPr>
            <a:xfrm>
              <a:off x="3681899" y="2359114"/>
              <a:ext cx="16" cy="81342"/>
            </a:xfrm>
            <a:custGeom>
              <a:rect b="b" l="l" r="r" t="t"/>
              <a:pathLst>
                <a:path extrusionOk="0" fill="none" h="4972" w="1">
                  <a:moveTo>
                    <a:pt x="1" y="4971"/>
                  </a:moveTo>
                  <a:lnTo>
                    <a:pt x="1" y="1"/>
                  </a:lnTo>
                </a:path>
              </a:pathLst>
            </a:custGeom>
            <a:no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2"/>
            <p:cNvSpPr/>
            <p:nvPr/>
          </p:nvSpPr>
          <p:spPr>
            <a:xfrm>
              <a:off x="4003880" y="2359114"/>
              <a:ext cx="16" cy="81342"/>
            </a:xfrm>
            <a:custGeom>
              <a:rect b="b" l="l" r="r" t="t"/>
              <a:pathLst>
                <a:path extrusionOk="0" fill="none" h="4972" w="1">
                  <a:moveTo>
                    <a:pt x="1" y="4971"/>
                  </a:moveTo>
                  <a:lnTo>
                    <a:pt x="1" y="1"/>
                  </a:lnTo>
                </a:path>
              </a:pathLst>
            </a:custGeom>
            <a:no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2"/>
            <p:cNvSpPr/>
            <p:nvPr/>
          </p:nvSpPr>
          <p:spPr>
            <a:xfrm>
              <a:off x="3628091" y="2385126"/>
              <a:ext cx="128262" cy="16"/>
            </a:xfrm>
            <a:custGeom>
              <a:rect b="b" l="l" r="r" t="t"/>
              <a:pathLst>
                <a:path extrusionOk="0" fill="none" h="1" w="7840">
                  <a:moveTo>
                    <a:pt x="7840" y="0"/>
                  </a:moveTo>
                  <a:lnTo>
                    <a:pt x="0" y="0"/>
                  </a:lnTo>
                </a:path>
              </a:pathLst>
            </a:custGeom>
            <a:no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2"/>
            <p:cNvSpPr/>
            <p:nvPr/>
          </p:nvSpPr>
          <p:spPr>
            <a:xfrm>
              <a:off x="3941990" y="2385126"/>
              <a:ext cx="143232" cy="16"/>
            </a:xfrm>
            <a:custGeom>
              <a:rect b="b" l="l" r="r" t="t"/>
              <a:pathLst>
                <a:path extrusionOk="0" fill="none" h="1" w="8755">
                  <a:moveTo>
                    <a:pt x="1" y="0"/>
                  </a:moveTo>
                  <a:lnTo>
                    <a:pt x="8754" y="0"/>
                  </a:lnTo>
                </a:path>
              </a:pathLst>
            </a:custGeom>
            <a:noFill/>
            <a:ln cap="rnd" cmpd="sng" w="59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2"/>
            <p:cNvSpPr/>
            <p:nvPr/>
          </p:nvSpPr>
          <p:spPr>
            <a:xfrm>
              <a:off x="3951561" y="2478395"/>
              <a:ext cx="111232" cy="60417"/>
            </a:xfrm>
            <a:custGeom>
              <a:rect b="b" l="l" r="r" t="t"/>
              <a:pathLst>
                <a:path extrusionOk="0" h="3693" w="6799">
                  <a:moveTo>
                    <a:pt x="1024" y="1"/>
                  </a:moveTo>
                  <a:cubicBezTo>
                    <a:pt x="458" y="1"/>
                    <a:pt x="1" y="458"/>
                    <a:pt x="1" y="1024"/>
                  </a:cubicBezTo>
                  <a:lnTo>
                    <a:pt x="1" y="2669"/>
                  </a:lnTo>
                  <a:cubicBezTo>
                    <a:pt x="1" y="3235"/>
                    <a:pt x="458" y="3692"/>
                    <a:pt x="1024" y="3692"/>
                  </a:cubicBezTo>
                  <a:lnTo>
                    <a:pt x="5775" y="3692"/>
                  </a:lnTo>
                  <a:cubicBezTo>
                    <a:pt x="6342" y="3692"/>
                    <a:pt x="6799" y="3235"/>
                    <a:pt x="6799" y="2669"/>
                  </a:cubicBezTo>
                  <a:lnTo>
                    <a:pt x="6799" y="1024"/>
                  </a:lnTo>
                  <a:cubicBezTo>
                    <a:pt x="6799" y="458"/>
                    <a:pt x="6342" y="1"/>
                    <a:pt x="5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3951561" y="2538796"/>
              <a:ext cx="111232" cy="10470"/>
            </a:xfrm>
            <a:custGeom>
              <a:rect b="b" l="l" r="r" t="t"/>
              <a:pathLst>
                <a:path extrusionOk="0" h="640" w="6799">
                  <a:moveTo>
                    <a:pt x="330" y="0"/>
                  </a:moveTo>
                  <a:cubicBezTo>
                    <a:pt x="147" y="0"/>
                    <a:pt x="1" y="146"/>
                    <a:pt x="1" y="311"/>
                  </a:cubicBezTo>
                  <a:cubicBezTo>
                    <a:pt x="1" y="494"/>
                    <a:pt x="147" y="640"/>
                    <a:pt x="330" y="640"/>
                  </a:cubicBezTo>
                  <a:lnTo>
                    <a:pt x="6488" y="640"/>
                  </a:lnTo>
                  <a:cubicBezTo>
                    <a:pt x="6652" y="640"/>
                    <a:pt x="6799" y="494"/>
                    <a:pt x="6799" y="311"/>
                  </a:cubicBezTo>
                  <a:cubicBezTo>
                    <a:pt x="6799" y="146"/>
                    <a:pt x="6652" y="0"/>
                    <a:pt x="6488" y="0"/>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2"/>
            <p:cNvSpPr/>
            <p:nvPr/>
          </p:nvSpPr>
          <p:spPr>
            <a:xfrm>
              <a:off x="4022719" y="2567789"/>
              <a:ext cx="64589" cy="11976"/>
            </a:xfrm>
            <a:custGeom>
              <a:rect b="b" l="l" r="r" t="t"/>
              <a:pathLst>
                <a:path extrusionOk="0" h="732" w="3948">
                  <a:moveTo>
                    <a:pt x="366" y="1"/>
                  </a:moveTo>
                  <a:cubicBezTo>
                    <a:pt x="165" y="1"/>
                    <a:pt x="0" y="165"/>
                    <a:pt x="0" y="366"/>
                  </a:cubicBezTo>
                  <a:cubicBezTo>
                    <a:pt x="0" y="567"/>
                    <a:pt x="165" y="732"/>
                    <a:pt x="366" y="732"/>
                  </a:cubicBezTo>
                  <a:lnTo>
                    <a:pt x="3582" y="732"/>
                  </a:lnTo>
                  <a:cubicBezTo>
                    <a:pt x="3783" y="732"/>
                    <a:pt x="3947" y="567"/>
                    <a:pt x="3947" y="366"/>
                  </a:cubicBezTo>
                  <a:cubicBezTo>
                    <a:pt x="3947" y="165"/>
                    <a:pt x="3783" y="1"/>
                    <a:pt x="3582"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a:off x="4045434" y="2459564"/>
              <a:ext cx="34994" cy="68777"/>
            </a:xfrm>
            <a:custGeom>
              <a:rect b="b" l="l" r="r" t="t"/>
              <a:pathLst>
                <a:path extrusionOk="0" h="4204" w="2139">
                  <a:moveTo>
                    <a:pt x="458" y="1"/>
                  </a:moveTo>
                  <a:cubicBezTo>
                    <a:pt x="202" y="1"/>
                    <a:pt x="1" y="202"/>
                    <a:pt x="1" y="457"/>
                  </a:cubicBezTo>
                  <a:lnTo>
                    <a:pt x="1" y="3747"/>
                  </a:lnTo>
                  <a:cubicBezTo>
                    <a:pt x="1" y="4003"/>
                    <a:pt x="202" y="4204"/>
                    <a:pt x="458" y="4204"/>
                  </a:cubicBezTo>
                  <a:lnTo>
                    <a:pt x="1682" y="4204"/>
                  </a:lnTo>
                  <a:cubicBezTo>
                    <a:pt x="1920" y="4204"/>
                    <a:pt x="2139" y="4003"/>
                    <a:pt x="2139" y="3747"/>
                  </a:cubicBezTo>
                  <a:lnTo>
                    <a:pt x="2139" y="457"/>
                  </a:lnTo>
                  <a:cubicBezTo>
                    <a:pt x="2139" y="202"/>
                    <a:pt x="1920" y="1"/>
                    <a:pt x="1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2"/>
            <p:cNvSpPr/>
            <p:nvPr/>
          </p:nvSpPr>
          <p:spPr>
            <a:xfrm>
              <a:off x="3951561" y="2611434"/>
              <a:ext cx="129473" cy="70283"/>
            </a:xfrm>
            <a:custGeom>
              <a:rect b="b" l="l" r="r" t="t"/>
              <a:pathLst>
                <a:path extrusionOk="0" h="4296" w="7914">
                  <a:moveTo>
                    <a:pt x="1170" y="1"/>
                  </a:moveTo>
                  <a:cubicBezTo>
                    <a:pt x="531" y="1"/>
                    <a:pt x="1" y="531"/>
                    <a:pt x="1" y="1170"/>
                  </a:cubicBezTo>
                  <a:lnTo>
                    <a:pt x="1" y="3126"/>
                  </a:lnTo>
                  <a:cubicBezTo>
                    <a:pt x="1" y="3765"/>
                    <a:pt x="531" y="4295"/>
                    <a:pt x="1170" y="4295"/>
                  </a:cubicBezTo>
                  <a:lnTo>
                    <a:pt x="6744" y="4295"/>
                  </a:lnTo>
                  <a:cubicBezTo>
                    <a:pt x="7383" y="4295"/>
                    <a:pt x="7913" y="3765"/>
                    <a:pt x="7913" y="3126"/>
                  </a:cubicBezTo>
                  <a:lnTo>
                    <a:pt x="7913" y="1170"/>
                  </a:lnTo>
                  <a:cubicBezTo>
                    <a:pt x="7913" y="531"/>
                    <a:pt x="7383" y="1"/>
                    <a:pt x="6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2"/>
            <p:cNvSpPr/>
            <p:nvPr/>
          </p:nvSpPr>
          <p:spPr>
            <a:xfrm>
              <a:off x="4045434" y="2598281"/>
              <a:ext cx="34994" cy="68777"/>
            </a:xfrm>
            <a:custGeom>
              <a:rect b="b" l="l" r="r" t="t"/>
              <a:pathLst>
                <a:path extrusionOk="0" h="4204" w="2139">
                  <a:moveTo>
                    <a:pt x="458" y="1"/>
                  </a:moveTo>
                  <a:cubicBezTo>
                    <a:pt x="202" y="1"/>
                    <a:pt x="1" y="202"/>
                    <a:pt x="1" y="457"/>
                  </a:cubicBezTo>
                  <a:lnTo>
                    <a:pt x="1" y="3747"/>
                  </a:lnTo>
                  <a:cubicBezTo>
                    <a:pt x="1" y="4003"/>
                    <a:pt x="202" y="4204"/>
                    <a:pt x="458" y="4204"/>
                  </a:cubicBezTo>
                  <a:lnTo>
                    <a:pt x="1682" y="4204"/>
                  </a:lnTo>
                  <a:cubicBezTo>
                    <a:pt x="1920" y="4204"/>
                    <a:pt x="2139" y="4003"/>
                    <a:pt x="2139" y="3747"/>
                  </a:cubicBezTo>
                  <a:lnTo>
                    <a:pt x="2139" y="457"/>
                  </a:lnTo>
                  <a:cubicBezTo>
                    <a:pt x="2139" y="202"/>
                    <a:pt x="1920" y="1"/>
                    <a:pt x="1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2"/>
            <p:cNvSpPr/>
            <p:nvPr/>
          </p:nvSpPr>
          <p:spPr>
            <a:xfrm>
              <a:off x="3629580" y="2472718"/>
              <a:ext cx="129473" cy="70266"/>
            </a:xfrm>
            <a:custGeom>
              <a:rect b="b" l="l" r="r" t="t"/>
              <a:pathLst>
                <a:path extrusionOk="0" h="4295" w="7914">
                  <a:moveTo>
                    <a:pt x="933" y="1"/>
                  </a:moveTo>
                  <a:cubicBezTo>
                    <a:pt x="421" y="1"/>
                    <a:pt x="1" y="403"/>
                    <a:pt x="1" y="914"/>
                  </a:cubicBezTo>
                  <a:lnTo>
                    <a:pt x="1" y="3363"/>
                  </a:lnTo>
                  <a:cubicBezTo>
                    <a:pt x="1" y="3875"/>
                    <a:pt x="421" y="4295"/>
                    <a:pt x="933" y="4295"/>
                  </a:cubicBezTo>
                  <a:lnTo>
                    <a:pt x="7000" y="4295"/>
                  </a:lnTo>
                  <a:cubicBezTo>
                    <a:pt x="7511" y="4295"/>
                    <a:pt x="7913" y="3875"/>
                    <a:pt x="7913" y="3363"/>
                  </a:cubicBezTo>
                  <a:lnTo>
                    <a:pt x="7913" y="914"/>
                  </a:lnTo>
                  <a:cubicBezTo>
                    <a:pt x="7913" y="403"/>
                    <a:pt x="7511" y="1"/>
                    <a:pt x="70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2"/>
            <p:cNvSpPr/>
            <p:nvPr/>
          </p:nvSpPr>
          <p:spPr>
            <a:xfrm>
              <a:off x="3629580" y="2542967"/>
              <a:ext cx="129473" cy="11976"/>
            </a:xfrm>
            <a:custGeom>
              <a:rect b="b" l="l" r="r" t="t"/>
              <a:pathLst>
                <a:path extrusionOk="0" h="732" w="7914">
                  <a:moveTo>
                    <a:pt x="384" y="1"/>
                  </a:moveTo>
                  <a:cubicBezTo>
                    <a:pt x="165" y="1"/>
                    <a:pt x="1" y="165"/>
                    <a:pt x="1" y="366"/>
                  </a:cubicBezTo>
                  <a:cubicBezTo>
                    <a:pt x="1" y="567"/>
                    <a:pt x="165" y="732"/>
                    <a:pt x="384" y="732"/>
                  </a:cubicBezTo>
                  <a:lnTo>
                    <a:pt x="7548" y="732"/>
                  </a:lnTo>
                  <a:cubicBezTo>
                    <a:pt x="7749" y="732"/>
                    <a:pt x="7913" y="567"/>
                    <a:pt x="7913" y="366"/>
                  </a:cubicBezTo>
                  <a:cubicBezTo>
                    <a:pt x="7913" y="165"/>
                    <a:pt x="7749" y="1"/>
                    <a:pt x="7548" y="1"/>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3629580" y="2554927"/>
              <a:ext cx="64900" cy="11976"/>
            </a:xfrm>
            <a:custGeom>
              <a:rect b="b" l="l" r="r" t="t"/>
              <a:pathLst>
                <a:path extrusionOk="0" h="732" w="3967">
                  <a:moveTo>
                    <a:pt x="384" y="1"/>
                  </a:moveTo>
                  <a:cubicBezTo>
                    <a:pt x="165" y="1"/>
                    <a:pt x="1" y="165"/>
                    <a:pt x="1" y="366"/>
                  </a:cubicBezTo>
                  <a:cubicBezTo>
                    <a:pt x="1" y="567"/>
                    <a:pt x="165" y="732"/>
                    <a:pt x="384" y="732"/>
                  </a:cubicBezTo>
                  <a:lnTo>
                    <a:pt x="3601" y="732"/>
                  </a:lnTo>
                  <a:cubicBezTo>
                    <a:pt x="3802" y="732"/>
                    <a:pt x="3966" y="567"/>
                    <a:pt x="3966" y="366"/>
                  </a:cubicBezTo>
                  <a:cubicBezTo>
                    <a:pt x="3966" y="165"/>
                    <a:pt x="3802" y="1"/>
                    <a:pt x="3601" y="1"/>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2"/>
            <p:cNvSpPr/>
            <p:nvPr/>
          </p:nvSpPr>
          <p:spPr>
            <a:xfrm>
              <a:off x="3630479" y="2459564"/>
              <a:ext cx="34994" cy="68777"/>
            </a:xfrm>
            <a:custGeom>
              <a:rect b="b" l="l" r="r" t="t"/>
              <a:pathLst>
                <a:path extrusionOk="0" h="4204" w="2139">
                  <a:moveTo>
                    <a:pt x="457" y="1"/>
                  </a:moveTo>
                  <a:cubicBezTo>
                    <a:pt x="201" y="1"/>
                    <a:pt x="0" y="202"/>
                    <a:pt x="0" y="457"/>
                  </a:cubicBezTo>
                  <a:lnTo>
                    <a:pt x="0" y="3747"/>
                  </a:lnTo>
                  <a:cubicBezTo>
                    <a:pt x="0" y="4003"/>
                    <a:pt x="201" y="4204"/>
                    <a:pt x="457" y="4204"/>
                  </a:cubicBezTo>
                  <a:lnTo>
                    <a:pt x="1682" y="4204"/>
                  </a:lnTo>
                  <a:cubicBezTo>
                    <a:pt x="1919" y="4204"/>
                    <a:pt x="2139" y="4003"/>
                    <a:pt x="2139" y="3747"/>
                  </a:cubicBezTo>
                  <a:lnTo>
                    <a:pt x="2139" y="457"/>
                  </a:lnTo>
                  <a:cubicBezTo>
                    <a:pt x="2139" y="202"/>
                    <a:pt x="1919" y="1"/>
                    <a:pt x="1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2"/>
            <p:cNvSpPr/>
            <p:nvPr/>
          </p:nvSpPr>
          <p:spPr>
            <a:xfrm>
              <a:off x="3629580" y="2611434"/>
              <a:ext cx="129473" cy="70283"/>
            </a:xfrm>
            <a:custGeom>
              <a:rect b="b" l="l" r="r" t="t"/>
              <a:pathLst>
                <a:path extrusionOk="0" h="4296" w="7914">
                  <a:moveTo>
                    <a:pt x="695" y="1"/>
                  </a:moveTo>
                  <a:cubicBezTo>
                    <a:pt x="311" y="1"/>
                    <a:pt x="1" y="311"/>
                    <a:pt x="1" y="677"/>
                  </a:cubicBezTo>
                  <a:lnTo>
                    <a:pt x="1" y="3601"/>
                  </a:lnTo>
                  <a:cubicBezTo>
                    <a:pt x="1" y="3984"/>
                    <a:pt x="311" y="4295"/>
                    <a:pt x="695" y="4295"/>
                  </a:cubicBezTo>
                  <a:lnTo>
                    <a:pt x="7237" y="4295"/>
                  </a:lnTo>
                  <a:cubicBezTo>
                    <a:pt x="7603" y="4295"/>
                    <a:pt x="7913" y="3984"/>
                    <a:pt x="7913" y="3601"/>
                  </a:cubicBezTo>
                  <a:lnTo>
                    <a:pt x="7913" y="677"/>
                  </a:lnTo>
                  <a:cubicBezTo>
                    <a:pt x="7913" y="311"/>
                    <a:pt x="7603" y="1"/>
                    <a:pt x="7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2"/>
            <p:cNvSpPr/>
            <p:nvPr/>
          </p:nvSpPr>
          <p:spPr>
            <a:xfrm>
              <a:off x="3629580" y="2681700"/>
              <a:ext cx="129473" cy="11959"/>
            </a:xfrm>
            <a:custGeom>
              <a:rect b="b" l="l" r="r" t="t"/>
              <a:pathLst>
                <a:path extrusionOk="0" h="731" w="7914">
                  <a:moveTo>
                    <a:pt x="384" y="0"/>
                  </a:moveTo>
                  <a:cubicBezTo>
                    <a:pt x="165" y="0"/>
                    <a:pt x="1" y="165"/>
                    <a:pt x="1" y="366"/>
                  </a:cubicBezTo>
                  <a:cubicBezTo>
                    <a:pt x="1" y="567"/>
                    <a:pt x="165" y="731"/>
                    <a:pt x="384" y="731"/>
                  </a:cubicBezTo>
                  <a:lnTo>
                    <a:pt x="7548" y="731"/>
                  </a:lnTo>
                  <a:cubicBezTo>
                    <a:pt x="7749" y="731"/>
                    <a:pt x="7913" y="567"/>
                    <a:pt x="7913" y="366"/>
                  </a:cubicBezTo>
                  <a:cubicBezTo>
                    <a:pt x="7913" y="165"/>
                    <a:pt x="7749" y="0"/>
                    <a:pt x="7548" y="0"/>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2"/>
            <p:cNvSpPr/>
            <p:nvPr/>
          </p:nvSpPr>
          <p:spPr>
            <a:xfrm>
              <a:off x="3629580" y="2693659"/>
              <a:ext cx="64900" cy="11959"/>
            </a:xfrm>
            <a:custGeom>
              <a:rect b="b" l="l" r="r" t="t"/>
              <a:pathLst>
                <a:path extrusionOk="0" h="731" w="3967">
                  <a:moveTo>
                    <a:pt x="384" y="0"/>
                  </a:moveTo>
                  <a:cubicBezTo>
                    <a:pt x="165" y="0"/>
                    <a:pt x="1" y="164"/>
                    <a:pt x="1" y="365"/>
                  </a:cubicBezTo>
                  <a:cubicBezTo>
                    <a:pt x="1" y="566"/>
                    <a:pt x="165" y="731"/>
                    <a:pt x="384" y="731"/>
                  </a:cubicBezTo>
                  <a:lnTo>
                    <a:pt x="3601" y="731"/>
                  </a:lnTo>
                  <a:cubicBezTo>
                    <a:pt x="3802" y="731"/>
                    <a:pt x="3966" y="566"/>
                    <a:pt x="3966" y="365"/>
                  </a:cubicBezTo>
                  <a:cubicBezTo>
                    <a:pt x="3966" y="164"/>
                    <a:pt x="3802" y="0"/>
                    <a:pt x="3601" y="0"/>
                  </a:cubicBezTo>
                  <a:close/>
                </a:path>
              </a:pathLst>
            </a:custGeom>
            <a:solidFill>
              <a:srgbClr val="2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3630479" y="2598281"/>
              <a:ext cx="34994" cy="68777"/>
            </a:xfrm>
            <a:custGeom>
              <a:rect b="b" l="l" r="r" t="t"/>
              <a:pathLst>
                <a:path extrusionOk="0" h="4204" w="2139">
                  <a:moveTo>
                    <a:pt x="457" y="1"/>
                  </a:moveTo>
                  <a:cubicBezTo>
                    <a:pt x="201" y="1"/>
                    <a:pt x="0" y="202"/>
                    <a:pt x="0" y="457"/>
                  </a:cubicBezTo>
                  <a:lnTo>
                    <a:pt x="0" y="3747"/>
                  </a:lnTo>
                  <a:cubicBezTo>
                    <a:pt x="0" y="4003"/>
                    <a:pt x="201" y="4204"/>
                    <a:pt x="457" y="4204"/>
                  </a:cubicBezTo>
                  <a:lnTo>
                    <a:pt x="1682" y="4204"/>
                  </a:lnTo>
                  <a:cubicBezTo>
                    <a:pt x="1919" y="4204"/>
                    <a:pt x="2139" y="4003"/>
                    <a:pt x="2139" y="3747"/>
                  </a:cubicBezTo>
                  <a:lnTo>
                    <a:pt x="2139" y="457"/>
                  </a:lnTo>
                  <a:cubicBezTo>
                    <a:pt x="2139" y="202"/>
                    <a:pt x="1919" y="1"/>
                    <a:pt x="1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3722259" y="3326252"/>
              <a:ext cx="277760" cy="28417"/>
            </a:xfrm>
            <a:custGeom>
              <a:rect b="b" l="l" r="r" t="t"/>
              <a:pathLst>
                <a:path extrusionOk="0" h="1737" w="16978">
                  <a:moveTo>
                    <a:pt x="859" y="1"/>
                  </a:moveTo>
                  <a:cubicBezTo>
                    <a:pt x="384" y="1"/>
                    <a:pt x="1" y="384"/>
                    <a:pt x="1" y="859"/>
                  </a:cubicBezTo>
                  <a:cubicBezTo>
                    <a:pt x="1" y="1353"/>
                    <a:pt x="384" y="1737"/>
                    <a:pt x="859" y="1737"/>
                  </a:cubicBezTo>
                  <a:lnTo>
                    <a:pt x="16118" y="1737"/>
                  </a:lnTo>
                  <a:cubicBezTo>
                    <a:pt x="16593" y="1737"/>
                    <a:pt x="16977" y="1353"/>
                    <a:pt x="16977" y="859"/>
                  </a:cubicBezTo>
                  <a:cubicBezTo>
                    <a:pt x="16977" y="384"/>
                    <a:pt x="16593" y="1"/>
                    <a:pt x="16118" y="1"/>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3722259" y="3354653"/>
              <a:ext cx="277760" cy="111232"/>
            </a:xfrm>
            <a:custGeom>
              <a:rect b="b" l="l" r="r" t="t"/>
              <a:pathLst>
                <a:path extrusionOk="0" h="6799" w="16978">
                  <a:moveTo>
                    <a:pt x="1389" y="1"/>
                  </a:moveTo>
                  <a:cubicBezTo>
                    <a:pt x="622" y="1"/>
                    <a:pt x="1" y="622"/>
                    <a:pt x="1" y="1389"/>
                  </a:cubicBezTo>
                  <a:lnTo>
                    <a:pt x="1" y="5410"/>
                  </a:lnTo>
                  <a:cubicBezTo>
                    <a:pt x="1" y="6177"/>
                    <a:pt x="622" y="6798"/>
                    <a:pt x="1389" y="6798"/>
                  </a:cubicBezTo>
                  <a:lnTo>
                    <a:pt x="15588" y="6798"/>
                  </a:lnTo>
                  <a:cubicBezTo>
                    <a:pt x="16356" y="6798"/>
                    <a:pt x="16977" y="6177"/>
                    <a:pt x="16977" y="5410"/>
                  </a:cubicBezTo>
                  <a:lnTo>
                    <a:pt x="16977" y="1389"/>
                  </a:lnTo>
                  <a:cubicBezTo>
                    <a:pt x="16977" y="622"/>
                    <a:pt x="16356" y="1"/>
                    <a:pt x="15588" y="1"/>
                  </a:cubicBezTo>
                  <a:close/>
                </a:path>
              </a:pathLst>
            </a:custGeom>
            <a:solidFill>
              <a:srgbClr val="6868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3731830" y="3386342"/>
              <a:ext cx="77448" cy="63395"/>
            </a:xfrm>
            <a:custGeom>
              <a:rect b="b" l="l" r="r" t="t"/>
              <a:pathLst>
                <a:path extrusionOk="0" h="3875" w="4734">
                  <a:moveTo>
                    <a:pt x="1937" y="1"/>
                  </a:moveTo>
                  <a:cubicBezTo>
                    <a:pt x="878" y="1"/>
                    <a:pt x="0" y="859"/>
                    <a:pt x="0" y="1938"/>
                  </a:cubicBezTo>
                  <a:cubicBezTo>
                    <a:pt x="0" y="3016"/>
                    <a:pt x="878" y="3875"/>
                    <a:pt x="1937" y="3875"/>
                  </a:cubicBezTo>
                  <a:lnTo>
                    <a:pt x="2796" y="3875"/>
                  </a:lnTo>
                  <a:cubicBezTo>
                    <a:pt x="3856" y="3875"/>
                    <a:pt x="4733" y="3016"/>
                    <a:pt x="4733" y="1938"/>
                  </a:cubicBezTo>
                  <a:cubicBezTo>
                    <a:pt x="4733" y="859"/>
                    <a:pt x="3856" y="1"/>
                    <a:pt x="27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3901041" y="3386342"/>
              <a:ext cx="31100" cy="63395"/>
            </a:xfrm>
            <a:custGeom>
              <a:rect b="b" l="l" r="r" t="t"/>
              <a:pathLst>
                <a:path extrusionOk="0" h="3875" w="1901">
                  <a:moveTo>
                    <a:pt x="951" y="1"/>
                  </a:moveTo>
                  <a:cubicBezTo>
                    <a:pt x="421" y="1"/>
                    <a:pt x="0" y="421"/>
                    <a:pt x="0" y="951"/>
                  </a:cubicBezTo>
                  <a:lnTo>
                    <a:pt x="0" y="2924"/>
                  </a:lnTo>
                  <a:cubicBezTo>
                    <a:pt x="0" y="3454"/>
                    <a:pt x="421" y="3875"/>
                    <a:pt x="951" y="3875"/>
                  </a:cubicBezTo>
                  <a:cubicBezTo>
                    <a:pt x="1481" y="3875"/>
                    <a:pt x="1901" y="3454"/>
                    <a:pt x="1901" y="2924"/>
                  </a:cubicBezTo>
                  <a:lnTo>
                    <a:pt x="1901" y="951"/>
                  </a:lnTo>
                  <a:cubicBezTo>
                    <a:pt x="1901" y="421"/>
                    <a:pt x="1481" y="1"/>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2"/>
            <p:cNvSpPr/>
            <p:nvPr/>
          </p:nvSpPr>
          <p:spPr>
            <a:xfrm>
              <a:off x="3948272" y="3386342"/>
              <a:ext cx="31117" cy="63395"/>
            </a:xfrm>
            <a:custGeom>
              <a:rect b="b" l="l" r="r" t="t"/>
              <a:pathLst>
                <a:path extrusionOk="0" h="3875" w="1902">
                  <a:moveTo>
                    <a:pt x="951" y="1"/>
                  </a:moveTo>
                  <a:cubicBezTo>
                    <a:pt x="421" y="1"/>
                    <a:pt x="1" y="421"/>
                    <a:pt x="1" y="951"/>
                  </a:cubicBezTo>
                  <a:lnTo>
                    <a:pt x="1" y="2924"/>
                  </a:lnTo>
                  <a:cubicBezTo>
                    <a:pt x="1" y="3454"/>
                    <a:pt x="421" y="3875"/>
                    <a:pt x="951" y="3875"/>
                  </a:cubicBezTo>
                  <a:cubicBezTo>
                    <a:pt x="1481" y="3875"/>
                    <a:pt x="1901" y="3454"/>
                    <a:pt x="1901" y="2924"/>
                  </a:cubicBezTo>
                  <a:lnTo>
                    <a:pt x="1901" y="951"/>
                  </a:lnTo>
                  <a:cubicBezTo>
                    <a:pt x="1901" y="421"/>
                    <a:pt x="1481" y="1"/>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2"/>
            <p:cNvSpPr/>
            <p:nvPr/>
          </p:nvSpPr>
          <p:spPr>
            <a:xfrm>
              <a:off x="4554599" y="1621572"/>
              <a:ext cx="74749" cy="51141"/>
            </a:xfrm>
            <a:custGeom>
              <a:rect b="b" l="l" r="r" t="t"/>
              <a:pathLst>
                <a:path extrusionOk="0" h="3126" w="4569">
                  <a:moveTo>
                    <a:pt x="1115" y="1"/>
                  </a:moveTo>
                  <a:cubicBezTo>
                    <a:pt x="512" y="1"/>
                    <a:pt x="0" y="513"/>
                    <a:pt x="0" y="1116"/>
                  </a:cubicBezTo>
                  <a:lnTo>
                    <a:pt x="0" y="2011"/>
                  </a:lnTo>
                  <a:cubicBezTo>
                    <a:pt x="0" y="2614"/>
                    <a:pt x="512" y="3126"/>
                    <a:pt x="1115" y="3126"/>
                  </a:cubicBezTo>
                  <a:lnTo>
                    <a:pt x="3454" y="3126"/>
                  </a:lnTo>
                  <a:cubicBezTo>
                    <a:pt x="4057" y="3126"/>
                    <a:pt x="4569" y="2614"/>
                    <a:pt x="4569" y="2011"/>
                  </a:cubicBezTo>
                  <a:lnTo>
                    <a:pt x="4569" y="1116"/>
                  </a:lnTo>
                  <a:cubicBezTo>
                    <a:pt x="4569" y="513"/>
                    <a:pt x="4057" y="1"/>
                    <a:pt x="3454" y="1"/>
                  </a:cubicBezTo>
                  <a:close/>
                </a:path>
              </a:pathLst>
            </a:custGeom>
            <a:solidFill>
              <a:srgbClr val="A6C8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4686444" y="1621572"/>
              <a:ext cx="74749" cy="51141"/>
            </a:xfrm>
            <a:custGeom>
              <a:rect b="b" l="l" r="r" t="t"/>
              <a:pathLst>
                <a:path extrusionOk="0" h="3126" w="4569">
                  <a:moveTo>
                    <a:pt x="1133" y="1"/>
                  </a:moveTo>
                  <a:cubicBezTo>
                    <a:pt x="512" y="1"/>
                    <a:pt x="0" y="513"/>
                    <a:pt x="0" y="1116"/>
                  </a:cubicBezTo>
                  <a:lnTo>
                    <a:pt x="0" y="2011"/>
                  </a:lnTo>
                  <a:cubicBezTo>
                    <a:pt x="0" y="2614"/>
                    <a:pt x="512" y="3126"/>
                    <a:pt x="1133" y="3126"/>
                  </a:cubicBezTo>
                  <a:lnTo>
                    <a:pt x="3454" y="3126"/>
                  </a:lnTo>
                  <a:cubicBezTo>
                    <a:pt x="4075" y="3126"/>
                    <a:pt x="4569" y="2614"/>
                    <a:pt x="4569" y="2011"/>
                  </a:cubicBezTo>
                  <a:lnTo>
                    <a:pt x="4569" y="1116"/>
                  </a:lnTo>
                  <a:cubicBezTo>
                    <a:pt x="4569" y="513"/>
                    <a:pt x="4075" y="1"/>
                    <a:pt x="3454" y="1"/>
                  </a:cubicBezTo>
                  <a:close/>
                </a:path>
              </a:pathLst>
            </a:custGeom>
            <a:solidFill>
              <a:srgbClr val="A6C8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4818559" y="1621572"/>
              <a:ext cx="74454" cy="51141"/>
            </a:xfrm>
            <a:custGeom>
              <a:rect b="b" l="l" r="r" t="t"/>
              <a:pathLst>
                <a:path extrusionOk="0" h="3126" w="4551">
                  <a:moveTo>
                    <a:pt x="1115" y="1"/>
                  </a:moveTo>
                  <a:cubicBezTo>
                    <a:pt x="494" y="1"/>
                    <a:pt x="0" y="513"/>
                    <a:pt x="0" y="1116"/>
                  </a:cubicBezTo>
                  <a:lnTo>
                    <a:pt x="0" y="2011"/>
                  </a:lnTo>
                  <a:cubicBezTo>
                    <a:pt x="0" y="2614"/>
                    <a:pt x="494" y="3126"/>
                    <a:pt x="1115" y="3126"/>
                  </a:cubicBezTo>
                  <a:lnTo>
                    <a:pt x="3436" y="3126"/>
                  </a:lnTo>
                  <a:cubicBezTo>
                    <a:pt x="4057" y="3126"/>
                    <a:pt x="4550" y="2614"/>
                    <a:pt x="4550" y="2011"/>
                  </a:cubicBezTo>
                  <a:lnTo>
                    <a:pt x="4550" y="1116"/>
                  </a:lnTo>
                  <a:cubicBezTo>
                    <a:pt x="4550" y="513"/>
                    <a:pt x="4057" y="1"/>
                    <a:pt x="3436" y="1"/>
                  </a:cubicBezTo>
                  <a:close/>
                </a:path>
              </a:pathLst>
            </a:custGeom>
            <a:solidFill>
              <a:srgbClr val="A6C8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4950404" y="1621572"/>
              <a:ext cx="74454" cy="51141"/>
            </a:xfrm>
            <a:custGeom>
              <a:rect b="b" l="l" r="r" t="t"/>
              <a:pathLst>
                <a:path extrusionOk="0" h="3126" w="4551">
                  <a:moveTo>
                    <a:pt x="1115" y="1"/>
                  </a:moveTo>
                  <a:cubicBezTo>
                    <a:pt x="493" y="1"/>
                    <a:pt x="0" y="513"/>
                    <a:pt x="0" y="1116"/>
                  </a:cubicBezTo>
                  <a:lnTo>
                    <a:pt x="0" y="2011"/>
                  </a:lnTo>
                  <a:cubicBezTo>
                    <a:pt x="0" y="2614"/>
                    <a:pt x="493" y="3126"/>
                    <a:pt x="1115" y="3126"/>
                  </a:cubicBezTo>
                  <a:lnTo>
                    <a:pt x="3436" y="3126"/>
                  </a:lnTo>
                  <a:cubicBezTo>
                    <a:pt x="4057" y="3126"/>
                    <a:pt x="4550" y="2614"/>
                    <a:pt x="4550" y="2011"/>
                  </a:cubicBezTo>
                  <a:lnTo>
                    <a:pt x="4550" y="1116"/>
                  </a:lnTo>
                  <a:cubicBezTo>
                    <a:pt x="4550" y="513"/>
                    <a:pt x="4057" y="1"/>
                    <a:pt x="3436" y="1"/>
                  </a:cubicBezTo>
                  <a:close/>
                </a:path>
              </a:pathLst>
            </a:custGeom>
            <a:solidFill>
              <a:srgbClr val="A6C8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4308520" y="1839684"/>
              <a:ext cx="136950" cy="104606"/>
            </a:xfrm>
            <a:custGeom>
              <a:rect b="b" l="l" r="r" t="t"/>
              <a:pathLst>
                <a:path extrusionOk="0" h="6394" w="8371">
                  <a:moveTo>
                    <a:pt x="7550" y="0"/>
                  </a:moveTo>
                  <a:cubicBezTo>
                    <a:pt x="7513" y="0"/>
                    <a:pt x="7476" y="3"/>
                    <a:pt x="7438" y="9"/>
                  </a:cubicBezTo>
                  <a:cubicBezTo>
                    <a:pt x="3948" y="594"/>
                    <a:pt x="1152" y="2659"/>
                    <a:pt x="165" y="5327"/>
                  </a:cubicBezTo>
                  <a:cubicBezTo>
                    <a:pt x="1" y="5765"/>
                    <a:pt x="293" y="6240"/>
                    <a:pt x="750" y="6295"/>
                  </a:cubicBezTo>
                  <a:lnTo>
                    <a:pt x="1536" y="6386"/>
                  </a:lnTo>
                  <a:cubicBezTo>
                    <a:pt x="1569" y="6391"/>
                    <a:pt x="1602" y="6393"/>
                    <a:pt x="1634" y="6393"/>
                  </a:cubicBezTo>
                  <a:cubicBezTo>
                    <a:pt x="1980" y="6393"/>
                    <a:pt x="2291" y="6134"/>
                    <a:pt x="2358" y="5783"/>
                  </a:cubicBezTo>
                  <a:cubicBezTo>
                    <a:pt x="2742" y="3664"/>
                    <a:pt x="4898" y="1946"/>
                    <a:pt x="7694" y="1452"/>
                  </a:cubicBezTo>
                  <a:cubicBezTo>
                    <a:pt x="8096" y="1361"/>
                    <a:pt x="8370" y="959"/>
                    <a:pt x="8261" y="539"/>
                  </a:cubicBezTo>
                  <a:cubicBezTo>
                    <a:pt x="8162" y="211"/>
                    <a:pt x="7872" y="0"/>
                    <a:pt x="7550"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4301648" y="1963594"/>
              <a:ext cx="137833" cy="113866"/>
            </a:xfrm>
            <a:custGeom>
              <a:rect b="b" l="l" r="r" t="t"/>
              <a:pathLst>
                <a:path extrusionOk="0" h="6960" w="8425">
                  <a:moveTo>
                    <a:pt x="2065" y="0"/>
                  </a:moveTo>
                  <a:lnTo>
                    <a:pt x="1" y="92"/>
                  </a:lnTo>
                  <a:cubicBezTo>
                    <a:pt x="202" y="3472"/>
                    <a:pt x="3144" y="6159"/>
                    <a:pt x="7073" y="6944"/>
                  </a:cubicBezTo>
                  <a:cubicBezTo>
                    <a:pt x="7130" y="6954"/>
                    <a:pt x="7187" y="6959"/>
                    <a:pt x="7244" y="6959"/>
                  </a:cubicBezTo>
                  <a:cubicBezTo>
                    <a:pt x="7600" y="6959"/>
                    <a:pt x="7925" y="6766"/>
                    <a:pt x="8114" y="6451"/>
                  </a:cubicBezTo>
                  <a:cubicBezTo>
                    <a:pt x="8425" y="5884"/>
                    <a:pt x="8096" y="5172"/>
                    <a:pt x="7456" y="5026"/>
                  </a:cubicBezTo>
                  <a:cubicBezTo>
                    <a:pt x="4825" y="4404"/>
                    <a:pt x="2723" y="2485"/>
                    <a:pt x="2065"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4490590" y="1959995"/>
              <a:ext cx="148009" cy="115714"/>
            </a:xfrm>
            <a:custGeom>
              <a:rect b="b" l="l" r="r" t="t"/>
              <a:pathLst>
                <a:path extrusionOk="0" h="7073" w="9047">
                  <a:moveTo>
                    <a:pt x="6141" y="1"/>
                  </a:moveTo>
                  <a:cubicBezTo>
                    <a:pt x="5574" y="2541"/>
                    <a:pt x="3491" y="4533"/>
                    <a:pt x="841" y="5209"/>
                  </a:cubicBezTo>
                  <a:cubicBezTo>
                    <a:pt x="293" y="5355"/>
                    <a:pt x="1" y="5976"/>
                    <a:pt x="275" y="6470"/>
                  </a:cubicBezTo>
                  <a:cubicBezTo>
                    <a:pt x="453" y="6855"/>
                    <a:pt x="823" y="7072"/>
                    <a:pt x="1220" y="7072"/>
                  </a:cubicBezTo>
                  <a:cubicBezTo>
                    <a:pt x="1312" y="7072"/>
                    <a:pt x="1406" y="7061"/>
                    <a:pt x="1499" y="7036"/>
                  </a:cubicBezTo>
                  <a:cubicBezTo>
                    <a:pt x="9046" y="4770"/>
                    <a:pt x="8041" y="494"/>
                    <a:pt x="8041" y="494"/>
                  </a:cubicBezTo>
                  <a:lnTo>
                    <a:pt x="6141" y="1"/>
                  </a:ln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4487907" y="1841042"/>
              <a:ext cx="128573" cy="101448"/>
            </a:xfrm>
            <a:custGeom>
              <a:rect b="b" l="l" r="r" t="t"/>
              <a:pathLst>
                <a:path extrusionOk="0" h="6201" w="7859">
                  <a:moveTo>
                    <a:pt x="897" y="0"/>
                  </a:moveTo>
                  <a:cubicBezTo>
                    <a:pt x="608" y="0"/>
                    <a:pt x="343" y="160"/>
                    <a:pt x="220" y="437"/>
                  </a:cubicBezTo>
                  <a:cubicBezTo>
                    <a:pt x="0" y="858"/>
                    <a:pt x="256" y="1388"/>
                    <a:pt x="731" y="1497"/>
                  </a:cubicBezTo>
                  <a:cubicBezTo>
                    <a:pt x="3162" y="2119"/>
                    <a:pt x="4989" y="3690"/>
                    <a:pt x="5409" y="5591"/>
                  </a:cubicBezTo>
                  <a:cubicBezTo>
                    <a:pt x="5471" y="5961"/>
                    <a:pt x="5793" y="6201"/>
                    <a:pt x="6145" y="6201"/>
                  </a:cubicBezTo>
                  <a:cubicBezTo>
                    <a:pt x="6210" y="6201"/>
                    <a:pt x="6276" y="6193"/>
                    <a:pt x="6341" y="6175"/>
                  </a:cubicBezTo>
                  <a:lnTo>
                    <a:pt x="7200" y="5920"/>
                  </a:lnTo>
                  <a:cubicBezTo>
                    <a:pt x="7639" y="5792"/>
                    <a:pt x="7858" y="5317"/>
                    <a:pt x="7675" y="4896"/>
                  </a:cubicBezTo>
                  <a:cubicBezTo>
                    <a:pt x="6652" y="2521"/>
                    <a:pt x="4167" y="675"/>
                    <a:pt x="1060" y="17"/>
                  </a:cubicBezTo>
                  <a:cubicBezTo>
                    <a:pt x="1005" y="6"/>
                    <a:pt x="951" y="0"/>
                    <a:pt x="897"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4345902" y="1861050"/>
              <a:ext cx="231707" cy="172811"/>
            </a:xfrm>
            <a:custGeom>
              <a:rect b="b" l="l" r="r" t="t"/>
              <a:pathLst>
                <a:path extrusionOk="0" h="10563" w="14163">
                  <a:moveTo>
                    <a:pt x="7072" y="0"/>
                  </a:moveTo>
                  <a:cubicBezTo>
                    <a:pt x="3180" y="0"/>
                    <a:pt x="0" y="2358"/>
                    <a:pt x="0" y="5281"/>
                  </a:cubicBezTo>
                  <a:cubicBezTo>
                    <a:pt x="0" y="8187"/>
                    <a:pt x="3180" y="10563"/>
                    <a:pt x="7072" y="10563"/>
                  </a:cubicBezTo>
                  <a:cubicBezTo>
                    <a:pt x="10983" y="10563"/>
                    <a:pt x="14162" y="8187"/>
                    <a:pt x="14162" y="5281"/>
                  </a:cubicBezTo>
                  <a:cubicBezTo>
                    <a:pt x="14162" y="2358"/>
                    <a:pt x="10983" y="0"/>
                    <a:pt x="7072"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4308520" y="1831618"/>
              <a:ext cx="136950" cy="104900"/>
            </a:xfrm>
            <a:custGeom>
              <a:rect b="b" l="l" r="r" t="t"/>
              <a:pathLst>
                <a:path extrusionOk="0" h="6412" w="8371">
                  <a:moveTo>
                    <a:pt x="7550" y="0"/>
                  </a:moveTo>
                  <a:cubicBezTo>
                    <a:pt x="7513" y="0"/>
                    <a:pt x="7476" y="3"/>
                    <a:pt x="7438" y="8"/>
                  </a:cubicBezTo>
                  <a:cubicBezTo>
                    <a:pt x="3948" y="593"/>
                    <a:pt x="1152" y="2658"/>
                    <a:pt x="165" y="5326"/>
                  </a:cubicBezTo>
                  <a:cubicBezTo>
                    <a:pt x="1" y="5765"/>
                    <a:pt x="275" y="6240"/>
                    <a:pt x="750" y="6295"/>
                  </a:cubicBezTo>
                  <a:lnTo>
                    <a:pt x="1536" y="6404"/>
                  </a:lnTo>
                  <a:cubicBezTo>
                    <a:pt x="1569" y="6409"/>
                    <a:pt x="1602" y="6411"/>
                    <a:pt x="1634" y="6411"/>
                  </a:cubicBezTo>
                  <a:cubicBezTo>
                    <a:pt x="1980" y="6411"/>
                    <a:pt x="2291" y="6152"/>
                    <a:pt x="2358" y="5801"/>
                  </a:cubicBezTo>
                  <a:cubicBezTo>
                    <a:pt x="2742" y="3663"/>
                    <a:pt x="4898" y="1945"/>
                    <a:pt x="7694" y="1452"/>
                  </a:cubicBezTo>
                  <a:cubicBezTo>
                    <a:pt x="8114" y="1379"/>
                    <a:pt x="8370" y="959"/>
                    <a:pt x="8261" y="538"/>
                  </a:cubicBezTo>
                  <a:cubicBezTo>
                    <a:pt x="8162" y="210"/>
                    <a:pt x="7872" y="0"/>
                    <a:pt x="7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4301943" y="1956102"/>
              <a:ext cx="136950" cy="112999"/>
            </a:xfrm>
            <a:custGeom>
              <a:rect b="b" l="l" r="r" t="t"/>
              <a:pathLst>
                <a:path extrusionOk="0" h="6907" w="8371">
                  <a:moveTo>
                    <a:pt x="1307" y="0"/>
                  </a:moveTo>
                  <a:cubicBezTo>
                    <a:pt x="1292" y="0"/>
                    <a:pt x="1277" y="1"/>
                    <a:pt x="1262" y="1"/>
                  </a:cubicBezTo>
                  <a:lnTo>
                    <a:pt x="1042" y="1"/>
                  </a:lnTo>
                  <a:cubicBezTo>
                    <a:pt x="439" y="38"/>
                    <a:pt x="1" y="604"/>
                    <a:pt x="129" y="1189"/>
                  </a:cubicBezTo>
                  <a:cubicBezTo>
                    <a:pt x="841" y="4022"/>
                    <a:pt x="3564" y="6214"/>
                    <a:pt x="7036" y="6891"/>
                  </a:cubicBezTo>
                  <a:cubicBezTo>
                    <a:pt x="7095" y="6901"/>
                    <a:pt x="7154" y="6906"/>
                    <a:pt x="7213" y="6906"/>
                  </a:cubicBezTo>
                  <a:cubicBezTo>
                    <a:pt x="7556" y="6906"/>
                    <a:pt x="7888" y="6728"/>
                    <a:pt x="8060" y="6415"/>
                  </a:cubicBezTo>
                  <a:cubicBezTo>
                    <a:pt x="8370" y="5849"/>
                    <a:pt x="8041" y="5136"/>
                    <a:pt x="7402" y="4990"/>
                  </a:cubicBezTo>
                  <a:cubicBezTo>
                    <a:pt x="5008" y="4442"/>
                    <a:pt x="3034" y="2797"/>
                    <a:pt x="2212" y="623"/>
                  </a:cubicBezTo>
                  <a:cubicBezTo>
                    <a:pt x="2071" y="235"/>
                    <a:pt x="1709" y="0"/>
                    <a:pt x="13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4491490" y="1958768"/>
              <a:ext cx="132156" cy="109236"/>
            </a:xfrm>
            <a:custGeom>
              <a:rect b="b" l="l" r="r" t="t"/>
              <a:pathLst>
                <a:path extrusionOk="0" h="6677" w="8078">
                  <a:moveTo>
                    <a:pt x="6469" y="0"/>
                  </a:moveTo>
                  <a:cubicBezTo>
                    <a:pt x="6209" y="0"/>
                    <a:pt x="5992" y="67"/>
                    <a:pt x="5921" y="259"/>
                  </a:cubicBezTo>
                  <a:cubicBezTo>
                    <a:pt x="5154" y="2452"/>
                    <a:pt x="3272" y="4133"/>
                    <a:pt x="896" y="4754"/>
                  </a:cubicBezTo>
                  <a:cubicBezTo>
                    <a:pt x="293" y="4918"/>
                    <a:pt x="1" y="5595"/>
                    <a:pt x="293" y="6161"/>
                  </a:cubicBezTo>
                  <a:cubicBezTo>
                    <a:pt x="462" y="6483"/>
                    <a:pt x="797" y="6676"/>
                    <a:pt x="1149" y="6676"/>
                  </a:cubicBezTo>
                  <a:cubicBezTo>
                    <a:pt x="1217" y="6676"/>
                    <a:pt x="1285" y="6669"/>
                    <a:pt x="1353" y="6655"/>
                  </a:cubicBezTo>
                  <a:cubicBezTo>
                    <a:pt x="4551" y="5997"/>
                    <a:pt x="7091" y="4023"/>
                    <a:pt x="7950" y="1465"/>
                  </a:cubicBezTo>
                  <a:cubicBezTo>
                    <a:pt x="8078" y="1063"/>
                    <a:pt x="7968" y="606"/>
                    <a:pt x="7676" y="313"/>
                  </a:cubicBezTo>
                  <a:cubicBezTo>
                    <a:pt x="7581" y="230"/>
                    <a:pt x="6952" y="0"/>
                    <a:pt x="64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4487907" y="1832960"/>
              <a:ext cx="128573" cy="101268"/>
            </a:xfrm>
            <a:custGeom>
              <a:rect b="b" l="l" r="r" t="t"/>
              <a:pathLst>
                <a:path extrusionOk="0" h="6190" w="7859">
                  <a:moveTo>
                    <a:pt x="885" y="1"/>
                  </a:moveTo>
                  <a:cubicBezTo>
                    <a:pt x="607" y="1"/>
                    <a:pt x="340" y="158"/>
                    <a:pt x="201" y="420"/>
                  </a:cubicBezTo>
                  <a:cubicBezTo>
                    <a:pt x="0" y="858"/>
                    <a:pt x="238" y="1370"/>
                    <a:pt x="713" y="1498"/>
                  </a:cubicBezTo>
                  <a:cubicBezTo>
                    <a:pt x="3143" y="2101"/>
                    <a:pt x="4971" y="3673"/>
                    <a:pt x="5391" y="5591"/>
                  </a:cubicBezTo>
                  <a:cubicBezTo>
                    <a:pt x="5467" y="5941"/>
                    <a:pt x="5783" y="6189"/>
                    <a:pt x="6130" y="6189"/>
                  </a:cubicBezTo>
                  <a:cubicBezTo>
                    <a:pt x="6199" y="6189"/>
                    <a:pt x="6271" y="6179"/>
                    <a:pt x="6341" y="6158"/>
                  </a:cubicBezTo>
                  <a:lnTo>
                    <a:pt x="7182" y="5920"/>
                  </a:lnTo>
                  <a:cubicBezTo>
                    <a:pt x="7639" y="5792"/>
                    <a:pt x="7858" y="5317"/>
                    <a:pt x="7675" y="4897"/>
                  </a:cubicBezTo>
                  <a:cubicBezTo>
                    <a:pt x="6652" y="2521"/>
                    <a:pt x="4167" y="676"/>
                    <a:pt x="1042" y="18"/>
                  </a:cubicBezTo>
                  <a:cubicBezTo>
                    <a:pt x="990" y="6"/>
                    <a:pt x="937" y="1"/>
                    <a:pt x="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4345902" y="1852674"/>
              <a:ext cx="231707" cy="172811"/>
            </a:xfrm>
            <a:custGeom>
              <a:rect b="b" l="l" r="r" t="t"/>
              <a:pathLst>
                <a:path extrusionOk="0" h="10563" w="14163">
                  <a:moveTo>
                    <a:pt x="7072" y="1"/>
                  </a:moveTo>
                  <a:cubicBezTo>
                    <a:pt x="3180" y="1"/>
                    <a:pt x="0" y="2376"/>
                    <a:pt x="0" y="5282"/>
                  </a:cubicBezTo>
                  <a:cubicBezTo>
                    <a:pt x="0" y="8206"/>
                    <a:pt x="3180" y="10563"/>
                    <a:pt x="7072" y="10563"/>
                  </a:cubicBezTo>
                  <a:cubicBezTo>
                    <a:pt x="10983" y="10563"/>
                    <a:pt x="14162" y="8206"/>
                    <a:pt x="14162" y="5282"/>
                  </a:cubicBezTo>
                  <a:cubicBezTo>
                    <a:pt x="14162" y="2376"/>
                    <a:pt x="10983" y="1"/>
                    <a:pt x="7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4891197" y="2445086"/>
              <a:ext cx="136639" cy="104589"/>
            </a:xfrm>
            <a:custGeom>
              <a:rect b="b" l="l" r="r" t="t"/>
              <a:pathLst>
                <a:path extrusionOk="0" h="6393" w="8352">
                  <a:moveTo>
                    <a:pt x="7532" y="0"/>
                  </a:moveTo>
                  <a:cubicBezTo>
                    <a:pt x="7495" y="0"/>
                    <a:pt x="7457" y="3"/>
                    <a:pt x="7420" y="8"/>
                  </a:cubicBezTo>
                  <a:cubicBezTo>
                    <a:pt x="3930" y="593"/>
                    <a:pt x="1134" y="2658"/>
                    <a:pt x="147" y="5326"/>
                  </a:cubicBezTo>
                  <a:cubicBezTo>
                    <a:pt x="1" y="5746"/>
                    <a:pt x="275" y="6222"/>
                    <a:pt x="750" y="6276"/>
                  </a:cubicBezTo>
                  <a:lnTo>
                    <a:pt x="1536" y="6386"/>
                  </a:lnTo>
                  <a:cubicBezTo>
                    <a:pt x="1569" y="6391"/>
                    <a:pt x="1602" y="6393"/>
                    <a:pt x="1634" y="6393"/>
                  </a:cubicBezTo>
                  <a:cubicBezTo>
                    <a:pt x="1980" y="6393"/>
                    <a:pt x="2290" y="6134"/>
                    <a:pt x="2340" y="5783"/>
                  </a:cubicBezTo>
                  <a:cubicBezTo>
                    <a:pt x="2742" y="3663"/>
                    <a:pt x="4880" y="1945"/>
                    <a:pt x="7676" y="1452"/>
                  </a:cubicBezTo>
                  <a:cubicBezTo>
                    <a:pt x="8096" y="1361"/>
                    <a:pt x="8352" y="940"/>
                    <a:pt x="8242" y="538"/>
                  </a:cubicBezTo>
                  <a:cubicBezTo>
                    <a:pt x="8160" y="210"/>
                    <a:pt x="7858" y="0"/>
                    <a:pt x="7532"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4884326" y="2568980"/>
              <a:ext cx="137539" cy="113587"/>
            </a:xfrm>
            <a:custGeom>
              <a:rect b="b" l="l" r="r" t="t"/>
              <a:pathLst>
                <a:path extrusionOk="0" h="6943" w="8407">
                  <a:moveTo>
                    <a:pt x="2047" y="1"/>
                  </a:moveTo>
                  <a:lnTo>
                    <a:pt x="0" y="92"/>
                  </a:lnTo>
                  <a:cubicBezTo>
                    <a:pt x="202" y="3455"/>
                    <a:pt x="3144" y="6159"/>
                    <a:pt x="7073" y="6927"/>
                  </a:cubicBezTo>
                  <a:cubicBezTo>
                    <a:pt x="7134" y="6937"/>
                    <a:pt x="7195" y="6942"/>
                    <a:pt x="7255" y="6942"/>
                  </a:cubicBezTo>
                  <a:cubicBezTo>
                    <a:pt x="7606" y="6942"/>
                    <a:pt x="7924" y="6764"/>
                    <a:pt x="8096" y="6451"/>
                  </a:cubicBezTo>
                  <a:cubicBezTo>
                    <a:pt x="8407" y="5867"/>
                    <a:pt x="8078" y="5154"/>
                    <a:pt x="7456" y="5026"/>
                  </a:cubicBezTo>
                  <a:cubicBezTo>
                    <a:pt x="4807" y="4405"/>
                    <a:pt x="2705" y="2486"/>
                    <a:pt x="2047" y="1"/>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5073268" y="2565103"/>
              <a:ext cx="148009" cy="115976"/>
            </a:xfrm>
            <a:custGeom>
              <a:rect b="b" l="l" r="r" t="t"/>
              <a:pathLst>
                <a:path extrusionOk="0" h="7089" w="9047">
                  <a:moveTo>
                    <a:pt x="6122" y="0"/>
                  </a:moveTo>
                  <a:cubicBezTo>
                    <a:pt x="5556" y="2559"/>
                    <a:pt x="3473" y="4532"/>
                    <a:pt x="823" y="5227"/>
                  </a:cubicBezTo>
                  <a:cubicBezTo>
                    <a:pt x="275" y="5373"/>
                    <a:pt x="1" y="5994"/>
                    <a:pt x="256" y="6487"/>
                  </a:cubicBezTo>
                  <a:cubicBezTo>
                    <a:pt x="436" y="6861"/>
                    <a:pt x="811" y="7088"/>
                    <a:pt x="1212" y="7088"/>
                  </a:cubicBezTo>
                  <a:cubicBezTo>
                    <a:pt x="1301" y="7088"/>
                    <a:pt x="1391" y="7077"/>
                    <a:pt x="1481" y="7054"/>
                  </a:cubicBezTo>
                  <a:cubicBezTo>
                    <a:pt x="9046" y="4770"/>
                    <a:pt x="8041" y="512"/>
                    <a:pt x="8041" y="512"/>
                  </a:cubicBezTo>
                  <a:lnTo>
                    <a:pt x="6122" y="0"/>
                  </a:ln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5070585" y="2446427"/>
              <a:ext cx="128557" cy="101285"/>
            </a:xfrm>
            <a:custGeom>
              <a:rect b="b" l="l" r="r" t="t"/>
              <a:pathLst>
                <a:path extrusionOk="0" h="6191" w="7858">
                  <a:moveTo>
                    <a:pt x="886" y="1"/>
                  </a:moveTo>
                  <a:cubicBezTo>
                    <a:pt x="608" y="1"/>
                    <a:pt x="340" y="161"/>
                    <a:pt x="201" y="438"/>
                  </a:cubicBezTo>
                  <a:cubicBezTo>
                    <a:pt x="0" y="858"/>
                    <a:pt x="238" y="1388"/>
                    <a:pt x="713" y="1498"/>
                  </a:cubicBezTo>
                  <a:cubicBezTo>
                    <a:pt x="3143" y="2119"/>
                    <a:pt x="4989" y="3673"/>
                    <a:pt x="5391" y="5591"/>
                  </a:cubicBezTo>
                  <a:cubicBezTo>
                    <a:pt x="5466" y="5953"/>
                    <a:pt x="5778" y="6191"/>
                    <a:pt x="6121" y="6191"/>
                  </a:cubicBezTo>
                  <a:cubicBezTo>
                    <a:pt x="6194" y="6191"/>
                    <a:pt x="6268" y="6180"/>
                    <a:pt x="6341" y="6158"/>
                  </a:cubicBezTo>
                  <a:lnTo>
                    <a:pt x="7200" y="5920"/>
                  </a:lnTo>
                  <a:cubicBezTo>
                    <a:pt x="7620" y="5792"/>
                    <a:pt x="7858" y="5317"/>
                    <a:pt x="7675" y="4897"/>
                  </a:cubicBezTo>
                  <a:cubicBezTo>
                    <a:pt x="6634" y="2521"/>
                    <a:pt x="4148" y="676"/>
                    <a:pt x="1042" y="18"/>
                  </a:cubicBezTo>
                  <a:cubicBezTo>
                    <a:pt x="990" y="6"/>
                    <a:pt x="938" y="1"/>
                    <a:pt x="886" y="1"/>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4928580" y="2466141"/>
              <a:ext cx="231412" cy="173122"/>
            </a:xfrm>
            <a:custGeom>
              <a:rect b="b" l="l" r="r" t="t"/>
              <a:pathLst>
                <a:path extrusionOk="0" h="10582" w="14145">
                  <a:moveTo>
                    <a:pt x="7072" y="1"/>
                  </a:moveTo>
                  <a:cubicBezTo>
                    <a:pt x="3161" y="1"/>
                    <a:pt x="0" y="2376"/>
                    <a:pt x="0" y="5282"/>
                  </a:cubicBezTo>
                  <a:cubicBezTo>
                    <a:pt x="0" y="8206"/>
                    <a:pt x="3161" y="10581"/>
                    <a:pt x="7072" y="10581"/>
                  </a:cubicBezTo>
                  <a:cubicBezTo>
                    <a:pt x="10983" y="10581"/>
                    <a:pt x="14144" y="8206"/>
                    <a:pt x="14144" y="5282"/>
                  </a:cubicBezTo>
                  <a:cubicBezTo>
                    <a:pt x="14144" y="2376"/>
                    <a:pt x="10983" y="1"/>
                    <a:pt x="7072" y="1"/>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4891197" y="2436922"/>
              <a:ext cx="136639" cy="104639"/>
            </a:xfrm>
            <a:custGeom>
              <a:rect b="b" l="l" r="r" t="t"/>
              <a:pathLst>
                <a:path extrusionOk="0" h="6396" w="8352">
                  <a:moveTo>
                    <a:pt x="7553" y="1"/>
                  </a:moveTo>
                  <a:cubicBezTo>
                    <a:pt x="7509" y="1"/>
                    <a:pt x="7465" y="5"/>
                    <a:pt x="7420" y="14"/>
                  </a:cubicBezTo>
                  <a:cubicBezTo>
                    <a:pt x="3930" y="599"/>
                    <a:pt x="1134" y="2664"/>
                    <a:pt x="147" y="5332"/>
                  </a:cubicBezTo>
                  <a:cubicBezTo>
                    <a:pt x="1" y="5752"/>
                    <a:pt x="293" y="6227"/>
                    <a:pt x="750" y="6282"/>
                  </a:cubicBezTo>
                  <a:lnTo>
                    <a:pt x="1518" y="6392"/>
                  </a:lnTo>
                  <a:cubicBezTo>
                    <a:pt x="1543" y="6394"/>
                    <a:pt x="1569" y="6395"/>
                    <a:pt x="1594" y="6395"/>
                  </a:cubicBezTo>
                  <a:cubicBezTo>
                    <a:pt x="1965" y="6395"/>
                    <a:pt x="2289" y="6148"/>
                    <a:pt x="2340" y="5789"/>
                  </a:cubicBezTo>
                  <a:cubicBezTo>
                    <a:pt x="2742" y="3651"/>
                    <a:pt x="4880" y="1933"/>
                    <a:pt x="7676" y="1439"/>
                  </a:cubicBezTo>
                  <a:cubicBezTo>
                    <a:pt x="8096" y="1366"/>
                    <a:pt x="8352" y="946"/>
                    <a:pt x="8242" y="544"/>
                  </a:cubicBezTo>
                  <a:cubicBezTo>
                    <a:pt x="8162" y="223"/>
                    <a:pt x="7871" y="1"/>
                    <a:pt x="75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4884326" y="2561193"/>
              <a:ext cx="137244" cy="113293"/>
            </a:xfrm>
            <a:custGeom>
              <a:rect b="b" l="l" r="r" t="t"/>
              <a:pathLst>
                <a:path extrusionOk="0" h="6925" w="8389">
                  <a:moveTo>
                    <a:pt x="1322" y="1"/>
                  </a:moveTo>
                  <a:cubicBezTo>
                    <a:pt x="1308" y="1"/>
                    <a:pt x="1294" y="1"/>
                    <a:pt x="1280" y="2"/>
                  </a:cubicBezTo>
                  <a:lnTo>
                    <a:pt x="1042" y="20"/>
                  </a:lnTo>
                  <a:cubicBezTo>
                    <a:pt x="439" y="38"/>
                    <a:pt x="0" y="623"/>
                    <a:pt x="147" y="1208"/>
                  </a:cubicBezTo>
                  <a:cubicBezTo>
                    <a:pt x="859" y="4040"/>
                    <a:pt x="3582" y="6215"/>
                    <a:pt x="7054" y="6909"/>
                  </a:cubicBezTo>
                  <a:cubicBezTo>
                    <a:pt x="7110" y="6919"/>
                    <a:pt x="7165" y="6924"/>
                    <a:pt x="7220" y="6924"/>
                  </a:cubicBezTo>
                  <a:cubicBezTo>
                    <a:pt x="7563" y="6924"/>
                    <a:pt x="7886" y="6733"/>
                    <a:pt x="8059" y="6434"/>
                  </a:cubicBezTo>
                  <a:cubicBezTo>
                    <a:pt x="8388" y="5849"/>
                    <a:pt x="8059" y="5137"/>
                    <a:pt x="7420" y="5009"/>
                  </a:cubicBezTo>
                  <a:cubicBezTo>
                    <a:pt x="5008" y="4442"/>
                    <a:pt x="3052" y="2798"/>
                    <a:pt x="2230" y="623"/>
                  </a:cubicBezTo>
                  <a:cubicBezTo>
                    <a:pt x="2089" y="252"/>
                    <a:pt x="1726" y="1"/>
                    <a:pt x="1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5074168" y="2563941"/>
              <a:ext cx="132156" cy="109154"/>
            </a:xfrm>
            <a:custGeom>
              <a:rect b="b" l="l" r="r" t="t"/>
              <a:pathLst>
                <a:path extrusionOk="0" h="6672" w="8078">
                  <a:moveTo>
                    <a:pt x="6453" y="1"/>
                  </a:moveTo>
                  <a:cubicBezTo>
                    <a:pt x="6200" y="1"/>
                    <a:pt x="5990" y="66"/>
                    <a:pt x="5921" y="254"/>
                  </a:cubicBezTo>
                  <a:lnTo>
                    <a:pt x="5921" y="272"/>
                  </a:lnTo>
                  <a:cubicBezTo>
                    <a:pt x="5154" y="2465"/>
                    <a:pt x="3253" y="4146"/>
                    <a:pt x="896" y="4768"/>
                  </a:cubicBezTo>
                  <a:cubicBezTo>
                    <a:pt x="293" y="4932"/>
                    <a:pt x="0" y="5608"/>
                    <a:pt x="293" y="6156"/>
                  </a:cubicBezTo>
                  <a:cubicBezTo>
                    <a:pt x="461" y="6478"/>
                    <a:pt x="784" y="6672"/>
                    <a:pt x="1132" y="6672"/>
                  </a:cubicBezTo>
                  <a:cubicBezTo>
                    <a:pt x="1199" y="6672"/>
                    <a:pt x="1267" y="6665"/>
                    <a:pt x="1334" y="6650"/>
                  </a:cubicBezTo>
                  <a:cubicBezTo>
                    <a:pt x="4551" y="5992"/>
                    <a:pt x="7072" y="4018"/>
                    <a:pt x="7931" y="1460"/>
                  </a:cubicBezTo>
                  <a:cubicBezTo>
                    <a:pt x="8078" y="1058"/>
                    <a:pt x="7968" y="619"/>
                    <a:pt x="7676" y="327"/>
                  </a:cubicBezTo>
                  <a:cubicBezTo>
                    <a:pt x="7579" y="243"/>
                    <a:pt x="6938" y="1"/>
                    <a:pt x="6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5070585" y="2438362"/>
              <a:ext cx="128557" cy="101154"/>
            </a:xfrm>
            <a:custGeom>
              <a:rect b="b" l="l" r="r" t="t"/>
              <a:pathLst>
                <a:path extrusionOk="0" h="6183" w="7858">
                  <a:moveTo>
                    <a:pt x="885" y="0"/>
                  </a:moveTo>
                  <a:cubicBezTo>
                    <a:pt x="607" y="0"/>
                    <a:pt x="340" y="158"/>
                    <a:pt x="201" y="419"/>
                  </a:cubicBezTo>
                  <a:cubicBezTo>
                    <a:pt x="0" y="858"/>
                    <a:pt x="238" y="1370"/>
                    <a:pt x="713" y="1498"/>
                  </a:cubicBezTo>
                  <a:cubicBezTo>
                    <a:pt x="3143" y="2101"/>
                    <a:pt x="4989" y="3672"/>
                    <a:pt x="5391" y="5591"/>
                  </a:cubicBezTo>
                  <a:cubicBezTo>
                    <a:pt x="5468" y="5945"/>
                    <a:pt x="5792" y="6183"/>
                    <a:pt x="6144" y="6183"/>
                  </a:cubicBezTo>
                  <a:cubicBezTo>
                    <a:pt x="6209" y="6183"/>
                    <a:pt x="6275" y="6175"/>
                    <a:pt x="6341" y="6157"/>
                  </a:cubicBezTo>
                  <a:lnTo>
                    <a:pt x="7200" y="5920"/>
                  </a:lnTo>
                  <a:cubicBezTo>
                    <a:pt x="7620" y="5792"/>
                    <a:pt x="7858" y="5299"/>
                    <a:pt x="7675" y="4897"/>
                  </a:cubicBezTo>
                  <a:cubicBezTo>
                    <a:pt x="6634" y="2521"/>
                    <a:pt x="4148" y="675"/>
                    <a:pt x="1042" y="17"/>
                  </a:cubicBezTo>
                  <a:cubicBezTo>
                    <a:pt x="990" y="6"/>
                    <a:pt x="937" y="0"/>
                    <a:pt x="8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4928580" y="2458075"/>
              <a:ext cx="231412" cy="172811"/>
            </a:xfrm>
            <a:custGeom>
              <a:rect b="b" l="l" r="r" t="t"/>
              <a:pathLst>
                <a:path extrusionOk="0" h="10563" w="14145">
                  <a:moveTo>
                    <a:pt x="7072" y="0"/>
                  </a:moveTo>
                  <a:cubicBezTo>
                    <a:pt x="3161" y="0"/>
                    <a:pt x="0" y="2358"/>
                    <a:pt x="0" y="5281"/>
                  </a:cubicBezTo>
                  <a:cubicBezTo>
                    <a:pt x="0" y="8205"/>
                    <a:pt x="3161" y="10562"/>
                    <a:pt x="7072" y="10562"/>
                  </a:cubicBezTo>
                  <a:cubicBezTo>
                    <a:pt x="10983" y="10562"/>
                    <a:pt x="14144" y="8205"/>
                    <a:pt x="14144" y="5281"/>
                  </a:cubicBezTo>
                  <a:cubicBezTo>
                    <a:pt x="14144" y="2358"/>
                    <a:pt x="10983" y="0"/>
                    <a:pt x="7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4303448" y="2433126"/>
              <a:ext cx="136933" cy="104835"/>
            </a:xfrm>
            <a:custGeom>
              <a:rect b="b" l="l" r="r" t="t"/>
              <a:pathLst>
                <a:path extrusionOk="0" h="6408" w="8370">
                  <a:moveTo>
                    <a:pt x="7543" y="1"/>
                  </a:moveTo>
                  <a:cubicBezTo>
                    <a:pt x="7508" y="1"/>
                    <a:pt x="7473" y="3"/>
                    <a:pt x="7438" y="8"/>
                  </a:cubicBezTo>
                  <a:cubicBezTo>
                    <a:pt x="3947" y="593"/>
                    <a:pt x="1151" y="2658"/>
                    <a:pt x="165" y="5326"/>
                  </a:cubicBezTo>
                  <a:cubicBezTo>
                    <a:pt x="0" y="5765"/>
                    <a:pt x="293" y="6240"/>
                    <a:pt x="749" y="6295"/>
                  </a:cubicBezTo>
                  <a:lnTo>
                    <a:pt x="1535" y="6404"/>
                  </a:lnTo>
                  <a:cubicBezTo>
                    <a:pt x="1561" y="6407"/>
                    <a:pt x="1586" y="6408"/>
                    <a:pt x="1611" y="6408"/>
                  </a:cubicBezTo>
                  <a:cubicBezTo>
                    <a:pt x="1980" y="6408"/>
                    <a:pt x="2289" y="6159"/>
                    <a:pt x="2358" y="5783"/>
                  </a:cubicBezTo>
                  <a:cubicBezTo>
                    <a:pt x="2760" y="3663"/>
                    <a:pt x="4898" y="1945"/>
                    <a:pt x="7694" y="1452"/>
                  </a:cubicBezTo>
                  <a:cubicBezTo>
                    <a:pt x="8096" y="1379"/>
                    <a:pt x="8370" y="959"/>
                    <a:pt x="8260" y="557"/>
                  </a:cubicBezTo>
                  <a:cubicBezTo>
                    <a:pt x="8161" y="226"/>
                    <a:pt x="7868" y="1"/>
                    <a:pt x="7543" y="1"/>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4296560" y="2557021"/>
              <a:ext cx="137849" cy="113784"/>
            </a:xfrm>
            <a:custGeom>
              <a:rect b="b" l="l" r="r" t="t"/>
              <a:pathLst>
                <a:path extrusionOk="0" h="6955" w="8426">
                  <a:moveTo>
                    <a:pt x="2066" y="1"/>
                  </a:moveTo>
                  <a:lnTo>
                    <a:pt x="1" y="92"/>
                  </a:lnTo>
                  <a:cubicBezTo>
                    <a:pt x="202" y="3473"/>
                    <a:pt x="3162" y="6159"/>
                    <a:pt x="7091" y="6945"/>
                  </a:cubicBezTo>
                  <a:cubicBezTo>
                    <a:pt x="7138" y="6951"/>
                    <a:pt x="7185" y="6954"/>
                    <a:pt x="7232" y="6954"/>
                  </a:cubicBezTo>
                  <a:cubicBezTo>
                    <a:pt x="7585" y="6954"/>
                    <a:pt x="7921" y="6774"/>
                    <a:pt x="8115" y="6452"/>
                  </a:cubicBezTo>
                  <a:cubicBezTo>
                    <a:pt x="8425" y="5885"/>
                    <a:pt x="8096" y="5172"/>
                    <a:pt x="7457" y="5026"/>
                  </a:cubicBezTo>
                  <a:cubicBezTo>
                    <a:pt x="4825" y="4405"/>
                    <a:pt x="2724" y="2486"/>
                    <a:pt x="2066" y="1"/>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4340814" y="2454476"/>
              <a:ext cx="231707" cy="172827"/>
            </a:xfrm>
            <a:custGeom>
              <a:rect b="b" l="l" r="r" t="t"/>
              <a:pathLst>
                <a:path extrusionOk="0" h="10564" w="14163">
                  <a:moveTo>
                    <a:pt x="7091" y="1"/>
                  </a:moveTo>
                  <a:cubicBezTo>
                    <a:pt x="3180" y="1"/>
                    <a:pt x="0" y="2358"/>
                    <a:pt x="0" y="5282"/>
                  </a:cubicBezTo>
                  <a:cubicBezTo>
                    <a:pt x="0" y="8188"/>
                    <a:pt x="3180" y="10563"/>
                    <a:pt x="7091" y="10563"/>
                  </a:cubicBezTo>
                  <a:cubicBezTo>
                    <a:pt x="10983" y="10563"/>
                    <a:pt x="14163" y="8188"/>
                    <a:pt x="14163" y="5282"/>
                  </a:cubicBezTo>
                  <a:cubicBezTo>
                    <a:pt x="14163" y="2358"/>
                    <a:pt x="10983" y="1"/>
                    <a:pt x="7091" y="1"/>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9" name="Google Shape;3489;p72"/>
            <p:cNvGrpSpPr/>
            <p:nvPr/>
          </p:nvGrpSpPr>
          <p:grpSpPr>
            <a:xfrm>
              <a:off x="4296871" y="2424963"/>
              <a:ext cx="336934" cy="244320"/>
              <a:chOff x="3794859" y="2643392"/>
              <a:chExt cx="336934" cy="244320"/>
            </a:xfrm>
          </p:grpSpPr>
          <p:sp>
            <p:nvSpPr>
              <p:cNvPr id="3490" name="Google Shape;3490;p72"/>
              <p:cNvSpPr/>
              <p:nvPr/>
            </p:nvSpPr>
            <p:spPr>
              <a:xfrm>
                <a:off x="3983800" y="2771867"/>
                <a:ext cx="147993" cy="115845"/>
              </a:xfrm>
              <a:custGeom>
                <a:rect b="b" l="l" r="r" t="t"/>
                <a:pathLst>
                  <a:path extrusionOk="0" h="7081" w="9046">
                    <a:moveTo>
                      <a:pt x="6122" y="1"/>
                    </a:moveTo>
                    <a:cubicBezTo>
                      <a:pt x="5556" y="2541"/>
                      <a:pt x="3472" y="4532"/>
                      <a:pt x="823" y="5209"/>
                    </a:cubicBezTo>
                    <a:cubicBezTo>
                      <a:pt x="274" y="5355"/>
                      <a:pt x="0" y="5976"/>
                      <a:pt x="256" y="6488"/>
                    </a:cubicBezTo>
                    <a:cubicBezTo>
                      <a:pt x="440" y="6855"/>
                      <a:pt x="828" y="7081"/>
                      <a:pt x="1238" y="7081"/>
                    </a:cubicBezTo>
                    <a:cubicBezTo>
                      <a:pt x="1319" y="7081"/>
                      <a:pt x="1400" y="7072"/>
                      <a:pt x="1480" y="7054"/>
                    </a:cubicBezTo>
                    <a:cubicBezTo>
                      <a:pt x="9046" y="4770"/>
                      <a:pt x="8023" y="494"/>
                      <a:pt x="8023" y="494"/>
                    </a:cubicBezTo>
                    <a:lnTo>
                      <a:pt x="6122" y="1"/>
                    </a:ln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3981101" y="2652913"/>
                <a:ext cx="128573" cy="101448"/>
              </a:xfrm>
              <a:custGeom>
                <a:rect b="b" l="l" r="r" t="t"/>
                <a:pathLst>
                  <a:path extrusionOk="0" h="6201" w="7859">
                    <a:moveTo>
                      <a:pt x="889" y="1"/>
                    </a:moveTo>
                    <a:cubicBezTo>
                      <a:pt x="597" y="1"/>
                      <a:pt x="326" y="173"/>
                      <a:pt x="202" y="437"/>
                    </a:cubicBezTo>
                    <a:cubicBezTo>
                      <a:pt x="1" y="857"/>
                      <a:pt x="238" y="1387"/>
                      <a:pt x="714" y="1497"/>
                    </a:cubicBezTo>
                    <a:cubicBezTo>
                      <a:pt x="3144" y="2118"/>
                      <a:pt x="4971" y="3690"/>
                      <a:pt x="5392" y="5590"/>
                    </a:cubicBezTo>
                    <a:cubicBezTo>
                      <a:pt x="5469" y="5960"/>
                      <a:pt x="5780" y="6200"/>
                      <a:pt x="6128" y="6200"/>
                    </a:cubicBezTo>
                    <a:cubicBezTo>
                      <a:pt x="6192" y="6200"/>
                      <a:pt x="6258" y="6192"/>
                      <a:pt x="6324" y="6175"/>
                    </a:cubicBezTo>
                    <a:lnTo>
                      <a:pt x="7183" y="5938"/>
                    </a:lnTo>
                    <a:cubicBezTo>
                      <a:pt x="7621" y="5810"/>
                      <a:pt x="7859" y="5316"/>
                      <a:pt x="7676" y="4896"/>
                    </a:cubicBezTo>
                    <a:cubicBezTo>
                      <a:pt x="6634" y="2520"/>
                      <a:pt x="4149" y="675"/>
                      <a:pt x="1042" y="17"/>
                    </a:cubicBezTo>
                    <a:cubicBezTo>
                      <a:pt x="991" y="6"/>
                      <a:pt x="939" y="1"/>
                      <a:pt x="889" y="1"/>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3801435" y="2643392"/>
                <a:ext cx="136933" cy="104688"/>
              </a:xfrm>
              <a:custGeom>
                <a:rect b="b" l="l" r="r" t="t"/>
                <a:pathLst>
                  <a:path extrusionOk="0" h="6399" w="8370">
                    <a:moveTo>
                      <a:pt x="7570" y="1"/>
                    </a:moveTo>
                    <a:cubicBezTo>
                      <a:pt x="7527" y="1"/>
                      <a:pt x="7482" y="5"/>
                      <a:pt x="7438" y="14"/>
                    </a:cubicBezTo>
                    <a:cubicBezTo>
                      <a:pt x="3947" y="599"/>
                      <a:pt x="1151" y="2664"/>
                      <a:pt x="165" y="5313"/>
                    </a:cubicBezTo>
                    <a:cubicBezTo>
                      <a:pt x="0" y="5752"/>
                      <a:pt x="293" y="6227"/>
                      <a:pt x="749" y="6282"/>
                    </a:cubicBezTo>
                    <a:lnTo>
                      <a:pt x="1535" y="6392"/>
                    </a:lnTo>
                    <a:cubicBezTo>
                      <a:pt x="1570" y="6396"/>
                      <a:pt x="1604" y="6399"/>
                      <a:pt x="1637" y="6399"/>
                    </a:cubicBezTo>
                    <a:cubicBezTo>
                      <a:pt x="1995" y="6399"/>
                      <a:pt x="2291" y="6139"/>
                      <a:pt x="2358" y="5789"/>
                    </a:cubicBezTo>
                    <a:cubicBezTo>
                      <a:pt x="2760" y="3651"/>
                      <a:pt x="4898" y="1951"/>
                      <a:pt x="7694" y="1439"/>
                    </a:cubicBezTo>
                    <a:cubicBezTo>
                      <a:pt x="8096" y="1366"/>
                      <a:pt x="8370" y="946"/>
                      <a:pt x="8260" y="544"/>
                    </a:cubicBezTo>
                    <a:cubicBezTo>
                      <a:pt x="8164" y="223"/>
                      <a:pt x="7884" y="1"/>
                      <a:pt x="75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3794859" y="2767973"/>
                <a:ext cx="136933" cy="112999"/>
              </a:xfrm>
              <a:custGeom>
                <a:rect b="b" l="l" r="r" t="t"/>
                <a:pathLst>
                  <a:path extrusionOk="0" h="6907" w="8370">
                    <a:moveTo>
                      <a:pt x="1323" y="0"/>
                    </a:moveTo>
                    <a:cubicBezTo>
                      <a:pt x="1308" y="0"/>
                      <a:pt x="1294" y="0"/>
                      <a:pt x="1279" y="1"/>
                    </a:cubicBezTo>
                    <a:lnTo>
                      <a:pt x="1042" y="1"/>
                    </a:lnTo>
                    <a:cubicBezTo>
                      <a:pt x="439" y="38"/>
                      <a:pt x="0" y="604"/>
                      <a:pt x="146" y="1189"/>
                    </a:cubicBezTo>
                    <a:cubicBezTo>
                      <a:pt x="859" y="4021"/>
                      <a:pt x="3564" y="6214"/>
                      <a:pt x="7036" y="6890"/>
                    </a:cubicBezTo>
                    <a:cubicBezTo>
                      <a:pt x="7094" y="6901"/>
                      <a:pt x="7153" y="6906"/>
                      <a:pt x="7212" y="6906"/>
                    </a:cubicBezTo>
                    <a:cubicBezTo>
                      <a:pt x="7556" y="6906"/>
                      <a:pt x="7887" y="6727"/>
                      <a:pt x="8059" y="6415"/>
                    </a:cubicBezTo>
                    <a:cubicBezTo>
                      <a:pt x="8370" y="5849"/>
                      <a:pt x="8059" y="5136"/>
                      <a:pt x="7419" y="4990"/>
                    </a:cubicBezTo>
                    <a:cubicBezTo>
                      <a:pt x="5007" y="4442"/>
                      <a:pt x="3052" y="2779"/>
                      <a:pt x="2211" y="622"/>
                    </a:cubicBezTo>
                    <a:cubicBezTo>
                      <a:pt x="2070" y="235"/>
                      <a:pt x="1709" y="0"/>
                      <a:pt x="13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4" name="Google Shape;3494;p72"/>
            <p:cNvSpPr/>
            <p:nvPr/>
          </p:nvSpPr>
          <p:spPr>
            <a:xfrm>
              <a:off x="4486713" y="2552064"/>
              <a:ext cx="131845" cy="109252"/>
            </a:xfrm>
            <a:custGeom>
              <a:rect b="b" l="l" r="r" t="t"/>
              <a:pathLst>
                <a:path extrusionOk="0" h="6678" w="8059">
                  <a:moveTo>
                    <a:pt x="6450" y="1"/>
                  </a:moveTo>
                  <a:cubicBezTo>
                    <a:pt x="6190" y="1"/>
                    <a:pt x="5973" y="69"/>
                    <a:pt x="5903" y="267"/>
                  </a:cubicBezTo>
                  <a:cubicBezTo>
                    <a:pt x="5153" y="2460"/>
                    <a:pt x="3253" y="4141"/>
                    <a:pt x="877" y="4763"/>
                  </a:cubicBezTo>
                  <a:cubicBezTo>
                    <a:pt x="293" y="4927"/>
                    <a:pt x="0" y="5603"/>
                    <a:pt x="274" y="6151"/>
                  </a:cubicBezTo>
                  <a:cubicBezTo>
                    <a:pt x="448" y="6483"/>
                    <a:pt x="799" y="6678"/>
                    <a:pt x="1162" y="6678"/>
                  </a:cubicBezTo>
                  <a:cubicBezTo>
                    <a:pt x="1219" y="6678"/>
                    <a:pt x="1277" y="6673"/>
                    <a:pt x="1334" y="6663"/>
                  </a:cubicBezTo>
                  <a:cubicBezTo>
                    <a:pt x="4532" y="5987"/>
                    <a:pt x="7072" y="4032"/>
                    <a:pt x="7931" y="1455"/>
                  </a:cubicBezTo>
                  <a:cubicBezTo>
                    <a:pt x="8059" y="1053"/>
                    <a:pt x="7949" y="615"/>
                    <a:pt x="7657" y="322"/>
                  </a:cubicBezTo>
                  <a:cubicBezTo>
                    <a:pt x="7562" y="239"/>
                    <a:pt x="6933" y="1"/>
                    <a:pt x="64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4483113" y="2426402"/>
              <a:ext cx="128279" cy="101268"/>
            </a:xfrm>
            <a:custGeom>
              <a:rect b="b" l="l" r="r" t="t"/>
              <a:pathLst>
                <a:path extrusionOk="0" h="6190" w="7841">
                  <a:moveTo>
                    <a:pt x="878" y="0"/>
                  </a:moveTo>
                  <a:cubicBezTo>
                    <a:pt x="590" y="0"/>
                    <a:pt x="325" y="158"/>
                    <a:pt x="202" y="419"/>
                  </a:cubicBezTo>
                  <a:cubicBezTo>
                    <a:pt x="1" y="858"/>
                    <a:pt x="238" y="1370"/>
                    <a:pt x="714" y="1498"/>
                  </a:cubicBezTo>
                  <a:cubicBezTo>
                    <a:pt x="3144" y="2119"/>
                    <a:pt x="4971" y="3672"/>
                    <a:pt x="5392" y="5591"/>
                  </a:cubicBezTo>
                  <a:cubicBezTo>
                    <a:pt x="5468" y="5941"/>
                    <a:pt x="5771" y="6189"/>
                    <a:pt x="6113" y="6189"/>
                  </a:cubicBezTo>
                  <a:cubicBezTo>
                    <a:pt x="6182" y="6189"/>
                    <a:pt x="6253" y="6179"/>
                    <a:pt x="6324" y="6157"/>
                  </a:cubicBezTo>
                  <a:lnTo>
                    <a:pt x="7183" y="5920"/>
                  </a:lnTo>
                  <a:cubicBezTo>
                    <a:pt x="7621" y="5792"/>
                    <a:pt x="7840" y="5299"/>
                    <a:pt x="7676" y="4897"/>
                  </a:cubicBezTo>
                  <a:cubicBezTo>
                    <a:pt x="6634" y="2521"/>
                    <a:pt x="4149" y="675"/>
                    <a:pt x="1042" y="17"/>
                  </a:cubicBezTo>
                  <a:cubicBezTo>
                    <a:pt x="987" y="6"/>
                    <a:pt x="932" y="0"/>
                    <a:pt x="8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4340814" y="2446116"/>
              <a:ext cx="231707" cy="172811"/>
            </a:xfrm>
            <a:custGeom>
              <a:rect b="b" l="l" r="r" t="t"/>
              <a:pathLst>
                <a:path extrusionOk="0" h="10563" w="14163">
                  <a:moveTo>
                    <a:pt x="7091" y="0"/>
                  </a:moveTo>
                  <a:cubicBezTo>
                    <a:pt x="3180" y="0"/>
                    <a:pt x="0" y="2376"/>
                    <a:pt x="0" y="5281"/>
                  </a:cubicBezTo>
                  <a:cubicBezTo>
                    <a:pt x="0" y="8205"/>
                    <a:pt x="3180" y="10563"/>
                    <a:pt x="7091" y="10563"/>
                  </a:cubicBezTo>
                  <a:cubicBezTo>
                    <a:pt x="10983" y="10563"/>
                    <a:pt x="14163" y="8205"/>
                    <a:pt x="14163" y="5281"/>
                  </a:cubicBezTo>
                  <a:cubicBezTo>
                    <a:pt x="14163" y="2376"/>
                    <a:pt x="10983" y="0"/>
                    <a:pt x="70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4599417" y="2145828"/>
              <a:ext cx="136933" cy="104900"/>
            </a:xfrm>
            <a:custGeom>
              <a:rect b="b" l="l" r="r" t="t"/>
              <a:pathLst>
                <a:path extrusionOk="0" h="6412" w="8370">
                  <a:moveTo>
                    <a:pt x="7543" y="0"/>
                  </a:moveTo>
                  <a:cubicBezTo>
                    <a:pt x="7508" y="0"/>
                    <a:pt x="7473" y="3"/>
                    <a:pt x="7438" y="8"/>
                  </a:cubicBezTo>
                  <a:cubicBezTo>
                    <a:pt x="3948" y="611"/>
                    <a:pt x="1152" y="2658"/>
                    <a:pt x="165" y="5326"/>
                  </a:cubicBezTo>
                  <a:cubicBezTo>
                    <a:pt x="0" y="5765"/>
                    <a:pt x="293" y="6240"/>
                    <a:pt x="750" y="6294"/>
                  </a:cubicBezTo>
                  <a:lnTo>
                    <a:pt x="1535" y="6404"/>
                  </a:lnTo>
                  <a:cubicBezTo>
                    <a:pt x="1570" y="6409"/>
                    <a:pt x="1604" y="6411"/>
                    <a:pt x="1638" y="6411"/>
                  </a:cubicBezTo>
                  <a:cubicBezTo>
                    <a:pt x="1995" y="6411"/>
                    <a:pt x="2291" y="6152"/>
                    <a:pt x="2358" y="5801"/>
                  </a:cubicBezTo>
                  <a:cubicBezTo>
                    <a:pt x="2760" y="3663"/>
                    <a:pt x="4898" y="1945"/>
                    <a:pt x="7694" y="1452"/>
                  </a:cubicBezTo>
                  <a:cubicBezTo>
                    <a:pt x="8096" y="1379"/>
                    <a:pt x="8370" y="959"/>
                    <a:pt x="8260" y="556"/>
                  </a:cubicBezTo>
                  <a:cubicBezTo>
                    <a:pt x="8161" y="226"/>
                    <a:pt x="7868" y="0"/>
                    <a:pt x="7543"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4592546" y="2269723"/>
              <a:ext cx="137833" cy="113866"/>
            </a:xfrm>
            <a:custGeom>
              <a:rect b="b" l="l" r="r" t="t"/>
              <a:pathLst>
                <a:path extrusionOk="0" h="6960" w="8425">
                  <a:moveTo>
                    <a:pt x="2065" y="1"/>
                  </a:moveTo>
                  <a:lnTo>
                    <a:pt x="0" y="110"/>
                  </a:lnTo>
                  <a:cubicBezTo>
                    <a:pt x="201" y="3473"/>
                    <a:pt x="3161" y="6177"/>
                    <a:pt x="7090" y="6945"/>
                  </a:cubicBezTo>
                  <a:cubicBezTo>
                    <a:pt x="7146" y="6955"/>
                    <a:pt x="7201" y="6960"/>
                    <a:pt x="7256" y="6960"/>
                  </a:cubicBezTo>
                  <a:cubicBezTo>
                    <a:pt x="7604" y="6960"/>
                    <a:pt x="7940" y="6767"/>
                    <a:pt x="8114" y="6451"/>
                  </a:cubicBezTo>
                  <a:cubicBezTo>
                    <a:pt x="8424" y="5885"/>
                    <a:pt x="8095" y="5172"/>
                    <a:pt x="7456" y="5026"/>
                  </a:cubicBezTo>
                  <a:cubicBezTo>
                    <a:pt x="4824" y="4423"/>
                    <a:pt x="2723" y="2504"/>
                    <a:pt x="2065" y="1"/>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4781782" y="2266140"/>
              <a:ext cx="148009" cy="115976"/>
            </a:xfrm>
            <a:custGeom>
              <a:rect b="b" l="l" r="r" t="t"/>
              <a:pathLst>
                <a:path extrusionOk="0" h="7089" w="9047">
                  <a:moveTo>
                    <a:pt x="6122" y="0"/>
                  </a:moveTo>
                  <a:cubicBezTo>
                    <a:pt x="5556" y="2540"/>
                    <a:pt x="3473" y="4532"/>
                    <a:pt x="823" y="5208"/>
                  </a:cubicBezTo>
                  <a:cubicBezTo>
                    <a:pt x="275" y="5355"/>
                    <a:pt x="1" y="5976"/>
                    <a:pt x="256" y="6488"/>
                  </a:cubicBezTo>
                  <a:cubicBezTo>
                    <a:pt x="436" y="6861"/>
                    <a:pt x="811" y="7088"/>
                    <a:pt x="1212" y="7088"/>
                  </a:cubicBezTo>
                  <a:cubicBezTo>
                    <a:pt x="1301" y="7088"/>
                    <a:pt x="1391" y="7077"/>
                    <a:pt x="1481" y="7054"/>
                  </a:cubicBezTo>
                  <a:cubicBezTo>
                    <a:pt x="9046" y="4770"/>
                    <a:pt x="8041" y="512"/>
                    <a:pt x="8041" y="512"/>
                  </a:cubicBezTo>
                  <a:lnTo>
                    <a:pt x="6122" y="0"/>
                  </a:ln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4636783" y="2167178"/>
              <a:ext cx="231707" cy="172827"/>
            </a:xfrm>
            <a:custGeom>
              <a:rect b="b" l="l" r="r" t="t"/>
              <a:pathLst>
                <a:path extrusionOk="0" h="10564" w="14163">
                  <a:moveTo>
                    <a:pt x="7073" y="1"/>
                  </a:moveTo>
                  <a:cubicBezTo>
                    <a:pt x="3180" y="1"/>
                    <a:pt x="1" y="2358"/>
                    <a:pt x="1" y="5282"/>
                  </a:cubicBezTo>
                  <a:cubicBezTo>
                    <a:pt x="1" y="8206"/>
                    <a:pt x="3180" y="10563"/>
                    <a:pt x="7073" y="10563"/>
                  </a:cubicBezTo>
                  <a:cubicBezTo>
                    <a:pt x="10983" y="10563"/>
                    <a:pt x="14163" y="8206"/>
                    <a:pt x="14163" y="5282"/>
                  </a:cubicBezTo>
                  <a:cubicBezTo>
                    <a:pt x="14163" y="2358"/>
                    <a:pt x="10983" y="1"/>
                    <a:pt x="7073" y="1"/>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4599417" y="2137747"/>
              <a:ext cx="136933" cy="104606"/>
            </a:xfrm>
            <a:custGeom>
              <a:rect b="b" l="l" r="r" t="t"/>
              <a:pathLst>
                <a:path extrusionOk="0" h="6394" w="8370">
                  <a:moveTo>
                    <a:pt x="7549" y="1"/>
                  </a:moveTo>
                  <a:cubicBezTo>
                    <a:pt x="7513" y="1"/>
                    <a:pt x="7475" y="3"/>
                    <a:pt x="7438" y="9"/>
                  </a:cubicBezTo>
                  <a:cubicBezTo>
                    <a:pt x="3948" y="594"/>
                    <a:pt x="1152" y="2659"/>
                    <a:pt x="165" y="5327"/>
                  </a:cubicBezTo>
                  <a:cubicBezTo>
                    <a:pt x="0" y="5765"/>
                    <a:pt x="293" y="6222"/>
                    <a:pt x="750" y="6295"/>
                  </a:cubicBezTo>
                  <a:lnTo>
                    <a:pt x="1535" y="6386"/>
                  </a:lnTo>
                  <a:cubicBezTo>
                    <a:pt x="1570" y="6391"/>
                    <a:pt x="1604" y="6393"/>
                    <a:pt x="1638" y="6393"/>
                  </a:cubicBezTo>
                  <a:cubicBezTo>
                    <a:pt x="1995" y="6393"/>
                    <a:pt x="2291" y="6134"/>
                    <a:pt x="2358" y="5783"/>
                  </a:cubicBezTo>
                  <a:cubicBezTo>
                    <a:pt x="2760" y="3664"/>
                    <a:pt x="4898" y="1946"/>
                    <a:pt x="7694" y="1453"/>
                  </a:cubicBezTo>
                  <a:cubicBezTo>
                    <a:pt x="8096" y="1361"/>
                    <a:pt x="8370" y="959"/>
                    <a:pt x="8260" y="539"/>
                  </a:cubicBezTo>
                  <a:cubicBezTo>
                    <a:pt x="8162" y="211"/>
                    <a:pt x="7872" y="1"/>
                    <a:pt x="7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4592840" y="2262230"/>
              <a:ext cx="136933" cy="113293"/>
            </a:xfrm>
            <a:custGeom>
              <a:rect b="b" l="l" r="r" t="t"/>
              <a:pathLst>
                <a:path extrusionOk="0" h="6925" w="8370">
                  <a:moveTo>
                    <a:pt x="1323" y="1"/>
                  </a:moveTo>
                  <a:cubicBezTo>
                    <a:pt x="1308" y="1"/>
                    <a:pt x="1294" y="1"/>
                    <a:pt x="1280" y="2"/>
                  </a:cubicBezTo>
                  <a:lnTo>
                    <a:pt x="1042" y="20"/>
                  </a:lnTo>
                  <a:cubicBezTo>
                    <a:pt x="439" y="38"/>
                    <a:pt x="0" y="605"/>
                    <a:pt x="147" y="1208"/>
                  </a:cubicBezTo>
                  <a:cubicBezTo>
                    <a:pt x="859" y="4022"/>
                    <a:pt x="3564" y="6215"/>
                    <a:pt x="7036" y="6909"/>
                  </a:cubicBezTo>
                  <a:cubicBezTo>
                    <a:pt x="7091" y="6919"/>
                    <a:pt x="7146" y="6924"/>
                    <a:pt x="7202" y="6924"/>
                  </a:cubicBezTo>
                  <a:cubicBezTo>
                    <a:pt x="7549" y="6924"/>
                    <a:pt x="7886" y="6731"/>
                    <a:pt x="8059" y="6416"/>
                  </a:cubicBezTo>
                  <a:cubicBezTo>
                    <a:pt x="8370" y="5849"/>
                    <a:pt x="8059" y="5137"/>
                    <a:pt x="7420" y="4991"/>
                  </a:cubicBezTo>
                  <a:cubicBezTo>
                    <a:pt x="5007" y="4442"/>
                    <a:pt x="3052" y="2779"/>
                    <a:pt x="2212" y="605"/>
                  </a:cubicBezTo>
                  <a:cubicBezTo>
                    <a:pt x="2071" y="235"/>
                    <a:pt x="1709"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4782681" y="2264913"/>
              <a:ext cx="131862" cy="109203"/>
            </a:xfrm>
            <a:custGeom>
              <a:rect b="b" l="l" r="r" t="t"/>
              <a:pathLst>
                <a:path extrusionOk="0" h="6675" w="8060">
                  <a:moveTo>
                    <a:pt x="6446" y="1"/>
                  </a:moveTo>
                  <a:cubicBezTo>
                    <a:pt x="6189" y="1"/>
                    <a:pt x="5973" y="67"/>
                    <a:pt x="5903" y="258"/>
                  </a:cubicBezTo>
                  <a:lnTo>
                    <a:pt x="5903" y="276"/>
                  </a:lnTo>
                  <a:cubicBezTo>
                    <a:pt x="5154" y="2451"/>
                    <a:pt x="3253" y="4132"/>
                    <a:pt x="877" y="4772"/>
                  </a:cubicBezTo>
                  <a:cubicBezTo>
                    <a:pt x="293" y="4936"/>
                    <a:pt x="0" y="5594"/>
                    <a:pt x="274" y="6142"/>
                  </a:cubicBezTo>
                  <a:cubicBezTo>
                    <a:pt x="445" y="6468"/>
                    <a:pt x="786" y="6675"/>
                    <a:pt x="1142" y="6675"/>
                  </a:cubicBezTo>
                  <a:cubicBezTo>
                    <a:pt x="1206" y="6675"/>
                    <a:pt x="1270" y="6668"/>
                    <a:pt x="1334" y="6654"/>
                  </a:cubicBezTo>
                  <a:cubicBezTo>
                    <a:pt x="4532" y="5978"/>
                    <a:pt x="7072" y="4023"/>
                    <a:pt x="7931" y="1464"/>
                  </a:cubicBezTo>
                  <a:cubicBezTo>
                    <a:pt x="8059" y="1062"/>
                    <a:pt x="7950" y="624"/>
                    <a:pt x="7657" y="331"/>
                  </a:cubicBezTo>
                  <a:cubicBezTo>
                    <a:pt x="7562" y="236"/>
                    <a:pt x="6930" y="1"/>
                    <a:pt x="64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4636783" y="2158818"/>
              <a:ext cx="231707" cy="173105"/>
            </a:xfrm>
            <a:custGeom>
              <a:rect b="b" l="l" r="r" t="t"/>
              <a:pathLst>
                <a:path extrusionOk="0" h="10581" w="14163">
                  <a:moveTo>
                    <a:pt x="7073" y="0"/>
                  </a:moveTo>
                  <a:cubicBezTo>
                    <a:pt x="3180" y="0"/>
                    <a:pt x="1" y="2376"/>
                    <a:pt x="1" y="5299"/>
                  </a:cubicBezTo>
                  <a:cubicBezTo>
                    <a:pt x="1" y="8205"/>
                    <a:pt x="3180" y="10581"/>
                    <a:pt x="7073" y="10581"/>
                  </a:cubicBezTo>
                  <a:cubicBezTo>
                    <a:pt x="10983" y="10581"/>
                    <a:pt x="14163" y="8205"/>
                    <a:pt x="14163" y="5299"/>
                  </a:cubicBezTo>
                  <a:cubicBezTo>
                    <a:pt x="14163" y="2376"/>
                    <a:pt x="10983" y="0"/>
                    <a:pt x="70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5" name="Google Shape;3505;p72"/>
            <p:cNvGrpSpPr/>
            <p:nvPr/>
          </p:nvGrpSpPr>
          <p:grpSpPr>
            <a:xfrm rot="395378">
              <a:off x="4784375" y="2121235"/>
              <a:ext cx="139377" cy="122295"/>
              <a:chOff x="4524161" y="1163801"/>
              <a:chExt cx="212977" cy="186874"/>
            </a:xfrm>
          </p:grpSpPr>
          <p:sp>
            <p:nvSpPr>
              <p:cNvPr id="3506" name="Google Shape;3506;p72"/>
              <p:cNvSpPr/>
              <p:nvPr/>
            </p:nvSpPr>
            <p:spPr>
              <a:xfrm rot="-362304">
                <a:off x="4533057" y="1185987"/>
                <a:ext cx="196485" cy="154783"/>
              </a:xfrm>
              <a:custGeom>
                <a:rect b="b" l="l" r="r" t="t"/>
                <a:pathLst>
                  <a:path extrusionOk="0" h="6191" w="7859">
                    <a:moveTo>
                      <a:pt x="886" y="0"/>
                    </a:moveTo>
                    <a:cubicBezTo>
                      <a:pt x="609" y="0"/>
                      <a:pt x="340" y="160"/>
                      <a:pt x="202" y="437"/>
                    </a:cubicBezTo>
                    <a:cubicBezTo>
                      <a:pt x="1" y="858"/>
                      <a:pt x="238" y="1388"/>
                      <a:pt x="714" y="1497"/>
                    </a:cubicBezTo>
                    <a:cubicBezTo>
                      <a:pt x="3144" y="2119"/>
                      <a:pt x="4971" y="3690"/>
                      <a:pt x="5392" y="5591"/>
                    </a:cubicBezTo>
                    <a:cubicBezTo>
                      <a:pt x="5467" y="5953"/>
                      <a:pt x="5767" y="6190"/>
                      <a:pt x="6115" y="6190"/>
                    </a:cubicBezTo>
                    <a:cubicBezTo>
                      <a:pt x="6189" y="6190"/>
                      <a:pt x="6265" y="6180"/>
                      <a:pt x="6342" y="6157"/>
                    </a:cubicBezTo>
                    <a:lnTo>
                      <a:pt x="7183" y="5920"/>
                    </a:lnTo>
                    <a:cubicBezTo>
                      <a:pt x="7621" y="5792"/>
                      <a:pt x="7859" y="5317"/>
                      <a:pt x="7676" y="4896"/>
                    </a:cubicBezTo>
                    <a:cubicBezTo>
                      <a:pt x="6634" y="2521"/>
                      <a:pt x="4149" y="675"/>
                      <a:pt x="1042" y="17"/>
                    </a:cubicBezTo>
                    <a:cubicBezTo>
                      <a:pt x="991" y="6"/>
                      <a:pt x="938" y="0"/>
                      <a:pt x="886" y="0"/>
                    </a:cubicBezTo>
                    <a:close/>
                  </a:path>
                </a:pathLst>
              </a:custGeom>
              <a:solidFill>
                <a:srgbClr val="737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rot="-362304">
                <a:off x="4531747" y="1173707"/>
                <a:ext cx="196485" cy="154608"/>
              </a:xfrm>
              <a:custGeom>
                <a:rect b="b" l="l" r="r" t="t"/>
                <a:pathLst>
                  <a:path extrusionOk="0" h="6184" w="7859">
                    <a:moveTo>
                      <a:pt x="885" y="1"/>
                    </a:moveTo>
                    <a:cubicBezTo>
                      <a:pt x="608" y="1"/>
                      <a:pt x="340" y="158"/>
                      <a:pt x="202" y="420"/>
                    </a:cubicBezTo>
                    <a:cubicBezTo>
                      <a:pt x="1" y="858"/>
                      <a:pt x="238" y="1370"/>
                      <a:pt x="714" y="1498"/>
                    </a:cubicBezTo>
                    <a:cubicBezTo>
                      <a:pt x="3144" y="2101"/>
                      <a:pt x="4971" y="3673"/>
                      <a:pt x="5392" y="5591"/>
                    </a:cubicBezTo>
                    <a:cubicBezTo>
                      <a:pt x="5469" y="5946"/>
                      <a:pt x="5780" y="6183"/>
                      <a:pt x="6138" y="6183"/>
                    </a:cubicBezTo>
                    <a:cubicBezTo>
                      <a:pt x="6205" y="6183"/>
                      <a:pt x="6273" y="6175"/>
                      <a:pt x="6342" y="6158"/>
                    </a:cubicBezTo>
                    <a:lnTo>
                      <a:pt x="7183" y="5920"/>
                    </a:lnTo>
                    <a:cubicBezTo>
                      <a:pt x="7621" y="5792"/>
                      <a:pt x="7859" y="5299"/>
                      <a:pt x="7676" y="4897"/>
                    </a:cubicBezTo>
                    <a:cubicBezTo>
                      <a:pt x="6634" y="2521"/>
                      <a:pt x="4149" y="676"/>
                      <a:pt x="1042" y="18"/>
                    </a:cubicBezTo>
                    <a:cubicBezTo>
                      <a:pt x="990" y="6"/>
                      <a:pt x="938" y="1"/>
                      <a:pt x="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8" name="Google Shape;3508;p72"/>
            <p:cNvSpPr/>
            <p:nvPr/>
          </p:nvSpPr>
          <p:spPr>
            <a:xfrm>
              <a:off x="5763267" y="2086763"/>
              <a:ext cx="186880" cy="147093"/>
            </a:xfrm>
            <a:custGeom>
              <a:rect b="b" l="l" r="r" t="t"/>
              <a:pathLst>
                <a:path extrusionOk="0" h="8991" w="11423">
                  <a:moveTo>
                    <a:pt x="5702" y="0"/>
                  </a:moveTo>
                  <a:cubicBezTo>
                    <a:pt x="2541" y="0"/>
                    <a:pt x="1" y="2010"/>
                    <a:pt x="1" y="4496"/>
                  </a:cubicBezTo>
                  <a:cubicBezTo>
                    <a:pt x="1" y="6981"/>
                    <a:pt x="2541" y="8991"/>
                    <a:pt x="5702" y="8991"/>
                  </a:cubicBezTo>
                  <a:cubicBezTo>
                    <a:pt x="8864" y="8991"/>
                    <a:pt x="11422" y="6981"/>
                    <a:pt x="11422" y="4496"/>
                  </a:cubicBezTo>
                  <a:cubicBezTo>
                    <a:pt x="11422" y="2010"/>
                    <a:pt x="8864" y="0"/>
                    <a:pt x="5702" y="0"/>
                  </a:cubicBez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5824257" y="2208727"/>
              <a:ext cx="92107" cy="16164"/>
            </a:xfrm>
            <a:custGeom>
              <a:rect b="b" l="l" r="r" t="t"/>
              <a:pathLst>
                <a:path extrusionOk="0" fill="none" h="988" w="5630">
                  <a:moveTo>
                    <a:pt x="5629" y="1"/>
                  </a:moveTo>
                  <a:cubicBezTo>
                    <a:pt x="4515" y="640"/>
                    <a:pt x="3254" y="988"/>
                    <a:pt x="1974" y="969"/>
                  </a:cubicBezTo>
                  <a:cubicBezTo>
                    <a:pt x="1298" y="969"/>
                    <a:pt x="640" y="878"/>
                    <a:pt x="1" y="714"/>
                  </a:cubicBez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5826662" y="2201856"/>
              <a:ext cx="84908" cy="12270"/>
            </a:xfrm>
            <a:custGeom>
              <a:rect b="b" l="l" r="r" t="t"/>
              <a:pathLst>
                <a:path extrusionOk="0" fill="none" h="750" w="5190">
                  <a:moveTo>
                    <a:pt x="5190" y="1"/>
                  </a:moveTo>
                  <a:cubicBezTo>
                    <a:pt x="4130" y="494"/>
                    <a:pt x="2997" y="750"/>
                    <a:pt x="1827" y="732"/>
                  </a:cubicBezTo>
                  <a:cubicBezTo>
                    <a:pt x="1206" y="732"/>
                    <a:pt x="603" y="658"/>
                    <a:pt x="0" y="531"/>
                  </a:cubicBez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5823374" y="2193479"/>
              <a:ext cx="95379" cy="40982"/>
            </a:xfrm>
            <a:custGeom>
              <a:rect b="b" l="l" r="r" t="t"/>
              <a:pathLst>
                <a:path extrusionOk="0" fill="none" h="2505" w="5830">
                  <a:moveTo>
                    <a:pt x="5829" y="1335"/>
                  </a:moveTo>
                  <a:cubicBezTo>
                    <a:pt x="4696" y="2102"/>
                    <a:pt x="3381" y="2504"/>
                    <a:pt x="2028" y="2486"/>
                  </a:cubicBezTo>
                  <a:cubicBezTo>
                    <a:pt x="1334" y="2486"/>
                    <a:pt x="658" y="2377"/>
                    <a:pt x="0" y="2194"/>
                  </a:cubicBezTo>
                  <a:lnTo>
                    <a:pt x="292" y="385"/>
                  </a:lnTo>
                  <a:cubicBezTo>
                    <a:pt x="877" y="494"/>
                    <a:pt x="1444" y="549"/>
                    <a:pt x="2028" y="549"/>
                  </a:cubicBezTo>
                  <a:cubicBezTo>
                    <a:pt x="3088" y="567"/>
                    <a:pt x="4130" y="385"/>
                    <a:pt x="50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5854163" y="2117258"/>
              <a:ext cx="34994" cy="39166"/>
            </a:xfrm>
            <a:custGeom>
              <a:rect b="b" l="l" r="r" t="t"/>
              <a:pathLst>
                <a:path extrusionOk="0" h="2394" w="2139">
                  <a:moveTo>
                    <a:pt x="0" y="0"/>
                  </a:moveTo>
                  <a:lnTo>
                    <a:pt x="0" y="2394"/>
                  </a:lnTo>
                  <a:lnTo>
                    <a:pt x="2138" y="877"/>
                  </a:lnTo>
                  <a:lnTo>
                    <a:pt x="0" y="0"/>
                  </a:ln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5808715" y="2092440"/>
              <a:ext cx="82536" cy="78348"/>
            </a:xfrm>
            <a:custGeom>
              <a:rect b="b" l="l" r="r" t="t"/>
              <a:pathLst>
                <a:path extrusionOk="0" h="4789" w="5045">
                  <a:moveTo>
                    <a:pt x="1" y="0"/>
                  </a:moveTo>
                  <a:lnTo>
                    <a:pt x="1" y="3308"/>
                  </a:lnTo>
                  <a:lnTo>
                    <a:pt x="2778" y="4788"/>
                  </a:lnTo>
                  <a:lnTo>
                    <a:pt x="5044" y="3418"/>
                  </a:lnTo>
                  <a:lnTo>
                    <a:pt x="4916" y="2394"/>
                  </a:lnTo>
                  <a:lnTo>
                    <a:pt x="3162" y="3344"/>
                  </a:lnTo>
                  <a:lnTo>
                    <a:pt x="2376" y="1517"/>
                  </a:lnTo>
                  <a:lnTo>
                    <a:pt x="1" y="0"/>
                  </a:ln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5805721" y="2083557"/>
              <a:ext cx="55935" cy="34225"/>
            </a:xfrm>
            <a:custGeom>
              <a:rect b="b" l="l" r="r" t="t"/>
              <a:pathLst>
                <a:path extrusionOk="0" h="2092" w="3419">
                  <a:moveTo>
                    <a:pt x="844" y="1"/>
                  </a:moveTo>
                  <a:cubicBezTo>
                    <a:pt x="544" y="1"/>
                    <a:pt x="253" y="166"/>
                    <a:pt x="111" y="452"/>
                  </a:cubicBezTo>
                  <a:cubicBezTo>
                    <a:pt x="1" y="653"/>
                    <a:pt x="92" y="891"/>
                    <a:pt x="275" y="982"/>
                  </a:cubicBezTo>
                  <a:lnTo>
                    <a:pt x="2413" y="2024"/>
                  </a:lnTo>
                  <a:cubicBezTo>
                    <a:pt x="2506" y="2070"/>
                    <a:pt x="2604" y="2092"/>
                    <a:pt x="2700" y="2092"/>
                  </a:cubicBezTo>
                  <a:cubicBezTo>
                    <a:pt x="2942" y="2092"/>
                    <a:pt x="3172" y="1954"/>
                    <a:pt x="3290" y="1731"/>
                  </a:cubicBezTo>
                  <a:cubicBezTo>
                    <a:pt x="3418" y="1439"/>
                    <a:pt x="3308" y="1110"/>
                    <a:pt x="3034" y="982"/>
                  </a:cubicBezTo>
                  <a:lnTo>
                    <a:pt x="1207" y="86"/>
                  </a:lnTo>
                  <a:cubicBezTo>
                    <a:pt x="1090" y="28"/>
                    <a:pt x="966" y="1"/>
                    <a:pt x="844"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5847587" y="2099917"/>
              <a:ext cx="12859" cy="70872"/>
            </a:xfrm>
            <a:custGeom>
              <a:rect b="b" l="l" r="r" t="t"/>
              <a:pathLst>
                <a:path extrusionOk="0" h="4332" w="786">
                  <a:moveTo>
                    <a:pt x="384" y="0"/>
                  </a:moveTo>
                  <a:cubicBezTo>
                    <a:pt x="183" y="0"/>
                    <a:pt x="0" y="183"/>
                    <a:pt x="0" y="402"/>
                  </a:cubicBezTo>
                  <a:lnTo>
                    <a:pt x="0" y="3929"/>
                  </a:lnTo>
                  <a:cubicBezTo>
                    <a:pt x="0" y="4148"/>
                    <a:pt x="183" y="4331"/>
                    <a:pt x="384" y="4331"/>
                  </a:cubicBezTo>
                  <a:lnTo>
                    <a:pt x="402" y="4331"/>
                  </a:lnTo>
                  <a:cubicBezTo>
                    <a:pt x="622" y="4331"/>
                    <a:pt x="786" y="4148"/>
                    <a:pt x="786" y="3929"/>
                  </a:cubicBezTo>
                  <a:lnTo>
                    <a:pt x="786" y="402"/>
                  </a:lnTo>
                  <a:cubicBezTo>
                    <a:pt x="786" y="183"/>
                    <a:pt x="622" y="0"/>
                    <a:pt x="402"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6" name="Google Shape;3516;p72"/>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HALL MAP</a:t>
            </a:r>
            <a:endParaRPr/>
          </a:p>
        </p:txBody>
      </p:sp>
      <p:sp>
        <p:nvSpPr>
          <p:cNvPr id="3517" name="Google Shape;3517;p72"/>
          <p:cNvSpPr txBox="1"/>
          <p:nvPr/>
        </p:nvSpPr>
        <p:spPr>
          <a:xfrm>
            <a:off x="7201251" y="2708243"/>
            <a:ext cx="1227900" cy="257700"/>
          </a:xfrm>
          <a:prstGeom prst="rect">
            <a:avLst/>
          </a:prstGeom>
          <a:noFill/>
          <a:ln>
            <a:noFill/>
          </a:ln>
        </p:spPr>
        <p:txBody>
          <a:bodyPr anchorCtr="0" anchor="ctr" bIns="91425" lIns="91425" spcFirstLastPara="1" rIns="0"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Navigation</a:t>
            </a:r>
            <a:endParaRPr>
              <a:solidFill>
                <a:schemeClr val="dk1"/>
              </a:solidFill>
              <a:latin typeface="Nunito"/>
              <a:ea typeface="Nunito"/>
              <a:cs typeface="Nunito"/>
              <a:sym typeface="Nunito"/>
            </a:endParaRPr>
          </a:p>
        </p:txBody>
      </p:sp>
      <p:sp>
        <p:nvSpPr>
          <p:cNvPr id="3518" name="Google Shape;3518;p72"/>
          <p:cNvSpPr txBox="1"/>
          <p:nvPr/>
        </p:nvSpPr>
        <p:spPr>
          <a:xfrm>
            <a:off x="4844092" y="1348654"/>
            <a:ext cx="1278600" cy="2577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Café</a:t>
            </a:r>
            <a:endParaRPr>
              <a:solidFill>
                <a:schemeClr val="dk1"/>
              </a:solidFill>
              <a:latin typeface="Nunito"/>
              <a:ea typeface="Nunito"/>
              <a:cs typeface="Nunito"/>
              <a:sym typeface="Nunito"/>
            </a:endParaRPr>
          </a:p>
        </p:txBody>
      </p:sp>
      <p:sp>
        <p:nvSpPr>
          <p:cNvPr id="3519" name="Google Shape;3519;p72"/>
          <p:cNvSpPr txBox="1"/>
          <p:nvPr/>
        </p:nvSpPr>
        <p:spPr>
          <a:xfrm>
            <a:off x="7201251" y="1989335"/>
            <a:ext cx="1227900" cy="257700"/>
          </a:xfrm>
          <a:prstGeom prst="rect">
            <a:avLst/>
          </a:prstGeom>
          <a:noFill/>
          <a:ln>
            <a:noFill/>
          </a:ln>
        </p:spPr>
        <p:txBody>
          <a:bodyPr anchorCtr="0" anchor="ctr" bIns="91425" lIns="91425" spcFirstLastPara="1" rIns="0"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New room</a:t>
            </a:r>
            <a:endParaRPr>
              <a:solidFill>
                <a:schemeClr val="dk1"/>
              </a:solidFill>
              <a:latin typeface="Nunito"/>
              <a:ea typeface="Nunito"/>
              <a:cs typeface="Nunito"/>
              <a:sym typeface="Nunito"/>
            </a:endParaRPr>
          </a:p>
        </p:txBody>
      </p:sp>
      <p:sp>
        <p:nvSpPr>
          <p:cNvPr id="3520" name="Google Shape;3520;p72"/>
          <p:cNvSpPr txBox="1"/>
          <p:nvPr/>
        </p:nvSpPr>
        <p:spPr>
          <a:xfrm>
            <a:off x="7259700" y="4307558"/>
            <a:ext cx="1164300" cy="257700"/>
          </a:xfrm>
          <a:prstGeom prst="rect">
            <a:avLst/>
          </a:prstGeom>
          <a:noFill/>
          <a:ln>
            <a:noFill/>
          </a:ln>
        </p:spPr>
        <p:txBody>
          <a:bodyPr anchorCtr="0" anchor="ctr" bIns="91425" lIns="91425" spcFirstLastPara="1" rIns="0" wrap="square" tIns="91425">
            <a:noAutofit/>
          </a:bodyPr>
          <a:lstStyle/>
          <a:p>
            <a:pPr indent="0" lvl="0" marL="0" rtl="0" algn="ctr">
              <a:lnSpc>
                <a:spcPct val="100000"/>
              </a:lnSpc>
              <a:spcBef>
                <a:spcPts val="0"/>
              </a:spcBef>
              <a:spcAft>
                <a:spcPts val="0"/>
              </a:spcAft>
              <a:buNone/>
            </a:pPr>
            <a:r>
              <a:rPr lang="en">
                <a:solidFill>
                  <a:schemeClr val="dk1"/>
                </a:solidFill>
                <a:latin typeface="Nunito"/>
                <a:ea typeface="Nunito"/>
                <a:cs typeface="Nunito"/>
                <a:sym typeface="Nunito"/>
              </a:rPr>
              <a:t>Shields</a:t>
            </a:r>
            <a:endParaRPr>
              <a:solidFill>
                <a:schemeClr val="dk1"/>
              </a:solidFill>
              <a:latin typeface="Nunito"/>
              <a:ea typeface="Nunito"/>
              <a:cs typeface="Nunito"/>
              <a:sym typeface="Nunito"/>
            </a:endParaRPr>
          </a:p>
        </p:txBody>
      </p:sp>
      <p:sp>
        <p:nvSpPr>
          <p:cNvPr id="3521" name="Google Shape;3521;p72"/>
          <p:cNvSpPr txBox="1"/>
          <p:nvPr/>
        </p:nvSpPr>
        <p:spPr>
          <a:xfrm>
            <a:off x="5543625" y="4307558"/>
            <a:ext cx="1669200" cy="2577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Meeting room</a:t>
            </a:r>
            <a:endParaRPr>
              <a:solidFill>
                <a:schemeClr val="dk1"/>
              </a:solidFill>
              <a:latin typeface="Nunito"/>
              <a:ea typeface="Nunito"/>
              <a:cs typeface="Nunito"/>
              <a:sym typeface="Nunito"/>
            </a:endParaRPr>
          </a:p>
        </p:txBody>
      </p:sp>
      <p:sp>
        <p:nvSpPr>
          <p:cNvPr id="3522" name="Google Shape;3522;p72"/>
          <p:cNvSpPr txBox="1"/>
          <p:nvPr/>
        </p:nvSpPr>
        <p:spPr>
          <a:xfrm>
            <a:off x="4173725" y="4307558"/>
            <a:ext cx="964200" cy="25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Nunito"/>
                <a:ea typeface="Nunito"/>
                <a:cs typeface="Nunito"/>
                <a:sym typeface="Nunito"/>
              </a:rPr>
              <a:t>Storage</a:t>
            </a:r>
            <a:endParaRPr>
              <a:solidFill>
                <a:schemeClr val="dk1"/>
              </a:solidFill>
              <a:latin typeface="Nunito"/>
              <a:ea typeface="Nunito"/>
              <a:cs typeface="Nunito"/>
              <a:sym typeface="Nunito"/>
            </a:endParaRPr>
          </a:p>
        </p:txBody>
      </p:sp>
      <p:sp>
        <p:nvSpPr>
          <p:cNvPr id="3523" name="Google Shape;3523;p72"/>
          <p:cNvSpPr txBox="1"/>
          <p:nvPr/>
        </p:nvSpPr>
        <p:spPr>
          <a:xfrm>
            <a:off x="2817150" y="4307558"/>
            <a:ext cx="1278600" cy="25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Nunito"/>
                <a:ea typeface="Nunito"/>
                <a:cs typeface="Nunito"/>
                <a:sym typeface="Nunito"/>
              </a:rPr>
              <a:t>Cables</a:t>
            </a:r>
            <a:endParaRPr>
              <a:solidFill>
                <a:schemeClr val="dk1"/>
              </a:solidFill>
              <a:latin typeface="Nunito"/>
              <a:ea typeface="Nunito"/>
              <a:cs typeface="Nunito"/>
              <a:sym typeface="Nunito"/>
            </a:endParaRPr>
          </a:p>
        </p:txBody>
      </p:sp>
      <p:sp>
        <p:nvSpPr>
          <p:cNvPr id="3524" name="Google Shape;3524;p72"/>
          <p:cNvSpPr txBox="1"/>
          <p:nvPr/>
        </p:nvSpPr>
        <p:spPr>
          <a:xfrm>
            <a:off x="715100" y="4307549"/>
            <a:ext cx="1227900" cy="257700"/>
          </a:xfrm>
          <a:prstGeom prst="rect">
            <a:avLst/>
          </a:prstGeom>
          <a:noFill/>
          <a:ln>
            <a:noFill/>
          </a:ln>
        </p:spPr>
        <p:txBody>
          <a:bodyPr anchorCtr="0" anchor="ctr" bIns="91425" lIns="0"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Motor</a:t>
            </a:r>
            <a:endParaRPr>
              <a:solidFill>
                <a:schemeClr val="dk1"/>
              </a:solidFill>
              <a:latin typeface="Nunito"/>
              <a:ea typeface="Nunito"/>
              <a:cs typeface="Nunito"/>
              <a:sym typeface="Nunito"/>
            </a:endParaRPr>
          </a:p>
        </p:txBody>
      </p:sp>
      <p:sp>
        <p:nvSpPr>
          <p:cNvPr id="3525" name="Google Shape;3525;p72"/>
          <p:cNvSpPr txBox="1"/>
          <p:nvPr/>
        </p:nvSpPr>
        <p:spPr>
          <a:xfrm>
            <a:off x="714950" y="1860475"/>
            <a:ext cx="1227900" cy="257700"/>
          </a:xfrm>
          <a:prstGeom prst="rect">
            <a:avLst/>
          </a:prstGeom>
          <a:noFill/>
          <a:ln>
            <a:noFill/>
          </a:ln>
        </p:spPr>
        <p:txBody>
          <a:bodyPr anchorCtr="0" anchor="ctr" bIns="91425" lIns="0"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Turbomotor</a:t>
            </a:r>
            <a:endParaRPr>
              <a:solidFill>
                <a:schemeClr val="dk1"/>
              </a:solidFill>
              <a:latin typeface="Nunito"/>
              <a:ea typeface="Nunito"/>
              <a:cs typeface="Nunito"/>
              <a:sym typeface="Nunito"/>
            </a:endParaRPr>
          </a:p>
        </p:txBody>
      </p:sp>
      <p:sp>
        <p:nvSpPr>
          <p:cNvPr id="3526" name="Google Shape;3526;p72"/>
          <p:cNvSpPr txBox="1"/>
          <p:nvPr/>
        </p:nvSpPr>
        <p:spPr>
          <a:xfrm>
            <a:off x="714950" y="3278447"/>
            <a:ext cx="1227900" cy="257700"/>
          </a:xfrm>
          <a:prstGeom prst="rect">
            <a:avLst/>
          </a:prstGeom>
          <a:noFill/>
          <a:ln>
            <a:noFill/>
          </a:ln>
        </p:spPr>
        <p:txBody>
          <a:bodyPr anchorCtr="0" anchor="ctr" bIns="91425" lIns="0"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Cameras</a:t>
            </a:r>
            <a:endParaRPr>
              <a:solidFill>
                <a:schemeClr val="dk1"/>
              </a:solidFill>
              <a:latin typeface="Nunito"/>
              <a:ea typeface="Nunito"/>
              <a:cs typeface="Nunito"/>
              <a:sym typeface="Nunito"/>
            </a:endParaRPr>
          </a:p>
        </p:txBody>
      </p:sp>
      <p:sp>
        <p:nvSpPr>
          <p:cNvPr id="3527" name="Google Shape;3527;p72"/>
          <p:cNvSpPr txBox="1"/>
          <p:nvPr/>
        </p:nvSpPr>
        <p:spPr>
          <a:xfrm>
            <a:off x="2577221" y="1348654"/>
            <a:ext cx="1278600" cy="2577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Hospital</a:t>
            </a:r>
            <a:endParaRPr>
              <a:solidFill>
                <a:schemeClr val="dk1"/>
              </a:solidFill>
              <a:latin typeface="Nunito"/>
              <a:ea typeface="Nunito"/>
              <a:cs typeface="Nunito"/>
              <a:sym typeface="Nunito"/>
            </a:endParaRPr>
          </a:p>
        </p:txBody>
      </p:sp>
      <p:sp>
        <p:nvSpPr>
          <p:cNvPr id="3528" name="Google Shape;3528;p72"/>
          <p:cNvSpPr txBox="1"/>
          <p:nvPr/>
        </p:nvSpPr>
        <p:spPr>
          <a:xfrm>
            <a:off x="714950" y="2573595"/>
            <a:ext cx="1227900" cy="257700"/>
          </a:xfrm>
          <a:prstGeom prst="rect">
            <a:avLst/>
          </a:prstGeom>
          <a:noFill/>
          <a:ln>
            <a:noFill/>
          </a:ln>
        </p:spPr>
        <p:txBody>
          <a:bodyPr anchorCtr="0" anchor="ctr" bIns="91425" lIns="0"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Nunito"/>
                <a:ea typeface="Nunito"/>
                <a:cs typeface="Nunito"/>
                <a:sym typeface="Nunito"/>
              </a:rPr>
              <a:t>Machinery</a:t>
            </a:r>
            <a:endParaRPr>
              <a:solidFill>
                <a:schemeClr val="dk1"/>
              </a:solidFill>
              <a:latin typeface="Nunito"/>
              <a:ea typeface="Nunito"/>
              <a:cs typeface="Nunito"/>
              <a:sym typeface="Nunito"/>
            </a:endParaRPr>
          </a:p>
        </p:txBody>
      </p:sp>
      <p:sp>
        <p:nvSpPr>
          <p:cNvPr id="3529" name="Google Shape;3529;p72"/>
          <p:cNvSpPr txBox="1"/>
          <p:nvPr/>
        </p:nvSpPr>
        <p:spPr>
          <a:xfrm>
            <a:off x="7201250" y="3331050"/>
            <a:ext cx="1227900" cy="257700"/>
          </a:xfrm>
          <a:prstGeom prst="rect">
            <a:avLst/>
          </a:prstGeom>
          <a:noFill/>
          <a:ln>
            <a:noFill/>
          </a:ln>
        </p:spPr>
        <p:txBody>
          <a:bodyPr anchorCtr="0" anchor="ctr" bIns="91425" lIns="91425" spcFirstLastPara="1" rIns="0" wrap="square" tIns="91425">
            <a:noAutofit/>
          </a:bodyPr>
          <a:lstStyle/>
          <a:p>
            <a:pPr indent="0" lvl="0" marL="0" rtl="0" algn="l">
              <a:lnSpc>
                <a:spcPct val="100000"/>
              </a:lnSpc>
              <a:spcBef>
                <a:spcPts val="0"/>
              </a:spcBef>
              <a:spcAft>
                <a:spcPts val="0"/>
              </a:spcAft>
              <a:buNone/>
            </a:pPr>
            <a:r>
              <a:rPr lang="en">
                <a:solidFill>
                  <a:schemeClr val="dk1"/>
                </a:solidFill>
                <a:latin typeface="Nunito"/>
                <a:ea typeface="Nunito"/>
                <a:cs typeface="Nunito"/>
                <a:sym typeface="Nunito"/>
              </a:rPr>
              <a:t>Admin</a:t>
            </a:r>
            <a:endParaRPr>
              <a:solidFill>
                <a:schemeClr val="dk1"/>
              </a:solidFill>
              <a:latin typeface="Nunito"/>
              <a:ea typeface="Nunito"/>
              <a:cs typeface="Nunito"/>
              <a:sym typeface="Nunito"/>
            </a:endParaRPr>
          </a:p>
        </p:txBody>
      </p:sp>
      <p:cxnSp>
        <p:nvCxnSpPr>
          <p:cNvPr id="3530" name="Google Shape;3530;p72"/>
          <p:cNvCxnSpPr>
            <a:endCxn id="3527" idx="3"/>
          </p:cNvCxnSpPr>
          <p:nvPr/>
        </p:nvCxnSpPr>
        <p:spPr>
          <a:xfrm rot="10800000">
            <a:off x="3855821" y="1477504"/>
            <a:ext cx="0" cy="1157700"/>
          </a:xfrm>
          <a:prstGeom prst="straightConnector1">
            <a:avLst/>
          </a:prstGeom>
          <a:noFill/>
          <a:ln cap="flat" cmpd="sng" w="9525">
            <a:solidFill>
              <a:schemeClr val="dk1"/>
            </a:solidFill>
            <a:prstDash val="solid"/>
            <a:round/>
            <a:headEnd len="med" w="med" type="oval"/>
            <a:tailEnd len="med" w="med" type="none"/>
          </a:ln>
        </p:spPr>
      </p:cxnSp>
      <p:cxnSp>
        <p:nvCxnSpPr>
          <p:cNvPr id="3531" name="Google Shape;3531;p72"/>
          <p:cNvCxnSpPr>
            <a:endCxn id="3525" idx="3"/>
          </p:cNvCxnSpPr>
          <p:nvPr/>
        </p:nvCxnSpPr>
        <p:spPr>
          <a:xfrm rot="10800000">
            <a:off x="1942850" y="1989325"/>
            <a:ext cx="924300" cy="1200"/>
          </a:xfrm>
          <a:prstGeom prst="straightConnector1">
            <a:avLst/>
          </a:prstGeom>
          <a:noFill/>
          <a:ln cap="flat" cmpd="sng" w="9525">
            <a:solidFill>
              <a:schemeClr val="dk1"/>
            </a:solidFill>
            <a:prstDash val="solid"/>
            <a:round/>
            <a:headEnd len="med" w="med" type="oval"/>
            <a:tailEnd len="med" w="med" type="none"/>
          </a:ln>
        </p:spPr>
      </p:cxnSp>
      <p:cxnSp>
        <p:nvCxnSpPr>
          <p:cNvPr id="3532" name="Google Shape;3532;p72"/>
          <p:cNvCxnSpPr>
            <a:endCxn id="3524" idx="3"/>
          </p:cNvCxnSpPr>
          <p:nvPr/>
        </p:nvCxnSpPr>
        <p:spPr>
          <a:xfrm flipH="1">
            <a:off x="1943000" y="3790499"/>
            <a:ext cx="945600" cy="645900"/>
          </a:xfrm>
          <a:prstGeom prst="bentConnector3">
            <a:avLst>
              <a:gd fmla="val 50000" name="adj1"/>
            </a:avLst>
          </a:prstGeom>
          <a:noFill/>
          <a:ln cap="flat" cmpd="sng" w="9525">
            <a:solidFill>
              <a:schemeClr val="dk1"/>
            </a:solidFill>
            <a:prstDash val="solid"/>
            <a:round/>
            <a:headEnd len="med" w="med" type="oval"/>
            <a:tailEnd len="med" w="med" type="none"/>
          </a:ln>
        </p:spPr>
      </p:cxnSp>
      <p:cxnSp>
        <p:nvCxnSpPr>
          <p:cNvPr id="3533" name="Google Shape;3533;p72"/>
          <p:cNvCxnSpPr>
            <a:endCxn id="3519" idx="1"/>
          </p:cNvCxnSpPr>
          <p:nvPr/>
        </p:nvCxnSpPr>
        <p:spPr>
          <a:xfrm>
            <a:off x="5909151" y="2110085"/>
            <a:ext cx="1292100" cy="8100"/>
          </a:xfrm>
          <a:prstGeom prst="straightConnector1">
            <a:avLst/>
          </a:prstGeom>
          <a:noFill/>
          <a:ln cap="flat" cmpd="sng" w="9525">
            <a:solidFill>
              <a:schemeClr val="dk1"/>
            </a:solidFill>
            <a:prstDash val="solid"/>
            <a:round/>
            <a:headEnd len="med" w="med" type="oval"/>
            <a:tailEnd len="med" w="med" type="none"/>
          </a:ln>
        </p:spPr>
      </p:cxnSp>
      <p:cxnSp>
        <p:nvCxnSpPr>
          <p:cNvPr id="3534" name="Google Shape;3534;p72"/>
          <p:cNvCxnSpPr/>
          <p:nvPr/>
        </p:nvCxnSpPr>
        <p:spPr>
          <a:xfrm>
            <a:off x="6552051" y="2837093"/>
            <a:ext cx="649200" cy="0"/>
          </a:xfrm>
          <a:prstGeom prst="straightConnector1">
            <a:avLst/>
          </a:prstGeom>
          <a:noFill/>
          <a:ln cap="flat" cmpd="sng" w="9525">
            <a:solidFill>
              <a:schemeClr val="dk1"/>
            </a:solidFill>
            <a:prstDash val="solid"/>
            <a:round/>
            <a:headEnd len="med" w="med" type="oval"/>
            <a:tailEnd len="med" w="med" type="none"/>
          </a:ln>
        </p:spPr>
      </p:cxnSp>
      <p:cxnSp>
        <p:nvCxnSpPr>
          <p:cNvPr id="3535" name="Google Shape;3535;p72"/>
          <p:cNvCxnSpPr>
            <a:endCxn id="3529" idx="1"/>
          </p:cNvCxnSpPr>
          <p:nvPr/>
        </p:nvCxnSpPr>
        <p:spPr>
          <a:xfrm>
            <a:off x="5418350" y="3133500"/>
            <a:ext cx="1782900" cy="326400"/>
          </a:xfrm>
          <a:prstGeom prst="bentConnector3">
            <a:avLst>
              <a:gd fmla="val 50000" name="adj1"/>
            </a:avLst>
          </a:prstGeom>
          <a:noFill/>
          <a:ln cap="flat" cmpd="sng" w="9525">
            <a:solidFill>
              <a:schemeClr val="dk1"/>
            </a:solidFill>
            <a:prstDash val="solid"/>
            <a:round/>
            <a:headEnd len="med" w="med" type="oval"/>
            <a:tailEnd len="med" w="med" type="none"/>
          </a:ln>
        </p:spPr>
      </p:cxnSp>
      <p:cxnSp>
        <p:nvCxnSpPr>
          <p:cNvPr id="3536" name="Google Shape;3536;p72"/>
          <p:cNvCxnSpPr>
            <a:endCxn id="3520" idx="0"/>
          </p:cNvCxnSpPr>
          <p:nvPr/>
        </p:nvCxnSpPr>
        <p:spPr>
          <a:xfrm>
            <a:off x="5896050" y="3724058"/>
            <a:ext cx="1945800" cy="583500"/>
          </a:xfrm>
          <a:prstGeom prst="bentConnector2">
            <a:avLst/>
          </a:prstGeom>
          <a:noFill/>
          <a:ln cap="flat" cmpd="sng" w="9525">
            <a:solidFill>
              <a:schemeClr val="dk1"/>
            </a:solidFill>
            <a:prstDash val="solid"/>
            <a:round/>
            <a:headEnd len="med" w="med" type="oval"/>
            <a:tailEnd len="med" w="med" type="none"/>
          </a:ln>
        </p:spPr>
      </p:cxnSp>
      <p:cxnSp>
        <p:nvCxnSpPr>
          <p:cNvPr id="3537" name="Google Shape;3537;p72"/>
          <p:cNvCxnSpPr>
            <a:endCxn id="3521" idx="0"/>
          </p:cNvCxnSpPr>
          <p:nvPr/>
        </p:nvCxnSpPr>
        <p:spPr>
          <a:xfrm>
            <a:off x="5276925" y="4086158"/>
            <a:ext cx="1101300" cy="221400"/>
          </a:xfrm>
          <a:prstGeom prst="bentConnector2">
            <a:avLst/>
          </a:prstGeom>
          <a:noFill/>
          <a:ln cap="flat" cmpd="sng" w="9525">
            <a:solidFill>
              <a:schemeClr val="dk1"/>
            </a:solidFill>
            <a:prstDash val="solid"/>
            <a:round/>
            <a:headEnd len="med" w="med" type="oval"/>
            <a:tailEnd len="med" w="med" type="none"/>
          </a:ln>
        </p:spPr>
      </p:cxnSp>
      <p:cxnSp>
        <p:nvCxnSpPr>
          <p:cNvPr id="3538" name="Google Shape;3538;p72"/>
          <p:cNvCxnSpPr/>
          <p:nvPr/>
        </p:nvCxnSpPr>
        <p:spPr>
          <a:xfrm rot="10800000">
            <a:off x="1942950" y="2743058"/>
            <a:ext cx="628800" cy="0"/>
          </a:xfrm>
          <a:prstGeom prst="straightConnector1">
            <a:avLst/>
          </a:prstGeom>
          <a:noFill/>
          <a:ln cap="flat" cmpd="sng" w="9525">
            <a:solidFill>
              <a:schemeClr val="dk1"/>
            </a:solidFill>
            <a:prstDash val="solid"/>
            <a:round/>
            <a:headEnd len="med" w="med" type="oval"/>
            <a:tailEnd len="med" w="med" type="none"/>
          </a:ln>
        </p:spPr>
      </p:cxnSp>
      <p:cxnSp>
        <p:nvCxnSpPr>
          <p:cNvPr id="3539" name="Google Shape;3539;p72"/>
          <p:cNvCxnSpPr/>
          <p:nvPr/>
        </p:nvCxnSpPr>
        <p:spPr>
          <a:xfrm flipH="1">
            <a:off x="1952550" y="2914508"/>
            <a:ext cx="1381200" cy="542700"/>
          </a:xfrm>
          <a:prstGeom prst="bentConnector3">
            <a:avLst>
              <a:gd fmla="val 59307" name="adj1"/>
            </a:avLst>
          </a:prstGeom>
          <a:noFill/>
          <a:ln cap="flat" cmpd="sng" w="9525">
            <a:solidFill>
              <a:schemeClr val="dk1"/>
            </a:solidFill>
            <a:prstDash val="solid"/>
            <a:round/>
            <a:headEnd len="med" w="med" type="oval"/>
            <a:tailEnd len="med" w="med" type="none"/>
          </a:ln>
        </p:spPr>
      </p:cxnSp>
      <p:cxnSp>
        <p:nvCxnSpPr>
          <p:cNvPr id="3540" name="Google Shape;3540;p72"/>
          <p:cNvCxnSpPr>
            <a:endCxn id="3522" idx="0"/>
          </p:cNvCxnSpPr>
          <p:nvPr/>
        </p:nvCxnSpPr>
        <p:spPr>
          <a:xfrm>
            <a:off x="4655825" y="3887858"/>
            <a:ext cx="0" cy="419700"/>
          </a:xfrm>
          <a:prstGeom prst="straightConnector1">
            <a:avLst/>
          </a:prstGeom>
          <a:noFill/>
          <a:ln cap="flat" cmpd="sng" w="9525">
            <a:solidFill>
              <a:schemeClr val="dk1"/>
            </a:solidFill>
            <a:prstDash val="solid"/>
            <a:round/>
            <a:headEnd len="med" w="med" type="oval"/>
            <a:tailEnd len="med" w="med" type="none"/>
          </a:ln>
        </p:spPr>
      </p:cxnSp>
      <p:cxnSp>
        <p:nvCxnSpPr>
          <p:cNvPr id="3541" name="Google Shape;3541;p72"/>
          <p:cNvCxnSpPr>
            <a:endCxn id="3523" idx="0"/>
          </p:cNvCxnSpPr>
          <p:nvPr/>
        </p:nvCxnSpPr>
        <p:spPr>
          <a:xfrm rot="5400000">
            <a:off x="3286950" y="3700358"/>
            <a:ext cx="776700" cy="437700"/>
          </a:xfrm>
          <a:prstGeom prst="bentConnector3">
            <a:avLst>
              <a:gd fmla="val 50000" name="adj1"/>
            </a:avLst>
          </a:prstGeom>
          <a:noFill/>
          <a:ln cap="flat" cmpd="sng" w="9525">
            <a:solidFill>
              <a:schemeClr val="dk1"/>
            </a:solidFill>
            <a:prstDash val="solid"/>
            <a:round/>
            <a:headEnd len="med" w="med" type="oval"/>
            <a:tailEnd len="med" w="med" type="none"/>
          </a:ln>
        </p:spPr>
      </p:cxnSp>
      <p:sp>
        <p:nvSpPr>
          <p:cNvPr id="3542" name="Google Shape;3542;p72"/>
          <p:cNvSpPr/>
          <p:nvPr/>
        </p:nvSpPr>
        <p:spPr>
          <a:xfrm>
            <a:off x="-2680036" y="2402426"/>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flipH="1">
            <a:off x="8266309" y="539499"/>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44" name="Google Shape;3544;p72"/>
          <p:cNvCxnSpPr>
            <a:endCxn id="3518" idx="1"/>
          </p:cNvCxnSpPr>
          <p:nvPr/>
        </p:nvCxnSpPr>
        <p:spPr>
          <a:xfrm rot="-5400000">
            <a:off x="4544242" y="1677454"/>
            <a:ext cx="499800" cy="99900"/>
          </a:xfrm>
          <a:prstGeom prst="bentConnector2">
            <a:avLst/>
          </a:prstGeom>
          <a:noFill/>
          <a:ln cap="flat" cmpd="sng" w="9525">
            <a:solidFill>
              <a:schemeClr val="dk1"/>
            </a:solidFill>
            <a:prstDash val="solid"/>
            <a:round/>
            <a:headEnd len="med" w="med" type="oval"/>
            <a:tailEnd len="med" w="med" type="none"/>
          </a:ln>
        </p:spPr>
      </p:cxnSp>
      <p:sp>
        <p:nvSpPr>
          <p:cNvPr id="3545" name="Google Shape;3545;p72"/>
          <p:cNvSpPr/>
          <p:nvPr/>
        </p:nvSpPr>
        <p:spPr>
          <a:xfrm>
            <a:off x="8021400" y="1566450"/>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2"/>
          <p:cNvSpPr/>
          <p:nvPr/>
        </p:nvSpPr>
        <p:spPr>
          <a:xfrm>
            <a:off x="8266288" y="3536150"/>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2"/>
          <p:cNvSpPr/>
          <p:nvPr/>
        </p:nvSpPr>
        <p:spPr>
          <a:xfrm>
            <a:off x="1049850" y="15664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2"/>
          <p:cNvSpPr/>
          <p:nvPr/>
        </p:nvSpPr>
        <p:spPr>
          <a:xfrm>
            <a:off x="7249875" y="44398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2" name="Shape 3552"/>
        <p:cNvGrpSpPr/>
        <p:nvPr/>
      </p:nvGrpSpPr>
      <p:grpSpPr>
        <a:xfrm>
          <a:off x="0" y="0"/>
          <a:ext cx="0" cy="0"/>
          <a:chOff x="0" y="0"/>
          <a:chExt cx="0" cy="0"/>
        </a:xfrm>
      </p:grpSpPr>
      <p:sp>
        <p:nvSpPr>
          <p:cNvPr id="3553" name="Google Shape;3553;p73"/>
          <p:cNvSpPr/>
          <p:nvPr/>
        </p:nvSpPr>
        <p:spPr>
          <a:xfrm>
            <a:off x="919650" y="1817102"/>
            <a:ext cx="1732500" cy="1721400"/>
          </a:xfrm>
          <a:prstGeom prst="ellipse">
            <a:avLst/>
          </a:prstGeom>
          <a:noFill/>
          <a:ln cap="flat" cmpd="sng" w="19050">
            <a:solidFill>
              <a:srgbClr val="FFFFFF"/>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3"/>
          <p:cNvSpPr txBox="1"/>
          <p:nvPr>
            <p:ph type="title"/>
          </p:nvPr>
        </p:nvSpPr>
        <p:spPr>
          <a:xfrm>
            <a:off x="720000" y="449064"/>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BEST PLAYERS</a:t>
            </a:r>
            <a:endParaRPr/>
          </a:p>
        </p:txBody>
      </p:sp>
      <p:grpSp>
        <p:nvGrpSpPr>
          <p:cNvPr id="3555" name="Google Shape;3555;p73"/>
          <p:cNvGrpSpPr/>
          <p:nvPr/>
        </p:nvGrpSpPr>
        <p:grpSpPr>
          <a:xfrm>
            <a:off x="988995" y="1903689"/>
            <a:ext cx="1593810" cy="1548226"/>
            <a:chOff x="2242275" y="2205100"/>
            <a:chExt cx="2566935" cy="2493520"/>
          </a:xfrm>
        </p:grpSpPr>
        <p:sp>
          <p:nvSpPr>
            <p:cNvPr id="3556" name="Google Shape;3556;p73"/>
            <p:cNvSpPr/>
            <p:nvPr/>
          </p:nvSpPr>
          <p:spPr>
            <a:xfrm>
              <a:off x="2315623" y="2205100"/>
              <a:ext cx="2493587" cy="2493520"/>
            </a:xfrm>
            <a:custGeom>
              <a:rect b="b" l="l" r="r" t="t"/>
              <a:pathLst>
                <a:path extrusionOk="0" h="36783" w="36784">
                  <a:moveTo>
                    <a:pt x="18384" y="1"/>
                  </a:moveTo>
                  <a:cubicBezTo>
                    <a:pt x="8232" y="1"/>
                    <a:pt x="1" y="8232"/>
                    <a:pt x="1" y="18384"/>
                  </a:cubicBezTo>
                  <a:cubicBezTo>
                    <a:pt x="1" y="28551"/>
                    <a:pt x="8232" y="36783"/>
                    <a:pt x="18384" y="36783"/>
                  </a:cubicBezTo>
                  <a:cubicBezTo>
                    <a:pt x="28552" y="36783"/>
                    <a:pt x="36783" y="28551"/>
                    <a:pt x="36783" y="18384"/>
                  </a:cubicBezTo>
                  <a:cubicBezTo>
                    <a:pt x="36783" y="8232"/>
                    <a:pt x="28552" y="1"/>
                    <a:pt x="183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3"/>
            <p:cNvSpPr/>
            <p:nvPr/>
          </p:nvSpPr>
          <p:spPr>
            <a:xfrm>
              <a:off x="2242275" y="2328950"/>
              <a:ext cx="2510060" cy="1716646"/>
            </a:xfrm>
            <a:custGeom>
              <a:rect b="b" l="l" r="r" t="t"/>
              <a:pathLst>
                <a:path extrusionOk="0" h="25323" w="37027">
                  <a:moveTo>
                    <a:pt x="19506" y="0"/>
                  </a:moveTo>
                  <a:cubicBezTo>
                    <a:pt x="19250" y="0"/>
                    <a:pt x="18993" y="6"/>
                    <a:pt x="18735" y="18"/>
                  </a:cubicBezTo>
                  <a:cubicBezTo>
                    <a:pt x="12851" y="277"/>
                    <a:pt x="7531" y="3616"/>
                    <a:pt x="4757" y="8814"/>
                  </a:cubicBezTo>
                  <a:cubicBezTo>
                    <a:pt x="1982" y="14012"/>
                    <a:pt x="2165" y="20292"/>
                    <a:pt x="5229" y="25322"/>
                  </a:cubicBezTo>
                  <a:lnTo>
                    <a:pt x="5595" y="25109"/>
                  </a:lnTo>
                  <a:cubicBezTo>
                    <a:pt x="1" y="15902"/>
                    <a:pt x="4726" y="3920"/>
                    <a:pt x="15092" y="1009"/>
                  </a:cubicBezTo>
                  <a:cubicBezTo>
                    <a:pt x="16573" y="595"/>
                    <a:pt x="18052" y="399"/>
                    <a:pt x="19499" y="399"/>
                  </a:cubicBezTo>
                  <a:cubicBezTo>
                    <a:pt x="28179" y="399"/>
                    <a:pt x="35716" y="7440"/>
                    <a:pt x="35716" y="16664"/>
                  </a:cubicBezTo>
                  <a:cubicBezTo>
                    <a:pt x="35731" y="19149"/>
                    <a:pt x="35152" y="21618"/>
                    <a:pt x="34054" y="23843"/>
                  </a:cubicBezTo>
                  <a:lnTo>
                    <a:pt x="34435" y="24042"/>
                  </a:lnTo>
                  <a:cubicBezTo>
                    <a:pt x="37027" y="18752"/>
                    <a:pt x="36661" y="12487"/>
                    <a:pt x="33429" y="7548"/>
                  </a:cubicBezTo>
                  <a:cubicBezTo>
                    <a:pt x="30354" y="2840"/>
                    <a:pt x="25104" y="0"/>
                    <a:pt x="19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3"/>
            <p:cNvSpPr/>
            <p:nvPr/>
          </p:nvSpPr>
          <p:spPr>
            <a:xfrm>
              <a:off x="2544004" y="2536858"/>
              <a:ext cx="2035801" cy="1850667"/>
            </a:xfrm>
            <a:custGeom>
              <a:rect b="b" l="l" r="r" t="t"/>
              <a:pathLst>
                <a:path extrusionOk="0" h="27300" w="30031">
                  <a:moveTo>
                    <a:pt x="15007" y="1"/>
                  </a:moveTo>
                  <a:cubicBezTo>
                    <a:pt x="8820" y="1"/>
                    <a:pt x="3212" y="4235"/>
                    <a:pt x="1723" y="10518"/>
                  </a:cubicBezTo>
                  <a:cubicBezTo>
                    <a:pt x="1" y="17850"/>
                    <a:pt x="4543" y="25197"/>
                    <a:pt x="11875" y="26935"/>
                  </a:cubicBezTo>
                  <a:cubicBezTo>
                    <a:pt x="12925" y="27181"/>
                    <a:pt x="13975" y="27300"/>
                    <a:pt x="15009" y="27300"/>
                  </a:cubicBezTo>
                  <a:cubicBezTo>
                    <a:pt x="21196" y="27300"/>
                    <a:pt x="26803" y="23065"/>
                    <a:pt x="28292" y="16783"/>
                  </a:cubicBezTo>
                  <a:cubicBezTo>
                    <a:pt x="30030" y="9451"/>
                    <a:pt x="25488" y="2103"/>
                    <a:pt x="18140" y="366"/>
                  </a:cubicBezTo>
                  <a:cubicBezTo>
                    <a:pt x="17091" y="119"/>
                    <a:pt x="16041" y="1"/>
                    <a:pt x="15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3"/>
            <p:cNvSpPr/>
            <p:nvPr/>
          </p:nvSpPr>
          <p:spPr>
            <a:xfrm>
              <a:off x="2576658" y="2647623"/>
              <a:ext cx="1933857" cy="1806133"/>
            </a:xfrm>
            <a:custGeom>
              <a:rect b="b" l="l" r="r" t="t"/>
              <a:pathLst>
                <a:path extrusionOk="0" fill="none" h="26418" w="28856">
                  <a:moveTo>
                    <a:pt x="21676" y="0"/>
                  </a:moveTo>
                  <a:cubicBezTo>
                    <a:pt x="26280" y="2729"/>
                    <a:pt x="28856" y="7912"/>
                    <a:pt x="28276" y="13232"/>
                  </a:cubicBezTo>
                  <a:cubicBezTo>
                    <a:pt x="27697" y="18552"/>
                    <a:pt x="24069" y="23048"/>
                    <a:pt x="18978" y="24725"/>
                  </a:cubicBezTo>
                  <a:cubicBezTo>
                    <a:pt x="13887" y="26417"/>
                    <a:pt x="8293" y="24969"/>
                    <a:pt x="4649" y="21036"/>
                  </a:cubicBezTo>
                  <a:cubicBezTo>
                    <a:pt x="1021" y="17104"/>
                    <a:pt x="0" y="11418"/>
                    <a:pt x="2073" y="6479"/>
                  </a:cubicBezTo>
                </a:path>
              </a:pathLst>
            </a:custGeom>
            <a:noFill/>
            <a:ln cap="flat" cmpd="sng" w="9525">
              <a:solidFill>
                <a:schemeClr val="lt1"/>
              </a:solidFill>
              <a:prstDash val="solid"/>
              <a:miter lim="1524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3"/>
            <p:cNvSpPr/>
            <p:nvPr/>
          </p:nvSpPr>
          <p:spPr>
            <a:xfrm>
              <a:off x="2624605" y="4051667"/>
              <a:ext cx="108600" cy="100329"/>
            </a:xfrm>
            <a:custGeom>
              <a:rect b="b" l="l" r="r" t="t"/>
              <a:pathLst>
                <a:path extrusionOk="0" h="1480" w="1602">
                  <a:moveTo>
                    <a:pt x="1312" y="1"/>
                  </a:moveTo>
                  <a:lnTo>
                    <a:pt x="1190" y="107"/>
                  </a:lnTo>
                  <a:lnTo>
                    <a:pt x="1266" y="199"/>
                  </a:lnTo>
                  <a:lnTo>
                    <a:pt x="214" y="1144"/>
                  </a:lnTo>
                  <a:lnTo>
                    <a:pt x="123" y="1037"/>
                  </a:lnTo>
                  <a:lnTo>
                    <a:pt x="1" y="1144"/>
                  </a:lnTo>
                  <a:lnTo>
                    <a:pt x="306" y="1479"/>
                  </a:lnTo>
                  <a:lnTo>
                    <a:pt x="428" y="1372"/>
                  </a:lnTo>
                  <a:lnTo>
                    <a:pt x="336" y="1281"/>
                  </a:lnTo>
                  <a:lnTo>
                    <a:pt x="1388" y="351"/>
                  </a:lnTo>
                  <a:lnTo>
                    <a:pt x="1479" y="443"/>
                  </a:lnTo>
                  <a:lnTo>
                    <a:pt x="1601" y="336"/>
                  </a:lnTo>
                  <a:lnTo>
                    <a:pt x="13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3"/>
            <p:cNvSpPr/>
            <p:nvPr/>
          </p:nvSpPr>
          <p:spPr>
            <a:xfrm>
              <a:off x="2681480" y="4108474"/>
              <a:ext cx="138495" cy="139580"/>
            </a:xfrm>
            <a:custGeom>
              <a:rect b="b" l="l" r="r" t="t"/>
              <a:pathLst>
                <a:path extrusionOk="0" h="2059" w="2043">
                  <a:moveTo>
                    <a:pt x="1220" y="1"/>
                  </a:moveTo>
                  <a:lnTo>
                    <a:pt x="0" y="1251"/>
                  </a:lnTo>
                  <a:lnTo>
                    <a:pt x="137" y="1373"/>
                  </a:lnTo>
                  <a:lnTo>
                    <a:pt x="1128" y="336"/>
                  </a:lnTo>
                  <a:lnTo>
                    <a:pt x="534" y="1388"/>
                  </a:lnTo>
                  <a:lnTo>
                    <a:pt x="656" y="1510"/>
                  </a:lnTo>
                  <a:lnTo>
                    <a:pt x="1692" y="900"/>
                  </a:lnTo>
                  <a:lnTo>
                    <a:pt x="686" y="1922"/>
                  </a:lnTo>
                  <a:lnTo>
                    <a:pt x="823" y="2059"/>
                  </a:lnTo>
                  <a:lnTo>
                    <a:pt x="2043" y="809"/>
                  </a:lnTo>
                  <a:lnTo>
                    <a:pt x="1845" y="626"/>
                  </a:lnTo>
                  <a:lnTo>
                    <a:pt x="823" y="1220"/>
                  </a:lnTo>
                  <a:lnTo>
                    <a:pt x="1402" y="199"/>
                  </a:lnTo>
                  <a:lnTo>
                    <a:pt x="12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3"/>
            <p:cNvSpPr/>
            <p:nvPr/>
          </p:nvSpPr>
          <p:spPr>
            <a:xfrm>
              <a:off x="2782689" y="4197345"/>
              <a:ext cx="109616" cy="98228"/>
            </a:xfrm>
            <a:custGeom>
              <a:rect b="b" l="l" r="r" t="t"/>
              <a:pathLst>
                <a:path extrusionOk="0" h="1449" w="1617">
                  <a:moveTo>
                    <a:pt x="1144" y="229"/>
                  </a:moveTo>
                  <a:lnTo>
                    <a:pt x="1312" y="367"/>
                  </a:lnTo>
                  <a:cubicBezTo>
                    <a:pt x="1373" y="397"/>
                    <a:pt x="1403" y="458"/>
                    <a:pt x="1419" y="519"/>
                  </a:cubicBezTo>
                  <a:cubicBezTo>
                    <a:pt x="1419" y="580"/>
                    <a:pt x="1403" y="641"/>
                    <a:pt x="1373" y="687"/>
                  </a:cubicBezTo>
                  <a:lnTo>
                    <a:pt x="1083" y="1037"/>
                  </a:lnTo>
                  <a:cubicBezTo>
                    <a:pt x="1042" y="1095"/>
                    <a:pt x="975" y="1125"/>
                    <a:pt x="910" y="1125"/>
                  </a:cubicBezTo>
                  <a:cubicBezTo>
                    <a:pt x="854" y="1125"/>
                    <a:pt x="799" y="1102"/>
                    <a:pt x="763" y="1053"/>
                  </a:cubicBezTo>
                  <a:lnTo>
                    <a:pt x="595" y="915"/>
                  </a:lnTo>
                  <a:lnTo>
                    <a:pt x="1144" y="229"/>
                  </a:lnTo>
                  <a:close/>
                  <a:moveTo>
                    <a:pt x="1114" y="1"/>
                  </a:moveTo>
                  <a:lnTo>
                    <a:pt x="1" y="1327"/>
                  </a:lnTo>
                  <a:lnTo>
                    <a:pt x="153" y="1449"/>
                  </a:lnTo>
                  <a:lnTo>
                    <a:pt x="504" y="1037"/>
                  </a:lnTo>
                  <a:lnTo>
                    <a:pt x="672" y="1175"/>
                  </a:lnTo>
                  <a:cubicBezTo>
                    <a:pt x="748" y="1251"/>
                    <a:pt x="855" y="1297"/>
                    <a:pt x="977" y="1297"/>
                  </a:cubicBezTo>
                  <a:cubicBezTo>
                    <a:pt x="1068" y="1297"/>
                    <a:pt x="1175" y="1236"/>
                    <a:pt x="1236" y="1159"/>
                  </a:cubicBezTo>
                  <a:lnTo>
                    <a:pt x="1525" y="809"/>
                  </a:lnTo>
                  <a:cubicBezTo>
                    <a:pt x="1586" y="733"/>
                    <a:pt x="1617" y="626"/>
                    <a:pt x="1617" y="519"/>
                  </a:cubicBezTo>
                  <a:cubicBezTo>
                    <a:pt x="1586" y="412"/>
                    <a:pt x="1510" y="306"/>
                    <a:pt x="1419" y="245"/>
                  </a:cubicBezTo>
                  <a:lnTo>
                    <a:pt x="11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3"/>
            <p:cNvSpPr/>
            <p:nvPr/>
          </p:nvSpPr>
          <p:spPr>
            <a:xfrm>
              <a:off x="2874679" y="4264523"/>
              <a:ext cx="103380" cy="116870"/>
            </a:xfrm>
            <a:custGeom>
              <a:rect b="b" l="l" r="r" t="t"/>
              <a:pathLst>
                <a:path extrusionOk="0" h="1724" w="1525">
                  <a:moveTo>
                    <a:pt x="996" y="172"/>
                  </a:moveTo>
                  <a:cubicBezTo>
                    <a:pt x="1050" y="172"/>
                    <a:pt x="1111" y="195"/>
                    <a:pt x="1174" y="245"/>
                  </a:cubicBezTo>
                  <a:cubicBezTo>
                    <a:pt x="1327" y="336"/>
                    <a:pt x="1357" y="458"/>
                    <a:pt x="1281" y="565"/>
                  </a:cubicBezTo>
                  <a:lnTo>
                    <a:pt x="671" y="1449"/>
                  </a:lnTo>
                  <a:cubicBezTo>
                    <a:pt x="630" y="1514"/>
                    <a:pt x="576" y="1544"/>
                    <a:pt x="514" y="1544"/>
                  </a:cubicBezTo>
                  <a:cubicBezTo>
                    <a:pt x="460" y="1544"/>
                    <a:pt x="400" y="1522"/>
                    <a:pt x="336" y="1479"/>
                  </a:cubicBezTo>
                  <a:cubicBezTo>
                    <a:pt x="184" y="1373"/>
                    <a:pt x="153" y="1266"/>
                    <a:pt x="229" y="1144"/>
                  </a:cubicBezTo>
                  <a:lnTo>
                    <a:pt x="839" y="260"/>
                  </a:lnTo>
                  <a:cubicBezTo>
                    <a:pt x="880" y="203"/>
                    <a:pt x="934" y="172"/>
                    <a:pt x="996" y="172"/>
                  </a:cubicBezTo>
                  <a:close/>
                  <a:moveTo>
                    <a:pt x="930" y="1"/>
                  </a:moveTo>
                  <a:cubicBezTo>
                    <a:pt x="839" y="16"/>
                    <a:pt x="748" y="77"/>
                    <a:pt x="687" y="168"/>
                  </a:cubicBezTo>
                  <a:lnTo>
                    <a:pt x="77" y="1037"/>
                  </a:lnTo>
                  <a:cubicBezTo>
                    <a:pt x="16" y="1129"/>
                    <a:pt x="1" y="1235"/>
                    <a:pt x="16" y="1342"/>
                  </a:cubicBezTo>
                  <a:cubicBezTo>
                    <a:pt x="62" y="1449"/>
                    <a:pt x="138" y="1540"/>
                    <a:pt x="244" y="1601"/>
                  </a:cubicBezTo>
                  <a:cubicBezTo>
                    <a:pt x="336" y="1677"/>
                    <a:pt x="458" y="1723"/>
                    <a:pt x="580" y="1723"/>
                  </a:cubicBezTo>
                  <a:cubicBezTo>
                    <a:pt x="687" y="1708"/>
                    <a:pt x="778" y="1647"/>
                    <a:pt x="824" y="1555"/>
                  </a:cubicBezTo>
                  <a:lnTo>
                    <a:pt x="1433" y="671"/>
                  </a:lnTo>
                  <a:cubicBezTo>
                    <a:pt x="1494" y="595"/>
                    <a:pt x="1525" y="488"/>
                    <a:pt x="1494" y="382"/>
                  </a:cubicBezTo>
                  <a:cubicBezTo>
                    <a:pt x="1403" y="153"/>
                    <a:pt x="1174" y="16"/>
                    <a:pt x="9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3"/>
            <p:cNvSpPr/>
            <p:nvPr/>
          </p:nvSpPr>
          <p:spPr>
            <a:xfrm>
              <a:off x="2967686" y="4322008"/>
              <a:ext cx="102363" cy="118700"/>
            </a:xfrm>
            <a:custGeom>
              <a:rect b="b" l="l" r="r" t="t"/>
              <a:pathLst>
                <a:path extrusionOk="0" h="1751" w="1510">
                  <a:moveTo>
                    <a:pt x="943" y="1"/>
                  </a:moveTo>
                  <a:cubicBezTo>
                    <a:pt x="918" y="1"/>
                    <a:pt x="893" y="3"/>
                    <a:pt x="869" y="6"/>
                  </a:cubicBezTo>
                  <a:cubicBezTo>
                    <a:pt x="763" y="22"/>
                    <a:pt x="671" y="98"/>
                    <a:pt x="625" y="189"/>
                  </a:cubicBezTo>
                  <a:cubicBezTo>
                    <a:pt x="595" y="250"/>
                    <a:pt x="564" y="311"/>
                    <a:pt x="564" y="387"/>
                  </a:cubicBezTo>
                  <a:cubicBezTo>
                    <a:pt x="549" y="448"/>
                    <a:pt x="564" y="509"/>
                    <a:pt x="580" y="570"/>
                  </a:cubicBezTo>
                  <a:lnTo>
                    <a:pt x="778" y="1195"/>
                  </a:lnTo>
                  <a:cubicBezTo>
                    <a:pt x="793" y="1241"/>
                    <a:pt x="793" y="1302"/>
                    <a:pt x="793" y="1348"/>
                  </a:cubicBezTo>
                  <a:cubicBezTo>
                    <a:pt x="778" y="1393"/>
                    <a:pt x="763" y="1439"/>
                    <a:pt x="732" y="1485"/>
                  </a:cubicBezTo>
                  <a:cubicBezTo>
                    <a:pt x="702" y="1531"/>
                    <a:pt x="656" y="1561"/>
                    <a:pt x="610" y="1576"/>
                  </a:cubicBezTo>
                  <a:cubicBezTo>
                    <a:pt x="534" y="1576"/>
                    <a:pt x="473" y="1561"/>
                    <a:pt x="412" y="1531"/>
                  </a:cubicBezTo>
                  <a:cubicBezTo>
                    <a:pt x="351" y="1500"/>
                    <a:pt x="305" y="1439"/>
                    <a:pt x="275" y="1378"/>
                  </a:cubicBezTo>
                  <a:cubicBezTo>
                    <a:pt x="244" y="1332"/>
                    <a:pt x="260" y="1271"/>
                    <a:pt x="290" y="1226"/>
                  </a:cubicBezTo>
                  <a:lnTo>
                    <a:pt x="397" y="1012"/>
                  </a:lnTo>
                  <a:lnTo>
                    <a:pt x="229" y="921"/>
                  </a:lnTo>
                  <a:lnTo>
                    <a:pt x="122" y="1119"/>
                  </a:lnTo>
                  <a:cubicBezTo>
                    <a:pt x="0" y="1332"/>
                    <a:pt x="77" y="1515"/>
                    <a:pt x="336" y="1668"/>
                  </a:cubicBezTo>
                  <a:cubicBezTo>
                    <a:pt x="440" y="1723"/>
                    <a:pt x="534" y="1751"/>
                    <a:pt x="618" y="1751"/>
                  </a:cubicBezTo>
                  <a:cubicBezTo>
                    <a:pt x="742" y="1751"/>
                    <a:pt x="842" y="1689"/>
                    <a:pt x="915" y="1561"/>
                  </a:cubicBezTo>
                  <a:cubicBezTo>
                    <a:pt x="946" y="1500"/>
                    <a:pt x="961" y="1424"/>
                    <a:pt x="961" y="1348"/>
                  </a:cubicBezTo>
                  <a:cubicBezTo>
                    <a:pt x="976" y="1287"/>
                    <a:pt x="961" y="1226"/>
                    <a:pt x="946" y="1165"/>
                  </a:cubicBezTo>
                  <a:lnTo>
                    <a:pt x="763" y="525"/>
                  </a:lnTo>
                  <a:cubicBezTo>
                    <a:pt x="747" y="479"/>
                    <a:pt x="732" y="433"/>
                    <a:pt x="747" y="387"/>
                  </a:cubicBezTo>
                  <a:cubicBezTo>
                    <a:pt x="747" y="342"/>
                    <a:pt x="778" y="296"/>
                    <a:pt x="793" y="250"/>
                  </a:cubicBezTo>
                  <a:cubicBezTo>
                    <a:pt x="824" y="204"/>
                    <a:pt x="869" y="159"/>
                    <a:pt x="930" y="159"/>
                  </a:cubicBezTo>
                  <a:cubicBezTo>
                    <a:pt x="941" y="157"/>
                    <a:pt x="951" y="157"/>
                    <a:pt x="962" y="157"/>
                  </a:cubicBezTo>
                  <a:cubicBezTo>
                    <a:pt x="1075" y="157"/>
                    <a:pt x="1195" y="230"/>
                    <a:pt x="1250" y="342"/>
                  </a:cubicBezTo>
                  <a:cubicBezTo>
                    <a:pt x="1266" y="403"/>
                    <a:pt x="1266" y="464"/>
                    <a:pt x="1235" y="509"/>
                  </a:cubicBezTo>
                  <a:lnTo>
                    <a:pt x="1113" y="707"/>
                  </a:lnTo>
                  <a:lnTo>
                    <a:pt x="1281" y="799"/>
                  </a:lnTo>
                  <a:lnTo>
                    <a:pt x="1388" y="616"/>
                  </a:lnTo>
                  <a:cubicBezTo>
                    <a:pt x="1510" y="387"/>
                    <a:pt x="1449" y="220"/>
                    <a:pt x="1205" y="82"/>
                  </a:cubicBezTo>
                  <a:cubicBezTo>
                    <a:pt x="1122" y="23"/>
                    <a:pt x="1030"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3"/>
            <p:cNvSpPr/>
            <p:nvPr/>
          </p:nvSpPr>
          <p:spPr>
            <a:xfrm>
              <a:off x="3080351" y="4359631"/>
              <a:ext cx="80602" cy="121954"/>
            </a:xfrm>
            <a:custGeom>
              <a:rect b="b" l="l" r="r" t="t"/>
              <a:pathLst>
                <a:path extrusionOk="0" h="1799" w="1189">
                  <a:moveTo>
                    <a:pt x="381" y="0"/>
                  </a:moveTo>
                  <a:lnTo>
                    <a:pt x="320" y="152"/>
                  </a:lnTo>
                  <a:lnTo>
                    <a:pt x="640" y="290"/>
                  </a:lnTo>
                  <a:lnTo>
                    <a:pt x="0" y="1738"/>
                  </a:lnTo>
                  <a:lnTo>
                    <a:pt x="168" y="1799"/>
                  </a:lnTo>
                  <a:lnTo>
                    <a:pt x="808" y="366"/>
                  </a:lnTo>
                  <a:lnTo>
                    <a:pt x="1128" y="503"/>
                  </a:lnTo>
                  <a:lnTo>
                    <a:pt x="1189" y="366"/>
                  </a:lnTo>
                  <a:lnTo>
                    <a:pt x="3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3"/>
            <p:cNvSpPr/>
            <p:nvPr/>
          </p:nvSpPr>
          <p:spPr>
            <a:xfrm>
              <a:off x="3161969" y="4401592"/>
              <a:ext cx="85822" cy="121751"/>
            </a:xfrm>
            <a:custGeom>
              <a:rect b="b" l="l" r="r" t="t"/>
              <a:pathLst>
                <a:path extrusionOk="0" h="1796" w="1266">
                  <a:moveTo>
                    <a:pt x="726" y="154"/>
                  </a:moveTo>
                  <a:cubicBezTo>
                    <a:pt x="764" y="154"/>
                    <a:pt x="806" y="161"/>
                    <a:pt x="854" y="174"/>
                  </a:cubicBezTo>
                  <a:cubicBezTo>
                    <a:pt x="1022" y="235"/>
                    <a:pt x="1098" y="326"/>
                    <a:pt x="1052" y="463"/>
                  </a:cubicBezTo>
                  <a:lnTo>
                    <a:pt x="717" y="1485"/>
                  </a:lnTo>
                  <a:cubicBezTo>
                    <a:pt x="684" y="1583"/>
                    <a:pt x="620" y="1626"/>
                    <a:pt x="525" y="1626"/>
                  </a:cubicBezTo>
                  <a:cubicBezTo>
                    <a:pt x="487" y="1626"/>
                    <a:pt x="444" y="1620"/>
                    <a:pt x="397" y="1607"/>
                  </a:cubicBezTo>
                  <a:cubicBezTo>
                    <a:pt x="229" y="1546"/>
                    <a:pt x="168" y="1454"/>
                    <a:pt x="214" y="1317"/>
                  </a:cubicBezTo>
                  <a:lnTo>
                    <a:pt x="534" y="296"/>
                  </a:lnTo>
                  <a:cubicBezTo>
                    <a:pt x="566" y="197"/>
                    <a:pt x="631" y="154"/>
                    <a:pt x="726" y="154"/>
                  </a:cubicBezTo>
                  <a:close/>
                  <a:moveTo>
                    <a:pt x="713" y="0"/>
                  </a:moveTo>
                  <a:cubicBezTo>
                    <a:pt x="659" y="0"/>
                    <a:pt x="604" y="8"/>
                    <a:pt x="549" y="21"/>
                  </a:cubicBezTo>
                  <a:cubicBezTo>
                    <a:pt x="458" y="67"/>
                    <a:pt x="397" y="158"/>
                    <a:pt x="366" y="250"/>
                  </a:cubicBezTo>
                  <a:lnTo>
                    <a:pt x="31" y="1271"/>
                  </a:lnTo>
                  <a:cubicBezTo>
                    <a:pt x="0" y="1363"/>
                    <a:pt x="0" y="1469"/>
                    <a:pt x="61" y="1561"/>
                  </a:cubicBezTo>
                  <a:cubicBezTo>
                    <a:pt x="122" y="1668"/>
                    <a:pt x="229" y="1729"/>
                    <a:pt x="351" y="1759"/>
                  </a:cubicBezTo>
                  <a:cubicBezTo>
                    <a:pt x="410" y="1784"/>
                    <a:pt x="473" y="1795"/>
                    <a:pt x="538" y="1795"/>
                  </a:cubicBezTo>
                  <a:cubicBezTo>
                    <a:pt x="592" y="1795"/>
                    <a:pt x="647" y="1788"/>
                    <a:pt x="701" y="1774"/>
                  </a:cubicBezTo>
                  <a:cubicBezTo>
                    <a:pt x="793" y="1729"/>
                    <a:pt x="869" y="1637"/>
                    <a:pt x="900" y="1546"/>
                  </a:cubicBezTo>
                  <a:lnTo>
                    <a:pt x="1220" y="524"/>
                  </a:lnTo>
                  <a:cubicBezTo>
                    <a:pt x="1265" y="433"/>
                    <a:pt x="1250" y="326"/>
                    <a:pt x="1204" y="235"/>
                  </a:cubicBezTo>
                  <a:cubicBezTo>
                    <a:pt x="1128" y="128"/>
                    <a:pt x="1022" y="67"/>
                    <a:pt x="915" y="37"/>
                  </a:cubicBezTo>
                  <a:cubicBezTo>
                    <a:pt x="848" y="11"/>
                    <a:pt x="781" y="0"/>
                    <a:pt x="7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3"/>
            <p:cNvSpPr/>
            <p:nvPr/>
          </p:nvSpPr>
          <p:spPr>
            <a:xfrm>
              <a:off x="3273550" y="4427827"/>
              <a:ext cx="75518" cy="128191"/>
            </a:xfrm>
            <a:custGeom>
              <a:rect b="b" l="l" r="r" t="t"/>
              <a:pathLst>
                <a:path extrusionOk="0" h="1891" w="1114">
                  <a:moveTo>
                    <a:pt x="504" y="198"/>
                  </a:moveTo>
                  <a:lnTo>
                    <a:pt x="717" y="244"/>
                  </a:lnTo>
                  <a:cubicBezTo>
                    <a:pt x="778" y="244"/>
                    <a:pt x="839" y="274"/>
                    <a:pt x="885" y="335"/>
                  </a:cubicBezTo>
                  <a:cubicBezTo>
                    <a:pt x="915" y="381"/>
                    <a:pt x="915" y="442"/>
                    <a:pt x="915" y="503"/>
                  </a:cubicBezTo>
                  <a:lnTo>
                    <a:pt x="839" y="869"/>
                  </a:lnTo>
                  <a:lnTo>
                    <a:pt x="839" y="854"/>
                  </a:lnTo>
                  <a:cubicBezTo>
                    <a:pt x="814" y="977"/>
                    <a:pt x="750" y="1030"/>
                    <a:pt x="638" y="1030"/>
                  </a:cubicBezTo>
                  <a:cubicBezTo>
                    <a:pt x="611" y="1030"/>
                    <a:pt x="582" y="1027"/>
                    <a:pt x="549" y="1021"/>
                  </a:cubicBezTo>
                  <a:lnTo>
                    <a:pt x="351" y="976"/>
                  </a:lnTo>
                  <a:lnTo>
                    <a:pt x="504" y="198"/>
                  </a:lnTo>
                  <a:close/>
                  <a:moveTo>
                    <a:pt x="351" y="0"/>
                  </a:moveTo>
                  <a:lnTo>
                    <a:pt x="1" y="1692"/>
                  </a:lnTo>
                  <a:lnTo>
                    <a:pt x="183" y="1738"/>
                  </a:lnTo>
                  <a:lnTo>
                    <a:pt x="305" y="1128"/>
                  </a:lnTo>
                  <a:lnTo>
                    <a:pt x="519" y="1174"/>
                  </a:lnTo>
                  <a:lnTo>
                    <a:pt x="686" y="1845"/>
                  </a:lnTo>
                  <a:lnTo>
                    <a:pt x="900" y="1890"/>
                  </a:lnTo>
                  <a:lnTo>
                    <a:pt x="702" y="1189"/>
                  </a:lnTo>
                  <a:cubicBezTo>
                    <a:pt x="869" y="1174"/>
                    <a:pt x="991" y="1052"/>
                    <a:pt x="1007" y="899"/>
                  </a:cubicBezTo>
                  <a:lnTo>
                    <a:pt x="1083" y="534"/>
                  </a:lnTo>
                  <a:cubicBezTo>
                    <a:pt x="1113" y="427"/>
                    <a:pt x="1098" y="335"/>
                    <a:pt x="1037" y="244"/>
                  </a:cubicBezTo>
                  <a:cubicBezTo>
                    <a:pt x="961" y="153"/>
                    <a:pt x="854" y="92"/>
                    <a:pt x="747" y="76"/>
                  </a:cubicBezTo>
                  <a:lnTo>
                    <a:pt x="3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3"/>
            <p:cNvSpPr/>
            <p:nvPr/>
          </p:nvSpPr>
          <p:spPr>
            <a:xfrm>
              <a:off x="3445056" y="4449248"/>
              <a:ext cx="76535" cy="123378"/>
            </a:xfrm>
            <a:custGeom>
              <a:rect b="b" l="l" r="r" t="t"/>
              <a:pathLst>
                <a:path extrusionOk="0" h="1820" w="1129">
                  <a:moveTo>
                    <a:pt x="748" y="980"/>
                  </a:moveTo>
                  <a:lnTo>
                    <a:pt x="733" y="1468"/>
                  </a:lnTo>
                  <a:cubicBezTo>
                    <a:pt x="733" y="1513"/>
                    <a:pt x="702" y="1574"/>
                    <a:pt x="672" y="1605"/>
                  </a:cubicBezTo>
                  <a:cubicBezTo>
                    <a:pt x="614" y="1641"/>
                    <a:pt x="550" y="1656"/>
                    <a:pt x="485" y="1656"/>
                  </a:cubicBezTo>
                  <a:cubicBezTo>
                    <a:pt x="412" y="1656"/>
                    <a:pt x="340" y="1637"/>
                    <a:pt x="275" y="1605"/>
                  </a:cubicBezTo>
                  <a:cubicBezTo>
                    <a:pt x="230" y="1559"/>
                    <a:pt x="214" y="1498"/>
                    <a:pt x="214" y="1452"/>
                  </a:cubicBezTo>
                  <a:lnTo>
                    <a:pt x="214" y="1193"/>
                  </a:lnTo>
                  <a:cubicBezTo>
                    <a:pt x="214" y="1041"/>
                    <a:pt x="275" y="980"/>
                    <a:pt x="397" y="980"/>
                  </a:cubicBezTo>
                  <a:close/>
                  <a:moveTo>
                    <a:pt x="489" y="0"/>
                  </a:moveTo>
                  <a:cubicBezTo>
                    <a:pt x="388" y="0"/>
                    <a:pt x="291" y="32"/>
                    <a:pt x="214" y="96"/>
                  </a:cubicBezTo>
                  <a:cubicBezTo>
                    <a:pt x="138" y="157"/>
                    <a:pt x="92" y="263"/>
                    <a:pt x="92" y="370"/>
                  </a:cubicBezTo>
                  <a:lnTo>
                    <a:pt x="92" y="492"/>
                  </a:lnTo>
                  <a:cubicBezTo>
                    <a:pt x="108" y="614"/>
                    <a:pt x="153" y="736"/>
                    <a:pt x="214" y="843"/>
                  </a:cubicBezTo>
                  <a:cubicBezTo>
                    <a:pt x="92" y="888"/>
                    <a:pt x="16" y="995"/>
                    <a:pt x="16" y="1193"/>
                  </a:cubicBezTo>
                  <a:lnTo>
                    <a:pt x="16" y="1422"/>
                  </a:lnTo>
                  <a:cubicBezTo>
                    <a:pt x="1" y="1681"/>
                    <a:pt x="138" y="1818"/>
                    <a:pt x="443" y="1818"/>
                  </a:cubicBezTo>
                  <a:cubicBezTo>
                    <a:pt x="460" y="1819"/>
                    <a:pt x="476" y="1819"/>
                    <a:pt x="492" y="1819"/>
                  </a:cubicBezTo>
                  <a:cubicBezTo>
                    <a:pt x="764" y="1819"/>
                    <a:pt x="900" y="1698"/>
                    <a:pt x="900" y="1468"/>
                  </a:cubicBezTo>
                  <a:lnTo>
                    <a:pt x="915" y="995"/>
                  </a:lnTo>
                  <a:lnTo>
                    <a:pt x="1129" y="995"/>
                  </a:lnTo>
                  <a:lnTo>
                    <a:pt x="1129" y="843"/>
                  </a:lnTo>
                  <a:lnTo>
                    <a:pt x="412" y="812"/>
                  </a:lnTo>
                  <a:cubicBezTo>
                    <a:pt x="336" y="721"/>
                    <a:pt x="291" y="614"/>
                    <a:pt x="275" y="507"/>
                  </a:cubicBezTo>
                  <a:lnTo>
                    <a:pt x="275" y="355"/>
                  </a:lnTo>
                  <a:cubicBezTo>
                    <a:pt x="275" y="309"/>
                    <a:pt x="291" y="248"/>
                    <a:pt x="336" y="218"/>
                  </a:cubicBezTo>
                  <a:cubicBezTo>
                    <a:pt x="394" y="181"/>
                    <a:pt x="460" y="162"/>
                    <a:pt x="523" y="162"/>
                  </a:cubicBezTo>
                  <a:cubicBezTo>
                    <a:pt x="593" y="162"/>
                    <a:pt x="662" y="185"/>
                    <a:pt x="717" y="233"/>
                  </a:cubicBezTo>
                  <a:cubicBezTo>
                    <a:pt x="763" y="263"/>
                    <a:pt x="778" y="324"/>
                    <a:pt x="778" y="370"/>
                  </a:cubicBezTo>
                  <a:lnTo>
                    <a:pt x="778" y="614"/>
                  </a:lnTo>
                  <a:lnTo>
                    <a:pt x="961" y="614"/>
                  </a:lnTo>
                  <a:lnTo>
                    <a:pt x="961" y="385"/>
                  </a:lnTo>
                  <a:cubicBezTo>
                    <a:pt x="976" y="141"/>
                    <a:pt x="839" y="4"/>
                    <a:pt x="550" y="4"/>
                  </a:cubicBezTo>
                  <a:cubicBezTo>
                    <a:pt x="529" y="2"/>
                    <a:pt x="509"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3"/>
            <p:cNvSpPr/>
            <p:nvPr/>
          </p:nvSpPr>
          <p:spPr>
            <a:xfrm>
              <a:off x="3617647" y="4443350"/>
              <a:ext cx="69281" cy="123242"/>
            </a:xfrm>
            <a:custGeom>
              <a:rect b="b" l="l" r="r" t="t"/>
              <a:pathLst>
                <a:path extrusionOk="0" h="1818" w="1022">
                  <a:moveTo>
                    <a:pt x="480" y="1"/>
                  </a:moveTo>
                  <a:cubicBezTo>
                    <a:pt x="346" y="1"/>
                    <a:pt x="214" y="48"/>
                    <a:pt x="107" y="137"/>
                  </a:cubicBezTo>
                  <a:cubicBezTo>
                    <a:pt x="31" y="213"/>
                    <a:pt x="1" y="320"/>
                    <a:pt x="16" y="427"/>
                  </a:cubicBezTo>
                  <a:lnTo>
                    <a:pt x="122" y="1478"/>
                  </a:lnTo>
                  <a:cubicBezTo>
                    <a:pt x="138" y="1585"/>
                    <a:pt x="183" y="1677"/>
                    <a:pt x="275" y="1737"/>
                  </a:cubicBezTo>
                  <a:cubicBezTo>
                    <a:pt x="351" y="1788"/>
                    <a:pt x="447" y="1818"/>
                    <a:pt x="548" y="1818"/>
                  </a:cubicBezTo>
                  <a:cubicBezTo>
                    <a:pt x="568" y="1818"/>
                    <a:pt x="589" y="1816"/>
                    <a:pt x="610" y="1814"/>
                  </a:cubicBezTo>
                  <a:cubicBezTo>
                    <a:pt x="732" y="1798"/>
                    <a:pt x="839" y="1753"/>
                    <a:pt x="930" y="1677"/>
                  </a:cubicBezTo>
                  <a:cubicBezTo>
                    <a:pt x="991" y="1600"/>
                    <a:pt x="1022" y="1494"/>
                    <a:pt x="1007" y="1387"/>
                  </a:cubicBezTo>
                  <a:lnTo>
                    <a:pt x="991" y="1250"/>
                  </a:lnTo>
                  <a:lnTo>
                    <a:pt x="808" y="1265"/>
                  </a:lnTo>
                  <a:lnTo>
                    <a:pt x="824" y="1417"/>
                  </a:lnTo>
                  <a:cubicBezTo>
                    <a:pt x="824" y="1555"/>
                    <a:pt x="747" y="1631"/>
                    <a:pt x="580" y="1646"/>
                  </a:cubicBezTo>
                  <a:cubicBezTo>
                    <a:pt x="563" y="1648"/>
                    <a:pt x="547" y="1648"/>
                    <a:pt x="532" y="1648"/>
                  </a:cubicBezTo>
                  <a:cubicBezTo>
                    <a:pt x="395" y="1648"/>
                    <a:pt x="319" y="1587"/>
                    <a:pt x="305" y="1463"/>
                  </a:cubicBezTo>
                  <a:lnTo>
                    <a:pt x="199" y="396"/>
                  </a:lnTo>
                  <a:cubicBezTo>
                    <a:pt x="199" y="259"/>
                    <a:pt x="260" y="167"/>
                    <a:pt x="443" y="167"/>
                  </a:cubicBezTo>
                  <a:cubicBezTo>
                    <a:pt x="459" y="166"/>
                    <a:pt x="475" y="165"/>
                    <a:pt x="491" y="165"/>
                  </a:cubicBezTo>
                  <a:cubicBezTo>
                    <a:pt x="628" y="165"/>
                    <a:pt x="703" y="227"/>
                    <a:pt x="717" y="350"/>
                  </a:cubicBezTo>
                  <a:lnTo>
                    <a:pt x="732" y="609"/>
                  </a:lnTo>
                  <a:lnTo>
                    <a:pt x="930" y="579"/>
                  </a:lnTo>
                  <a:lnTo>
                    <a:pt x="900" y="335"/>
                  </a:lnTo>
                  <a:cubicBezTo>
                    <a:pt x="900" y="228"/>
                    <a:pt x="839" y="137"/>
                    <a:pt x="763" y="76"/>
                  </a:cubicBezTo>
                  <a:cubicBezTo>
                    <a:pt x="674" y="25"/>
                    <a:pt x="577" y="1"/>
                    <a:pt x="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3"/>
            <p:cNvSpPr/>
            <p:nvPr/>
          </p:nvSpPr>
          <p:spPr>
            <a:xfrm>
              <a:off x="3722042" y="4430877"/>
              <a:ext cx="81687" cy="122022"/>
            </a:xfrm>
            <a:custGeom>
              <a:rect b="b" l="l" r="r" t="t"/>
              <a:pathLst>
                <a:path extrusionOk="0" h="1800" w="1205">
                  <a:moveTo>
                    <a:pt x="470" y="163"/>
                  </a:moveTo>
                  <a:cubicBezTo>
                    <a:pt x="521" y="163"/>
                    <a:pt x="565" y="177"/>
                    <a:pt x="610" y="199"/>
                  </a:cubicBezTo>
                  <a:cubicBezTo>
                    <a:pt x="656" y="229"/>
                    <a:pt x="686" y="275"/>
                    <a:pt x="701" y="336"/>
                  </a:cubicBezTo>
                  <a:lnTo>
                    <a:pt x="762" y="702"/>
                  </a:lnTo>
                  <a:cubicBezTo>
                    <a:pt x="793" y="839"/>
                    <a:pt x="732" y="931"/>
                    <a:pt x="579" y="961"/>
                  </a:cubicBezTo>
                  <a:lnTo>
                    <a:pt x="366" y="1007"/>
                  </a:lnTo>
                  <a:lnTo>
                    <a:pt x="198" y="214"/>
                  </a:lnTo>
                  <a:lnTo>
                    <a:pt x="412" y="169"/>
                  </a:lnTo>
                  <a:cubicBezTo>
                    <a:pt x="432" y="164"/>
                    <a:pt x="451" y="163"/>
                    <a:pt x="470" y="163"/>
                  </a:cubicBezTo>
                  <a:close/>
                  <a:moveTo>
                    <a:pt x="499" y="1"/>
                  </a:moveTo>
                  <a:cubicBezTo>
                    <a:pt x="461" y="1"/>
                    <a:pt x="422" y="6"/>
                    <a:pt x="381" y="16"/>
                  </a:cubicBezTo>
                  <a:lnTo>
                    <a:pt x="0" y="92"/>
                  </a:lnTo>
                  <a:lnTo>
                    <a:pt x="305" y="1800"/>
                  </a:lnTo>
                  <a:lnTo>
                    <a:pt x="503" y="1769"/>
                  </a:lnTo>
                  <a:lnTo>
                    <a:pt x="381" y="1159"/>
                  </a:lnTo>
                  <a:lnTo>
                    <a:pt x="595" y="1114"/>
                  </a:lnTo>
                  <a:lnTo>
                    <a:pt x="1006" y="1662"/>
                  </a:lnTo>
                  <a:lnTo>
                    <a:pt x="1204" y="1632"/>
                  </a:lnTo>
                  <a:lnTo>
                    <a:pt x="778" y="1053"/>
                  </a:lnTo>
                  <a:cubicBezTo>
                    <a:pt x="915" y="992"/>
                    <a:pt x="991" y="824"/>
                    <a:pt x="945" y="672"/>
                  </a:cubicBezTo>
                  <a:lnTo>
                    <a:pt x="869" y="306"/>
                  </a:lnTo>
                  <a:cubicBezTo>
                    <a:pt x="854" y="199"/>
                    <a:pt x="808" y="108"/>
                    <a:pt x="717" y="62"/>
                  </a:cubicBezTo>
                  <a:cubicBezTo>
                    <a:pt x="645" y="21"/>
                    <a:pt x="574" y="1"/>
                    <a:pt x="4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3"/>
            <p:cNvSpPr/>
            <p:nvPr/>
          </p:nvSpPr>
          <p:spPr>
            <a:xfrm>
              <a:off x="3822234" y="4401999"/>
              <a:ext cx="82772" cy="127106"/>
            </a:xfrm>
            <a:custGeom>
              <a:rect b="b" l="l" r="r" t="t"/>
              <a:pathLst>
                <a:path extrusionOk="0" h="1875" w="1221">
                  <a:moveTo>
                    <a:pt x="732" y="0"/>
                  </a:moveTo>
                  <a:lnTo>
                    <a:pt x="1" y="198"/>
                  </a:lnTo>
                  <a:lnTo>
                    <a:pt x="458" y="1875"/>
                  </a:lnTo>
                  <a:lnTo>
                    <a:pt x="1220" y="1662"/>
                  </a:lnTo>
                  <a:lnTo>
                    <a:pt x="1174" y="1509"/>
                  </a:lnTo>
                  <a:lnTo>
                    <a:pt x="595" y="1677"/>
                  </a:lnTo>
                  <a:lnTo>
                    <a:pt x="428" y="1052"/>
                  </a:lnTo>
                  <a:lnTo>
                    <a:pt x="870" y="930"/>
                  </a:lnTo>
                  <a:lnTo>
                    <a:pt x="839" y="777"/>
                  </a:lnTo>
                  <a:lnTo>
                    <a:pt x="382" y="899"/>
                  </a:lnTo>
                  <a:lnTo>
                    <a:pt x="214" y="305"/>
                  </a:lnTo>
                  <a:lnTo>
                    <a:pt x="778" y="152"/>
                  </a:lnTo>
                  <a:lnTo>
                    <a:pt x="7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3"/>
            <p:cNvSpPr/>
            <p:nvPr/>
          </p:nvSpPr>
          <p:spPr>
            <a:xfrm>
              <a:off x="3902835" y="4353394"/>
              <a:ext cx="127174" cy="142698"/>
            </a:xfrm>
            <a:custGeom>
              <a:rect b="b" l="l" r="r" t="t"/>
              <a:pathLst>
                <a:path extrusionOk="0" h="2105" w="1876">
                  <a:moveTo>
                    <a:pt x="1479" y="1"/>
                  </a:moveTo>
                  <a:lnTo>
                    <a:pt x="1312" y="62"/>
                  </a:lnTo>
                  <a:lnTo>
                    <a:pt x="1647" y="1510"/>
                  </a:lnTo>
                  <a:lnTo>
                    <a:pt x="839" y="260"/>
                  </a:lnTo>
                  <a:lnTo>
                    <a:pt x="641" y="321"/>
                  </a:lnTo>
                  <a:lnTo>
                    <a:pt x="931" y="1799"/>
                  </a:lnTo>
                  <a:lnTo>
                    <a:pt x="184" y="519"/>
                  </a:lnTo>
                  <a:lnTo>
                    <a:pt x="1" y="580"/>
                  </a:lnTo>
                  <a:lnTo>
                    <a:pt x="885" y="2104"/>
                  </a:lnTo>
                  <a:lnTo>
                    <a:pt x="1129" y="1997"/>
                  </a:lnTo>
                  <a:lnTo>
                    <a:pt x="870" y="626"/>
                  </a:lnTo>
                  <a:lnTo>
                    <a:pt x="1632" y="1815"/>
                  </a:lnTo>
                  <a:lnTo>
                    <a:pt x="1876" y="1708"/>
                  </a:lnTo>
                  <a:lnTo>
                    <a:pt x="14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3"/>
            <p:cNvSpPr/>
            <p:nvPr/>
          </p:nvSpPr>
          <p:spPr>
            <a:xfrm>
              <a:off x="4038210" y="4297604"/>
              <a:ext cx="127174" cy="140596"/>
            </a:xfrm>
            <a:custGeom>
              <a:rect b="b" l="l" r="r" t="t"/>
              <a:pathLst>
                <a:path extrusionOk="0" h="2074" w="1876">
                  <a:moveTo>
                    <a:pt x="1022" y="0"/>
                  </a:moveTo>
                  <a:lnTo>
                    <a:pt x="778" y="138"/>
                  </a:lnTo>
                  <a:lnTo>
                    <a:pt x="1068" y="1281"/>
                  </a:lnTo>
                  <a:lnTo>
                    <a:pt x="244" y="427"/>
                  </a:lnTo>
                  <a:lnTo>
                    <a:pt x="1" y="564"/>
                  </a:lnTo>
                  <a:lnTo>
                    <a:pt x="854" y="2074"/>
                  </a:lnTo>
                  <a:lnTo>
                    <a:pt x="1007" y="1982"/>
                  </a:lnTo>
                  <a:lnTo>
                    <a:pt x="305" y="732"/>
                  </a:lnTo>
                  <a:lnTo>
                    <a:pt x="1159" y="1601"/>
                  </a:lnTo>
                  <a:lnTo>
                    <a:pt x="1296" y="1525"/>
                  </a:lnTo>
                  <a:lnTo>
                    <a:pt x="1007" y="351"/>
                  </a:lnTo>
                  <a:lnTo>
                    <a:pt x="1708" y="1601"/>
                  </a:lnTo>
                  <a:lnTo>
                    <a:pt x="1875" y="1510"/>
                  </a:lnTo>
                  <a:lnTo>
                    <a:pt x="10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3"/>
            <p:cNvSpPr/>
            <p:nvPr/>
          </p:nvSpPr>
          <p:spPr>
            <a:xfrm>
              <a:off x="4161180" y="4249068"/>
              <a:ext cx="106498" cy="121954"/>
            </a:xfrm>
            <a:custGeom>
              <a:rect b="b" l="l" r="r" t="t"/>
              <a:pathLst>
                <a:path extrusionOk="0" h="1799" w="1571">
                  <a:moveTo>
                    <a:pt x="244" y="244"/>
                  </a:moveTo>
                  <a:lnTo>
                    <a:pt x="976" y="899"/>
                  </a:lnTo>
                  <a:lnTo>
                    <a:pt x="625" y="1158"/>
                  </a:lnTo>
                  <a:lnTo>
                    <a:pt x="244" y="244"/>
                  </a:lnTo>
                  <a:close/>
                  <a:moveTo>
                    <a:pt x="244" y="0"/>
                  </a:moveTo>
                  <a:lnTo>
                    <a:pt x="0" y="168"/>
                  </a:lnTo>
                  <a:lnTo>
                    <a:pt x="702" y="1799"/>
                  </a:lnTo>
                  <a:lnTo>
                    <a:pt x="854" y="1692"/>
                  </a:lnTo>
                  <a:lnTo>
                    <a:pt x="702" y="1311"/>
                  </a:lnTo>
                  <a:lnTo>
                    <a:pt x="1113" y="1006"/>
                  </a:lnTo>
                  <a:lnTo>
                    <a:pt x="1418" y="1280"/>
                  </a:lnTo>
                  <a:lnTo>
                    <a:pt x="1571" y="1174"/>
                  </a:lnTo>
                  <a:lnTo>
                    <a:pt x="2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3"/>
            <p:cNvSpPr/>
            <p:nvPr/>
          </p:nvSpPr>
          <p:spPr>
            <a:xfrm>
              <a:off x="4211818" y="4183923"/>
              <a:ext cx="103380" cy="112735"/>
            </a:xfrm>
            <a:custGeom>
              <a:rect b="b" l="l" r="r" t="t"/>
              <a:pathLst>
                <a:path extrusionOk="0" h="1663" w="1525">
                  <a:moveTo>
                    <a:pt x="671" y="1"/>
                  </a:moveTo>
                  <a:lnTo>
                    <a:pt x="0" y="580"/>
                  </a:lnTo>
                  <a:lnTo>
                    <a:pt x="107" y="687"/>
                  </a:lnTo>
                  <a:lnTo>
                    <a:pt x="366" y="473"/>
                  </a:lnTo>
                  <a:lnTo>
                    <a:pt x="1388" y="1662"/>
                  </a:lnTo>
                  <a:lnTo>
                    <a:pt x="1525" y="1540"/>
                  </a:lnTo>
                  <a:lnTo>
                    <a:pt x="503" y="351"/>
                  </a:lnTo>
                  <a:lnTo>
                    <a:pt x="778" y="123"/>
                  </a:lnTo>
                  <a:lnTo>
                    <a:pt x="6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3"/>
            <p:cNvSpPr/>
            <p:nvPr/>
          </p:nvSpPr>
          <p:spPr>
            <a:xfrm>
              <a:off x="4284149" y="4120879"/>
              <a:ext cx="122022" cy="119988"/>
            </a:xfrm>
            <a:custGeom>
              <a:rect b="b" l="l" r="r" t="t"/>
              <a:pathLst>
                <a:path extrusionOk="0" h="1770" w="1800">
                  <a:moveTo>
                    <a:pt x="534" y="1"/>
                  </a:moveTo>
                  <a:lnTo>
                    <a:pt x="0" y="550"/>
                  </a:lnTo>
                  <a:lnTo>
                    <a:pt x="1235" y="1769"/>
                  </a:lnTo>
                  <a:lnTo>
                    <a:pt x="1799" y="1190"/>
                  </a:lnTo>
                  <a:lnTo>
                    <a:pt x="1677" y="1083"/>
                  </a:lnTo>
                  <a:lnTo>
                    <a:pt x="1250" y="1510"/>
                  </a:lnTo>
                  <a:lnTo>
                    <a:pt x="793" y="1068"/>
                  </a:lnTo>
                  <a:lnTo>
                    <a:pt x="1128" y="733"/>
                  </a:lnTo>
                  <a:lnTo>
                    <a:pt x="1007" y="626"/>
                  </a:lnTo>
                  <a:lnTo>
                    <a:pt x="686" y="961"/>
                  </a:lnTo>
                  <a:lnTo>
                    <a:pt x="244" y="534"/>
                  </a:lnTo>
                  <a:lnTo>
                    <a:pt x="641" y="123"/>
                  </a:lnTo>
                  <a:lnTo>
                    <a:pt x="5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3"/>
            <p:cNvSpPr/>
            <p:nvPr/>
          </p:nvSpPr>
          <p:spPr>
            <a:xfrm>
              <a:off x="4354378" y="4052412"/>
              <a:ext cx="117887" cy="104532"/>
            </a:xfrm>
            <a:custGeom>
              <a:rect b="b" l="l" r="r" t="t"/>
              <a:pathLst>
                <a:path extrusionOk="0" h="1542" w="1739">
                  <a:moveTo>
                    <a:pt x="461" y="1"/>
                  </a:moveTo>
                  <a:cubicBezTo>
                    <a:pt x="352" y="1"/>
                    <a:pt x="245" y="63"/>
                    <a:pt x="138" y="188"/>
                  </a:cubicBezTo>
                  <a:cubicBezTo>
                    <a:pt x="62" y="279"/>
                    <a:pt x="16" y="401"/>
                    <a:pt x="1" y="523"/>
                  </a:cubicBezTo>
                  <a:cubicBezTo>
                    <a:pt x="16" y="615"/>
                    <a:pt x="62" y="721"/>
                    <a:pt x="153" y="782"/>
                  </a:cubicBezTo>
                  <a:cubicBezTo>
                    <a:pt x="199" y="813"/>
                    <a:pt x="260" y="858"/>
                    <a:pt x="321" y="874"/>
                  </a:cubicBezTo>
                  <a:cubicBezTo>
                    <a:pt x="364" y="884"/>
                    <a:pt x="415" y="895"/>
                    <a:pt x="463" y="895"/>
                  </a:cubicBezTo>
                  <a:cubicBezTo>
                    <a:pt x="482" y="895"/>
                    <a:pt x="501" y="893"/>
                    <a:pt x="519" y="889"/>
                  </a:cubicBezTo>
                  <a:lnTo>
                    <a:pt x="1175" y="813"/>
                  </a:lnTo>
                  <a:cubicBezTo>
                    <a:pt x="1188" y="808"/>
                    <a:pt x="1202" y="806"/>
                    <a:pt x="1215" y="806"/>
                  </a:cubicBezTo>
                  <a:cubicBezTo>
                    <a:pt x="1247" y="806"/>
                    <a:pt x="1280" y="817"/>
                    <a:pt x="1312" y="828"/>
                  </a:cubicBezTo>
                  <a:cubicBezTo>
                    <a:pt x="1358" y="843"/>
                    <a:pt x="1403" y="858"/>
                    <a:pt x="1434" y="904"/>
                  </a:cubicBezTo>
                  <a:cubicBezTo>
                    <a:pt x="1480" y="935"/>
                    <a:pt x="1510" y="980"/>
                    <a:pt x="1510" y="1041"/>
                  </a:cubicBezTo>
                  <a:cubicBezTo>
                    <a:pt x="1510" y="1118"/>
                    <a:pt x="1480" y="1179"/>
                    <a:pt x="1419" y="1224"/>
                  </a:cubicBezTo>
                  <a:cubicBezTo>
                    <a:pt x="1388" y="1285"/>
                    <a:pt x="1327" y="1331"/>
                    <a:pt x="1266" y="1346"/>
                  </a:cubicBezTo>
                  <a:cubicBezTo>
                    <a:pt x="1250" y="1350"/>
                    <a:pt x="1234" y="1352"/>
                    <a:pt x="1217" y="1352"/>
                  </a:cubicBezTo>
                  <a:cubicBezTo>
                    <a:pt x="1174" y="1352"/>
                    <a:pt x="1132" y="1338"/>
                    <a:pt x="1099" y="1316"/>
                  </a:cubicBezTo>
                  <a:lnTo>
                    <a:pt x="916" y="1163"/>
                  </a:lnTo>
                  <a:lnTo>
                    <a:pt x="794" y="1300"/>
                  </a:lnTo>
                  <a:lnTo>
                    <a:pt x="977" y="1453"/>
                  </a:lnTo>
                  <a:cubicBezTo>
                    <a:pt x="1048" y="1512"/>
                    <a:pt x="1122" y="1542"/>
                    <a:pt x="1196" y="1542"/>
                  </a:cubicBezTo>
                  <a:cubicBezTo>
                    <a:pt x="1312" y="1542"/>
                    <a:pt x="1429" y="1470"/>
                    <a:pt x="1541" y="1331"/>
                  </a:cubicBezTo>
                  <a:cubicBezTo>
                    <a:pt x="1739" y="1102"/>
                    <a:pt x="1739" y="904"/>
                    <a:pt x="1541" y="752"/>
                  </a:cubicBezTo>
                  <a:cubicBezTo>
                    <a:pt x="1495" y="691"/>
                    <a:pt x="1434" y="660"/>
                    <a:pt x="1373" y="630"/>
                  </a:cubicBezTo>
                  <a:cubicBezTo>
                    <a:pt x="1297" y="615"/>
                    <a:pt x="1236" y="615"/>
                    <a:pt x="1175" y="615"/>
                  </a:cubicBezTo>
                  <a:lnTo>
                    <a:pt x="519" y="706"/>
                  </a:lnTo>
                  <a:lnTo>
                    <a:pt x="382" y="706"/>
                  </a:lnTo>
                  <a:cubicBezTo>
                    <a:pt x="336" y="675"/>
                    <a:pt x="291" y="645"/>
                    <a:pt x="260" y="615"/>
                  </a:cubicBezTo>
                  <a:cubicBezTo>
                    <a:pt x="214" y="584"/>
                    <a:pt x="184" y="538"/>
                    <a:pt x="184" y="477"/>
                  </a:cubicBezTo>
                  <a:cubicBezTo>
                    <a:pt x="184" y="416"/>
                    <a:pt x="214" y="355"/>
                    <a:pt x="260" y="294"/>
                  </a:cubicBezTo>
                  <a:cubicBezTo>
                    <a:pt x="291" y="249"/>
                    <a:pt x="352" y="203"/>
                    <a:pt x="413" y="188"/>
                  </a:cubicBezTo>
                  <a:cubicBezTo>
                    <a:pt x="428" y="184"/>
                    <a:pt x="443" y="182"/>
                    <a:pt x="458" y="182"/>
                  </a:cubicBezTo>
                  <a:cubicBezTo>
                    <a:pt x="502" y="182"/>
                    <a:pt x="542" y="199"/>
                    <a:pt x="565" y="233"/>
                  </a:cubicBezTo>
                  <a:lnTo>
                    <a:pt x="763" y="386"/>
                  </a:lnTo>
                  <a:lnTo>
                    <a:pt x="870" y="233"/>
                  </a:lnTo>
                  <a:lnTo>
                    <a:pt x="702" y="96"/>
                  </a:lnTo>
                  <a:cubicBezTo>
                    <a:pt x="620" y="33"/>
                    <a:pt x="540" y="1"/>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3"/>
            <p:cNvSpPr/>
            <p:nvPr/>
          </p:nvSpPr>
          <p:spPr>
            <a:xfrm>
              <a:off x="2718213" y="3617168"/>
              <a:ext cx="122022" cy="122022"/>
            </a:xfrm>
            <a:custGeom>
              <a:rect b="b" l="l" r="r" t="t"/>
              <a:pathLst>
                <a:path extrusionOk="0" h="1800" w="1800">
                  <a:moveTo>
                    <a:pt x="534" y="0"/>
                  </a:moveTo>
                  <a:lnTo>
                    <a:pt x="626" y="686"/>
                  </a:lnTo>
                  <a:lnTo>
                    <a:pt x="1" y="991"/>
                  </a:lnTo>
                  <a:lnTo>
                    <a:pt x="687" y="1113"/>
                  </a:lnTo>
                  <a:lnTo>
                    <a:pt x="778" y="1799"/>
                  </a:lnTo>
                  <a:lnTo>
                    <a:pt x="1114" y="1189"/>
                  </a:lnTo>
                  <a:lnTo>
                    <a:pt x="1800" y="1311"/>
                  </a:lnTo>
                  <a:lnTo>
                    <a:pt x="1312" y="808"/>
                  </a:lnTo>
                  <a:lnTo>
                    <a:pt x="1647" y="198"/>
                  </a:lnTo>
                  <a:lnTo>
                    <a:pt x="1022" y="503"/>
                  </a:lnTo>
                  <a:lnTo>
                    <a:pt x="5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3"/>
            <p:cNvSpPr/>
            <p:nvPr/>
          </p:nvSpPr>
          <p:spPr>
            <a:xfrm>
              <a:off x="4284159" y="3336364"/>
              <a:ext cx="121954" cy="121954"/>
            </a:xfrm>
            <a:custGeom>
              <a:rect b="b" l="l" r="r" t="t"/>
              <a:pathLst>
                <a:path extrusionOk="0" h="1799" w="1799">
                  <a:moveTo>
                    <a:pt x="534" y="0"/>
                  </a:moveTo>
                  <a:lnTo>
                    <a:pt x="625" y="686"/>
                  </a:lnTo>
                  <a:lnTo>
                    <a:pt x="0" y="991"/>
                  </a:lnTo>
                  <a:lnTo>
                    <a:pt x="686" y="1113"/>
                  </a:lnTo>
                  <a:lnTo>
                    <a:pt x="778" y="1799"/>
                  </a:lnTo>
                  <a:lnTo>
                    <a:pt x="1113" y="1189"/>
                  </a:lnTo>
                  <a:lnTo>
                    <a:pt x="1799" y="1311"/>
                  </a:lnTo>
                  <a:lnTo>
                    <a:pt x="1311" y="808"/>
                  </a:lnTo>
                  <a:lnTo>
                    <a:pt x="1631" y="198"/>
                  </a:lnTo>
                  <a:lnTo>
                    <a:pt x="1006" y="503"/>
                  </a:lnTo>
                  <a:lnTo>
                    <a:pt x="5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3"/>
            <p:cNvSpPr/>
            <p:nvPr/>
          </p:nvSpPr>
          <p:spPr>
            <a:xfrm>
              <a:off x="2846788" y="2970635"/>
              <a:ext cx="91991" cy="90974"/>
            </a:xfrm>
            <a:custGeom>
              <a:rect b="b" l="l" r="r" t="t"/>
              <a:pathLst>
                <a:path extrusionOk="0" h="1342" w="1357">
                  <a:moveTo>
                    <a:pt x="717" y="0"/>
                  </a:moveTo>
                  <a:lnTo>
                    <a:pt x="518" y="488"/>
                  </a:lnTo>
                  <a:lnTo>
                    <a:pt x="0" y="442"/>
                  </a:lnTo>
                  <a:lnTo>
                    <a:pt x="0" y="442"/>
                  </a:lnTo>
                  <a:lnTo>
                    <a:pt x="396" y="778"/>
                  </a:lnTo>
                  <a:lnTo>
                    <a:pt x="183" y="1266"/>
                  </a:lnTo>
                  <a:lnTo>
                    <a:pt x="183" y="1266"/>
                  </a:lnTo>
                  <a:lnTo>
                    <a:pt x="640" y="991"/>
                  </a:lnTo>
                  <a:lnTo>
                    <a:pt x="1037" y="1342"/>
                  </a:lnTo>
                  <a:lnTo>
                    <a:pt x="915" y="824"/>
                  </a:lnTo>
                  <a:lnTo>
                    <a:pt x="1357" y="564"/>
                  </a:lnTo>
                  <a:lnTo>
                    <a:pt x="839" y="519"/>
                  </a:lnTo>
                  <a:lnTo>
                    <a:pt x="7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3"/>
            <p:cNvSpPr/>
            <p:nvPr/>
          </p:nvSpPr>
          <p:spPr>
            <a:xfrm>
              <a:off x="3012320" y="4059194"/>
              <a:ext cx="91991" cy="90974"/>
            </a:xfrm>
            <a:custGeom>
              <a:rect b="b" l="l" r="r" t="t"/>
              <a:pathLst>
                <a:path extrusionOk="0" h="1342" w="1357">
                  <a:moveTo>
                    <a:pt x="717" y="1"/>
                  </a:moveTo>
                  <a:lnTo>
                    <a:pt x="518" y="488"/>
                  </a:lnTo>
                  <a:lnTo>
                    <a:pt x="0" y="443"/>
                  </a:lnTo>
                  <a:lnTo>
                    <a:pt x="396" y="778"/>
                  </a:lnTo>
                  <a:lnTo>
                    <a:pt x="183" y="1266"/>
                  </a:lnTo>
                  <a:lnTo>
                    <a:pt x="640" y="991"/>
                  </a:lnTo>
                  <a:lnTo>
                    <a:pt x="1037" y="1342"/>
                  </a:lnTo>
                  <a:lnTo>
                    <a:pt x="915" y="824"/>
                  </a:lnTo>
                  <a:lnTo>
                    <a:pt x="1357" y="565"/>
                  </a:lnTo>
                  <a:lnTo>
                    <a:pt x="839" y="519"/>
                  </a:lnTo>
                  <a:lnTo>
                    <a:pt x="7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3"/>
            <p:cNvSpPr/>
            <p:nvPr/>
          </p:nvSpPr>
          <p:spPr>
            <a:xfrm>
              <a:off x="4256220" y="3694149"/>
              <a:ext cx="93076" cy="90974"/>
            </a:xfrm>
            <a:custGeom>
              <a:rect b="b" l="l" r="r" t="t"/>
              <a:pathLst>
                <a:path extrusionOk="0" h="1342" w="1373">
                  <a:moveTo>
                    <a:pt x="733" y="0"/>
                  </a:moveTo>
                  <a:lnTo>
                    <a:pt x="519" y="473"/>
                  </a:lnTo>
                  <a:lnTo>
                    <a:pt x="1" y="427"/>
                  </a:lnTo>
                  <a:lnTo>
                    <a:pt x="397" y="778"/>
                  </a:lnTo>
                  <a:lnTo>
                    <a:pt x="199" y="1266"/>
                  </a:lnTo>
                  <a:lnTo>
                    <a:pt x="641" y="991"/>
                  </a:lnTo>
                  <a:lnTo>
                    <a:pt x="1037" y="1342"/>
                  </a:lnTo>
                  <a:lnTo>
                    <a:pt x="915" y="823"/>
                  </a:lnTo>
                  <a:lnTo>
                    <a:pt x="1373" y="549"/>
                  </a:lnTo>
                  <a:lnTo>
                    <a:pt x="855" y="503"/>
                  </a:lnTo>
                  <a:lnTo>
                    <a:pt x="7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3"/>
            <p:cNvSpPr/>
            <p:nvPr/>
          </p:nvSpPr>
          <p:spPr>
            <a:xfrm>
              <a:off x="3627348" y="4182062"/>
              <a:ext cx="93076" cy="90974"/>
            </a:xfrm>
            <a:custGeom>
              <a:rect b="b" l="l" r="r" t="t"/>
              <a:pathLst>
                <a:path extrusionOk="0" h="1342" w="1373">
                  <a:moveTo>
                    <a:pt x="732" y="0"/>
                  </a:moveTo>
                  <a:lnTo>
                    <a:pt x="534" y="488"/>
                  </a:lnTo>
                  <a:lnTo>
                    <a:pt x="0" y="442"/>
                  </a:lnTo>
                  <a:lnTo>
                    <a:pt x="397" y="778"/>
                  </a:lnTo>
                  <a:lnTo>
                    <a:pt x="198" y="1265"/>
                  </a:lnTo>
                  <a:lnTo>
                    <a:pt x="640" y="991"/>
                  </a:lnTo>
                  <a:lnTo>
                    <a:pt x="1037" y="1342"/>
                  </a:lnTo>
                  <a:lnTo>
                    <a:pt x="930" y="823"/>
                  </a:lnTo>
                  <a:lnTo>
                    <a:pt x="1372" y="564"/>
                  </a:lnTo>
                  <a:lnTo>
                    <a:pt x="854" y="519"/>
                  </a:lnTo>
                  <a:lnTo>
                    <a:pt x="7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3"/>
            <p:cNvSpPr/>
            <p:nvPr/>
          </p:nvSpPr>
          <p:spPr>
            <a:xfrm>
              <a:off x="4055771" y="2824213"/>
              <a:ext cx="92059" cy="90025"/>
            </a:xfrm>
            <a:custGeom>
              <a:rect b="b" l="l" r="r" t="t"/>
              <a:pathLst>
                <a:path extrusionOk="0" h="1328" w="1358">
                  <a:moveTo>
                    <a:pt x="717" y="1"/>
                  </a:moveTo>
                  <a:lnTo>
                    <a:pt x="519" y="473"/>
                  </a:lnTo>
                  <a:lnTo>
                    <a:pt x="1" y="428"/>
                  </a:lnTo>
                  <a:lnTo>
                    <a:pt x="397" y="778"/>
                  </a:lnTo>
                  <a:lnTo>
                    <a:pt x="184" y="1251"/>
                  </a:lnTo>
                  <a:lnTo>
                    <a:pt x="641" y="992"/>
                  </a:lnTo>
                  <a:lnTo>
                    <a:pt x="1038" y="1327"/>
                  </a:lnTo>
                  <a:lnTo>
                    <a:pt x="916" y="824"/>
                  </a:lnTo>
                  <a:lnTo>
                    <a:pt x="1358" y="550"/>
                  </a:lnTo>
                  <a:lnTo>
                    <a:pt x="839" y="504"/>
                  </a:lnTo>
                  <a:lnTo>
                    <a:pt x="7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3"/>
            <p:cNvSpPr/>
            <p:nvPr/>
          </p:nvSpPr>
          <p:spPr>
            <a:xfrm>
              <a:off x="3532154" y="2603297"/>
              <a:ext cx="93076" cy="90025"/>
            </a:xfrm>
            <a:custGeom>
              <a:rect b="b" l="l" r="r" t="t"/>
              <a:pathLst>
                <a:path extrusionOk="0" h="1328" w="1373">
                  <a:moveTo>
                    <a:pt x="733" y="1"/>
                  </a:moveTo>
                  <a:lnTo>
                    <a:pt x="534" y="474"/>
                  </a:lnTo>
                  <a:lnTo>
                    <a:pt x="1" y="428"/>
                  </a:lnTo>
                  <a:lnTo>
                    <a:pt x="397" y="778"/>
                  </a:lnTo>
                  <a:lnTo>
                    <a:pt x="199" y="1251"/>
                  </a:lnTo>
                  <a:lnTo>
                    <a:pt x="641" y="992"/>
                  </a:lnTo>
                  <a:lnTo>
                    <a:pt x="1037" y="1327"/>
                  </a:lnTo>
                  <a:lnTo>
                    <a:pt x="915" y="824"/>
                  </a:lnTo>
                  <a:lnTo>
                    <a:pt x="1373" y="550"/>
                  </a:lnTo>
                  <a:lnTo>
                    <a:pt x="854" y="504"/>
                  </a:lnTo>
                  <a:lnTo>
                    <a:pt x="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6" name="Google Shape;3586;p73"/>
          <p:cNvSpPr/>
          <p:nvPr/>
        </p:nvSpPr>
        <p:spPr>
          <a:xfrm>
            <a:off x="716613" y="3697648"/>
            <a:ext cx="2131800" cy="9051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7" name="Google Shape;3587;p73"/>
          <p:cNvGrpSpPr/>
          <p:nvPr/>
        </p:nvGrpSpPr>
        <p:grpSpPr>
          <a:xfrm>
            <a:off x="1364445" y="2249694"/>
            <a:ext cx="842911" cy="856217"/>
            <a:chOff x="3643261" y="1689586"/>
            <a:chExt cx="749654" cy="761488"/>
          </a:xfrm>
        </p:grpSpPr>
        <p:sp>
          <p:nvSpPr>
            <p:cNvPr id="3588" name="Google Shape;3588;p73"/>
            <p:cNvSpPr/>
            <p:nvPr/>
          </p:nvSpPr>
          <p:spPr>
            <a:xfrm>
              <a:off x="3643261" y="1689586"/>
              <a:ext cx="749653" cy="726353"/>
            </a:xfrm>
            <a:custGeom>
              <a:rect b="b" l="l" r="r" t="t"/>
              <a:pathLst>
                <a:path extrusionOk="0" h="68589" w="73430">
                  <a:moveTo>
                    <a:pt x="44490" y="2489"/>
                  </a:moveTo>
                  <a:cubicBezTo>
                    <a:pt x="64362" y="4513"/>
                    <a:pt x="73430" y="26090"/>
                    <a:pt x="72752" y="39606"/>
                  </a:cubicBezTo>
                  <a:cubicBezTo>
                    <a:pt x="71915" y="56544"/>
                    <a:pt x="59966" y="65569"/>
                    <a:pt x="38611" y="67147"/>
                  </a:cubicBezTo>
                  <a:cubicBezTo>
                    <a:pt x="19142" y="68588"/>
                    <a:pt x="1" y="50919"/>
                    <a:pt x="3295" y="30115"/>
                  </a:cubicBezTo>
                  <a:cubicBezTo>
                    <a:pt x="6251" y="11440"/>
                    <a:pt x="20116" y="0"/>
                    <a:pt x="44490" y="2489"/>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3"/>
            <p:cNvSpPr/>
            <p:nvPr/>
          </p:nvSpPr>
          <p:spPr>
            <a:xfrm>
              <a:off x="3983785" y="1713011"/>
              <a:ext cx="409130" cy="682848"/>
            </a:xfrm>
            <a:custGeom>
              <a:rect b="b" l="l" r="r" t="t"/>
              <a:pathLst>
                <a:path extrusionOk="0" h="65231" w="40529">
                  <a:moveTo>
                    <a:pt x="39850" y="37552"/>
                  </a:moveTo>
                  <a:cubicBezTo>
                    <a:pt x="39014" y="54479"/>
                    <a:pt x="27076" y="63515"/>
                    <a:pt x="5721" y="65093"/>
                  </a:cubicBezTo>
                  <a:cubicBezTo>
                    <a:pt x="3814" y="65231"/>
                    <a:pt x="1897" y="65188"/>
                    <a:pt x="0" y="64977"/>
                  </a:cubicBezTo>
                  <a:cubicBezTo>
                    <a:pt x="20476" y="63112"/>
                    <a:pt x="31916" y="54108"/>
                    <a:pt x="32743" y="37552"/>
                  </a:cubicBezTo>
                  <a:cubicBezTo>
                    <a:pt x="33421" y="24036"/>
                    <a:pt x="24364" y="2448"/>
                    <a:pt x="4481" y="424"/>
                  </a:cubicBezTo>
                  <a:cubicBezTo>
                    <a:pt x="3538" y="329"/>
                    <a:pt x="2617" y="255"/>
                    <a:pt x="1706" y="202"/>
                  </a:cubicBezTo>
                  <a:cubicBezTo>
                    <a:pt x="5000" y="1"/>
                    <a:pt x="8305" y="75"/>
                    <a:pt x="11600" y="424"/>
                  </a:cubicBezTo>
                  <a:cubicBezTo>
                    <a:pt x="31472" y="2448"/>
                    <a:pt x="40528" y="24036"/>
                    <a:pt x="39850" y="37552"/>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3"/>
            <p:cNvSpPr/>
            <p:nvPr/>
          </p:nvSpPr>
          <p:spPr>
            <a:xfrm>
              <a:off x="3720911" y="1795253"/>
              <a:ext cx="639242" cy="505140"/>
            </a:xfrm>
            <a:custGeom>
              <a:rect b="b" l="l" r="r" t="t"/>
              <a:pathLst>
                <a:path extrusionOk="0" h="47700" w="62615">
                  <a:moveTo>
                    <a:pt x="33622" y="2055"/>
                  </a:moveTo>
                  <a:cubicBezTo>
                    <a:pt x="47784" y="2977"/>
                    <a:pt x="62614" y="13856"/>
                    <a:pt x="58705" y="29522"/>
                  </a:cubicBezTo>
                  <a:cubicBezTo>
                    <a:pt x="54786" y="45189"/>
                    <a:pt x="37997" y="47700"/>
                    <a:pt x="24872" y="47572"/>
                  </a:cubicBezTo>
                  <a:cubicBezTo>
                    <a:pt x="11748" y="47456"/>
                    <a:pt x="0" y="37213"/>
                    <a:pt x="3221" y="18601"/>
                  </a:cubicBezTo>
                  <a:cubicBezTo>
                    <a:pt x="6441" y="0"/>
                    <a:pt x="23898" y="1420"/>
                    <a:pt x="33622" y="2055"/>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3"/>
            <p:cNvSpPr/>
            <p:nvPr/>
          </p:nvSpPr>
          <p:spPr>
            <a:xfrm>
              <a:off x="3741238" y="1811741"/>
              <a:ext cx="598150" cy="472724"/>
            </a:xfrm>
            <a:custGeom>
              <a:rect b="b" l="l" r="r" t="t"/>
              <a:pathLst>
                <a:path extrusionOk="0" h="44639" w="58590">
                  <a:moveTo>
                    <a:pt x="31461" y="1939"/>
                  </a:moveTo>
                  <a:cubicBezTo>
                    <a:pt x="44702" y="2797"/>
                    <a:pt x="58589" y="12977"/>
                    <a:pt x="54924" y="27626"/>
                  </a:cubicBezTo>
                  <a:cubicBezTo>
                    <a:pt x="51259" y="42276"/>
                    <a:pt x="35550" y="44638"/>
                    <a:pt x="23273" y="44522"/>
                  </a:cubicBezTo>
                  <a:cubicBezTo>
                    <a:pt x="10996" y="44405"/>
                    <a:pt x="1" y="34819"/>
                    <a:pt x="3009" y="17415"/>
                  </a:cubicBezTo>
                  <a:cubicBezTo>
                    <a:pt x="6028" y="1"/>
                    <a:pt x="22362" y="1346"/>
                    <a:pt x="31461" y="1939"/>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3"/>
            <p:cNvSpPr/>
            <p:nvPr/>
          </p:nvSpPr>
          <p:spPr>
            <a:xfrm>
              <a:off x="3767740" y="1842621"/>
              <a:ext cx="306160" cy="270774"/>
            </a:xfrm>
            <a:custGeom>
              <a:rect b="b" l="l" r="r" t="t"/>
              <a:pathLst>
                <a:path extrusionOk="0" h="25569" w="29989">
                  <a:moveTo>
                    <a:pt x="22162" y="0"/>
                  </a:moveTo>
                  <a:cubicBezTo>
                    <a:pt x="20523" y="0"/>
                    <a:pt x="18891" y="175"/>
                    <a:pt x="17287" y="517"/>
                  </a:cubicBezTo>
                  <a:cubicBezTo>
                    <a:pt x="0" y="4192"/>
                    <a:pt x="1028" y="22295"/>
                    <a:pt x="1028" y="22295"/>
                  </a:cubicBezTo>
                  <a:lnTo>
                    <a:pt x="9777" y="25568"/>
                  </a:lnTo>
                  <a:lnTo>
                    <a:pt x="9968" y="25484"/>
                  </a:lnTo>
                  <a:cubicBezTo>
                    <a:pt x="9968" y="25484"/>
                    <a:pt x="7616" y="20961"/>
                    <a:pt x="17277" y="13609"/>
                  </a:cubicBezTo>
                  <a:cubicBezTo>
                    <a:pt x="19978" y="11554"/>
                    <a:pt x="23039" y="9881"/>
                    <a:pt x="25899" y="8567"/>
                  </a:cubicBezTo>
                  <a:cubicBezTo>
                    <a:pt x="29988" y="6692"/>
                    <a:pt x="29014" y="601"/>
                    <a:pt x="24554" y="125"/>
                  </a:cubicBezTo>
                  <a:cubicBezTo>
                    <a:pt x="23757" y="41"/>
                    <a:pt x="22958" y="0"/>
                    <a:pt x="22162"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3"/>
            <p:cNvSpPr/>
            <p:nvPr/>
          </p:nvSpPr>
          <p:spPr>
            <a:xfrm>
              <a:off x="3811910" y="2056962"/>
              <a:ext cx="70686" cy="123059"/>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3"/>
            <p:cNvSpPr/>
            <p:nvPr/>
          </p:nvSpPr>
          <p:spPr>
            <a:xfrm>
              <a:off x="3713406" y="2232227"/>
              <a:ext cx="649936" cy="218847"/>
            </a:xfrm>
            <a:custGeom>
              <a:rect b="b" l="l" r="r" t="t"/>
              <a:pathLst>
                <a:path extrusionOk="0" h="19958" w="64002">
                  <a:moveTo>
                    <a:pt x="64002" y="8560"/>
                  </a:moveTo>
                  <a:cubicBezTo>
                    <a:pt x="56947" y="14460"/>
                    <a:pt x="43537" y="19958"/>
                    <a:pt x="30931" y="19958"/>
                  </a:cubicBezTo>
                  <a:cubicBezTo>
                    <a:pt x="17510" y="19958"/>
                    <a:pt x="6843" y="13814"/>
                    <a:pt x="0" y="7119"/>
                  </a:cubicBezTo>
                  <a:lnTo>
                    <a:pt x="689" y="1"/>
                  </a:lnTo>
                  <a:cubicBezTo>
                    <a:pt x="689" y="1"/>
                    <a:pt x="10000" y="12013"/>
                    <a:pt x="30677" y="11939"/>
                  </a:cubicBezTo>
                  <a:cubicBezTo>
                    <a:pt x="51354" y="11854"/>
                    <a:pt x="63091" y="1"/>
                    <a:pt x="63091"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5" name="Google Shape;3595;p73"/>
          <p:cNvSpPr/>
          <p:nvPr/>
        </p:nvSpPr>
        <p:spPr>
          <a:xfrm>
            <a:off x="3705750" y="1817102"/>
            <a:ext cx="1732500" cy="1721400"/>
          </a:xfrm>
          <a:prstGeom prst="ellipse">
            <a:avLst/>
          </a:prstGeom>
          <a:noFill/>
          <a:ln cap="flat" cmpd="sng" w="19050">
            <a:solidFill>
              <a:srgbClr val="FFFFFF"/>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6" name="Google Shape;3596;p73"/>
          <p:cNvGrpSpPr/>
          <p:nvPr/>
        </p:nvGrpSpPr>
        <p:grpSpPr>
          <a:xfrm>
            <a:off x="3775095" y="1903689"/>
            <a:ext cx="1593810" cy="1548226"/>
            <a:chOff x="2242275" y="2205100"/>
            <a:chExt cx="2566935" cy="2493520"/>
          </a:xfrm>
        </p:grpSpPr>
        <p:sp>
          <p:nvSpPr>
            <p:cNvPr id="3597" name="Google Shape;3597;p73"/>
            <p:cNvSpPr/>
            <p:nvPr/>
          </p:nvSpPr>
          <p:spPr>
            <a:xfrm>
              <a:off x="2315623" y="2205100"/>
              <a:ext cx="2493587" cy="2493520"/>
            </a:xfrm>
            <a:custGeom>
              <a:rect b="b" l="l" r="r" t="t"/>
              <a:pathLst>
                <a:path extrusionOk="0" h="36783" w="36784">
                  <a:moveTo>
                    <a:pt x="18384" y="1"/>
                  </a:moveTo>
                  <a:cubicBezTo>
                    <a:pt x="8232" y="1"/>
                    <a:pt x="1" y="8232"/>
                    <a:pt x="1" y="18384"/>
                  </a:cubicBezTo>
                  <a:cubicBezTo>
                    <a:pt x="1" y="28551"/>
                    <a:pt x="8232" y="36783"/>
                    <a:pt x="18384" y="36783"/>
                  </a:cubicBezTo>
                  <a:cubicBezTo>
                    <a:pt x="28552" y="36783"/>
                    <a:pt x="36783" y="28551"/>
                    <a:pt x="36783" y="18384"/>
                  </a:cubicBezTo>
                  <a:cubicBezTo>
                    <a:pt x="36783" y="8232"/>
                    <a:pt x="28552" y="1"/>
                    <a:pt x="183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3"/>
            <p:cNvSpPr/>
            <p:nvPr/>
          </p:nvSpPr>
          <p:spPr>
            <a:xfrm>
              <a:off x="2242275" y="2328950"/>
              <a:ext cx="2510060" cy="1716646"/>
            </a:xfrm>
            <a:custGeom>
              <a:rect b="b" l="l" r="r" t="t"/>
              <a:pathLst>
                <a:path extrusionOk="0" h="25323" w="37027">
                  <a:moveTo>
                    <a:pt x="19506" y="0"/>
                  </a:moveTo>
                  <a:cubicBezTo>
                    <a:pt x="19250" y="0"/>
                    <a:pt x="18993" y="6"/>
                    <a:pt x="18735" y="18"/>
                  </a:cubicBezTo>
                  <a:cubicBezTo>
                    <a:pt x="12851" y="277"/>
                    <a:pt x="7531" y="3616"/>
                    <a:pt x="4757" y="8814"/>
                  </a:cubicBezTo>
                  <a:cubicBezTo>
                    <a:pt x="1982" y="14012"/>
                    <a:pt x="2165" y="20292"/>
                    <a:pt x="5229" y="25322"/>
                  </a:cubicBezTo>
                  <a:lnTo>
                    <a:pt x="5595" y="25109"/>
                  </a:lnTo>
                  <a:cubicBezTo>
                    <a:pt x="1" y="15902"/>
                    <a:pt x="4726" y="3920"/>
                    <a:pt x="15092" y="1009"/>
                  </a:cubicBezTo>
                  <a:cubicBezTo>
                    <a:pt x="16573" y="595"/>
                    <a:pt x="18052" y="399"/>
                    <a:pt x="19499" y="399"/>
                  </a:cubicBezTo>
                  <a:cubicBezTo>
                    <a:pt x="28179" y="399"/>
                    <a:pt x="35716" y="7440"/>
                    <a:pt x="35716" y="16664"/>
                  </a:cubicBezTo>
                  <a:cubicBezTo>
                    <a:pt x="35731" y="19149"/>
                    <a:pt x="35152" y="21618"/>
                    <a:pt x="34054" y="23843"/>
                  </a:cubicBezTo>
                  <a:lnTo>
                    <a:pt x="34435" y="24042"/>
                  </a:lnTo>
                  <a:cubicBezTo>
                    <a:pt x="37027" y="18752"/>
                    <a:pt x="36661" y="12487"/>
                    <a:pt x="33429" y="7548"/>
                  </a:cubicBezTo>
                  <a:cubicBezTo>
                    <a:pt x="30354" y="2840"/>
                    <a:pt x="25104" y="0"/>
                    <a:pt x="19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3"/>
            <p:cNvSpPr/>
            <p:nvPr/>
          </p:nvSpPr>
          <p:spPr>
            <a:xfrm>
              <a:off x="2544004" y="2536858"/>
              <a:ext cx="2035801" cy="1850667"/>
            </a:xfrm>
            <a:custGeom>
              <a:rect b="b" l="l" r="r" t="t"/>
              <a:pathLst>
                <a:path extrusionOk="0" h="27300" w="30031">
                  <a:moveTo>
                    <a:pt x="15007" y="1"/>
                  </a:moveTo>
                  <a:cubicBezTo>
                    <a:pt x="8820" y="1"/>
                    <a:pt x="3212" y="4235"/>
                    <a:pt x="1723" y="10518"/>
                  </a:cubicBezTo>
                  <a:cubicBezTo>
                    <a:pt x="1" y="17850"/>
                    <a:pt x="4543" y="25197"/>
                    <a:pt x="11875" y="26935"/>
                  </a:cubicBezTo>
                  <a:cubicBezTo>
                    <a:pt x="12925" y="27181"/>
                    <a:pt x="13975" y="27300"/>
                    <a:pt x="15009" y="27300"/>
                  </a:cubicBezTo>
                  <a:cubicBezTo>
                    <a:pt x="21196" y="27300"/>
                    <a:pt x="26803" y="23065"/>
                    <a:pt x="28292" y="16783"/>
                  </a:cubicBezTo>
                  <a:cubicBezTo>
                    <a:pt x="30030" y="9451"/>
                    <a:pt x="25488" y="2103"/>
                    <a:pt x="18140" y="366"/>
                  </a:cubicBezTo>
                  <a:cubicBezTo>
                    <a:pt x="17091" y="119"/>
                    <a:pt x="16041" y="1"/>
                    <a:pt x="15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3"/>
            <p:cNvSpPr/>
            <p:nvPr/>
          </p:nvSpPr>
          <p:spPr>
            <a:xfrm>
              <a:off x="2576658" y="2647623"/>
              <a:ext cx="1933857" cy="1806133"/>
            </a:xfrm>
            <a:custGeom>
              <a:rect b="b" l="l" r="r" t="t"/>
              <a:pathLst>
                <a:path extrusionOk="0" fill="none" h="26418" w="28856">
                  <a:moveTo>
                    <a:pt x="21676" y="0"/>
                  </a:moveTo>
                  <a:cubicBezTo>
                    <a:pt x="26280" y="2729"/>
                    <a:pt x="28856" y="7912"/>
                    <a:pt x="28276" y="13232"/>
                  </a:cubicBezTo>
                  <a:cubicBezTo>
                    <a:pt x="27697" y="18552"/>
                    <a:pt x="24069" y="23048"/>
                    <a:pt x="18978" y="24725"/>
                  </a:cubicBezTo>
                  <a:cubicBezTo>
                    <a:pt x="13887" y="26417"/>
                    <a:pt x="8293" y="24969"/>
                    <a:pt x="4649" y="21036"/>
                  </a:cubicBezTo>
                  <a:cubicBezTo>
                    <a:pt x="1021" y="17104"/>
                    <a:pt x="0" y="11418"/>
                    <a:pt x="2073" y="6479"/>
                  </a:cubicBezTo>
                </a:path>
              </a:pathLst>
            </a:custGeom>
            <a:noFill/>
            <a:ln cap="flat" cmpd="sng" w="9525">
              <a:solidFill>
                <a:schemeClr val="lt1"/>
              </a:solidFill>
              <a:prstDash val="solid"/>
              <a:miter lim="1524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3"/>
            <p:cNvSpPr/>
            <p:nvPr/>
          </p:nvSpPr>
          <p:spPr>
            <a:xfrm>
              <a:off x="2624605" y="4051667"/>
              <a:ext cx="108600" cy="100329"/>
            </a:xfrm>
            <a:custGeom>
              <a:rect b="b" l="l" r="r" t="t"/>
              <a:pathLst>
                <a:path extrusionOk="0" h="1480" w="1602">
                  <a:moveTo>
                    <a:pt x="1312" y="1"/>
                  </a:moveTo>
                  <a:lnTo>
                    <a:pt x="1190" y="107"/>
                  </a:lnTo>
                  <a:lnTo>
                    <a:pt x="1266" y="199"/>
                  </a:lnTo>
                  <a:lnTo>
                    <a:pt x="214" y="1144"/>
                  </a:lnTo>
                  <a:lnTo>
                    <a:pt x="123" y="1037"/>
                  </a:lnTo>
                  <a:lnTo>
                    <a:pt x="1" y="1144"/>
                  </a:lnTo>
                  <a:lnTo>
                    <a:pt x="306" y="1479"/>
                  </a:lnTo>
                  <a:lnTo>
                    <a:pt x="428" y="1372"/>
                  </a:lnTo>
                  <a:lnTo>
                    <a:pt x="336" y="1281"/>
                  </a:lnTo>
                  <a:lnTo>
                    <a:pt x="1388" y="351"/>
                  </a:lnTo>
                  <a:lnTo>
                    <a:pt x="1479" y="443"/>
                  </a:lnTo>
                  <a:lnTo>
                    <a:pt x="1601" y="336"/>
                  </a:lnTo>
                  <a:lnTo>
                    <a:pt x="13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3"/>
            <p:cNvSpPr/>
            <p:nvPr/>
          </p:nvSpPr>
          <p:spPr>
            <a:xfrm>
              <a:off x="2681480" y="4108474"/>
              <a:ext cx="138495" cy="139580"/>
            </a:xfrm>
            <a:custGeom>
              <a:rect b="b" l="l" r="r" t="t"/>
              <a:pathLst>
                <a:path extrusionOk="0" h="2059" w="2043">
                  <a:moveTo>
                    <a:pt x="1220" y="1"/>
                  </a:moveTo>
                  <a:lnTo>
                    <a:pt x="0" y="1251"/>
                  </a:lnTo>
                  <a:lnTo>
                    <a:pt x="137" y="1373"/>
                  </a:lnTo>
                  <a:lnTo>
                    <a:pt x="1128" y="336"/>
                  </a:lnTo>
                  <a:lnTo>
                    <a:pt x="534" y="1388"/>
                  </a:lnTo>
                  <a:lnTo>
                    <a:pt x="656" y="1510"/>
                  </a:lnTo>
                  <a:lnTo>
                    <a:pt x="1692" y="900"/>
                  </a:lnTo>
                  <a:lnTo>
                    <a:pt x="686" y="1922"/>
                  </a:lnTo>
                  <a:lnTo>
                    <a:pt x="823" y="2059"/>
                  </a:lnTo>
                  <a:lnTo>
                    <a:pt x="2043" y="809"/>
                  </a:lnTo>
                  <a:lnTo>
                    <a:pt x="1845" y="626"/>
                  </a:lnTo>
                  <a:lnTo>
                    <a:pt x="823" y="1220"/>
                  </a:lnTo>
                  <a:lnTo>
                    <a:pt x="1402" y="199"/>
                  </a:lnTo>
                  <a:lnTo>
                    <a:pt x="12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3"/>
            <p:cNvSpPr/>
            <p:nvPr/>
          </p:nvSpPr>
          <p:spPr>
            <a:xfrm>
              <a:off x="2782689" y="4197345"/>
              <a:ext cx="109616" cy="98228"/>
            </a:xfrm>
            <a:custGeom>
              <a:rect b="b" l="l" r="r" t="t"/>
              <a:pathLst>
                <a:path extrusionOk="0" h="1449" w="1617">
                  <a:moveTo>
                    <a:pt x="1144" y="229"/>
                  </a:moveTo>
                  <a:lnTo>
                    <a:pt x="1312" y="367"/>
                  </a:lnTo>
                  <a:cubicBezTo>
                    <a:pt x="1373" y="397"/>
                    <a:pt x="1403" y="458"/>
                    <a:pt x="1419" y="519"/>
                  </a:cubicBezTo>
                  <a:cubicBezTo>
                    <a:pt x="1419" y="580"/>
                    <a:pt x="1403" y="641"/>
                    <a:pt x="1373" y="687"/>
                  </a:cubicBezTo>
                  <a:lnTo>
                    <a:pt x="1083" y="1037"/>
                  </a:lnTo>
                  <a:cubicBezTo>
                    <a:pt x="1042" y="1095"/>
                    <a:pt x="975" y="1125"/>
                    <a:pt x="910" y="1125"/>
                  </a:cubicBezTo>
                  <a:cubicBezTo>
                    <a:pt x="854" y="1125"/>
                    <a:pt x="799" y="1102"/>
                    <a:pt x="763" y="1053"/>
                  </a:cubicBezTo>
                  <a:lnTo>
                    <a:pt x="595" y="915"/>
                  </a:lnTo>
                  <a:lnTo>
                    <a:pt x="1144" y="229"/>
                  </a:lnTo>
                  <a:close/>
                  <a:moveTo>
                    <a:pt x="1114" y="1"/>
                  </a:moveTo>
                  <a:lnTo>
                    <a:pt x="1" y="1327"/>
                  </a:lnTo>
                  <a:lnTo>
                    <a:pt x="153" y="1449"/>
                  </a:lnTo>
                  <a:lnTo>
                    <a:pt x="504" y="1037"/>
                  </a:lnTo>
                  <a:lnTo>
                    <a:pt x="672" y="1175"/>
                  </a:lnTo>
                  <a:cubicBezTo>
                    <a:pt x="748" y="1251"/>
                    <a:pt x="855" y="1297"/>
                    <a:pt x="977" y="1297"/>
                  </a:cubicBezTo>
                  <a:cubicBezTo>
                    <a:pt x="1068" y="1297"/>
                    <a:pt x="1175" y="1236"/>
                    <a:pt x="1236" y="1159"/>
                  </a:cubicBezTo>
                  <a:lnTo>
                    <a:pt x="1525" y="809"/>
                  </a:lnTo>
                  <a:cubicBezTo>
                    <a:pt x="1586" y="733"/>
                    <a:pt x="1617" y="626"/>
                    <a:pt x="1617" y="519"/>
                  </a:cubicBezTo>
                  <a:cubicBezTo>
                    <a:pt x="1586" y="412"/>
                    <a:pt x="1510" y="306"/>
                    <a:pt x="1419" y="245"/>
                  </a:cubicBezTo>
                  <a:lnTo>
                    <a:pt x="11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3"/>
            <p:cNvSpPr/>
            <p:nvPr/>
          </p:nvSpPr>
          <p:spPr>
            <a:xfrm>
              <a:off x="2874679" y="4264523"/>
              <a:ext cx="103380" cy="116870"/>
            </a:xfrm>
            <a:custGeom>
              <a:rect b="b" l="l" r="r" t="t"/>
              <a:pathLst>
                <a:path extrusionOk="0" h="1724" w="1525">
                  <a:moveTo>
                    <a:pt x="996" y="172"/>
                  </a:moveTo>
                  <a:cubicBezTo>
                    <a:pt x="1050" y="172"/>
                    <a:pt x="1111" y="195"/>
                    <a:pt x="1174" y="245"/>
                  </a:cubicBezTo>
                  <a:cubicBezTo>
                    <a:pt x="1327" y="336"/>
                    <a:pt x="1357" y="458"/>
                    <a:pt x="1281" y="565"/>
                  </a:cubicBezTo>
                  <a:lnTo>
                    <a:pt x="671" y="1449"/>
                  </a:lnTo>
                  <a:cubicBezTo>
                    <a:pt x="630" y="1514"/>
                    <a:pt x="576" y="1544"/>
                    <a:pt x="514" y="1544"/>
                  </a:cubicBezTo>
                  <a:cubicBezTo>
                    <a:pt x="460" y="1544"/>
                    <a:pt x="400" y="1522"/>
                    <a:pt x="336" y="1479"/>
                  </a:cubicBezTo>
                  <a:cubicBezTo>
                    <a:pt x="184" y="1373"/>
                    <a:pt x="153" y="1266"/>
                    <a:pt x="229" y="1144"/>
                  </a:cubicBezTo>
                  <a:lnTo>
                    <a:pt x="839" y="260"/>
                  </a:lnTo>
                  <a:cubicBezTo>
                    <a:pt x="880" y="203"/>
                    <a:pt x="934" y="172"/>
                    <a:pt x="996" y="172"/>
                  </a:cubicBezTo>
                  <a:close/>
                  <a:moveTo>
                    <a:pt x="930" y="1"/>
                  </a:moveTo>
                  <a:cubicBezTo>
                    <a:pt x="839" y="16"/>
                    <a:pt x="748" y="77"/>
                    <a:pt x="687" y="168"/>
                  </a:cubicBezTo>
                  <a:lnTo>
                    <a:pt x="77" y="1037"/>
                  </a:lnTo>
                  <a:cubicBezTo>
                    <a:pt x="16" y="1129"/>
                    <a:pt x="1" y="1235"/>
                    <a:pt x="16" y="1342"/>
                  </a:cubicBezTo>
                  <a:cubicBezTo>
                    <a:pt x="62" y="1449"/>
                    <a:pt x="138" y="1540"/>
                    <a:pt x="244" y="1601"/>
                  </a:cubicBezTo>
                  <a:cubicBezTo>
                    <a:pt x="336" y="1677"/>
                    <a:pt x="458" y="1723"/>
                    <a:pt x="580" y="1723"/>
                  </a:cubicBezTo>
                  <a:cubicBezTo>
                    <a:pt x="687" y="1708"/>
                    <a:pt x="778" y="1647"/>
                    <a:pt x="824" y="1555"/>
                  </a:cubicBezTo>
                  <a:lnTo>
                    <a:pt x="1433" y="671"/>
                  </a:lnTo>
                  <a:cubicBezTo>
                    <a:pt x="1494" y="595"/>
                    <a:pt x="1525" y="488"/>
                    <a:pt x="1494" y="382"/>
                  </a:cubicBezTo>
                  <a:cubicBezTo>
                    <a:pt x="1403" y="153"/>
                    <a:pt x="1174" y="16"/>
                    <a:pt x="9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3"/>
            <p:cNvSpPr/>
            <p:nvPr/>
          </p:nvSpPr>
          <p:spPr>
            <a:xfrm>
              <a:off x="2967686" y="4322008"/>
              <a:ext cx="102363" cy="118700"/>
            </a:xfrm>
            <a:custGeom>
              <a:rect b="b" l="l" r="r" t="t"/>
              <a:pathLst>
                <a:path extrusionOk="0" h="1751" w="1510">
                  <a:moveTo>
                    <a:pt x="943" y="1"/>
                  </a:moveTo>
                  <a:cubicBezTo>
                    <a:pt x="918" y="1"/>
                    <a:pt x="893" y="3"/>
                    <a:pt x="869" y="6"/>
                  </a:cubicBezTo>
                  <a:cubicBezTo>
                    <a:pt x="763" y="22"/>
                    <a:pt x="671" y="98"/>
                    <a:pt x="625" y="189"/>
                  </a:cubicBezTo>
                  <a:cubicBezTo>
                    <a:pt x="595" y="250"/>
                    <a:pt x="564" y="311"/>
                    <a:pt x="564" y="387"/>
                  </a:cubicBezTo>
                  <a:cubicBezTo>
                    <a:pt x="549" y="448"/>
                    <a:pt x="564" y="509"/>
                    <a:pt x="580" y="570"/>
                  </a:cubicBezTo>
                  <a:lnTo>
                    <a:pt x="778" y="1195"/>
                  </a:lnTo>
                  <a:cubicBezTo>
                    <a:pt x="793" y="1241"/>
                    <a:pt x="793" y="1302"/>
                    <a:pt x="793" y="1348"/>
                  </a:cubicBezTo>
                  <a:cubicBezTo>
                    <a:pt x="778" y="1393"/>
                    <a:pt x="763" y="1439"/>
                    <a:pt x="732" y="1485"/>
                  </a:cubicBezTo>
                  <a:cubicBezTo>
                    <a:pt x="702" y="1531"/>
                    <a:pt x="656" y="1561"/>
                    <a:pt x="610" y="1576"/>
                  </a:cubicBezTo>
                  <a:cubicBezTo>
                    <a:pt x="534" y="1576"/>
                    <a:pt x="473" y="1561"/>
                    <a:pt x="412" y="1531"/>
                  </a:cubicBezTo>
                  <a:cubicBezTo>
                    <a:pt x="351" y="1500"/>
                    <a:pt x="305" y="1439"/>
                    <a:pt x="275" y="1378"/>
                  </a:cubicBezTo>
                  <a:cubicBezTo>
                    <a:pt x="244" y="1332"/>
                    <a:pt x="260" y="1271"/>
                    <a:pt x="290" y="1226"/>
                  </a:cubicBezTo>
                  <a:lnTo>
                    <a:pt x="397" y="1012"/>
                  </a:lnTo>
                  <a:lnTo>
                    <a:pt x="229" y="921"/>
                  </a:lnTo>
                  <a:lnTo>
                    <a:pt x="122" y="1119"/>
                  </a:lnTo>
                  <a:cubicBezTo>
                    <a:pt x="0" y="1332"/>
                    <a:pt x="77" y="1515"/>
                    <a:pt x="336" y="1668"/>
                  </a:cubicBezTo>
                  <a:cubicBezTo>
                    <a:pt x="440" y="1723"/>
                    <a:pt x="534" y="1751"/>
                    <a:pt x="618" y="1751"/>
                  </a:cubicBezTo>
                  <a:cubicBezTo>
                    <a:pt x="742" y="1751"/>
                    <a:pt x="842" y="1689"/>
                    <a:pt x="915" y="1561"/>
                  </a:cubicBezTo>
                  <a:cubicBezTo>
                    <a:pt x="946" y="1500"/>
                    <a:pt x="961" y="1424"/>
                    <a:pt x="961" y="1348"/>
                  </a:cubicBezTo>
                  <a:cubicBezTo>
                    <a:pt x="976" y="1287"/>
                    <a:pt x="961" y="1226"/>
                    <a:pt x="946" y="1165"/>
                  </a:cubicBezTo>
                  <a:lnTo>
                    <a:pt x="763" y="525"/>
                  </a:lnTo>
                  <a:cubicBezTo>
                    <a:pt x="747" y="479"/>
                    <a:pt x="732" y="433"/>
                    <a:pt x="747" y="387"/>
                  </a:cubicBezTo>
                  <a:cubicBezTo>
                    <a:pt x="747" y="342"/>
                    <a:pt x="778" y="296"/>
                    <a:pt x="793" y="250"/>
                  </a:cubicBezTo>
                  <a:cubicBezTo>
                    <a:pt x="824" y="204"/>
                    <a:pt x="869" y="159"/>
                    <a:pt x="930" y="159"/>
                  </a:cubicBezTo>
                  <a:cubicBezTo>
                    <a:pt x="941" y="157"/>
                    <a:pt x="951" y="157"/>
                    <a:pt x="962" y="157"/>
                  </a:cubicBezTo>
                  <a:cubicBezTo>
                    <a:pt x="1075" y="157"/>
                    <a:pt x="1195" y="230"/>
                    <a:pt x="1250" y="342"/>
                  </a:cubicBezTo>
                  <a:cubicBezTo>
                    <a:pt x="1266" y="403"/>
                    <a:pt x="1266" y="464"/>
                    <a:pt x="1235" y="509"/>
                  </a:cubicBezTo>
                  <a:lnTo>
                    <a:pt x="1113" y="707"/>
                  </a:lnTo>
                  <a:lnTo>
                    <a:pt x="1281" y="799"/>
                  </a:lnTo>
                  <a:lnTo>
                    <a:pt x="1388" y="616"/>
                  </a:lnTo>
                  <a:cubicBezTo>
                    <a:pt x="1510" y="387"/>
                    <a:pt x="1449" y="220"/>
                    <a:pt x="1205" y="82"/>
                  </a:cubicBezTo>
                  <a:cubicBezTo>
                    <a:pt x="1122" y="23"/>
                    <a:pt x="1030"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3"/>
            <p:cNvSpPr/>
            <p:nvPr/>
          </p:nvSpPr>
          <p:spPr>
            <a:xfrm>
              <a:off x="3080351" y="4359631"/>
              <a:ext cx="80602" cy="121954"/>
            </a:xfrm>
            <a:custGeom>
              <a:rect b="b" l="l" r="r" t="t"/>
              <a:pathLst>
                <a:path extrusionOk="0" h="1799" w="1189">
                  <a:moveTo>
                    <a:pt x="381" y="0"/>
                  </a:moveTo>
                  <a:lnTo>
                    <a:pt x="320" y="152"/>
                  </a:lnTo>
                  <a:lnTo>
                    <a:pt x="640" y="290"/>
                  </a:lnTo>
                  <a:lnTo>
                    <a:pt x="0" y="1738"/>
                  </a:lnTo>
                  <a:lnTo>
                    <a:pt x="168" y="1799"/>
                  </a:lnTo>
                  <a:lnTo>
                    <a:pt x="808" y="366"/>
                  </a:lnTo>
                  <a:lnTo>
                    <a:pt x="1128" y="503"/>
                  </a:lnTo>
                  <a:lnTo>
                    <a:pt x="1189" y="366"/>
                  </a:lnTo>
                  <a:lnTo>
                    <a:pt x="3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3"/>
            <p:cNvSpPr/>
            <p:nvPr/>
          </p:nvSpPr>
          <p:spPr>
            <a:xfrm>
              <a:off x="3161969" y="4401592"/>
              <a:ext cx="85822" cy="121751"/>
            </a:xfrm>
            <a:custGeom>
              <a:rect b="b" l="l" r="r" t="t"/>
              <a:pathLst>
                <a:path extrusionOk="0" h="1796" w="1266">
                  <a:moveTo>
                    <a:pt x="726" y="154"/>
                  </a:moveTo>
                  <a:cubicBezTo>
                    <a:pt x="764" y="154"/>
                    <a:pt x="806" y="161"/>
                    <a:pt x="854" y="174"/>
                  </a:cubicBezTo>
                  <a:cubicBezTo>
                    <a:pt x="1022" y="235"/>
                    <a:pt x="1098" y="326"/>
                    <a:pt x="1052" y="463"/>
                  </a:cubicBezTo>
                  <a:lnTo>
                    <a:pt x="717" y="1485"/>
                  </a:lnTo>
                  <a:cubicBezTo>
                    <a:pt x="684" y="1583"/>
                    <a:pt x="620" y="1626"/>
                    <a:pt x="525" y="1626"/>
                  </a:cubicBezTo>
                  <a:cubicBezTo>
                    <a:pt x="487" y="1626"/>
                    <a:pt x="444" y="1620"/>
                    <a:pt x="397" y="1607"/>
                  </a:cubicBezTo>
                  <a:cubicBezTo>
                    <a:pt x="229" y="1546"/>
                    <a:pt x="168" y="1454"/>
                    <a:pt x="214" y="1317"/>
                  </a:cubicBezTo>
                  <a:lnTo>
                    <a:pt x="534" y="296"/>
                  </a:lnTo>
                  <a:cubicBezTo>
                    <a:pt x="566" y="197"/>
                    <a:pt x="631" y="154"/>
                    <a:pt x="726" y="154"/>
                  </a:cubicBezTo>
                  <a:close/>
                  <a:moveTo>
                    <a:pt x="713" y="0"/>
                  </a:moveTo>
                  <a:cubicBezTo>
                    <a:pt x="659" y="0"/>
                    <a:pt x="604" y="8"/>
                    <a:pt x="549" y="21"/>
                  </a:cubicBezTo>
                  <a:cubicBezTo>
                    <a:pt x="458" y="67"/>
                    <a:pt x="397" y="158"/>
                    <a:pt x="366" y="250"/>
                  </a:cubicBezTo>
                  <a:lnTo>
                    <a:pt x="31" y="1271"/>
                  </a:lnTo>
                  <a:cubicBezTo>
                    <a:pt x="0" y="1363"/>
                    <a:pt x="0" y="1469"/>
                    <a:pt x="61" y="1561"/>
                  </a:cubicBezTo>
                  <a:cubicBezTo>
                    <a:pt x="122" y="1668"/>
                    <a:pt x="229" y="1729"/>
                    <a:pt x="351" y="1759"/>
                  </a:cubicBezTo>
                  <a:cubicBezTo>
                    <a:pt x="410" y="1784"/>
                    <a:pt x="473" y="1795"/>
                    <a:pt x="538" y="1795"/>
                  </a:cubicBezTo>
                  <a:cubicBezTo>
                    <a:pt x="592" y="1795"/>
                    <a:pt x="647" y="1788"/>
                    <a:pt x="701" y="1774"/>
                  </a:cubicBezTo>
                  <a:cubicBezTo>
                    <a:pt x="793" y="1729"/>
                    <a:pt x="869" y="1637"/>
                    <a:pt x="900" y="1546"/>
                  </a:cubicBezTo>
                  <a:lnTo>
                    <a:pt x="1220" y="524"/>
                  </a:lnTo>
                  <a:cubicBezTo>
                    <a:pt x="1265" y="433"/>
                    <a:pt x="1250" y="326"/>
                    <a:pt x="1204" y="235"/>
                  </a:cubicBezTo>
                  <a:cubicBezTo>
                    <a:pt x="1128" y="128"/>
                    <a:pt x="1022" y="67"/>
                    <a:pt x="915" y="37"/>
                  </a:cubicBezTo>
                  <a:cubicBezTo>
                    <a:pt x="848" y="11"/>
                    <a:pt x="781" y="0"/>
                    <a:pt x="7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3"/>
            <p:cNvSpPr/>
            <p:nvPr/>
          </p:nvSpPr>
          <p:spPr>
            <a:xfrm>
              <a:off x="3273550" y="4427827"/>
              <a:ext cx="75518" cy="128191"/>
            </a:xfrm>
            <a:custGeom>
              <a:rect b="b" l="l" r="r" t="t"/>
              <a:pathLst>
                <a:path extrusionOk="0" h="1891" w="1114">
                  <a:moveTo>
                    <a:pt x="504" y="198"/>
                  </a:moveTo>
                  <a:lnTo>
                    <a:pt x="717" y="244"/>
                  </a:lnTo>
                  <a:cubicBezTo>
                    <a:pt x="778" y="244"/>
                    <a:pt x="839" y="274"/>
                    <a:pt x="885" y="335"/>
                  </a:cubicBezTo>
                  <a:cubicBezTo>
                    <a:pt x="915" y="381"/>
                    <a:pt x="915" y="442"/>
                    <a:pt x="915" y="503"/>
                  </a:cubicBezTo>
                  <a:lnTo>
                    <a:pt x="839" y="869"/>
                  </a:lnTo>
                  <a:lnTo>
                    <a:pt x="839" y="854"/>
                  </a:lnTo>
                  <a:cubicBezTo>
                    <a:pt x="814" y="977"/>
                    <a:pt x="750" y="1030"/>
                    <a:pt x="638" y="1030"/>
                  </a:cubicBezTo>
                  <a:cubicBezTo>
                    <a:pt x="611" y="1030"/>
                    <a:pt x="582" y="1027"/>
                    <a:pt x="549" y="1021"/>
                  </a:cubicBezTo>
                  <a:lnTo>
                    <a:pt x="351" y="976"/>
                  </a:lnTo>
                  <a:lnTo>
                    <a:pt x="504" y="198"/>
                  </a:lnTo>
                  <a:close/>
                  <a:moveTo>
                    <a:pt x="351" y="0"/>
                  </a:moveTo>
                  <a:lnTo>
                    <a:pt x="1" y="1692"/>
                  </a:lnTo>
                  <a:lnTo>
                    <a:pt x="183" y="1738"/>
                  </a:lnTo>
                  <a:lnTo>
                    <a:pt x="305" y="1128"/>
                  </a:lnTo>
                  <a:lnTo>
                    <a:pt x="519" y="1174"/>
                  </a:lnTo>
                  <a:lnTo>
                    <a:pt x="686" y="1845"/>
                  </a:lnTo>
                  <a:lnTo>
                    <a:pt x="900" y="1890"/>
                  </a:lnTo>
                  <a:lnTo>
                    <a:pt x="702" y="1189"/>
                  </a:lnTo>
                  <a:cubicBezTo>
                    <a:pt x="869" y="1174"/>
                    <a:pt x="991" y="1052"/>
                    <a:pt x="1007" y="899"/>
                  </a:cubicBezTo>
                  <a:lnTo>
                    <a:pt x="1083" y="534"/>
                  </a:lnTo>
                  <a:cubicBezTo>
                    <a:pt x="1113" y="427"/>
                    <a:pt x="1098" y="335"/>
                    <a:pt x="1037" y="244"/>
                  </a:cubicBezTo>
                  <a:cubicBezTo>
                    <a:pt x="961" y="153"/>
                    <a:pt x="854" y="92"/>
                    <a:pt x="747" y="76"/>
                  </a:cubicBezTo>
                  <a:lnTo>
                    <a:pt x="3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3"/>
            <p:cNvSpPr/>
            <p:nvPr/>
          </p:nvSpPr>
          <p:spPr>
            <a:xfrm>
              <a:off x="3445056" y="4449248"/>
              <a:ext cx="76535" cy="123378"/>
            </a:xfrm>
            <a:custGeom>
              <a:rect b="b" l="l" r="r" t="t"/>
              <a:pathLst>
                <a:path extrusionOk="0" h="1820" w="1129">
                  <a:moveTo>
                    <a:pt x="748" y="980"/>
                  </a:moveTo>
                  <a:lnTo>
                    <a:pt x="733" y="1468"/>
                  </a:lnTo>
                  <a:cubicBezTo>
                    <a:pt x="733" y="1513"/>
                    <a:pt x="702" y="1574"/>
                    <a:pt x="672" y="1605"/>
                  </a:cubicBezTo>
                  <a:cubicBezTo>
                    <a:pt x="614" y="1641"/>
                    <a:pt x="550" y="1656"/>
                    <a:pt x="485" y="1656"/>
                  </a:cubicBezTo>
                  <a:cubicBezTo>
                    <a:pt x="412" y="1656"/>
                    <a:pt x="340" y="1637"/>
                    <a:pt x="275" y="1605"/>
                  </a:cubicBezTo>
                  <a:cubicBezTo>
                    <a:pt x="230" y="1559"/>
                    <a:pt x="214" y="1498"/>
                    <a:pt x="214" y="1452"/>
                  </a:cubicBezTo>
                  <a:lnTo>
                    <a:pt x="214" y="1193"/>
                  </a:lnTo>
                  <a:cubicBezTo>
                    <a:pt x="214" y="1041"/>
                    <a:pt x="275" y="980"/>
                    <a:pt x="397" y="980"/>
                  </a:cubicBezTo>
                  <a:close/>
                  <a:moveTo>
                    <a:pt x="489" y="0"/>
                  </a:moveTo>
                  <a:cubicBezTo>
                    <a:pt x="388" y="0"/>
                    <a:pt x="291" y="32"/>
                    <a:pt x="214" y="96"/>
                  </a:cubicBezTo>
                  <a:cubicBezTo>
                    <a:pt x="138" y="157"/>
                    <a:pt x="92" y="263"/>
                    <a:pt x="92" y="370"/>
                  </a:cubicBezTo>
                  <a:lnTo>
                    <a:pt x="92" y="492"/>
                  </a:lnTo>
                  <a:cubicBezTo>
                    <a:pt x="108" y="614"/>
                    <a:pt x="153" y="736"/>
                    <a:pt x="214" y="843"/>
                  </a:cubicBezTo>
                  <a:cubicBezTo>
                    <a:pt x="92" y="888"/>
                    <a:pt x="16" y="995"/>
                    <a:pt x="16" y="1193"/>
                  </a:cubicBezTo>
                  <a:lnTo>
                    <a:pt x="16" y="1422"/>
                  </a:lnTo>
                  <a:cubicBezTo>
                    <a:pt x="1" y="1681"/>
                    <a:pt x="138" y="1818"/>
                    <a:pt x="443" y="1818"/>
                  </a:cubicBezTo>
                  <a:cubicBezTo>
                    <a:pt x="460" y="1819"/>
                    <a:pt x="476" y="1819"/>
                    <a:pt x="492" y="1819"/>
                  </a:cubicBezTo>
                  <a:cubicBezTo>
                    <a:pt x="764" y="1819"/>
                    <a:pt x="900" y="1698"/>
                    <a:pt x="900" y="1468"/>
                  </a:cubicBezTo>
                  <a:lnTo>
                    <a:pt x="915" y="995"/>
                  </a:lnTo>
                  <a:lnTo>
                    <a:pt x="1129" y="995"/>
                  </a:lnTo>
                  <a:lnTo>
                    <a:pt x="1129" y="843"/>
                  </a:lnTo>
                  <a:lnTo>
                    <a:pt x="412" y="812"/>
                  </a:lnTo>
                  <a:cubicBezTo>
                    <a:pt x="336" y="721"/>
                    <a:pt x="291" y="614"/>
                    <a:pt x="275" y="507"/>
                  </a:cubicBezTo>
                  <a:lnTo>
                    <a:pt x="275" y="355"/>
                  </a:lnTo>
                  <a:cubicBezTo>
                    <a:pt x="275" y="309"/>
                    <a:pt x="291" y="248"/>
                    <a:pt x="336" y="218"/>
                  </a:cubicBezTo>
                  <a:cubicBezTo>
                    <a:pt x="394" y="181"/>
                    <a:pt x="460" y="162"/>
                    <a:pt x="523" y="162"/>
                  </a:cubicBezTo>
                  <a:cubicBezTo>
                    <a:pt x="593" y="162"/>
                    <a:pt x="662" y="185"/>
                    <a:pt x="717" y="233"/>
                  </a:cubicBezTo>
                  <a:cubicBezTo>
                    <a:pt x="763" y="263"/>
                    <a:pt x="778" y="324"/>
                    <a:pt x="778" y="370"/>
                  </a:cubicBezTo>
                  <a:lnTo>
                    <a:pt x="778" y="614"/>
                  </a:lnTo>
                  <a:lnTo>
                    <a:pt x="961" y="614"/>
                  </a:lnTo>
                  <a:lnTo>
                    <a:pt x="961" y="385"/>
                  </a:lnTo>
                  <a:cubicBezTo>
                    <a:pt x="976" y="141"/>
                    <a:pt x="839" y="4"/>
                    <a:pt x="550" y="4"/>
                  </a:cubicBezTo>
                  <a:cubicBezTo>
                    <a:pt x="529" y="2"/>
                    <a:pt x="509"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3"/>
            <p:cNvSpPr/>
            <p:nvPr/>
          </p:nvSpPr>
          <p:spPr>
            <a:xfrm>
              <a:off x="3617647" y="4443350"/>
              <a:ext cx="69281" cy="123242"/>
            </a:xfrm>
            <a:custGeom>
              <a:rect b="b" l="l" r="r" t="t"/>
              <a:pathLst>
                <a:path extrusionOk="0" h="1818" w="1022">
                  <a:moveTo>
                    <a:pt x="480" y="1"/>
                  </a:moveTo>
                  <a:cubicBezTo>
                    <a:pt x="346" y="1"/>
                    <a:pt x="214" y="48"/>
                    <a:pt x="107" y="137"/>
                  </a:cubicBezTo>
                  <a:cubicBezTo>
                    <a:pt x="31" y="213"/>
                    <a:pt x="1" y="320"/>
                    <a:pt x="16" y="427"/>
                  </a:cubicBezTo>
                  <a:lnTo>
                    <a:pt x="122" y="1478"/>
                  </a:lnTo>
                  <a:cubicBezTo>
                    <a:pt x="138" y="1585"/>
                    <a:pt x="183" y="1677"/>
                    <a:pt x="275" y="1737"/>
                  </a:cubicBezTo>
                  <a:cubicBezTo>
                    <a:pt x="351" y="1788"/>
                    <a:pt x="447" y="1818"/>
                    <a:pt x="548" y="1818"/>
                  </a:cubicBezTo>
                  <a:cubicBezTo>
                    <a:pt x="568" y="1818"/>
                    <a:pt x="589" y="1816"/>
                    <a:pt x="610" y="1814"/>
                  </a:cubicBezTo>
                  <a:cubicBezTo>
                    <a:pt x="732" y="1798"/>
                    <a:pt x="839" y="1753"/>
                    <a:pt x="930" y="1677"/>
                  </a:cubicBezTo>
                  <a:cubicBezTo>
                    <a:pt x="991" y="1600"/>
                    <a:pt x="1022" y="1494"/>
                    <a:pt x="1007" y="1387"/>
                  </a:cubicBezTo>
                  <a:lnTo>
                    <a:pt x="991" y="1250"/>
                  </a:lnTo>
                  <a:lnTo>
                    <a:pt x="808" y="1265"/>
                  </a:lnTo>
                  <a:lnTo>
                    <a:pt x="824" y="1417"/>
                  </a:lnTo>
                  <a:cubicBezTo>
                    <a:pt x="824" y="1555"/>
                    <a:pt x="747" y="1631"/>
                    <a:pt x="580" y="1646"/>
                  </a:cubicBezTo>
                  <a:cubicBezTo>
                    <a:pt x="563" y="1648"/>
                    <a:pt x="547" y="1648"/>
                    <a:pt x="532" y="1648"/>
                  </a:cubicBezTo>
                  <a:cubicBezTo>
                    <a:pt x="395" y="1648"/>
                    <a:pt x="319" y="1587"/>
                    <a:pt x="305" y="1463"/>
                  </a:cubicBezTo>
                  <a:lnTo>
                    <a:pt x="199" y="396"/>
                  </a:lnTo>
                  <a:cubicBezTo>
                    <a:pt x="199" y="259"/>
                    <a:pt x="260" y="167"/>
                    <a:pt x="443" y="167"/>
                  </a:cubicBezTo>
                  <a:cubicBezTo>
                    <a:pt x="459" y="166"/>
                    <a:pt x="475" y="165"/>
                    <a:pt x="491" y="165"/>
                  </a:cubicBezTo>
                  <a:cubicBezTo>
                    <a:pt x="628" y="165"/>
                    <a:pt x="703" y="227"/>
                    <a:pt x="717" y="350"/>
                  </a:cubicBezTo>
                  <a:lnTo>
                    <a:pt x="732" y="609"/>
                  </a:lnTo>
                  <a:lnTo>
                    <a:pt x="930" y="579"/>
                  </a:lnTo>
                  <a:lnTo>
                    <a:pt x="900" y="335"/>
                  </a:lnTo>
                  <a:cubicBezTo>
                    <a:pt x="900" y="228"/>
                    <a:pt x="839" y="137"/>
                    <a:pt x="763" y="76"/>
                  </a:cubicBezTo>
                  <a:cubicBezTo>
                    <a:pt x="674" y="25"/>
                    <a:pt x="577" y="1"/>
                    <a:pt x="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3"/>
            <p:cNvSpPr/>
            <p:nvPr/>
          </p:nvSpPr>
          <p:spPr>
            <a:xfrm>
              <a:off x="3722042" y="4430877"/>
              <a:ext cx="81687" cy="122022"/>
            </a:xfrm>
            <a:custGeom>
              <a:rect b="b" l="l" r="r" t="t"/>
              <a:pathLst>
                <a:path extrusionOk="0" h="1800" w="1205">
                  <a:moveTo>
                    <a:pt x="470" y="163"/>
                  </a:moveTo>
                  <a:cubicBezTo>
                    <a:pt x="521" y="163"/>
                    <a:pt x="565" y="177"/>
                    <a:pt x="610" y="199"/>
                  </a:cubicBezTo>
                  <a:cubicBezTo>
                    <a:pt x="656" y="229"/>
                    <a:pt x="686" y="275"/>
                    <a:pt x="701" y="336"/>
                  </a:cubicBezTo>
                  <a:lnTo>
                    <a:pt x="762" y="702"/>
                  </a:lnTo>
                  <a:cubicBezTo>
                    <a:pt x="793" y="839"/>
                    <a:pt x="732" y="931"/>
                    <a:pt x="579" y="961"/>
                  </a:cubicBezTo>
                  <a:lnTo>
                    <a:pt x="366" y="1007"/>
                  </a:lnTo>
                  <a:lnTo>
                    <a:pt x="198" y="214"/>
                  </a:lnTo>
                  <a:lnTo>
                    <a:pt x="412" y="169"/>
                  </a:lnTo>
                  <a:cubicBezTo>
                    <a:pt x="432" y="164"/>
                    <a:pt x="451" y="163"/>
                    <a:pt x="470" y="163"/>
                  </a:cubicBezTo>
                  <a:close/>
                  <a:moveTo>
                    <a:pt x="499" y="1"/>
                  </a:moveTo>
                  <a:cubicBezTo>
                    <a:pt x="461" y="1"/>
                    <a:pt x="422" y="6"/>
                    <a:pt x="381" y="16"/>
                  </a:cubicBezTo>
                  <a:lnTo>
                    <a:pt x="0" y="92"/>
                  </a:lnTo>
                  <a:lnTo>
                    <a:pt x="305" y="1800"/>
                  </a:lnTo>
                  <a:lnTo>
                    <a:pt x="503" y="1769"/>
                  </a:lnTo>
                  <a:lnTo>
                    <a:pt x="381" y="1159"/>
                  </a:lnTo>
                  <a:lnTo>
                    <a:pt x="595" y="1114"/>
                  </a:lnTo>
                  <a:lnTo>
                    <a:pt x="1006" y="1662"/>
                  </a:lnTo>
                  <a:lnTo>
                    <a:pt x="1204" y="1632"/>
                  </a:lnTo>
                  <a:lnTo>
                    <a:pt x="778" y="1053"/>
                  </a:lnTo>
                  <a:cubicBezTo>
                    <a:pt x="915" y="992"/>
                    <a:pt x="991" y="824"/>
                    <a:pt x="945" y="672"/>
                  </a:cubicBezTo>
                  <a:lnTo>
                    <a:pt x="869" y="306"/>
                  </a:lnTo>
                  <a:cubicBezTo>
                    <a:pt x="854" y="199"/>
                    <a:pt x="808" y="108"/>
                    <a:pt x="717" y="62"/>
                  </a:cubicBezTo>
                  <a:cubicBezTo>
                    <a:pt x="645" y="21"/>
                    <a:pt x="574" y="1"/>
                    <a:pt x="4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3"/>
            <p:cNvSpPr/>
            <p:nvPr/>
          </p:nvSpPr>
          <p:spPr>
            <a:xfrm>
              <a:off x="3822234" y="4401999"/>
              <a:ext cx="82772" cy="127106"/>
            </a:xfrm>
            <a:custGeom>
              <a:rect b="b" l="l" r="r" t="t"/>
              <a:pathLst>
                <a:path extrusionOk="0" h="1875" w="1221">
                  <a:moveTo>
                    <a:pt x="732" y="0"/>
                  </a:moveTo>
                  <a:lnTo>
                    <a:pt x="1" y="198"/>
                  </a:lnTo>
                  <a:lnTo>
                    <a:pt x="458" y="1875"/>
                  </a:lnTo>
                  <a:lnTo>
                    <a:pt x="1220" y="1662"/>
                  </a:lnTo>
                  <a:lnTo>
                    <a:pt x="1174" y="1509"/>
                  </a:lnTo>
                  <a:lnTo>
                    <a:pt x="595" y="1677"/>
                  </a:lnTo>
                  <a:lnTo>
                    <a:pt x="428" y="1052"/>
                  </a:lnTo>
                  <a:lnTo>
                    <a:pt x="870" y="930"/>
                  </a:lnTo>
                  <a:lnTo>
                    <a:pt x="839" y="777"/>
                  </a:lnTo>
                  <a:lnTo>
                    <a:pt x="382" y="899"/>
                  </a:lnTo>
                  <a:lnTo>
                    <a:pt x="214" y="305"/>
                  </a:lnTo>
                  <a:lnTo>
                    <a:pt x="778" y="152"/>
                  </a:lnTo>
                  <a:lnTo>
                    <a:pt x="7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3"/>
            <p:cNvSpPr/>
            <p:nvPr/>
          </p:nvSpPr>
          <p:spPr>
            <a:xfrm>
              <a:off x="3902835" y="4353394"/>
              <a:ext cx="127174" cy="142698"/>
            </a:xfrm>
            <a:custGeom>
              <a:rect b="b" l="l" r="r" t="t"/>
              <a:pathLst>
                <a:path extrusionOk="0" h="2105" w="1876">
                  <a:moveTo>
                    <a:pt x="1479" y="1"/>
                  </a:moveTo>
                  <a:lnTo>
                    <a:pt x="1312" y="62"/>
                  </a:lnTo>
                  <a:lnTo>
                    <a:pt x="1647" y="1510"/>
                  </a:lnTo>
                  <a:lnTo>
                    <a:pt x="839" y="260"/>
                  </a:lnTo>
                  <a:lnTo>
                    <a:pt x="641" y="321"/>
                  </a:lnTo>
                  <a:lnTo>
                    <a:pt x="931" y="1799"/>
                  </a:lnTo>
                  <a:lnTo>
                    <a:pt x="184" y="519"/>
                  </a:lnTo>
                  <a:lnTo>
                    <a:pt x="1" y="580"/>
                  </a:lnTo>
                  <a:lnTo>
                    <a:pt x="885" y="2104"/>
                  </a:lnTo>
                  <a:lnTo>
                    <a:pt x="1129" y="1997"/>
                  </a:lnTo>
                  <a:lnTo>
                    <a:pt x="870" y="626"/>
                  </a:lnTo>
                  <a:lnTo>
                    <a:pt x="1632" y="1815"/>
                  </a:lnTo>
                  <a:lnTo>
                    <a:pt x="1876" y="1708"/>
                  </a:lnTo>
                  <a:lnTo>
                    <a:pt x="14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3"/>
            <p:cNvSpPr/>
            <p:nvPr/>
          </p:nvSpPr>
          <p:spPr>
            <a:xfrm>
              <a:off x="4038210" y="4297604"/>
              <a:ext cx="127174" cy="140596"/>
            </a:xfrm>
            <a:custGeom>
              <a:rect b="b" l="l" r="r" t="t"/>
              <a:pathLst>
                <a:path extrusionOk="0" h="2074" w="1876">
                  <a:moveTo>
                    <a:pt x="1022" y="0"/>
                  </a:moveTo>
                  <a:lnTo>
                    <a:pt x="778" y="138"/>
                  </a:lnTo>
                  <a:lnTo>
                    <a:pt x="1068" y="1281"/>
                  </a:lnTo>
                  <a:lnTo>
                    <a:pt x="244" y="427"/>
                  </a:lnTo>
                  <a:lnTo>
                    <a:pt x="1" y="564"/>
                  </a:lnTo>
                  <a:lnTo>
                    <a:pt x="854" y="2074"/>
                  </a:lnTo>
                  <a:lnTo>
                    <a:pt x="1007" y="1982"/>
                  </a:lnTo>
                  <a:lnTo>
                    <a:pt x="305" y="732"/>
                  </a:lnTo>
                  <a:lnTo>
                    <a:pt x="1159" y="1601"/>
                  </a:lnTo>
                  <a:lnTo>
                    <a:pt x="1296" y="1525"/>
                  </a:lnTo>
                  <a:lnTo>
                    <a:pt x="1007" y="351"/>
                  </a:lnTo>
                  <a:lnTo>
                    <a:pt x="1708" y="1601"/>
                  </a:lnTo>
                  <a:lnTo>
                    <a:pt x="1875" y="1510"/>
                  </a:lnTo>
                  <a:lnTo>
                    <a:pt x="10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3"/>
            <p:cNvSpPr/>
            <p:nvPr/>
          </p:nvSpPr>
          <p:spPr>
            <a:xfrm>
              <a:off x="4161180" y="4249068"/>
              <a:ext cx="106498" cy="121954"/>
            </a:xfrm>
            <a:custGeom>
              <a:rect b="b" l="l" r="r" t="t"/>
              <a:pathLst>
                <a:path extrusionOk="0" h="1799" w="1571">
                  <a:moveTo>
                    <a:pt x="244" y="244"/>
                  </a:moveTo>
                  <a:lnTo>
                    <a:pt x="976" y="899"/>
                  </a:lnTo>
                  <a:lnTo>
                    <a:pt x="625" y="1158"/>
                  </a:lnTo>
                  <a:lnTo>
                    <a:pt x="244" y="244"/>
                  </a:lnTo>
                  <a:close/>
                  <a:moveTo>
                    <a:pt x="244" y="0"/>
                  </a:moveTo>
                  <a:lnTo>
                    <a:pt x="0" y="168"/>
                  </a:lnTo>
                  <a:lnTo>
                    <a:pt x="702" y="1799"/>
                  </a:lnTo>
                  <a:lnTo>
                    <a:pt x="854" y="1692"/>
                  </a:lnTo>
                  <a:lnTo>
                    <a:pt x="702" y="1311"/>
                  </a:lnTo>
                  <a:lnTo>
                    <a:pt x="1113" y="1006"/>
                  </a:lnTo>
                  <a:lnTo>
                    <a:pt x="1418" y="1280"/>
                  </a:lnTo>
                  <a:lnTo>
                    <a:pt x="1571" y="1174"/>
                  </a:lnTo>
                  <a:lnTo>
                    <a:pt x="2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3"/>
            <p:cNvSpPr/>
            <p:nvPr/>
          </p:nvSpPr>
          <p:spPr>
            <a:xfrm>
              <a:off x="4211818" y="4183923"/>
              <a:ext cx="103380" cy="112735"/>
            </a:xfrm>
            <a:custGeom>
              <a:rect b="b" l="l" r="r" t="t"/>
              <a:pathLst>
                <a:path extrusionOk="0" h="1663" w="1525">
                  <a:moveTo>
                    <a:pt x="671" y="1"/>
                  </a:moveTo>
                  <a:lnTo>
                    <a:pt x="0" y="580"/>
                  </a:lnTo>
                  <a:lnTo>
                    <a:pt x="107" y="687"/>
                  </a:lnTo>
                  <a:lnTo>
                    <a:pt x="366" y="473"/>
                  </a:lnTo>
                  <a:lnTo>
                    <a:pt x="1388" y="1662"/>
                  </a:lnTo>
                  <a:lnTo>
                    <a:pt x="1525" y="1540"/>
                  </a:lnTo>
                  <a:lnTo>
                    <a:pt x="503" y="351"/>
                  </a:lnTo>
                  <a:lnTo>
                    <a:pt x="778" y="123"/>
                  </a:lnTo>
                  <a:lnTo>
                    <a:pt x="6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3"/>
            <p:cNvSpPr/>
            <p:nvPr/>
          </p:nvSpPr>
          <p:spPr>
            <a:xfrm>
              <a:off x="4284149" y="4120879"/>
              <a:ext cx="122022" cy="119988"/>
            </a:xfrm>
            <a:custGeom>
              <a:rect b="b" l="l" r="r" t="t"/>
              <a:pathLst>
                <a:path extrusionOk="0" h="1770" w="1800">
                  <a:moveTo>
                    <a:pt x="534" y="1"/>
                  </a:moveTo>
                  <a:lnTo>
                    <a:pt x="0" y="550"/>
                  </a:lnTo>
                  <a:lnTo>
                    <a:pt x="1235" y="1769"/>
                  </a:lnTo>
                  <a:lnTo>
                    <a:pt x="1799" y="1190"/>
                  </a:lnTo>
                  <a:lnTo>
                    <a:pt x="1677" y="1083"/>
                  </a:lnTo>
                  <a:lnTo>
                    <a:pt x="1250" y="1510"/>
                  </a:lnTo>
                  <a:lnTo>
                    <a:pt x="793" y="1068"/>
                  </a:lnTo>
                  <a:lnTo>
                    <a:pt x="1128" y="733"/>
                  </a:lnTo>
                  <a:lnTo>
                    <a:pt x="1007" y="626"/>
                  </a:lnTo>
                  <a:lnTo>
                    <a:pt x="686" y="961"/>
                  </a:lnTo>
                  <a:lnTo>
                    <a:pt x="244" y="534"/>
                  </a:lnTo>
                  <a:lnTo>
                    <a:pt x="641" y="123"/>
                  </a:lnTo>
                  <a:lnTo>
                    <a:pt x="5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3"/>
            <p:cNvSpPr/>
            <p:nvPr/>
          </p:nvSpPr>
          <p:spPr>
            <a:xfrm>
              <a:off x="4354378" y="4052412"/>
              <a:ext cx="117887" cy="104532"/>
            </a:xfrm>
            <a:custGeom>
              <a:rect b="b" l="l" r="r" t="t"/>
              <a:pathLst>
                <a:path extrusionOk="0" h="1542" w="1739">
                  <a:moveTo>
                    <a:pt x="461" y="1"/>
                  </a:moveTo>
                  <a:cubicBezTo>
                    <a:pt x="352" y="1"/>
                    <a:pt x="245" y="63"/>
                    <a:pt x="138" y="188"/>
                  </a:cubicBezTo>
                  <a:cubicBezTo>
                    <a:pt x="62" y="279"/>
                    <a:pt x="16" y="401"/>
                    <a:pt x="1" y="523"/>
                  </a:cubicBezTo>
                  <a:cubicBezTo>
                    <a:pt x="16" y="615"/>
                    <a:pt x="62" y="721"/>
                    <a:pt x="153" y="782"/>
                  </a:cubicBezTo>
                  <a:cubicBezTo>
                    <a:pt x="199" y="813"/>
                    <a:pt x="260" y="858"/>
                    <a:pt x="321" y="874"/>
                  </a:cubicBezTo>
                  <a:cubicBezTo>
                    <a:pt x="364" y="884"/>
                    <a:pt x="415" y="895"/>
                    <a:pt x="463" y="895"/>
                  </a:cubicBezTo>
                  <a:cubicBezTo>
                    <a:pt x="482" y="895"/>
                    <a:pt x="501" y="893"/>
                    <a:pt x="519" y="889"/>
                  </a:cubicBezTo>
                  <a:lnTo>
                    <a:pt x="1175" y="813"/>
                  </a:lnTo>
                  <a:cubicBezTo>
                    <a:pt x="1188" y="808"/>
                    <a:pt x="1202" y="806"/>
                    <a:pt x="1215" y="806"/>
                  </a:cubicBezTo>
                  <a:cubicBezTo>
                    <a:pt x="1247" y="806"/>
                    <a:pt x="1280" y="817"/>
                    <a:pt x="1312" y="828"/>
                  </a:cubicBezTo>
                  <a:cubicBezTo>
                    <a:pt x="1358" y="843"/>
                    <a:pt x="1403" y="858"/>
                    <a:pt x="1434" y="904"/>
                  </a:cubicBezTo>
                  <a:cubicBezTo>
                    <a:pt x="1480" y="935"/>
                    <a:pt x="1510" y="980"/>
                    <a:pt x="1510" y="1041"/>
                  </a:cubicBezTo>
                  <a:cubicBezTo>
                    <a:pt x="1510" y="1118"/>
                    <a:pt x="1480" y="1179"/>
                    <a:pt x="1419" y="1224"/>
                  </a:cubicBezTo>
                  <a:cubicBezTo>
                    <a:pt x="1388" y="1285"/>
                    <a:pt x="1327" y="1331"/>
                    <a:pt x="1266" y="1346"/>
                  </a:cubicBezTo>
                  <a:cubicBezTo>
                    <a:pt x="1250" y="1350"/>
                    <a:pt x="1234" y="1352"/>
                    <a:pt x="1217" y="1352"/>
                  </a:cubicBezTo>
                  <a:cubicBezTo>
                    <a:pt x="1174" y="1352"/>
                    <a:pt x="1132" y="1338"/>
                    <a:pt x="1099" y="1316"/>
                  </a:cubicBezTo>
                  <a:lnTo>
                    <a:pt x="916" y="1163"/>
                  </a:lnTo>
                  <a:lnTo>
                    <a:pt x="794" y="1300"/>
                  </a:lnTo>
                  <a:lnTo>
                    <a:pt x="977" y="1453"/>
                  </a:lnTo>
                  <a:cubicBezTo>
                    <a:pt x="1048" y="1512"/>
                    <a:pt x="1122" y="1542"/>
                    <a:pt x="1196" y="1542"/>
                  </a:cubicBezTo>
                  <a:cubicBezTo>
                    <a:pt x="1312" y="1542"/>
                    <a:pt x="1429" y="1470"/>
                    <a:pt x="1541" y="1331"/>
                  </a:cubicBezTo>
                  <a:cubicBezTo>
                    <a:pt x="1739" y="1102"/>
                    <a:pt x="1739" y="904"/>
                    <a:pt x="1541" y="752"/>
                  </a:cubicBezTo>
                  <a:cubicBezTo>
                    <a:pt x="1495" y="691"/>
                    <a:pt x="1434" y="660"/>
                    <a:pt x="1373" y="630"/>
                  </a:cubicBezTo>
                  <a:cubicBezTo>
                    <a:pt x="1297" y="615"/>
                    <a:pt x="1236" y="615"/>
                    <a:pt x="1175" y="615"/>
                  </a:cubicBezTo>
                  <a:lnTo>
                    <a:pt x="519" y="706"/>
                  </a:lnTo>
                  <a:lnTo>
                    <a:pt x="382" y="706"/>
                  </a:lnTo>
                  <a:cubicBezTo>
                    <a:pt x="336" y="675"/>
                    <a:pt x="291" y="645"/>
                    <a:pt x="260" y="615"/>
                  </a:cubicBezTo>
                  <a:cubicBezTo>
                    <a:pt x="214" y="584"/>
                    <a:pt x="184" y="538"/>
                    <a:pt x="184" y="477"/>
                  </a:cubicBezTo>
                  <a:cubicBezTo>
                    <a:pt x="184" y="416"/>
                    <a:pt x="214" y="355"/>
                    <a:pt x="260" y="294"/>
                  </a:cubicBezTo>
                  <a:cubicBezTo>
                    <a:pt x="291" y="249"/>
                    <a:pt x="352" y="203"/>
                    <a:pt x="413" y="188"/>
                  </a:cubicBezTo>
                  <a:cubicBezTo>
                    <a:pt x="428" y="184"/>
                    <a:pt x="443" y="182"/>
                    <a:pt x="458" y="182"/>
                  </a:cubicBezTo>
                  <a:cubicBezTo>
                    <a:pt x="502" y="182"/>
                    <a:pt x="542" y="199"/>
                    <a:pt x="565" y="233"/>
                  </a:cubicBezTo>
                  <a:lnTo>
                    <a:pt x="763" y="386"/>
                  </a:lnTo>
                  <a:lnTo>
                    <a:pt x="870" y="233"/>
                  </a:lnTo>
                  <a:lnTo>
                    <a:pt x="702" y="96"/>
                  </a:lnTo>
                  <a:cubicBezTo>
                    <a:pt x="620" y="33"/>
                    <a:pt x="540" y="1"/>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3"/>
            <p:cNvSpPr/>
            <p:nvPr/>
          </p:nvSpPr>
          <p:spPr>
            <a:xfrm>
              <a:off x="2776495" y="3319052"/>
              <a:ext cx="122022" cy="122022"/>
            </a:xfrm>
            <a:custGeom>
              <a:rect b="b" l="l" r="r" t="t"/>
              <a:pathLst>
                <a:path extrusionOk="0" h="1800" w="1800">
                  <a:moveTo>
                    <a:pt x="534" y="0"/>
                  </a:moveTo>
                  <a:lnTo>
                    <a:pt x="626" y="686"/>
                  </a:lnTo>
                  <a:lnTo>
                    <a:pt x="1" y="991"/>
                  </a:lnTo>
                  <a:lnTo>
                    <a:pt x="687" y="1113"/>
                  </a:lnTo>
                  <a:lnTo>
                    <a:pt x="778" y="1799"/>
                  </a:lnTo>
                  <a:lnTo>
                    <a:pt x="1114" y="1189"/>
                  </a:lnTo>
                  <a:lnTo>
                    <a:pt x="1800" y="1311"/>
                  </a:lnTo>
                  <a:lnTo>
                    <a:pt x="1312" y="808"/>
                  </a:lnTo>
                  <a:lnTo>
                    <a:pt x="1647" y="198"/>
                  </a:lnTo>
                  <a:lnTo>
                    <a:pt x="1022" y="503"/>
                  </a:lnTo>
                  <a:lnTo>
                    <a:pt x="5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3"/>
            <p:cNvSpPr/>
            <p:nvPr/>
          </p:nvSpPr>
          <p:spPr>
            <a:xfrm>
              <a:off x="4153462" y="3153806"/>
              <a:ext cx="121954" cy="121954"/>
            </a:xfrm>
            <a:custGeom>
              <a:rect b="b" l="l" r="r" t="t"/>
              <a:pathLst>
                <a:path extrusionOk="0" h="1799" w="1799">
                  <a:moveTo>
                    <a:pt x="534" y="0"/>
                  </a:moveTo>
                  <a:lnTo>
                    <a:pt x="625" y="686"/>
                  </a:lnTo>
                  <a:lnTo>
                    <a:pt x="0" y="991"/>
                  </a:lnTo>
                  <a:lnTo>
                    <a:pt x="686" y="1113"/>
                  </a:lnTo>
                  <a:lnTo>
                    <a:pt x="778" y="1799"/>
                  </a:lnTo>
                  <a:lnTo>
                    <a:pt x="1113" y="1189"/>
                  </a:lnTo>
                  <a:lnTo>
                    <a:pt x="1799" y="1311"/>
                  </a:lnTo>
                  <a:lnTo>
                    <a:pt x="1311" y="808"/>
                  </a:lnTo>
                  <a:lnTo>
                    <a:pt x="1631" y="198"/>
                  </a:lnTo>
                  <a:lnTo>
                    <a:pt x="1006" y="503"/>
                  </a:lnTo>
                  <a:lnTo>
                    <a:pt x="5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3"/>
            <p:cNvSpPr/>
            <p:nvPr/>
          </p:nvSpPr>
          <p:spPr>
            <a:xfrm>
              <a:off x="2846788" y="2970635"/>
              <a:ext cx="91991" cy="90974"/>
            </a:xfrm>
            <a:custGeom>
              <a:rect b="b" l="l" r="r" t="t"/>
              <a:pathLst>
                <a:path extrusionOk="0" h="1342" w="1357">
                  <a:moveTo>
                    <a:pt x="717" y="0"/>
                  </a:moveTo>
                  <a:lnTo>
                    <a:pt x="518" y="488"/>
                  </a:lnTo>
                  <a:lnTo>
                    <a:pt x="0" y="442"/>
                  </a:lnTo>
                  <a:lnTo>
                    <a:pt x="0" y="442"/>
                  </a:lnTo>
                  <a:lnTo>
                    <a:pt x="396" y="778"/>
                  </a:lnTo>
                  <a:lnTo>
                    <a:pt x="183" y="1266"/>
                  </a:lnTo>
                  <a:lnTo>
                    <a:pt x="183" y="1266"/>
                  </a:lnTo>
                  <a:lnTo>
                    <a:pt x="640" y="991"/>
                  </a:lnTo>
                  <a:lnTo>
                    <a:pt x="1037" y="1342"/>
                  </a:lnTo>
                  <a:lnTo>
                    <a:pt x="915" y="824"/>
                  </a:lnTo>
                  <a:lnTo>
                    <a:pt x="1357" y="564"/>
                  </a:lnTo>
                  <a:lnTo>
                    <a:pt x="839" y="519"/>
                  </a:lnTo>
                  <a:lnTo>
                    <a:pt x="7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3"/>
            <p:cNvSpPr/>
            <p:nvPr/>
          </p:nvSpPr>
          <p:spPr>
            <a:xfrm>
              <a:off x="2972861" y="3895219"/>
              <a:ext cx="91991" cy="90974"/>
            </a:xfrm>
            <a:custGeom>
              <a:rect b="b" l="l" r="r" t="t"/>
              <a:pathLst>
                <a:path extrusionOk="0" h="1342" w="1357">
                  <a:moveTo>
                    <a:pt x="717" y="1"/>
                  </a:moveTo>
                  <a:lnTo>
                    <a:pt x="518" y="488"/>
                  </a:lnTo>
                  <a:lnTo>
                    <a:pt x="0" y="443"/>
                  </a:lnTo>
                  <a:lnTo>
                    <a:pt x="396" y="778"/>
                  </a:lnTo>
                  <a:lnTo>
                    <a:pt x="183" y="1266"/>
                  </a:lnTo>
                  <a:lnTo>
                    <a:pt x="640" y="991"/>
                  </a:lnTo>
                  <a:lnTo>
                    <a:pt x="1037" y="1342"/>
                  </a:lnTo>
                  <a:lnTo>
                    <a:pt x="915" y="824"/>
                  </a:lnTo>
                  <a:lnTo>
                    <a:pt x="1357" y="565"/>
                  </a:lnTo>
                  <a:lnTo>
                    <a:pt x="839" y="519"/>
                  </a:lnTo>
                  <a:lnTo>
                    <a:pt x="7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3"/>
            <p:cNvSpPr/>
            <p:nvPr/>
          </p:nvSpPr>
          <p:spPr>
            <a:xfrm>
              <a:off x="4256220" y="3694149"/>
              <a:ext cx="93076" cy="90974"/>
            </a:xfrm>
            <a:custGeom>
              <a:rect b="b" l="l" r="r" t="t"/>
              <a:pathLst>
                <a:path extrusionOk="0" h="1342" w="1373">
                  <a:moveTo>
                    <a:pt x="733" y="0"/>
                  </a:moveTo>
                  <a:lnTo>
                    <a:pt x="519" y="473"/>
                  </a:lnTo>
                  <a:lnTo>
                    <a:pt x="1" y="427"/>
                  </a:lnTo>
                  <a:lnTo>
                    <a:pt x="397" y="778"/>
                  </a:lnTo>
                  <a:lnTo>
                    <a:pt x="199" y="1266"/>
                  </a:lnTo>
                  <a:lnTo>
                    <a:pt x="641" y="991"/>
                  </a:lnTo>
                  <a:lnTo>
                    <a:pt x="1037" y="1342"/>
                  </a:lnTo>
                  <a:lnTo>
                    <a:pt x="915" y="823"/>
                  </a:lnTo>
                  <a:lnTo>
                    <a:pt x="1373" y="549"/>
                  </a:lnTo>
                  <a:lnTo>
                    <a:pt x="855" y="503"/>
                  </a:lnTo>
                  <a:lnTo>
                    <a:pt x="7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3"/>
            <p:cNvSpPr/>
            <p:nvPr/>
          </p:nvSpPr>
          <p:spPr>
            <a:xfrm>
              <a:off x="3627348" y="4182062"/>
              <a:ext cx="93076" cy="90974"/>
            </a:xfrm>
            <a:custGeom>
              <a:rect b="b" l="l" r="r" t="t"/>
              <a:pathLst>
                <a:path extrusionOk="0" h="1342" w="1373">
                  <a:moveTo>
                    <a:pt x="732" y="0"/>
                  </a:moveTo>
                  <a:lnTo>
                    <a:pt x="534" y="488"/>
                  </a:lnTo>
                  <a:lnTo>
                    <a:pt x="0" y="442"/>
                  </a:lnTo>
                  <a:lnTo>
                    <a:pt x="397" y="778"/>
                  </a:lnTo>
                  <a:lnTo>
                    <a:pt x="198" y="1265"/>
                  </a:lnTo>
                  <a:lnTo>
                    <a:pt x="640" y="991"/>
                  </a:lnTo>
                  <a:lnTo>
                    <a:pt x="1037" y="1342"/>
                  </a:lnTo>
                  <a:lnTo>
                    <a:pt x="930" y="823"/>
                  </a:lnTo>
                  <a:lnTo>
                    <a:pt x="1372" y="564"/>
                  </a:lnTo>
                  <a:lnTo>
                    <a:pt x="854" y="519"/>
                  </a:lnTo>
                  <a:lnTo>
                    <a:pt x="7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3"/>
            <p:cNvSpPr/>
            <p:nvPr/>
          </p:nvSpPr>
          <p:spPr>
            <a:xfrm>
              <a:off x="4055771" y="2824213"/>
              <a:ext cx="92059" cy="90025"/>
            </a:xfrm>
            <a:custGeom>
              <a:rect b="b" l="l" r="r" t="t"/>
              <a:pathLst>
                <a:path extrusionOk="0" h="1328" w="1358">
                  <a:moveTo>
                    <a:pt x="717" y="1"/>
                  </a:moveTo>
                  <a:lnTo>
                    <a:pt x="519" y="473"/>
                  </a:lnTo>
                  <a:lnTo>
                    <a:pt x="1" y="428"/>
                  </a:lnTo>
                  <a:lnTo>
                    <a:pt x="397" y="778"/>
                  </a:lnTo>
                  <a:lnTo>
                    <a:pt x="184" y="1251"/>
                  </a:lnTo>
                  <a:lnTo>
                    <a:pt x="641" y="992"/>
                  </a:lnTo>
                  <a:lnTo>
                    <a:pt x="1038" y="1327"/>
                  </a:lnTo>
                  <a:lnTo>
                    <a:pt x="916" y="824"/>
                  </a:lnTo>
                  <a:lnTo>
                    <a:pt x="1358" y="550"/>
                  </a:lnTo>
                  <a:lnTo>
                    <a:pt x="839" y="504"/>
                  </a:lnTo>
                  <a:lnTo>
                    <a:pt x="7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3"/>
            <p:cNvSpPr/>
            <p:nvPr/>
          </p:nvSpPr>
          <p:spPr>
            <a:xfrm>
              <a:off x="3532154" y="2603297"/>
              <a:ext cx="93076" cy="90025"/>
            </a:xfrm>
            <a:custGeom>
              <a:rect b="b" l="l" r="r" t="t"/>
              <a:pathLst>
                <a:path extrusionOk="0" h="1328" w="1373">
                  <a:moveTo>
                    <a:pt x="733" y="1"/>
                  </a:moveTo>
                  <a:lnTo>
                    <a:pt x="534" y="474"/>
                  </a:lnTo>
                  <a:lnTo>
                    <a:pt x="1" y="428"/>
                  </a:lnTo>
                  <a:lnTo>
                    <a:pt x="397" y="778"/>
                  </a:lnTo>
                  <a:lnTo>
                    <a:pt x="199" y="1251"/>
                  </a:lnTo>
                  <a:lnTo>
                    <a:pt x="641" y="992"/>
                  </a:lnTo>
                  <a:lnTo>
                    <a:pt x="1037" y="1327"/>
                  </a:lnTo>
                  <a:lnTo>
                    <a:pt x="915" y="824"/>
                  </a:lnTo>
                  <a:lnTo>
                    <a:pt x="1373" y="550"/>
                  </a:lnTo>
                  <a:lnTo>
                    <a:pt x="854" y="504"/>
                  </a:lnTo>
                  <a:lnTo>
                    <a:pt x="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7" name="Google Shape;3627;p73"/>
          <p:cNvSpPr/>
          <p:nvPr/>
        </p:nvSpPr>
        <p:spPr>
          <a:xfrm>
            <a:off x="3507794" y="3697648"/>
            <a:ext cx="2131800" cy="9051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3"/>
          <p:cNvSpPr/>
          <p:nvPr/>
        </p:nvSpPr>
        <p:spPr>
          <a:xfrm>
            <a:off x="6498625" y="1817102"/>
            <a:ext cx="1732500" cy="1721400"/>
          </a:xfrm>
          <a:prstGeom prst="ellipse">
            <a:avLst/>
          </a:prstGeom>
          <a:noFill/>
          <a:ln cap="flat" cmpd="sng" w="19050">
            <a:solidFill>
              <a:srgbClr val="FFFFFF"/>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9" name="Google Shape;3629;p73"/>
          <p:cNvGrpSpPr/>
          <p:nvPr/>
        </p:nvGrpSpPr>
        <p:grpSpPr>
          <a:xfrm>
            <a:off x="6567970" y="1903689"/>
            <a:ext cx="1593810" cy="1548226"/>
            <a:chOff x="2242275" y="2205100"/>
            <a:chExt cx="2566935" cy="2493520"/>
          </a:xfrm>
        </p:grpSpPr>
        <p:sp>
          <p:nvSpPr>
            <p:cNvPr id="3630" name="Google Shape;3630;p73"/>
            <p:cNvSpPr/>
            <p:nvPr/>
          </p:nvSpPr>
          <p:spPr>
            <a:xfrm>
              <a:off x="2315623" y="2205100"/>
              <a:ext cx="2493587" cy="2493520"/>
            </a:xfrm>
            <a:custGeom>
              <a:rect b="b" l="l" r="r" t="t"/>
              <a:pathLst>
                <a:path extrusionOk="0" h="36783" w="36784">
                  <a:moveTo>
                    <a:pt x="18384" y="1"/>
                  </a:moveTo>
                  <a:cubicBezTo>
                    <a:pt x="8232" y="1"/>
                    <a:pt x="1" y="8232"/>
                    <a:pt x="1" y="18384"/>
                  </a:cubicBezTo>
                  <a:cubicBezTo>
                    <a:pt x="1" y="28551"/>
                    <a:pt x="8232" y="36783"/>
                    <a:pt x="18384" y="36783"/>
                  </a:cubicBezTo>
                  <a:cubicBezTo>
                    <a:pt x="28552" y="36783"/>
                    <a:pt x="36783" y="28551"/>
                    <a:pt x="36783" y="18384"/>
                  </a:cubicBezTo>
                  <a:cubicBezTo>
                    <a:pt x="36783" y="8232"/>
                    <a:pt x="28552" y="1"/>
                    <a:pt x="183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3"/>
            <p:cNvSpPr/>
            <p:nvPr/>
          </p:nvSpPr>
          <p:spPr>
            <a:xfrm>
              <a:off x="2242275" y="2328950"/>
              <a:ext cx="2510060" cy="1716646"/>
            </a:xfrm>
            <a:custGeom>
              <a:rect b="b" l="l" r="r" t="t"/>
              <a:pathLst>
                <a:path extrusionOk="0" h="25323" w="37027">
                  <a:moveTo>
                    <a:pt x="19506" y="0"/>
                  </a:moveTo>
                  <a:cubicBezTo>
                    <a:pt x="19250" y="0"/>
                    <a:pt x="18993" y="6"/>
                    <a:pt x="18735" y="18"/>
                  </a:cubicBezTo>
                  <a:cubicBezTo>
                    <a:pt x="12851" y="277"/>
                    <a:pt x="7531" y="3616"/>
                    <a:pt x="4757" y="8814"/>
                  </a:cubicBezTo>
                  <a:cubicBezTo>
                    <a:pt x="1982" y="14012"/>
                    <a:pt x="2165" y="20292"/>
                    <a:pt x="5229" y="25322"/>
                  </a:cubicBezTo>
                  <a:lnTo>
                    <a:pt x="5595" y="25109"/>
                  </a:lnTo>
                  <a:cubicBezTo>
                    <a:pt x="1" y="15902"/>
                    <a:pt x="4726" y="3920"/>
                    <a:pt x="15092" y="1009"/>
                  </a:cubicBezTo>
                  <a:cubicBezTo>
                    <a:pt x="16573" y="595"/>
                    <a:pt x="18052" y="399"/>
                    <a:pt x="19499" y="399"/>
                  </a:cubicBezTo>
                  <a:cubicBezTo>
                    <a:pt x="28179" y="399"/>
                    <a:pt x="35716" y="7440"/>
                    <a:pt x="35716" y="16664"/>
                  </a:cubicBezTo>
                  <a:cubicBezTo>
                    <a:pt x="35731" y="19149"/>
                    <a:pt x="35152" y="21618"/>
                    <a:pt x="34054" y="23843"/>
                  </a:cubicBezTo>
                  <a:lnTo>
                    <a:pt x="34435" y="24042"/>
                  </a:lnTo>
                  <a:cubicBezTo>
                    <a:pt x="37027" y="18752"/>
                    <a:pt x="36661" y="12487"/>
                    <a:pt x="33429" y="7548"/>
                  </a:cubicBezTo>
                  <a:cubicBezTo>
                    <a:pt x="30354" y="2840"/>
                    <a:pt x="25104" y="0"/>
                    <a:pt x="19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3"/>
            <p:cNvSpPr/>
            <p:nvPr/>
          </p:nvSpPr>
          <p:spPr>
            <a:xfrm>
              <a:off x="2544004" y="2536858"/>
              <a:ext cx="2035801" cy="1850667"/>
            </a:xfrm>
            <a:custGeom>
              <a:rect b="b" l="l" r="r" t="t"/>
              <a:pathLst>
                <a:path extrusionOk="0" h="27300" w="30031">
                  <a:moveTo>
                    <a:pt x="15007" y="1"/>
                  </a:moveTo>
                  <a:cubicBezTo>
                    <a:pt x="8820" y="1"/>
                    <a:pt x="3212" y="4235"/>
                    <a:pt x="1723" y="10518"/>
                  </a:cubicBezTo>
                  <a:cubicBezTo>
                    <a:pt x="1" y="17850"/>
                    <a:pt x="4543" y="25197"/>
                    <a:pt x="11875" y="26935"/>
                  </a:cubicBezTo>
                  <a:cubicBezTo>
                    <a:pt x="12925" y="27181"/>
                    <a:pt x="13975" y="27300"/>
                    <a:pt x="15009" y="27300"/>
                  </a:cubicBezTo>
                  <a:cubicBezTo>
                    <a:pt x="21196" y="27300"/>
                    <a:pt x="26803" y="23065"/>
                    <a:pt x="28292" y="16783"/>
                  </a:cubicBezTo>
                  <a:cubicBezTo>
                    <a:pt x="30030" y="9451"/>
                    <a:pt x="25488" y="2103"/>
                    <a:pt x="18140" y="366"/>
                  </a:cubicBezTo>
                  <a:cubicBezTo>
                    <a:pt x="17091" y="119"/>
                    <a:pt x="16041" y="1"/>
                    <a:pt x="15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3"/>
            <p:cNvSpPr/>
            <p:nvPr/>
          </p:nvSpPr>
          <p:spPr>
            <a:xfrm>
              <a:off x="2576658" y="2647623"/>
              <a:ext cx="1933857" cy="1806133"/>
            </a:xfrm>
            <a:custGeom>
              <a:rect b="b" l="l" r="r" t="t"/>
              <a:pathLst>
                <a:path extrusionOk="0" fill="none" h="26418" w="28856">
                  <a:moveTo>
                    <a:pt x="21676" y="0"/>
                  </a:moveTo>
                  <a:cubicBezTo>
                    <a:pt x="26280" y="2729"/>
                    <a:pt x="28856" y="7912"/>
                    <a:pt x="28276" y="13232"/>
                  </a:cubicBezTo>
                  <a:cubicBezTo>
                    <a:pt x="27697" y="18552"/>
                    <a:pt x="24069" y="23048"/>
                    <a:pt x="18978" y="24725"/>
                  </a:cubicBezTo>
                  <a:cubicBezTo>
                    <a:pt x="13887" y="26417"/>
                    <a:pt x="8293" y="24969"/>
                    <a:pt x="4649" y="21036"/>
                  </a:cubicBezTo>
                  <a:cubicBezTo>
                    <a:pt x="1021" y="17104"/>
                    <a:pt x="0" y="11418"/>
                    <a:pt x="2073" y="6479"/>
                  </a:cubicBezTo>
                </a:path>
              </a:pathLst>
            </a:custGeom>
            <a:noFill/>
            <a:ln cap="flat" cmpd="sng" w="9525">
              <a:solidFill>
                <a:schemeClr val="lt1"/>
              </a:solidFill>
              <a:prstDash val="solid"/>
              <a:miter lim="1524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3"/>
            <p:cNvSpPr/>
            <p:nvPr/>
          </p:nvSpPr>
          <p:spPr>
            <a:xfrm>
              <a:off x="2624605" y="4051667"/>
              <a:ext cx="108600" cy="100329"/>
            </a:xfrm>
            <a:custGeom>
              <a:rect b="b" l="l" r="r" t="t"/>
              <a:pathLst>
                <a:path extrusionOk="0" h="1480" w="1602">
                  <a:moveTo>
                    <a:pt x="1312" y="1"/>
                  </a:moveTo>
                  <a:lnTo>
                    <a:pt x="1190" y="107"/>
                  </a:lnTo>
                  <a:lnTo>
                    <a:pt x="1266" y="199"/>
                  </a:lnTo>
                  <a:lnTo>
                    <a:pt x="214" y="1144"/>
                  </a:lnTo>
                  <a:lnTo>
                    <a:pt x="123" y="1037"/>
                  </a:lnTo>
                  <a:lnTo>
                    <a:pt x="1" y="1144"/>
                  </a:lnTo>
                  <a:lnTo>
                    <a:pt x="306" y="1479"/>
                  </a:lnTo>
                  <a:lnTo>
                    <a:pt x="428" y="1372"/>
                  </a:lnTo>
                  <a:lnTo>
                    <a:pt x="336" y="1281"/>
                  </a:lnTo>
                  <a:lnTo>
                    <a:pt x="1388" y="351"/>
                  </a:lnTo>
                  <a:lnTo>
                    <a:pt x="1479" y="443"/>
                  </a:lnTo>
                  <a:lnTo>
                    <a:pt x="1601" y="336"/>
                  </a:lnTo>
                  <a:lnTo>
                    <a:pt x="13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3"/>
            <p:cNvSpPr/>
            <p:nvPr/>
          </p:nvSpPr>
          <p:spPr>
            <a:xfrm>
              <a:off x="2681480" y="4108474"/>
              <a:ext cx="138495" cy="139580"/>
            </a:xfrm>
            <a:custGeom>
              <a:rect b="b" l="l" r="r" t="t"/>
              <a:pathLst>
                <a:path extrusionOk="0" h="2059" w="2043">
                  <a:moveTo>
                    <a:pt x="1220" y="1"/>
                  </a:moveTo>
                  <a:lnTo>
                    <a:pt x="0" y="1251"/>
                  </a:lnTo>
                  <a:lnTo>
                    <a:pt x="137" y="1373"/>
                  </a:lnTo>
                  <a:lnTo>
                    <a:pt x="1128" y="336"/>
                  </a:lnTo>
                  <a:lnTo>
                    <a:pt x="534" y="1388"/>
                  </a:lnTo>
                  <a:lnTo>
                    <a:pt x="656" y="1510"/>
                  </a:lnTo>
                  <a:lnTo>
                    <a:pt x="1692" y="900"/>
                  </a:lnTo>
                  <a:lnTo>
                    <a:pt x="686" y="1922"/>
                  </a:lnTo>
                  <a:lnTo>
                    <a:pt x="823" y="2059"/>
                  </a:lnTo>
                  <a:lnTo>
                    <a:pt x="2043" y="809"/>
                  </a:lnTo>
                  <a:lnTo>
                    <a:pt x="1845" y="626"/>
                  </a:lnTo>
                  <a:lnTo>
                    <a:pt x="823" y="1220"/>
                  </a:lnTo>
                  <a:lnTo>
                    <a:pt x="1402" y="199"/>
                  </a:lnTo>
                  <a:lnTo>
                    <a:pt x="12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3"/>
            <p:cNvSpPr/>
            <p:nvPr/>
          </p:nvSpPr>
          <p:spPr>
            <a:xfrm>
              <a:off x="2782689" y="4197345"/>
              <a:ext cx="109616" cy="98228"/>
            </a:xfrm>
            <a:custGeom>
              <a:rect b="b" l="l" r="r" t="t"/>
              <a:pathLst>
                <a:path extrusionOk="0" h="1449" w="1617">
                  <a:moveTo>
                    <a:pt x="1144" y="229"/>
                  </a:moveTo>
                  <a:lnTo>
                    <a:pt x="1312" y="367"/>
                  </a:lnTo>
                  <a:cubicBezTo>
                    <a:pt x="1373" y="397"/>
                    <a:pt x="1403" y="458"/>
                    <a:pt x="1419" y="519"/>
                  </a:cubicBezTo>
                  <a:cubicBezTo>
                    <a:pt x="1419" y="580"/>
                    <a:pt x="1403" y="641"/>
                    <a:pt x="1373" y="687"/>
                  </a:cubicBezTo>
                  <a:lnTo>
                    <a:pt x="1083" y="1037"/>
                  </a:lnTo>
                  <a:cubicBezTo>
                    <a:pt x="1042" y="1095"/>
                    <a:pt x="975" y="1125"/>
                    <a:pt x="910" y="1125"/>
                  </a:cubicBezTo>
                  <a:cubicBezTo>
                    <a:pt x="854" y="1125"/>
                    <a:pt x="799" y="1102"/>
                    <a:pt x="763" y="1053"/>
                  </a:cubicBezTo>
                  <a:lnTo>
                    <a:pt x="595" y="915"/>
                  </a:lnTo>
                  <a:lnTo>
                    <a:pt x="1144" y="229"/>
                  </a:lnTo>
                  <a:close/>
                  <a:moveTo>
                    <a:pt x="1114" y="1"/>
                  </a:moveTo>
                  <a:lnTo>
                    <a:pt x="1" y="1327"/>
                  </a:lnTo>
                  <a:lnTo>
                    <a:pt x="153" y="1449"/>
                  </a:lnTo>
                  <a:lnTo>
                    <a:pt x="504" y="1037"/>
                  </a:lnTo>
                  <a:lnTo>
                    <a:pt x="672" y="1175"/>
                  </a:lnTo>
                  <a:cubicBezTo>
                    <a:pt x="748" y="1251"/>
                    <a:pt x="855" y="1297"/>
                    <a:pt x="977" y="1297"/>
                  </a:cubicBezTo>
                  <a:cubicBezTo>
                    <a:pt x="1068" y="1297"/>
                    <a:pt x="1175" y="1236"/>
                    <a:pt x="1236" y="1159"/>
                  </a:cubicBezTo>
                  <a:lnTo>
                    <a:pt x="1525" y="809"/>
                  </a:lnTo>
                  <a:cubicBezTo>
                    <a:pt x="1586" y="733"/>
                    <a:pt x="1617" y="626"/>
                    <a:pt x="1617" y="519"/>
                  </a:cubicBezTo>
                  <a:cubicBezTo>
                    <a:pt x="1586" y="412"/>
                    <a:pt x="1510" y="306"/>
                    <a:pt x="1419" y="245"/>
                  </a:cubicBezTo>
                  <a:lnTo>
                    <a:pt x="11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3"/>
            <p:cNvSpPr/>
            <p:nvPr/>
          </p:nvSpPr>
          <p:spPr>
            <a:xfrm>
              <a:off x="2874679" y="4264523"/>
              <a:ext cx="103380" cy="116870"/>
            </a:xfrm>
            <a:custGeom>
              <a:rect b="b" l="l" r="r" t="t"/>
              <a:pathLst>
                <a:path extrusionOk="0" h="1724" w="1525">
                  <a:moveTo>
                    <a:pt x="996" y="172"/>
                  </a:moveTo>
                  <a:cubicBezTo>
                    <a:pt x="1050" y="172"/>
                    <a:pt x="1111" y="195"/>
                    <a:pt x="1174" y="245"/>
                  </a:cubicBezTo>
                  <a:cubicBezTo>
                    <a:pt x="1327" y="336"/>
                    <a:pt x="1357" y="458"/>
                    <a:pt x="1281" y="565"/>
                  </a:cubicBezTo>
                  <a:lnTo>
                    <a:pt x="671" y="1449"/>
                  </a:lnTo>
                  <a:cubicBezTo>
                    <a:pt x="630" y="1514"/>
                    <a:pt x="576" y="1544"/>
                    <a:pt x="514" y="1544"/>
                  </a:cubicBezTo>
                  <a:cubicBezTo>
                    <a:pt x="460" y="1544"/>
                    <a:pt x="400" y="1522"/>
                    <a:pt x="336" y="1479"/>
                  </a:cubicBezTo>
                  <a:cubicBezTo>
                    <a:pt x="184" y="1373"/>
                    <a:pt x="153" y="1266"/>
                    <a:pt x="229" y="1144"/>
                  </a:cubicBezTo>
                  <a:lnTo>
                    <a:pt x="839" y="260"/>
                  </a:lnTo>
                  <a:cubicBezTo>
                    <a:pt x="880" y="203"/>
                    <a:pt x="934" y="172"/>
                    <a:pt x="996" y="172"/>
                  </a:cubicBezTo>
                  <a:close/>
                  <a:moveTo>
                    <a:pt x="930" y="1"/>
                  </a:moveTo>
                  <a:cubicBezTo>
                    <a:pt x="839" y="16"/>
                    <a:pt x="748" y="77"/>
                    <a:pt x="687" y="168"/>
                  </a:cubicBezTo>
                  <a:lnTo>
                    <a:pt x="77" y="1037"/>
                  </a:lnTo>
                  <a:cubicBezTo>
                    <a:pt x="16" y="1129"/>
                    <a:pt x="1" y="1235"/>
                    <a:pt x="16" y="1342"/>
                  </a:cubicBezTo>
                  <a:cubicBezTo>
                    <a:pt x="62" y="1449"/>
                    <a:pt x="138" y="1540"/>
                    <a:pt x="244" y="1601"/>
                  </a:cubicBezTo>
                  <a:cubicBezTo>
                    <a:pt x="336" y="1677"/>
                    <a:pt x="458" y="1723"/>
                    <a:pt x="580" y="1723"/>
                  </a:cubicBezTo>
                  <a:cubicBezTo>
                    <a:pt x="687" y="1708"/>
                    <a:pt x="778" y="1647"/>
                    <a:pt x="824" y="1555"/>
                  </a:cubicBezTo>
                  <a:lnTo>
                    <a:pt x="1433" y="671"/>
                  </a:lnTo>
                  <a:cubicBezTo>
                    <a:pt x="1494" y="595"/>
                    <a:pt x="1525" y="488"/>
                    <a:pt x="1494" y="382"/>
                  </a:cubicBezTo>
                  <a:cubicBezTo>
                    <a:pt x="1403" y="153"/>
                    <a:pt x="1174" y="16"/>
                    <a:pt x="9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3"/>
            <p:cNvSpPr/>
            <p:nvPr/>
          </p:nvSpPr>
          <p:spPr>
            <a:xfrm>
              <a:off x="2967686" y="4322008"/>
              <a:ext cx="102363" cy="118700"/>
            </a:xfrm>
            <a:custGeom>
              <a:rect b="b" l="l" r="r" t="t"/>
              <a:pathLst>
                <a:path extrusionOk="0" h="1751" w="1510">
                  <a:moveTo>
                    <a:pt x="943" y="1"/>
                  </a:moveTo>
                  <a:cubicBezTo>
                    <a:pt x="918" y="1"/>
                    <a:pt x="893" y="3"/>
                    <a:pt x="869" y="6"/>
                  </a:cubicBezTo>
                  <a:cubicBezTo>
                    <a:pt x="763" y="22"/>
                    <a:pt x="671" y="98"/>
                    <a:pt x="625" y="189"/>
                  </a:cubicBezTo>
                  <a:cubicBezTo>
                    <a:pt x="595" y="250"/>
                    <a:pt x="564" y="311"/>
                    <a:pt x="564" y="387"/>
                  </a:cubicBezTo>
                  <a:cubicBezTo>
                    <a:pt x="549" y="448"/>
                    <a:pt x="564" y="509"/>
                    <a:pt x="580" y="570"/>
                  </a:cubicBezTo>
                  <a:lnTo>
                    <a:pt x="778" y="1195"/>
                  </a:lnTo>
                  <a:cubicBezTo>
                    <a:pt x="793" y="1241"/>
                    <a:pt x="793" y="1302"/>
                    <a:pt x="793" y="1348"/>
                  </a:cubicBezTo>
                  <a:cubicBezTo>
                    <a:pt x="778" y="1393"/>
                    <a:pt x="763" y="1439"/>
                    <a:pt x="732" y="1485"/>
                  </a:cubicBezTo>
                  <a:cubicBezTo>
                    <a:pt x="702" y="1531"/>
                    <a:pt x="656" y="1561"/>
                    <a:pt x="610" y="1576"/>
                  </a:cubicBezTo>
                  <a:cubicBezTo>
                    <a:pt x="534" y="1576"/>
                    <a:pt x="473" y="1561"/>
                    <a:pt x="412" y="1531"/>
                  </a:cubicBezTo>
                  <a:cubicBezTo>
                    <a:pt x="351" y="1500"/>
                    <a:pt x="305" y="1439"/>
                    <a:pt x="275" y="1378"/>
                  </a:cubicBezTo>
                  <a:cubicBezTo>
                    <a:pt x="244" y="1332"/>
                    <a:pt x="260" y="1271"/>
                    <a:pt x="290" y="1226"/>
                  </a:cubicBezTo>
                  <a:lnTo>
                    <a:pt x="397" y="1012"/>
                  </a:lnTo>
                  <a:lnTo>
                    <a:pt x="229" y="921"/>
                  </a:lnTo>
                  <a:lnTo>
                    <a:pt x="122" y="1119"/>
                  </a:lnTo>
                  <a:cubicBezTo>
                    <a:pt x="0" y="1332"/>
                    <a:pt x="77" y="1515"/>
                    <a:pt x="336" y="1668"/>
                  </a:cubicBezTo>
                  <a:cubicBezTo>
                    <a:pt x="440" y="1723"/>
                    <a:pt x="534" y="1751"/>
                    <a:pt x="618" y="1751"/>
                  </a:cubicBezTo>
                  <a:cubicBezTo>
                    <a:pt x="742" y="1751"/>
                    <a:pt x="842" y="1689"/>
                    <a:pt x="915" y="1561"/>
                  </a:cubicBezTo>
                  <a:cubicBezTo>
                    <a:pt x="946" y="1500"/>
                    <a:pt x="961" y="1424"/>
                    <a:pt x="961" y="1348"/>
                  </a:cubicBezTo>
                  <a:cubicBezTo>
                    <a:pt x="976" y="1287"/>
                    <a:pt x="961" y="1226"/>
                    <a:pt x="946" y="1165"/>
                  </a:cubicBezTo>
                  <a:lnTo>
                    <a:pt x="763" y="525"/>
                  </a:lnTo>
                  <a:cubicBezTo>
                    <a:pt x="747" y="479"/>
                    <a:pt x="732" y="433"/>
                    <a:pt x="747" y="387"/>
                  </a:cubicBezTo>
                  <a:cubicBezTo>
                    <a:pt x="747" y="342"/>
                    <a:pt x="778" y="296"/>
                    <a:pt x="793" y="250"/>
                  </a:cubicBezTo>
                  <a:cubicBezTo>
                    <a:pt x="824" y="204"/>
                    <a:pt x="869" y="159"/>
                    <a:pt x="930" y="159"/>
                  </a:cubicBezTo>
                  <a:cubicBezTo>
                    <a:pt x="941" y="157"/>
                    <a:pt x="951" y="157"/>
                    <a:pt x="962" y="157"/>
                  </a:cubicBezTo>
                  <a:cubicBezTo>
                    <a:pt x="1075" y="157"/>
                    <a:pt x="1195" y="230"/>
                    <a:pt x="1250" y="342"/>
                  </a:cubicBezTo>
                  <a:cubicBezTo>
                    <a:pt x="1266" y="403"/>
                    <a:pt x="1266" y="464"/>
                    <a:pt x="1235" y="509"/>
                  </a:cubicBezTo>
                  <a:lnTo>
                    <a:pt x="1113" y="707"/>
                  </a:lnTo>
                  <a:lnTo>
                    <a:pt x="1281" y="799"/>
                  </a:lnTo>
                  <a:lnTo>
                    <a:pt x="1388" y="616"/>
                  </a:lnTo>
                  <a:cubicBezTo>
                    <a:pt x="1510" y="387"/>
                    <a:pt x="1449" y="220"/>
                    <a:pt x="1205" y="82"/>
                  </a:cubicBezTo>
                  <a:cubicBezTo>
                    <a:pt x="1122" y="23"/>
                    <a:pt x="1030"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3"/>
            <p:cNvSpPr/>
            <p:nvPr/>
          </p:nvSpPr>
          <p:spPr>
            <a:xfrm>
              <a:off x="3080351" y="4359631"/>
              <a:ext cx="80602" cy="121954"/>
            </a:xfrm>
            <a:custGeom>
              <a:rect b="b" l="l" r="r" t="t"/>
              <a:pathLst>
                <a:path extrusionOk="0" h="1799" w="1189">
                  <a:moveTo>
                    <a:pt x="381" y="0"/>
                  </a:moveTo>
                  <a:lnTo>
                    <a:pt x="320" y="152"/>
                  </a:lnTo>
                  <a:lnTo>
                    <a:pt x="640" y="290"/>
                  </a:lnTo>
                  <a:lnTo>
                    <a:pt x="0" y="1738"/>
                  </a:lnTo>
                  <a:lnTo>
                    <a:pt x="168" y="1799"/>
                  </a:lnTo>
                  <a:lnTo>
                    <a:pt x="808" y="366"/>
                  </a:lnTo>
                  <a:lnTo>
                    <a:pt x="1128" y="503"/>
                  </a:lnTo>
                  <a:lnTo>
                    <a:pt x="1189" y="366"/>
                  </a:lnTo>
                  <a:lnTo>
                    <a:pt x="3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3"/>
            <p:cNvSpPr/>
            <p:nvPr/>
          </p:nvSpPr>
          <p:spPr>
            <a:xfrm>
              <a:off x="3161969" y="4401592"/>
              <a:ext cx="85822" cy="121751"/>
            </a:xfrm>
            <a:custGeom>
              <a:rect b="b" l="l" r="r" t="t"/>
              <a:pathLst>
                <a:path extrusionOk="0" h="1796" w="1266">
                  <a:moveTo>
                    <a:pt x="726" y="154"/>
                  </a:moveTo>
                  <a:cubicBezTo>
                    <a:pt x="764" y="154"/>
                    <a:pt x="806" y="161"/>
                    <a:pt x="854" y="174"/>
                  </a:cubicBezTo>
                  <a:cubicBezTo>
                    <a:pt x="1022" y="235"/>
                    <a:pt x="1098" y="326"/>
                    <a:pt x="1052" y="463"/>
                  </a:cubicBezTo>
                  <a:lnTo>
                    <a:pt x="717" y="1485"/>
                  </a:lnTo>
                  <a:cubicBezTo>
                    <a:pt x="684" y="1583"/>
                    <a:pt x="620" y="1626"/>
                    <a:pt x="525" y="1626"/>
                  </a:cubicBezTo>
                  <a:cubicBezTo>
                    <a:pt x="487" y="1626"/>
                    <a:pt x="444" y="1620"/>
                    <a:pt x="397" y="1607"/>
                  </a:cubicBezTo>
                  <a:cubicBezTo>
                    <a:pt x="229" y="1546"/>
                    <a:pt x="168" y="1454"/>
                    <a:pt x="214" y="1317"/>
                  </a:cubicBezTo>
                  <a:lnTo>
                    <a:pt x="534" y="296"/>
                  </a:lnTo>
                  <a:cubicBezTo>
                    <a:pt x="566" y="197"/>
                    <a:pt x="631" y="154"/>
                    <a:pt x="726" y="154"/>
                  </a:cubicBezTo>
                  <a:close/>
                  <a:moveTo>
                    <a:pt x="713" y="0"/>
                  </a:moveTo>
                  <a:cubicBezTo>
                    <a:pt x="659" y="0"/>
                    <a:pt x="604" y="8"/>
                    <a:pt x="549" y="21"/>
                  </a:cubicBezTo>
                  <a:cubicBezTo>
                    <a:pt x="458" y="67"/>
                    <a:pt x="397" y="158"/>
                    <a:pt x="366" y="250"/>
                  </a:cubicBezTo>
                  <a:lnTo>
                    <a:pt x="31" y="1271"/>
                  </a:lnTo>
                  <a:cubicBezTo>
                    <a:pt x="0" y="1363"/>
                    <a:pt x="0" y="1469"/>
                    <a:pt x="61" y="1561"/>
                  </a:cubicBezTo>
                  <a:cubicBezTo>
                    <a:pt x="122" y="1668"/>
                    <a:pt x="229" y="1729"/>
                    <a:pt x="351" y="1759"/>
                  </a:cubicBezTo>
                  <a:cubicBezTo>
                    <a:pt x="410" y="1784"/>
                    <a:pt x="473" y="1795"/>
                    <a:pt x="538" y="1795"/>
                  </a:cubicBezTo>
                  <a:cubicBezTo>
                    <a:pt x="592" y="1795"/>
                    <a:pt x="647" y="1788"/>
                    <a:pt x="701" y="1774"/>
                  </a:cubicBezTo>
                  <a:cubicBezTo>
                    <a:pt x="793" y="1729"/>
                    <a:pt x="869" y="1637"/>
                    <a:pt x="900" y="1546"/>
                  </a:cubicBezTo>
                  <a:lnTo>
                    <a:pt x="1220" y="524"/>
                  </a:lnTo>
                  <a:cubicBezTo>
                    <a:pt x="1265" y="433"/>
                    <a:pt x="1250" y="326"/>
                    <a:pt x="1204" y="235"/>
                  </a:cubicBezTo>
                  <a:cubicBezTo>
                    <a:pt x="1128" y="128"/>
                    <a:pt x="1022" y="67"/>
                    <a:pt x="915" y="37"/>
                  </a:cubicBezTo>
                  <a:cubicBezTo>
                    <a:pt x="848" y="11"/>
                    <a:pt x="781" y="0"/>
                    <a:pt x="7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3"/>
            <p:cNvSpPr/>
            <p:nvPr/>
          </p:nvSpPr>
          <p:spPr>
            <a:xfrm>
              <a:off x="3273550" y="4427827"/>
              <a:ext cx="75518" cy="128191"/>
            </a:xfrm>
            <a:custGeom>
              <a:rect b="b" l="l" r="r" t="t"/>
              <a:pathLst>
                <a:path extrusionOk="0" h="1891" w="1114">
                  <a:moveTo>
                    <a:pt x="504" y="198"/>
                  </a:moveTo>
                  <a:lnTo>
                    <a:pt x="717" y="244"/>
                  </a:lnTo>
                  <a:cubicBezTo>
                    <a:pt x="778" y="244"/>
                    <a:pt x="839" y="274"/>
                    <a:pt x="885" y="335"/>
                  </a:cubicBezTo>
                  <a:cubicBezTo>
                    <a:pt x="915" y="381"/>
                    <a:pt x="915" y="442"/>
                    <a:pt x="915" y="503"/>
                  </a:cubicBezTo>
                  <a:lnTo>
                    <a:pt x="839" y="869"/>
                  </a:lnTo>
                  <a:lnTo>
                    <a:pt x="839" y="854"/>
                  </a:lnTo>
                  <a:cubicBezTo>
                    <a:pt x="814" y="977"/>
                    <a:pt x="750" y="1030"/>
                    <a:pt x="638" y="1030"/>
                  </a:cubicBezTo>
                  <a:cubicBezTo>
                    <a:pt x="611" y="1030"/>
                    <a:pt x="582" y="1027"/>
                    <a:pt x="549" y="1021"/>
                  </a:cubicBezTo>
                  <a:lnTo>
                    <a:pt x="351" y="976"/>
                  </a:lnTo>
                  <a:lnTo>
                    <a:pt x="504" y="198"/>
                  </a:lnTo>
                  <a:close/>
                  <a:moveTo>
                    <a:pt x="351" y="0"/>
                  </a:moveTo>
                  <a:lnTo>
                    <a:pt x="1" y="1692"/>
                  </a:lnTo>
                  <a:lnTo>
                    <a:pt x="183" y="1738"/>
                  </a:lnTo>
                  <a:lnTo>
                    <a:pt x="305" y="1128"/>
                  </a:lnTo>
                  <a:lnTo>
                    <a:pt x="519" y="1174"/>
                  </a:lnTo>
                  <a:lnTo>
                    <a:pt x="686" y="1845"/>
                  </a:lnTo>
                  <a:lnTo>
                    <a:pt x="900" y="1890"/>
                  </a:lnTo>
                  <a:lnTo>
                    <a:pt x="702" y="1189"/>
                  </a:lnTo>
                  <a:cubicBezTo>
                    <a:pt x="869" y="1174"/>
                    <a:pt x="991" y="1052"/>
                    <a:pt x="1007" y="899"/>
                  </a:cubicBezTo>
                  <a:lnTo>
                    <a:pt x="1083" y="534"/>
                  </a:lnTo>
                  <a:cubicBezTo>
                    <a:pt x="1113" y="427"/>
                    <a:pt x="1098" y="335"/>
                    <a:pt x="1037" y="244"/>
                  </a:cubicBezTo>
                  <a:cubicBezTo>
                    <a:pt x="961" y="153"/>
                    <a:pt x="854" y="92"/>
                    <a:pt x="747" y="76"/>
                  </a:cubicBezTo>
                  <a:lnTo>
                    <a:pt x="3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3"/>
            <p:cNvSpPr/>
            <p:nvPr/>
          </p:nvSpPr>
          <p:spPr>
            <a:xfrm>
              <a:off x="3445056" y="4449248"/>
              <a:ext cx="76535" cy="123378"/>
            </a:xfrm>
            <a:custGeom>
              <a:rect b="b" l="l" r="r" t="t"/>
              <a:pathLst>
                <a:path extrusionOk="0" h="1820" w="1129">
                  <a:moveTo>
                    <a:pt x="748" y="980"/>
                  </a:moveTo>
                  <a:lnTo>
                    <a:pt x="733" y="1468"/>
                  </a:lnTo>
                  <a:cubicBezTo>
                    <a:pt x="733" y="1513"/>
                    <a:pt x="702" y="1574"/>
                    <a:pt x="672" y="1605"/>
                  </a:cubicBezTo>
                  <a:cubicBezTo>
                    <a:pt x="614" y="1641"/>
                    <a:pt x="550" y="1656"/>
                    <a:pt x="485" y="1656"/>
                  </a:cubicBezTo>
                  <a:cubicBezTo>
                    <a:pt x="412" y="1656"/>
                    <a:pt x="340" y="1637"/>
                    <a:pt x="275" y="1605"/>
                  </a:cubicBezTo>
                  <a:cubicBezTo>
                    <a:pt x="230" y="1559"/>
                    <a:pt x="214" y="1498"/>
                    <a:pt x="214" y="1452"/>
                  </a:cubicBezTo>
                  <a:lnTo>
                    <a:pt x="214" y="1193"/>
                  </a:lnTo>
                  <a:cubicBezTo>
                    <a:pt x="214" y="1041"/>
                    <a:pt x="275" y="980"/>
                    <a:pt x="397" y="980"/>
                  </a:cubicBezTo>
                  <a:close/>
                  <a:moveTo>
                    <a:pt x="489" y="0"/>
                  </a:moveTo>
                  <a:cubicBezTo>
                    <a:pt x="388" y="0"/>
                    <a:pt x="291" y="32"/>
                    <a:pt x="214" y="96"/>
                  </a:cubicBezTo>
                  <a:cubicBezTo>
                    <a:pt x="138" y="157"/>
                    <a:pt x="92" y="263"/>
                    <a:pt x="92" y="370"/>
                  </a:cubicBezTo>
                  <a:lnTo>
                    <a:pt x="92" y="492"/>
                  </a:lnTo>
                  <a:cubicBezTo>
                    <a:pt x="108" y="614"/>
                    <a:pt x="153" y="736"/>
                    <a:pt x="214" y="843"/>
                  </a:cubicBezTo>
                  <a:cubicBezTo>
                    <a:pt x="92" y="888"/>
                    <a:pt x="16" y="995"/>
                    <a:pt x="16" y="1193"/>
                  </a:cubicBezTo>
                  <a:lnTo>
                    <a:pt x="16" y="1422"/>
                  </a:lnTo>
                  <a:cubicBezTo>
                    <a:pt x="1" y="1681"/>
                    <a:pt x="138" y="1818"/>
                    <a:pt x="443" y="1818"/>
                  </a:cubicBezTo>
                  <a:cubicBezTo>
                    <a:pt x="460" y="1819"/>
                    <a:pt x="476" y="1819"/>
                    <a:pt x="492" y="1819"/>
                  </a:cubicBezTo>
                  <a:cubicBezTo>
                    <a:pt x="764" y="1819"/>
                    <a:pt x="900" y="1698"/>
                    <a:pt x="900" y="1468"/>
                  </a:cubicBezTo>
                  <a:lnTo>
                    <a:pt x="915" y="995"/>
                  </a:lnTo>
                  <a:lnTo>
                    <a:pt x="1129" y="995"/>
                  </a:lnTo>
                  <a:lnTo>
                    <a:pt x="1129" y="843"/>
                  </a:lnTo>
                  <a:lnTo>
                    <a:pt x="412" y="812"/>
                  </a:lnTo>
                  <a:cubicBezTo>
                    <a:pt x="336" y="721"/>
                    <a:pt x="291" y="614"/>
                    <a:pt x="275" y="507"/>
                  </a:cubicBezTo>
                  <a:lnTo>
                    <a:pt x="275" y="355"/>
                  </a:lnTo>
                  <a:cubicBezTo>
                    <a:pt x="275" y="309"/>
                    <a:pt x="291" y="248"/>
                    <a:pt x="336" y="218"/>
                  </a:cubicBezTo>
                  <a:cubicBezTo>
                    <a:pt x="394" y="181"/>
                    <a:pt x="460" y="162"/>
                    <a:pt x="523" y="162"/>
                  </a:cubicBezTo>
                  <a:cubicBezTo>
                    <a:pt x="593" y="162"/>
                    <a:pt x="662" y="185"/>
                    <a:pt x="717" y="233"/>
                  </a:cubicBezTo>
                  <a:cubicBezTo>
                    <a:pt x="763" y="263"/>
                    <a:pt x="778" y="324"/>
                    <a:pt x="778" y="370"/>
                  </a:cubicBezTo>
                  <a:lnTo>
                    <a:pt x="778" y="614"/>
                  </a:lnTo>
                  <a:lnTo>
                    <a:pt x="961" y="614"/>
                  </a:lnTo>
                  <a:lnTo>
                    <a:pt x="961" y="385"/>
                  </a:lnTo>
                  <a:cubicBezTo>
                    <a:pt x="976" y="141"/>
                    <a:pt x="839" y="4"/>
                    <a:pt x="550" y="4"/>
                  </a:cubicBezTo>
                  <a:cubicBezTo>
                    <a:pt x="529" y="2"/>
                    <a:pt x="509"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3"/>
            <p:cNvSpPr/>
            <p:nvPr/>
          </p:nvSpPr>
          <p:spPr>
            <a:xfrm>
              <a:off x="3617647" y="4443350"/>
              <a:ext cx="69281" cy="123242"/>
            </a:xfrm>
            <a:custGeom>
              <a:rect b="b" l="l" r="r" t="t"/>
              <a:pathLst>
                <a:path extrusionOk="0" h="1818" w="1022">
                  <a:moveTo>
                    <a:pt x="480" y="1"/>
                  </a:moveTo>
                  <a:cubicBezTo>
                    <a:pt x="346" y="1"/>
                    <a:pt x="214" y="48"/>
                    <a:pt x="107" y="137"/>
                  </a:cubicBezTo>
                  <a:cubicBezTo>
                    <a:pt x="31" y="213"/>
                    <a:pt x="1" y="320"/>
                    <a:pt x="16" y="427"/>
                  </a:cubicBezTo>
                  <a:lnTo>
                    <a:pt x="122" y="1478"/>
                  </a:lnTo>
                  <a:cubicBezTo>
                    <a:pt x="138" y="1585"/>
                    <a:pt x="183" y="1677"/>
                    <a:pt x="275" y="1737"/>
                  </a:cubicBezTo>
                  <a:cubicBezTo>
                    <a:pt x="351" y="1788"/>
                    <a:pt x="447" y="1818"/>
                    <a:pt x="548" y="1818"/>
                  </a:cubicBezTo>
                  <a:cubicBezTo>
                    <a:pt x="568" y="1818"/>
                    <a:pt x="589" y="1816"/>
                    <a:pt x="610" y="1814"/>
                  </a:cubicBezTo>
                  <a:cubicBezTo>
                    <a:pt x="732" y="1798"/>
                    <a:pt x="839" y="1753"/>
                    <a:pt x="930" y="1677"/>
                  </a:cubicBezTo>
                  <a:cubicBezTo>
                    <a:pt x="991" y="1600"/>
                    <a:pt x="1022" y="1494"/>
                    <a:pt x="1007" y="1387"/>
                  </a:cubicBezTo>
                  <a:lnTo>
                    <a:pt x="991" y="1250"/>
                  </a:lnTo>
                  <a:lnTo>
                    <a:pt x="808" y="1265"/>
                  </a:lnTo>
                  <a:lnTo>
                    <a:pt x="824" y="1417"/>
                  </a:lnTo>
                  <a:cubicBezTo>
                    <a:pt x="824" y="1555"/>
                    <a:pt x="747" y="1631"/>
                    <a:pt x="580" y="1646"/>
                  </a:cubicBezTo>
                  <a:cubicBezTo>
                    <a:pt x="563" y="1648"/>
                    <a:pt x="547" y="1648"/>
                    <a:pt x="532" y="1648"/>
                  </a:cubicBezTo>
                  <a:cubicBezTo>
                    <a:pt x="395" y="1648"/>
                    <a:pt x="319" y="1587"/>
                    <a:pt x="305" y="1463"/>
                  </a:cubicBezTo>
                  <a:lnTo>
                    <a:pt x="199" y="396"/>
                  </a:lnTo>
                  <a:cubicBezTo>
                    <a:pt x="199" y="259"/>
                    <a:pt x="260" y="167"/>
                    <a:pt x="443" y="167"/>
                  </a:cubicBezTo>
                  <a:cubicBezTo>
                    <a:pt x="459" y="166"/>
                    <a:pt x="475" y="165"/>
                    <a:pt x="491" y="165"/>
                  </a:cubicBezTo>
                  <a:cubicBezTo>
                    <a:pt x="628" y="165"/>
                    <a:pt x="703" y="227"/>
                    <a:pt x="717" y="350"/>
                  </a:cubicBezTo>
                  <a:lnTo>
                    <a:pt x="732" y="609"/>
                  </a:lnTo>
                  <a:lnTo>
                    <a:pt x="930" y="579"/>
                  </a:lnTo>
                  <a:lnTo>
                    <a:pt x="900" y="335"/>
                  </a:lnTo>
                  <a:cubicBezTo>
                    <a:pt x="900" y="228"/>
                    <a:pt x="839" y="137"/>
                    <a:pt x="763" y="76"/>
                  </a:cubicBezTo>
                  <a:cubicBezTo>
                    <a:pt x="674" y="25"/>
                    <a:pt x="577" y="1"/>
                    <a:pt x="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3"/>
            <p:cNvSpPr/>
            <p:nvPr/>
          </p:nvSpPr>
          <p:spPr>
            <a:xfrm>
              <a:off x="3722042" y="4430877"/>
              <a:ext cx="81687" cy="122022"/>
            </a:xfrm>
            <a:custGeom>
              <a:rect b="b" l="l" r="r" t="t"/>
              <a:pathLst>
                <a:path extrusionOk="0" h="1800" w="1205">
                  <a:moveTo>
                    <a:pt x="470" y="163"/>
                  </a:moveTo>
                  <a:cubicBezTo>
                    <a:pt x="521" y="163"/>
                    <a:pt x="565" y="177"/>
                    <a:pt x="610" y="199"/>
                  </a:cubicBezTo>
                  <a:cubicBezTo>
                    <a:pt x="656" y="229"/>
                    <a:pt x="686" y="275"/>
                    <a:pt x="701" y="336"/>
                  </a:cubicBezTo>
                  <a:lnTo>
                    <a:pt x="762" y="702"/>
                  </a:lnTo>
                  <a:cubicBezTo>
                    <a:pt x="793" y="839"/>
                    <a:pt x="732" y="931"/>
                    <a:pt x="579" y="961"/>
                  </a:cubicBezTo>
                  <a:lnTo>
                    <a:pt x="366" y="1007"/>
                  </a:lnTo>
                  <a:lnTo>
                    <a:pt x="198" y="214"/>
                  </a:lnTo>
                  <a:lnTo>
                    <a:pt x="412" y="169"/>
                  </a:lnTo>
                  <a:cubicBezTo>
                    <a:pt x="432" y="164"/>
                    <a:pt x="451" y="163"/>
                    <a:pt x="470" y="163"/>
                  </a:cubicBezTo>
                  <a:close/>
                  <a:moveTo>
                    <a:pt x="499" y="1"/>
                  </a:moveTo>
                  <a:cubicBezTo>
                    <a:pt x="461" y="1"/>
                    <a:pt x="422" y="6"/>
                    <a:pt x="381" y="16"/>
                  </a:cubicBezTo>
                  <a:lnTo>
                    <a:pt x="0" y="92"/>
                  </a:lnTo>
                  <a:lnTo>
                    <a:pt x="305" y="1800"/>
                  </a:lnTo>
                  <a:lnTo>
                    <a:pt x="503" y="1769"/>
                  </a:lnTo>
                  <a:lnTo>
                    <a:pt x="381" y="1159"/>
                  </a:lnTo>
                  <a:lnTo>
                    <a:pt x="595" y="1114"/>
                  </a:lnTo>
                  <a:lnTo>
                    <a:pt x="1006" y="1662"/>
                  </a:lnTo>
                  <a:lnTo>
                    <a:pt x="1204" y="1632"/>
                  </a:lnTo>
                  <a:lnTo>
                    <a:pt x="778" y="1053"/>
                  </a:lnTo>
                  <a:cubicBezTo>
                    <a:pt x="915" y="992"/>
                    <a:pt x="991" y="824"/>
                    <a:pt x="945" y="672"/>
                  </a:cubicBezTo>
                  <a:lnTo>
                    <a:pt x="869" y="306"/>
                  </a:lnTo>
                  <a:cubicBezTo>
                    <a:pt x="854" y="199"/>
                    <a:pt x="808" y="108"/>
                    <a:pt x="717" y="62"/>
                  </a:cubicBezTo>
                  <a:cubicBezTo>
                    <a:pt x="645" y="21"/>
                    <a:pt x="574" y="1"/>
                    <a:pt x="4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3"/>
            <p:cNvSpPr/>
            <p:nvPr/>
          </p:nvSpPr>
          <p:spPr>
            <a:xfrm>
              <a:off x="3822234" y="4401999"/>
              <a:ext cx="82772" cy="127106"/>
            </a:xfrm>
            <a:custGeom>
              <a:rect b="b" l="l" r="r" t="t"/>
              <a:pathLst>
                <a:path extrusionOk="0" h="1875" w="1221">
                  <a:moveTo>
                    <a:pt x="732" y="0"/>
                  </a:moveTo>
                  <a:lnTo>
                    <a:pt x="1" y="198"/>
                  </a:lnTo>
                  <a:lnTo>
                    <a:pt x="458" y="1875"/>
                  </a:lnTo>
                  <a:lnTo>
                    <a:pt x="1220" y="1662"/>
                  </a:lnTo>
                  <a:lnTo>
                    <a:pt x="1174" y="1509"/>
                  </a:lnTo>
                  <a:lnTo>
                    <a:pt x="595" y="1677"/>
                  </a:lnTo>
                  <a:lnTo>
                    <a:pt x="428" y="1052"/>
                  </a:lnTo>
                  <a:lnTo>
                    <a:pt x="870" y="930"/>
                  </a:lnTo>
                  <a:lnTo>
                    <a:pt x="839" y="777"/>
                  </a:lnTo>
                  <a:lnTo>
                    <a:pt x="382" y="899"/>
                  </a:lnTo>
                  <a:lnTo>
                    <a:pt x="214" y="305"/>
                  </a:lnTo>
                  <a:lnTo>
                    <a:pt x="778" y="152"/>
                  </a:lnTo>
                  <a:lnTo>
                    <a:pt x="7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3"/>
            <p:cNvSpPr/>
            <p:nvPr/>
          </p:nvSpPr>
          <p:spPr>
            <a:xfrm>
              <a:off x="3902835" y="4353394"/>
              <a:ext cx="127174" cy="142698"/>
            </a:xfrm>
            <a:custGeom>
              <a:rect b="b" l="l" r="r" t="t"/>
              <a:pathLst>
                <a:path extrusionOk="0" h="2105" w="1876">
                  <a:moveTo>
                    <a:pt x="1479" y="1"/>
                  </a:moveTo>
                  <a:lnTo>
                    <a:pt x="1312" y="62"/>
                  </a:lnTo>
                  <a:lnTo>
                    <a:pt x="1647" y="1510"/>
                  </a:lnTo>
                  <a:lnTo>
                    <a:pt x="839" y="260"/>
                  </a:lnTo>
                  <a:lnTo>
                    <a:pt x="641" y="321"/>
                  </a:lnTo>
                  <a:lnTo>
                    <a:pt x="931" y="1799"/>
                  </a:lnTo>
                  <a:lnTo>
                    <a:pt x="184" y="519"/>
                  </a:lnTo>
                  <a:lnTo>
                    <a:pt x="1" y="580"/>
                  </a:lnTo>
                  <a:lnTo>
                    <a:pt x="885" y="2104"/>
                  </a:lnTo>
                  <a:lnTo>
                    <a:pt x="1129" y="1997"/>
                  </a:lnTo>
                  <a:lnTo>
                    <a:pt x="870" y="626"/>
                  </a:lnTo>
                  <a:lnTo>
                    <a:pt x="1632" y="1815"/>
                  </a:lnTo>
                  <a:lnTo>
                    <a:pt x="1876" y="1708"/>
                  </a:lnTo>
                  <a:lnTo>
                    <a:pt x="14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3"/>
            <p:cNvSpPr/>
            <p:nvPr/>
          </p:nvSpPr>
          <p:spPr>
            <a:xfrm>
              <a:off x="4038210" y="4297604"/>
              <a:ext cx="127174" cy="140596"/>
            </a:xfrm>
            <a:custGeom>
              <a:rect b="b" l="l" r="r" t="t"/>
              <a:pathLst>
                <a:path extrusionOk="0" h="2074" w="1876">
                  <a:moveTo>
                    <a:pt x="1022" y="0"/>
                  </a:moveTo>
                  <a:lnTo>
                    <a:pt x="778" y="138"/>
                  </a:lnTo>
                  <a:lnTo>
                    <a:pt x="1068" y="1281"/>
                  </a:lnTo>
                  <a:lnTo>
                    <a:pt x="244" y="427"/>
                  </a:lnTo>
                  <a:lnTo>
                    <a:pt x="1" y="564"/>
                  </a:lnTo>
                  <a:lnTo>
                    <a:pt x="854" y="2074"/>
                  </a:lnTo>
                  <a:lnTo>
                    <a:pt x="1007" y="1982"/>
                  </a:lnTo>
                  <a:lnTo>
                    <a:pt x="305" y="732"/>
                  </a:lnTo>
                  <a:lnTo>
                    <a:pt x="1159" y="1601"/>
                  </a:lnTo>
                  <a:lnTo>
                    <a:pt x="1296" y="1525"/>
                  </a:lnTo>
                  <a:lnTo>
                    <a:pt x="1007" y="351"/>
                  </a:lnTo>
                  <a:lnTo>
                    <a:pt x="1708" y="1601"/>
                  </a:lnTo>
                  <a:lnTo>
                    <a:pt x="1875" y="1510"/>
                  </a:lnTo>
                  <a:lnTo>
                    <a:pt x="10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3"/>
            <p:cNvSpPr/>
            <p:nvPr/>
          </p:nvSpPr>
          <p:spPr>
            <a:xfrm>
              <a:off x="4161180" y="4249068"/>
              <a:ext cx="106498" cy="121954"/>
            </a:xfrm>
            <a:custGeom>
              <a:rect b="b" l="l" r="r" t="t"/>
              <a:pathLst>
                <a:path extrusionOk="0" h="1799" w="1571">
                  <a:moveTo>
                    <a:pt x="244" y="244"/>
                  </a:moveTo>
                  <a:lnTo>
                    <a:pt x="976" y="899"/>
                  </a:lnTo>
                  <a:lnTo>
                    <a:pt x="625" y="1158"/>
                  </a:lnTo>
                  <a:lnTo>
                    <a:pt x="244" y="244"/>
                  </a:lnTo>
                  <a:close/>
                  <a:moveTo>
                    <a:pt x="244" y="0"/>
                  </a:moveTo>
                  <a:lnTo>
                    <a:pt x="0" y="168"/>
                  </a:lnTo>
                  <a:lnTo>
                    <a:pt x="702" y="1799"/>
                  </a:lnTo>
                  <a:lnTo>
                    <a:pt x="854" y="1692"/>
                  </a:lnTo>
                  <a:lnTo>
                    <a:pt x="702" y="1311"/>
                  </a:lnTo>
                  <a:lnTo>
                    <a:pt x="1113" y="1006"/>
                  </a:lnTo>
                  <a:lnTo>
                    <a:pt x="1418" y="1280"/>
                  </a:lnTo>
                  <a:lnTo>
                    <a:pt x="1571" y="1174"/>
                  </a:lnTo>
                  <a:lnTo>
                    <a:pt x="2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3"/>
            <p:cNvSpPr/>
            <p:nvPr/>
          </p:nvSpPr>
          <p:spPr>
            <a:xfrm>
              <a:off x="4211818" y="4183923"/>
              <a:ext cx="103380" cy="112735"/>
            </a:xfrm>
            <a:custGeom>
              <a:rect b="b" l="l" r="r" t="t"/>
              <a:pathLst>
                <a:path extrusionOk="0" h="1663" w="1525">
                  <a:moveTo>
                    <a:pt x="671" y="1"/>
                  </a:moveTo>
                  <a:lnTo>
                    <a:pt x="0" y="580"/>
                  </a:lnTo>
                  <a:lnTo>
                    <a:pt x="107" y="687"/>
                  </a:lnTo>
                  <a:lnTo>
                    <a:pt x="366" y="473"/>
                  </a:lnTo>
                  <a:lnTo>
                    <a:pt x="1388" y="1662"/>
                  </a:lnTo>
                  <a:lnTo>
                    <a:pt x="1525" y="1540"/>
                  </a:lnTo>
                  <a:lnTo>
                    <a:pt x="503" y="351"/>
                  </a:lnTo>
                  <a:lnTo>
                    <a:pt x="778" y="123"/>
                  </a:lnTo>
                  <a:lnTo>
                    <a:pt x="6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3"/>
            <p:cNvSpPr/>
            <p:nvPr/>
          </p:nvSpPr>
          <p:spPr>
            <a:xfrm>
              <a:off x="4284149" y="4120879"/>
              <a:ext cx="122022" cy="119988"/>
            </a:xfrm>
            <a:custGeom>
              <a:rect b="b" l="l" r="r" t="t"/>
              <a:pathLst>
                <a:path extrusionOk="0" h="1770" w="1800">
                  <a:moveTo>
                    <a:pt x="534" y="1"/>
                  </a:moveTo>
                  <a:lnTo>
                    <a:pt x="0" y="550"/>
                  </a:lnTo>
                  <a:lnTo>
                    <a:pt x="1235" y="1769"/>
                  </a:lnTo>
                  <a:lnTo>
                    <a:pt x="1799" y="1190"/>
                  </a:lnTo>
                  <a:lnTo>
                    <a:pt x="1677" y="1083"/>
                  </a:lnTo>
                  <a:lnTo>
                    <a:pt x="1250" y="1510"/>
                  </a:lnTo>
                  <a:lnTo>
                    <a:pt x="793" y="1068"/>
                  </a:lnTo>
                  <a:lnTo>
                    <a:pt x="1128" y="733"/>
                  </a:lnTo>
                  <a:lnTo>
                    <a:pt x="1007" y="626"/>
                  </a:lnTo>
                  <a:lnTo>
                    <a:pt x="686" y="961"/>
                  </a:lnTo>
                  <a:lnTo>
                    <a:pt x="244" y="534"/>
                  </a:lnTo>
                  <a:lnTo>
                    <a:pt x="641" y="123"/>
                  </a:lnTo>
                  <a:lnTo>
                    <a:pt x="5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3"/>
            <p:cNvSpPr/>
            <p:nvPr/>
          </p:nvSpPr>
          <p:spPr>
            <a:xfrm>
              <a:off x="4354378" y="4052412"/>
              <a:ext cx="117887" cy="104532"/>
            </a:xfrm>
            <a:custGeom>
              <a:rect b="b" l="l" r="r" t="t"/>
              <a:pathLst>
                <a:path extrusionOk="0" h="1542" w="1739">
                  <a:moveTo>
                    <a:pt x="461" y="1"/>
                  </a:moveTo>
                  <a:cubicBezTo>
                    <a:pt x="352" y="1"/>
                    <a:pt x="245" y="63"/>
                    <a:pt x="138" y="188"/>
                  </a:cubicBezTo>
                  <a:cubicBezTo>
                    <a:pt x="62" y="279"/>
                    <a:pt x="16" y="401"/>
                    <a:pt x="1" y="523"/>
                  </a:cubicBezTo>
                  <a:cubicBezTo>
                    <a:pt x="16" y="615"/>
                    <a:pt x="62" y="721"/>
                    <a:pt x="153" y="782"/>
                  </a:cubicBezTo>
                  <a:cubicBezTo>
                    <a:pt x="199" y="813"/>
                    <a:pt x="260" y="858"/>
                    <a:pt x="321" y="874"/>
                  </a:cubicBezTo>
                  <a:cubicBezTo>
                    <a:pt x="364" y="884"/>
                    <a:pt x="415" y="895"/>
                    <a:pt x="463" y="895"/>
                  </a:cubicBezTo>
                  <a:cubicBezTo>
                    <a:pt x="482" y="895"/>
                    <a:pt x="501" y="893"/>
                    <a:pt x="519" y="889"/>
                  </a:cubicBezTo>
                  <a:lnTo>
                    <a:pt x="1175" y="813"/>
                  </a:lnTo>
                  <a:cubicBezTo>
                    <a:pt x="1188" y="808"/>
                    <a:pt x="1202" y="806"/>
                    <a:pt x="1215" y="806"/>
                  </a:cubicBezTo>
                  <a:cubicBezTo>
                    <a:pt x="1247" y="806"/>
                    <a:pt x="1280" y="817"/>
                    <a:pt x="1312" y="828"/>
                  </a:cubicBezTo>
                  <a:cubicBezTo>
                    <a:pt x="1358" y="843"/>
                    <a:pt x="1403" y="858"/>
                    <a:pt x="1434" y="904"/>
                  </a:cubicBezTo>
                  <a:cubicBezTo>
                    <a:pt x="1480" y="935"/>
                    <a:pt x="1510" y="980"/>
                    <a:pt x="1510" y="1041"/>
                  </a:cubicBezTo>
                  <a:cubicBezTo>
                    <a:pt x="1510" y="1118"/>
                    <a:pt x="1480" y="1179"/>
                    <a:pt x="1419" y="1224"/>
                  </a:cubicBezTo>
                  <a:cubicBezTo>
                    <a:pt x="1388" y="1285"/>
                    <a:pt x="1327" y="1331"/>
                    <a:pt x="1266" y="1346"/>
                  </a:cubicBezTo>
                  <a:cubicBezTo>
                    <a:pt x="1250" y="1350"/>
                    <a:pt x="1234" y="1352"/>
                    <a:pt x="1217" y="1352"/>
                  </a:cubicBezTo>
                  <a:cubicBezTo>
                    <a:pt x="1174" y="1352"/>
                    <a:pt x="1132" y="1338"/>
                    <a:pt x="1099" y="1316"/>
                  </a:cubicBezTo>
                  <a:lnTo>
                    <a:pt x="916" y="1163"/>
                  </a:lnTo>
                  <a:lnTo>
                    <a:pt x="794" y="1300"/>
                  </a:lnTo>
                  <a:lnTo>
                    <a:pt x="977" y="1453"/>
                  </a:lnTo>
                  <a:cubicBezTo>
                    <a:pt x="1048" y="1512"/>
                    <a:pt x="1122" y="1542"/>
                    <a:pt x="1196" y="1542"/>
                  </a:cubicBezTo>
                  <a:cubicBezTo>
                    <a:pt x="1312" y="1542"/>
                    <a:pt x="1429" y="1470"/>
                    <a:pt x="1541" y="1331"/>
                  </a:cubicBezTo>
                  <a:cubicBezTo>
                    <a:pt x="1739" y="1102"/>
                    <a:pt x="1739" y="904"/>
                    <a:pt x="1541" y="752"/>
                  </a:cubicBezTo>
                  <a:cubicBezTo>
                    <a:pt x="1495" y="691"/>
                    <a:pt x="1434" y="660"/>
                    <a:pt x="1373" y="630"/>
                  </a:cubicBezTo>
                  <a:cubicBezTo>
                    <a:pt x="1297" y="615"/>
                    <a:pt x="1236" y="615"/>
                    <a:pt x="1175" y="615"/>
                  </a:cubicBezTo>
                  <a:lnTo>
                    <a:pt x="519" y="706"/>
                  </a:lnTo>
                  <a:lnTo>
                    <a:pt x="382" y="706"/>
                  </a:lnTo>
                  <a:cubicBezTo>
                    <a:pt x="336" y="675"/>
                    <a:pt x="291" y="645"/>
                    <a:pt x="260" y="615"/>
                  </a:cubicBezTo>
                  <a:cubicBezTo>
                    <a:pt x="214" y="584"/>
                    <a:pt x="184" y="538"/>
                    <a:pt x="184" y="477"/>
                  </a:cubicBezTo>
                  <a:cubicBezTo>
                    <a:pt x="184" y="416"/>
                    <a:pt x="214" y="355"/>
                    <a:pt x="260" y="294"/>
                  </a:cubicBezTo>
                  <a:cubicBezTo>
                    <a:pt x="291" y="249"/>
                    <a:pt x="352" y="203"/>
                    <a:pt x="413" y="188"/>
                  </a:cubicBezTo>
                  <a:cubicBezTo>
                    <a:pt x="428" y="184"/>
                    <a:pt x="443" y="182"/>
                    <a:pt x="458" y="182"/>
                  </a:cubicBezTo>
                  <a:cubicBezTo>
                    <a:pt x="502" y="182"/>
                    <a:pt x="542" y="199"/>
                    <a:pt x="565" y="233"/>
                  </a:cubicBezTo>
                  <a:lnTo>
                    <a:pt x="763" y="386"/>
                  </a:lnTo>
                  <a:lnTo>
                    <a:pt x="870" y="233"/>
                  </a:lnTo>
                  <a:lnTo>
                    <a:pt x="702" y="96"/>
                  </a:lnTo>
                  <a:cubicBezTo>
                    <a:pt x="620" y="33"/>
                    <a:pt x="540" y="1"/>
                    <a:pt x="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3"/>
            <p:cNvSpPr/>
            <p:nvPr/>
          </p:nvSpPr>
          <p:spPr>
            <a:xfrm>
              <a:off x="2865358" y="3065308"/>
              <a:ext cx="122022" cy="122022"/>
            </a:xfrm>
            <a:custGeom>
              <a:rect b="b" l="l" r="r" t="t"/>
              <a:pathLst>
                <a:path extrusionOk="0" h="1800" w="1800">
                  <a:moveTo>
                    <a:pt x="534" y="0"/>
                  </a:moveTo>
                  <a:lnTo>
                    <a:pt x="626" y="686"/>
                  </a:lnTo>
                  <a:lnTo>
                    <a:pt x="1" y="991"/>
                  </a:lnTo>
                  <a:lnTo>
                    <a:pt x="687" y="1113"/>
                  </a:lnTo>
                  <a:lnTo>
                    <a:pt x="778" y="1799"/>
                  </a:lnTo>
                  <a:lnTo>
                    <a:pt x="1114" y="1189"/>
                  </a:lnTo>
                  <a:lnTo>
                    <a:pt x="1800" y="1311"/>
                  </a:lnTo>
                  <a:lnTo>
                    <a:pt x="1312" y="808"/>
                  </a:lnTo>
                  <a:lnTo>
                    <a:pt x="1647" y="198"/>
                  </a:lnTo>
                  <a:lnTo>
                    <a:pt x="1022" y="503"/>
                  </a:lnTo>
                  <a:lnTo>
                    <a:pt x="5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3"/>
            <p:cNvSpPr/>
            <p:nvPr/>
          </p:nvSpPr>
          <p:spPr>
            <a:xfrm>
              <a:off x="4040823" y="2955143"/>
              <a:ext cx="121954" cy="121954"/>
            </a:xfrm>
            <a:custGeom>
              <a:rect b="b" l="l" r="r" t="t"/>
              <a:pathLst>
                <a:path extrusionOk="0" h="1799" w="1799">
                  <a:moveTo>
                    <a:pt x="534" y="0"/>
                  </a:moveTo>
                  <a:lnTo>
                    <a:pt x="625" y="686"/>
                  </a:lnTo>
                  <a:lnTo>
                    <a:pt x="0" y="991"/>
                  </a:lnTo>
                  <a:lnTo>
                    <a:pt x="686" y="1113"/>
                  </a:lnTo>
                  <a:lnTo>
                    <a:pt x="778" y="1799"/>
                  </a:lnTo>
                  <a:lnTo>
                    <a:pt x="1113" y="1189"/>
                  </a:lnTo>
                  <a:lnTo>
                    <a:pt x="1799" y="1311"/>
                  </a:lnTo>
                  <a:lnTo>
                    <a:pt x="1311" y="808"/>
                  </a:lnTo>
                  <a:lnTo>
                    <a:pt x="1631" y="198"/>
                  </a:lnTo>
                  <a:lnTo>
                    <a:pt x="1006" y="503"/>
                  </a:lnTo>
                  <a:lnTo>
                    <a:pt x="5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3"/>
            <p:cNvSpPr/>
            <p:nvPr/>
          </p:nvSpPr>
          <p:spPr>
            <a:xfrm>
              <a:off x="2846788" y="2970635"/>
              <a:ext cx="91991" cy="90974"/>
            </a:xfrm>
            <a:custGeom>
              <a:rect b="b" l="l" r="r" t="t"/>
              <a:pathLst>
                <a:path extrusionOk="0" h="1342" w="1357">
                  <a:moveTo>
                    <a:pt x="717" y="0"/>
                  </a:moveTo>
                  <a:lnTo>
                    <a:pt x="518" y="488"/>
                  </a:lnTo>
                  <a:lnTo>
                    <a:pt x="0" y="442"/>
                  </a:lnTo>
                  <a:lnTo>
                    <a:pt x="0" y="442"/>
                  </a:lnTo>
                  <a:lnTo>
                    <a:pt x="396" y="778"/>
                  </a:lnTo>
                  <a:lnTo>
                    <a:pt x="183" y="1266"/>
                  </a:lnTo>
                  <a:lnTo>
                    <a:pt x="183" y="1266"/>
                  </a:lnTo>
                  <a:lnTo>
                    <a:pt x="640" y="991"/>
                  </a:lnTo>
                  <a:lnTo>
                    <a:pt x="1037" y="1342"/>
                  </a:lnTo>
                  <a:lnTo>
                    <a:pt x="915" y="824"/>
                  </a:lnTo>
                  <a:lnTo>
                    <a:pt x="1357" y="564"/>
                  </a:lnTo>
                  <a:lnTo>
                    <a:pt x="839" y="519"/>
                  </a:lnTo>
                  <a:lnTo>
                    <a:pt x="7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3"/>
            <p:cNvSpPr/>
            <p:nvPr/>
          </p:nvSpPr>
          <p:spPr>
            <a:xfrm>
              <a:off x="2938758" y="3895219"/>
              <a:ext cx="91991" cy="90974"/>
            </a:xfrm>
            <a:custGeom>
              <a:rect b="b" l="l" r="r" t="t"/>
              <a:pathLst>
                <a:path extrusionOk="0" h="1342" w="1357">
                  <a:moveTo>
                    <a:pt x="717" y="1"/>
                  </a:moveTo>
                  <a:lnTo>
                    <a:pt x="518" y="488"/>
                  </a:lnTo>
                  <a:lnTo>
                    <a:pt x="0" y="443"/>
                  </a:lnTo>
                  <a:lnTo>
                    <a:pt x="396" y="778"/>
                  </a:lnTo>
                  <a:lnTo>
                    <a:pt x="183" y="1266"/>
                  </a:lnTo>
                  <a:lnTo>
                    <a:pt x="640" y="991"/>
                  </a:lnTo>
                  <a:lnTo>
                    <a:pt x="1037" y="1342"/>
                  </a:lnTo>
                  <a:lnTo>
                    <a:pt x="915" y="824"/>
                  </a:lnTo>
                  <a:lnTo>
                    <a:pt x="1357" y="565"/>
                  </a:lnTo>
                  <a:lnTo>
                    <a:pt x="839" y="519"/>
                  </a:lnTo>
                  <a:lnTo>
                    <a:pt x="7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3"/>
            <p:cNvSpPr/>
            <p:nvPr/>
          </p:nvSpPr>
          <p:spPr>
            <a:xfrm>
              <a:off x="4256220" y="3694149"/>
              <a:ext cx="93076" cy="90974"/>
            </a:xfrm>
            <a:custGeom>
              <a:rect b="b" l="l" r="r" t="t"/>
              <a:pathLst>
                <a:path extrusionOk="0" h="1342" w="1373">
                  <a:moveTo>
                    <a:pt x="733" y="0"/>
                  </a:moveTo>
                  <a:lnTo>
                    <a:pt x="519" y="473"/>
                  </a:lnTo>
                  <a:lnTo>
                    <a:pt x="1" y="427"/>
                  </a:lnTo>
                  <a:lnTo>
                    <a:pt x="397" y="778"/>
                  </a:lnTo>
                  <a:lnTo>
                    <a:pt x="199" y="1266"/>
                  </a:lnTo>
                  <a:lnTo>
                    <a:pt x="641" y="991"/>
                  </a:lnTo>
                  <a:lnTo>
                    <a:pt x="1037" y="1342"/>
                  </a:lnTo>
                  <a:lnTo>
                    <a:pt x="915" y="823"/>
                  </a:lnTo>
                  <a:lnTo>
                    <a:pt x="1373" y="549"/>
                  </a:lnTo>
                  <a:lnTo>
                    <a:pt x="855" y="503"/>
                  </a:lnTo>
                  <a:lnTo>
                    <a:pt x="7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3"/>
            <p:cNvSpPr/>
            <p:nvPr/>
          </p:nvSpPr>
          <p:spPr>
            <a:xfrm>
              <a:off x="3605766" y="4182062"/>
              <a:ext cx="93076" cy="90974"/>
            </a:xfrm>
            <a:custGeom>
              <a:rect b="b" l="l" r="r" t="t"/>
              <a:pathLst>
                <a:path extrusionOk="0" h="1342" w="1373">
                  <a:moveTo>
                    <a:pt x="732" y="0"/>
                  </a:moveTo>
                  <a:lnTo>
                    <a:pt x="534" y="488"/>
                  </a:lnTo>
                  <a:lnTo>
                    <a:pt x="0" y="442"/>
                  </a:lnTo>
                  <a:lnTo>
                    <a:pt x="397" y="778"/>
                  </a:lnTo>
                  <a:lnTo>
                    <a:pt x="198" y="1265"/>
                  </a:lnTo>
                  <a:lnTo>
                    <a:pt x="640" y="991"/>
                  </a:lnTo>
                  <a:lnTo>
                    <a:pt x="1037" y="1342"/>
                  </a:lnTo>
                  <a:lnTo>
                    <a:pt x="930" y="823"/>
                  </a:lnTo>
                  <a:lnTo>
                    <a:pt x="1372" y="564"/>
                  </a:lnTo>
                  <a:lnTo>
                    <a:pt x="854" y="519"/>
                  </a:lnTo>
                  <a:lnTo>
                    <a:pt x="7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3"/>
            <p:cNvSpPr/>
            <p:nvPr/>
          </p:nvSpPr>
          <p:spPr>
            <a:xfrm>
              <a:off x="4055771" y="2824213"/>
              <a:ext cx="92059" cy="90025"/>
            </a:xfrm>
            <a:custGeom>
              <a:rect b="b" l="l" r="r" t="t"/>
              <a:pathLst>
                <a:path extrusionOk="0" h="1328" w="1358">
                  <a:moveTo>
                    <a:pt x="717" y="1"/>
                  </a:moveTo>
                  <a:lnTo>
                    <a:pt x="519" y="473"/>
                  </a:lnTo>
                  <a:lnTo>
                    <a:pt x="1" y="428"/>
                  </a:lnTo>
                  <a:lnTo>
                    <a:pt x="397" y="778"/>
                  </a:lnTo>
                  <a:lnTo>
                    <a:pt x="184" y="1251"/>
                  </a:lnTo>
                  <a:lnTo>
                    <a:pt x="641" y="992"/>
                  </a:lnTo>
                  <a:lnTo>
                    <a:pt x="1038" y="1327"/>
                  </a:lnTo>
                  <a:lnTo>
                    <a:pt x="916" y="824"/>
                  </a:lnTo>
                  <a:lnTo>
                    <a:pt x="1358" y="550"/>
                  </a:lnTo>
                  <a:lnTo>
                    <a:pt x="839" y="504"/>
                  </a:lnTo>
                  <a:lnTo>
                    <a:pt x="7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3"/>
            <p:cNvSpPr/>
            <p:nvPr/>
          </p:nvSpPr>
          <p:spPr>
            <a:xfrm>
              <a:off x="3515868" y="2669451"/>
              <a:ext cx="93076" cy="90025"/>
            </a:xfrm>
            <a:custGeom>
              <a:rect b="b" l="l" r="r" t="t"/>
              <a:pathLst>
                <a:path extrusionOk="0" h="1328" w="1373">
                  <a:moveTo>
                    <a:pt x="733" y="1"/>
                  </a:moveTo>
                  <a:lnTo>
                    <a:pt x="534" y="474"/>
                  </a:lnTo>
                  <a:lnTo>
                    <a:pt x="1" y="428"/>
                  </a:lnTo>
                  <a:lnTo>
                    <a:pt x="397" y="778"/>
                  </a:lnTo>
                  <a:lnTo>
                    <a:pt x="199" y="1251"/>
                  </a:lnTo>
                  <a:lnTo>
                    <a:pt x="641" y="992"/>
                  </a:lnTo>
                  <a:lnTo>
                    <a:pt x="1037" y="1327"/>
                  </a:lnTo>
                  <a:lnTo>
                    <a:pt x="915" y="824"/>
                  </a:lnTo>
                  <a:lnTo>
                    <a:pt x="1373" y="550"/>
                  </a:lnTo>
                  <a:lnTo>
                    <a:pt x="854" y="504"/>
                  </a:lnTo>
                  <a:lnTo>
                    <a:pt x="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0" name="Google Shape;3660;p73"/>
          <p:cNvSpPr/>
          <p:nvPr/>
        </p:nvSpPr>
        <p:spPr>
          <a:xfrm>
            <a:off x="6298975" y="3697648"/>
            <a:ext cx="2131800" cy="9051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1" name="Google Shape;3661;p73"/>
          <p:cNvGrpSpPr/>
          <p:nvPr/>
        </p:nvGrpSpPr>
        <p:grpSpPr>
          <a:xfrm>
            <a:off x="4339336" y="2478273"/>
            <a:ext cx="472117" cy="399075"/>
            <a:chOff x="1616650" y="1528075"/>
            <a:chExt cx="171125" cy="144650"/>
          </a:xfrm>
        </p:grpSpPr>
        <p:sp>
          <p:nvSpPr>
            <p:cNvPr id="3662" name="Google Shape;3662;p73"/>
            <p:cNvSpPr/>
            <p:nvPr/>
          </p:nvSpPr>
          <p:spPr>
            <a:xfrm>
              <a:off x="1724500" y="1612700"/>
              <a:ext cx="49950" cy="53225"/>
            </a:xfrm>
            <a:custGeom>
              <a:rect b="b" l="l" r="r" t="t"/>
              <a:pathLst>
                <a:path extrusionOk="0" h="2129" w="1998">
                  <a:moveTo>
                    <a:pt x="1663" y="1"/>
                  </a:moveTo>
                  <a:cubicBezTo>
                    <a:pt x="1536" y="1"/>
                    <a:pt x="1413" y="74"/>
                    <a:pt x="1357" y="198"/>
                  </a:cubicBezTo>
                  <a:lnTo>
                    <a:pt x="123" y="1570"/>
                  </a:lnTo>
                  <a:cubicBezTo>
                    <a:pt x="1" y="1722"/>
                    <a:pt x="31" y="1936"/>
                    <a:pt x="168" y="2058"/>
                  </a:cubicBezTo>
                  <a:cubicBezTo>
                    <a:pt x="206" y="2105"/>
                    <a:pt x="262" y="2129"/>
                    <a:pt x="321" y="2129"/>
                  </a:cubicBezTo>
                  <a:cubicBezTo>
                    <a:pt x="357" y="2129"/>
                    <a:pt x="393" y="2120"/>
                    <a:pt x="427" y="2103"/>
                  </a:cubicBezTo>
                  <a:cubicBezTo>
                    <a:pt x="1174" y="1768"/>
                    <a:pt x="1738" y="1128"/>
                    <a:pt x="1952" y="335"/>
                  </a:cubicBezTo>
                  <a:cubicBezTo>
                    <a:pt x="1997" y="213"/>
                    <a:pt x="1921" y="76"/>
                    <a:pt x="1799" y="30"/>
                  </a:cubicBezTo>
                  <a:cubicBezTo>
                    <a:pt x="1755" y="10"/>
                    <a:pt x="1709" y="1"/>
                    <a:pt x="1663" y="1"/>
                  </a:cubicBezTo>
                  <a:close/>
                </a:path>
              </a:pathLst>
            </a:custGeom>
            <a:gradFill>
              <a:gsLst>
                <a:gs pos="0">
                  <a:srgbClr val="EA9999"/>
                </a:gs>
                <a:gs pos="100000">
                  <a:srgbClr val="CC000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3"/>
            <p:cNvSpPr/>
            <p:nvPr/>
          </p:nvSpPr>
          <p:spPr>
            <a:xfrm>
              <a:off x="1678400" y="1528075"/>
              <a:ext cx="83850" cy="49950"/>
            </a:xfrm>
            <a:custGeom>
              <a:rect b="b" l="l" r="r" t="t"/>
              <a:pathLst>
                <a:path extrusionOk="0" h="1998" w="3354">
                  <a:moveTo>
                    <a:pt x="1070" y="0"/>
                  </a:moveTo>
                  <a:cubicBezTo>
                    <a:pt x="376" y="0"/>
                    <a:pt x="0" y="321"/>
                    <a:pt x="0" y="321"/>
                  </a:cubicBezTo>
                  <a:lnTo>
                    <a:pt x="2713" y="1998"/>
                  </a:lnTo>
                  <a:lnTo>
                    <a:pt x="3354" y="976"/>
                  </a:lnTo>
                  <a:cubicBezTo>
                    <a:pt x="2404" y="211"/>
                    <a:pt x="1633" y="0"/>
                    <a:pt x="1070" y="0"/>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3"/>
            <p:cNvSpPr/>
            <p:nvPr/>
          </p:nvSpPr>
          <p:spPr>
            <a:xfrm>
              <a:off x="1678400" y="1533800"/>
              <a:ext cx="75850" cy="44225"/>
            </a:xfrm>
            <a:custGeom>
              <a:rect b="b" l="l" r="r" t="t"/>
              <a:pathLst>
                <a:path extrusionOk="0" h="1769" w="3034">
                  <a:moveTo>
                    <a:pt x="153" y="0"/>
                  </a:moveTo>
                  <a:cubicBezTo>
                    <a:pt x="92" y="31"/>
                    <a:pt x="46" y="61"/>
                    <a:pt x="0" y="92"/>
                  </a:cubicBezTo>
                  <a:lnTo>
                    <a:pt x="2698" y="1769"/>
                  </a:lnTo>
                  <a:lnTo>
                    <a:pt x="3034" y="1250"/>
                  </a:lnTo>
                  <a:cubicBezTo>
                    <a:pt x="2759" y="961"/>
                    <a:pt x="2424" y="702"/>
                    <a:pt x="2073" y="503"/>
                  </a:cubicBezTo>
                  <a:cubicBezTo>
                    <a:pt x="1479" y="183"/>
                    <a:pt x="823" y="0"/>
                    <a:pt x="153" y="0"/>
                  </a:cubicBezTo>
                  <a:close/>
                </a:path>
              </a:pathLst>
            </a:custGeom>
            <a:solidFill>
              <a:srgbClr val="FF0000">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3"/>
            <p:cNvSpPr/>
            <p:nvPr/>
          </p:nvSpPr>
          <p:spPr>
            <a:xfrm>
              <a:off x="1616650" y="1587900"/>
              <a:ext cx="73950" cy="78925"/>
            </a:xfrm>
            <a:custGeom>
              <a:rect b="b" l="l" r="r" t="t"/>
              <a:pathLst>
                <a:path extrusionOk="0" h="3157" w="2958">
                  <a:moveTo>
                    <a:pt x="778" y="1"/>
                  </a:moveTo>
                  <a:cubicBezTo>
                    <a:pt x="778" y="1"/>
                    <a:pt x="1" y="1419"/>
                    <a:pt x="2089" y="3156"/>
                  </a:cubicBezTo>
                  <a:lnTo>
                    <a:pt x="2958" y="2318"/>
                  </a:lnTo>
                  <a:lnTo>
                    <a:pt x="778" y="1"/>
                  </a:ln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3"/>
            <p:cNvSpPr/>
            <p:nvPr/>
          </p:nvSpPr>
          <p:spPr>
            <a:xfrm>
              <a:off x="1634575" y="1587900"/>
              <a:ext cx="56025" cy="68625"/>
            </a:xfrm>
            <a:custGeom>
              <a:rect b="b" l="l" r="r" t="t"/>
              <a:pathLst>
                <a:path extrusionOk="0" h="2745" w="2241">
                  <a:moveTo>
                    <a:pt x="61" y="1"/>
                  </a:moveTo>
                  <a:cubicBezTo>
                    <a:pt x="31" y="47"/>
                    <a:pt x="15" y="108"/>
                    <a:pt x="0" y="169"/>
                  </a:cubicBezTo>
                  <a:cubicBezTo>
                    <a:pt x="137" y="824"/>
                    <a:pt x="442" y="1434"/>
                    <a:pt x="869" y="1952"/>
                  </a:cubicBezTo>
                  <a:cubicBezTo>
                    <a:pt x="1143" y="2257"/>
                    <a:pt x="1448" y="2516"/>
                    <a:pt x="1799" y="2745"/>
                  </a:cubicBezTo>
                  <a:lnTo>
                    <a:pt x="2241" y="2318"/>
                  </a:lnTo>
                  <a:lnTo>
                    <a:pt x="61" y="1"/>
                  </a:lnTo>
                  <a:close/>
                </a:path>
              </a:pathLst>
            </a:custGeom>
            <a:solidFill>
              <a:srgbClr val="FF0000">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3"/>
            <p:cNvSpPr/>
            <p:nvPr/>
          </p:nvSpPr>
          <p:spPr>
            <a:xfrm>
              <a:off x="1618950" y="1533275"/>
              <a:ext cx="168825" cy="125250"/>
            </a:xfrm>
            <a:custGeom>
              <a:rect b="b" l="l" r="r" t="t"/>
              <a:pathLst>
                <a:path extrusionOk="0" h="5010" w="6753">
                  <a:moveTo>
                    <a:pt x="1370" y="0"/>
                  </a:moveTo>
                  <a:cubicBezTo>
                    <a:pt x="698" y="0"/>
                    <a:pt x="259" y="143"/>
                    <a:pt x="259" y="143"/>
                  </a:cubicBezTo>
                  <a:cubicBezTo>
                    <a:pt x="259" y="143"/>
                    <a:pt x="0" y="2475"/>
                    <a:pt x="2210" y="4198"/>
                  </a:cubicBezTo>
                  <a:cubicBezTo>
                    <a:pt x="3004" y="4812"/>
                    <a:pt x="3638" y="5010"/>
                    <a:pt x="4126" y="5010"/>
                  </a:cubicBezTo>
                  <a:cubicBezTo>
                    <a:pt x="5008" y="5010"/>
                    <a:pt x="5412" y="4366"/>
                    <a:pt x="5412" y="4366"/>
                  </a:cubicBezTo>
                  <a:cubicBezTo>
                    <a:pt x="5412" y="4366"/>
                    <a:pt x="6753" y="3085"/>
                    <a:pt x="4619" y="1256"/>
                  </a:cubicBezTo>
                  <a:cubicBezTo>
                    <a:pt x="3437" y="228"/>
                    <a:pt x="2218" y="0"/>
                    <a:pt x="1370" y="0"/>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3"/>
            <p:cNvSpPr/>
            <p:nvPr/>
          </p:nvSpPr>
          <p:spPr>
            <a:xfrm>
              <a:off x="1711175" y="1549050"/>
              <a:ext cx="76600" cy="109475"/>
            </a:xfrm>
            <a:custGeom>
              <a:rect b="b" l="l" r="r" t="t"/>
              <a:pathLst>
                <a:path extrusionOk="0" h="4379" w="3064">
                  <a:moveTo>
                    <a:pt x="46" y="0"/>
                  </a:moveTo>
                  <a:lnTo>
                    <a:pt x="46" y="0"/>
                  </a:lnTo>
                  <a:cubicBezTo>
                    <a:pt x="747" y="640"/>
                    <a:pt x="1250" y="1524"/>
                    <a:pt x="1204" y="2408"/>
                  </a:cubicBezTo>
                  <a:cubicBezTo>
                    <a:pt x="1174" y="3079"/>
                    <a:pt x="656" y="3841"/>
                    <a:pt x="0" y="4329"/>
                  </a:cubicBezTo>
                  <a:cubicBezTo>
                    <a:pt x="157" y="4363"/>
                    <a:pt x="302" y="4378"/>
                    <a:pt x="436" y="4378"/>
                  </a:cubicBezTo>
                  <a:cubicBezTo>
                    <a:pt x="1320" y="4378"/>
                    <a:pt x="1723" y="3735"/>
                    <a:pt x="1723" y="3735"/>
                  </a:cubicBezTo>
                  <a:cubicBezTo>
                    <a:pt x="1723" y="3735"/>
                    <a:pt x="3064" y="2454"/>
                    <a:pt x="930" y="625"/>
                  </a:cubicBezTo>
                  <a:cubicBezTo>
                    <a:pt x="656" y="381"/>
                    <a:pt x="366" y="168"/>
                    <a:pt x="46" y="0"/>
                  </a:cubicBezTo>
                  <a:close/>
                </a:path>
              </a:pathLst>
            </a:custGeom>
            <a:solidFill>
              <a:srgbClr val="FF0000">
                <a:alpha val="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3"/>
            <p:cNvSpPr/>
            <p:nvPr/>
          </p:nvSpPr>
          <p:spPr>
            <a:xfrm>
              <a:off x="1624650" y="1533275"/>
              <a:ext cx="46900" cy="52750"/>
            </a:xfrm>
            <a:custGeom>
              <a:rect b="b" l="l" r="r" t="t"/>
              <a:pathLst>
                <a:path extrusionOk="0" h="2110" w="1876">
                  <a:moveTo>
                    <a:pt x="1174" y="0"/>
                  </a:moveTo>
                  <a:cubicBezTo>
                    <a:pt x="786" y="0"/>
                    <a:pt x="403" y="48"/>
                    <a:pt x="31" y="143"/>
                  </a:cubicBezTo>
                  <a:cubicBezTo>
                    <a:pt x="1" y="814"/>
                    <a:pt x="108" y="1485"/>
                    <a:pt x="382" y="2110"/>
                  </a:cubicBezTo>
                  <a:cubicBezTo>
                    <a:pt x="1159" y="1698"/>
                    <a:pt x="1708" y="936"/>
                    <a:pt x="1876" y="52"/>
                  </a:cubicBezTo>
                  <a:cubicBezTo>
                    <a:pt x="1641" y="17"/>
                    <a:pt x="1407" y="0"/>
                    <a:pt x="1174" y="0"/>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3"/>
            <p:cNvSpPr/>
            <p:nvPr/>
          </p:nvSpPr>
          <p:spPr>
            <a:xfrm>
              <a:off x="1662500" y="1568300"/>
              <a:ext cx="59350" cy="44900"/>
            </a:xfrm>
            <a:custGeom>
              <a:rect b="b" l="l" r="r" t="t"/>
              <a:pathLst>
                <a:path extrusionOk="0" h="1796" w="2374">
                  <a:moveTo>
                    <a:pt x="1188" y="0"/>
                  </a:moveTo>
                  <a:cubicBezTo>
                    <a:pt x="927" y="0"/>
                    <a:pt x="666" y="117"/>
                    <a:pt x="484" y="343"/>
                  </a:cubicBezTo>
                  <a:cubicBezTo>
                    <a:pt x="1" y="928"/>
                    <a:pt x="446" y="1795"/>
                    <a:pt x="1184" y="1795"/>
                  </a:cubicBezTo>
                  <a:cubicBezTo>
                    <a:pt x="1214" y="1795"/>
                    <a:pt x="1245" y="1794"/>
                    <a:pt x="1276" y="1791"/>
                  </a:cubicBezTo>
                  <a:cubicBezTo>
                    <a:pt x="2069" y="1715"/>
                    <a:pt x="2374" y="709"/>
                    <a:pt x="1749" y="206"/>
                  </a:cubicBezTo>
                  <a:cubicBezTo>
                    <a:pt x="1585" y="68"/>
                    <a:pt x="1386" y="0"/>
                    <a:pt x="1188" y="0"/>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3"/>
            <p:cNvSpPr/>
            <p:nvPr/>
          </p:nvSpPr>
          <p:spPr>
            <a:xfrm>
              <a:off x="1672600" y="1576000"/>
              <a:ext cx="38975" cy="29525"/>
            </a:xfrm>
            <a:custGeom>
              <a:rect b="b" l="l" r="r" t="t"/>
              <a:pathLst>
                <a:path extrusionOk="0" h="1181" w="1559">
                  <a:moveTo>
                    <a:pt x="769" y="0"/>
                  </a:moveTo>
                  <a:cubicBezTo>
                    <a:pt x="601" y="0"/>
                    <a:pt x="434" y="74"/>
                    <a:pt x="324" y="218"/>
                  </a:cubicBezTo>
                  <a:cubicBezTo>
                    <a:pt x="1" y="614"/>
                    <a:pt x="300" y="1181"/>
                    <a:pt x="786" y="1181"/>
                  </a:cubicBezTo>
                  <a:cubicBezTo>
                    <a:pt x="804" y="1181"/>
                    <a:pt x="823" y="1180"/>
                    <a:pt x="842" y="1178"/>
                  </a:cubicBezTo>
                  <a:cubicBezTo>
                    <a:pt x="1360" y="1117"/>
                    <a:pt x="1558" y="462"/>
                    <a:pt x="1147" y="142"/>
                  </a:cubicBezTo>
                  <a:cubicBezTo>
                    <a:pt x="1039" y="47"/>
                    <a:pt x="903" y="0"/>
                    <a:pt x="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3"/>
            <p:cNvSpPr/>
            <p:nvPr/>
          </p:nvSpPr>
          <p:spPr>
            <a:xfrm>
              <a:off x="1674050" y="1579875"/>
              <a:ext cx="15025" cy="19875"/>
            </a:xfrm>
            <a:custGeom>
              <a:rect b="b" l="l" r="r" t="t"/>
              <a:pathLst>
                <a:path extrusionOk="0" h="795" w="601">
                  <a:moveTo>
                    <a:pt x="552" y="0"/>
                  </a:moveTo>
                  <a:cubicBezTo>
                    <a:pt x="192" y="0"/>
                    <a:pt x="0" y="467"/>
                    <a:pt x="296" y="718"/>
                  </a:cubicBezTo>
                  <a:cubicBezTo>
                    <a:pt x="357" y="764"/>
                    <a:pt x="449" y="794"/>
                    <a:pt x="525" y="794"/>
                  </a:cubicBezTo>
                  <a:cubicBezTo>
                    <a:pt x="494" y="764"/>
                    <a:pt x="464" y="733"/>
                    <a:pt x="449" y="688"/>
                  </a:cubicBezTo>
                  <a:cubicBezTo>
                    <a:pt x="403" y="581"/>
                    <a:pt x="418" y="444"/>
                    <a:pt x="479" y="337"/>
                  </a:cubicBezTo>
                  <a:cubicBezTo>
                    <a:pt x="525" y="261"/>
                    <a:pt x="555" y="185"/>
                    <a:pt x="586" y="108"/>
                  </a:cubicBezTo>
                  <a:cubicBezTo>
                    <a:pt x="601" y="78"/>
                    <a:pt x="601" y="47"/>
                    <a:pt x="586" y="2"/>
                  </a:cubicBezTo>
                  <a:cubicBezTo>
                    <a:pt x="574" y="1"/>
                    <a:pt x="563" y="0"/>
                    <a:pt x="552"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3"/>
            <p:cNvSpPr/>
            <p:nvPr/>
          </p:nvSpPr>
          <p:spPr>
            <a:xfrm>
              <a:off x="1706500" y="1603475"/>
              <a:ext cx="36700" cy="27975"/>
            </a:xfrm>
            <a:custGeom>
              <a:rect b="b" l="l" r="r" t="t"/>
              <a:pathLst>
                <a:path extrusionOk="0" h="1119" w="1468">
                  <a:moveTo>
                    <a:pt x="739" y="1"/>
                  </a:moveTo>
                  <a:cubicBezTo>
                    <a:pt x="573" y="1"/>
                    <a:pt x="408" y="76"/>
                    <a:pt x="294" y="216"/>
                  </a:cubicBezTo>
                  <a:cubicBezTo>
                    <a:pt x="1" y="583"/>
                    <a:pt x="271" y="1118"/>
                    <a:pt x="740" y="1118"/>
                  </a:cubicBezTo>
                  <a:cubicBezTo>
                    <a:pt x="758" y="1118"/>
                    <a:pt x="777" y="1117"/>
                    <a:pt x="797" y="1116"/>
                  </a:cubicBezTo>
                  <a:cubicBezTo>
                    <a:pt x="1285" y="1070"/>
                    <a:pt x="1468" y="445"/>
                    <a:pt x="1086" y="125"/>
                  </a:cubicBezTo>
                  <a:cubicBezTo>
                    <a:pt x="983" y="41"/>
                    <a:pt x="861" y="1"/>
                    <a:pt x="739" y="1"/>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3"/>
            <p:cNvSpPr/>
            <p:nvPr/>
          </p:nvSpPr>
          <p:spPr>
            <a:xfrm>
              <a:off x="1712500" y="1608350"/>
              <a:ext cx="24600" cy="18500"/>
            </a:xfrm>
            <a:custGeom>
              <a:rect b="b" l="l" r="r" t="t"/>
              <a:pathLst>
                <a:path extrusionOk="0" h="740" w="984">
                  <a:moveTo>
                    <a:pt x="491" y="1"/>
                  </a:moveTo>
                  <a:cubicBezTo>
                    <a:pt x="387" y="1"/>
                    <a:pt x="282" y="43"/>
                    <a:pt x="206" y="128"/>
                  </a:cubicBezTo>
                  <a:cubicBezTo>
                    <a:pt x="1" y="377"/>
                    <a:pt x="191" y="739"/>
                    <a:pt x="490" y="739"/>
                  </a:cubicBezTo>
                  <a:cubicBezTo>
                    <a:pt x="502" y="739"/>
                    <a:pt x="514" y="739"/>
                    <a:pt x="526" y="738"/>
                  </a:cubicBezTo>
                  <a:cubicBezTo>
                    <a:pt x="862" y="707"/>
                    <a:pt x="984" y="296"/>
                    <a:pt x="725" y="82"/>
                  </a:cubicBezTo>
                  <a:cubicBezTo>
                    <a:pt x="657" y="28"/>
                    <a:pt x="574" y="1"/>
                    <a:pt x="4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3"/>
            <p:cNvSpPr/>
            <p:nvPr/>
          </p:nvSpPr>
          <p:spPr>
            <a:xfrm>
              <a:off x="1747750" y="1637025"/>
              <a:ext cx="22125" cy="16875"/>
            </a:xfrm>
            <a:custGeom>
              <a:rect b="b" l="l" r="r" t="t"/>
              <a:pathLst>
                <a:path extrusionOk="0" h="675" w="885">
                  <a:moveTo>
                    <a:pt x="160" y="0"/>
                  </a:moveTo>
                  <a:cubicBezTo>
                    <a:pt x="118" y="0"/>
                    <a:pt x="83" y="11"/>
                    <a:pt x="61" y="33"/>
                  </a:cubicBezTo>
                  <a:cubicBezTo>
                    <a:pt x="0" y="109"/>
                    <a:pt x="122" y="322"/>
                    <a:pt x="321" y="490"/>
                  </a:cubicBezTo>
                  <a:cubicBezTo>
                    <a:pt x="473" y="610"/>
                    <a:pt x="625" y="675"/>
                    <a:pt x="727" y="675"/>
                  </a:cubicBezTo>
                  <a:cubicBezTo>
                    <a:pt x="769" y="675"/>
                    <a:pt x="802" y="664"/>
                    <a:pt x="824" y="642"/>
                  </a:cubicBezTo>
                  <a:cubicBezTo>
                    <a:pt x="885" y="566"/>
                    <a:pt x="778" y="353"/>
                    <a:pt x="564" y="185"/>
                  </a:cubicBezTo>
                  <a:cubicBezTo>
                    <a:pt x="423" y="66"/>
                    <a:pt x="266" y="0"/>
                    <a:pt x="160" y="0"/>
                  </a:cubicBezTo>
                  <a:close/>
                </a:path>
              </a:pathLst>
            </a:custGeom>
            <a:gradFill>
              <a:gsLst>
                <a:gs pos="0">
                  <a:srgbClr val="EA9999"/>
                </a:gs>
                <a:gs pos="100000">
                  <a:srgbClr val="CC000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3"/>
            <p:cNvSpPr/>
            <p:nvPr/>
          </p:nvSpPr>
          <p:spPr>
            <a:xfrm>
              <a:off x="1732125" y="1650475"/>
              <a:ext cx="15650" cy="22250"/>
            </a:xfrm>
            <a:custGeom>
              <a:rect b="b" l="l" r="r" t="t"/>
              <a:pathLst>
                <a:path extrusionOk="0" h="890" w="626">
                  <a:moveTo>
                    <a:pt x="140" y="0"/>
                  </a:moveTo>
                  <a:cubicBezTo>
                    <a:pt x="123" y="0"/>
                    <a:pt x="107" y="4"/>
                    <a:pt x="92" y="13"/>
                  </a:cubicBezTo>
                  <a:cubicBezTo>
                    <a:pt x="0" y="59"/>
                    <a:pt x="31" y="287"/>
                    <a:pt x="153" y="531"/>
                  </a:cubicBezTo>
                  <a:cubicBezTo>
                    <a:pt x="260" y="746"/>
                    <a:pt x="403" y="890"/>
                    <a:pt x="498" y="890"/>
                  </a:cubicBezTo>
                  <a:cubicBezTo>
                    <a:pt x="511" y="890"/>
                    <a:pt x="523" y="887"/>
                    <a:pt x="534" y="882"/>
                  </a:cubicBezTo>
                  <a:cubicBezTo>
                    <a:pt x="625" y="821"/>
                    <a:pt x="610" y="592"/>
                    <a:pt x="488" y="348"/>
                  </a:cubicBezTo>
                  <a:cubicBezTo>
                    <a:pt x="383" y="152"/>
                    <a:pt x="245" y="0"/>
                    <a:pt x="140" y="0"/>
                  </a:cubicBezTo>
                  <a:close/>
                </a:path>
              </a:pathLst>
            </a:custGeom>
            <a:gradFill>
              <a:gsLst>
                <a:gs pos="0">
                  <a:srgbClr val="EA9999"/>
                </a:gs>
                <a:gs pos="100000">
                  <a:srgbClr val="CC000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7" name="Google Shape;3677;p73"/>
          <p:cNvGrpSpPr/>
          <p:nvPr/>
        </p:nvGrpSpPr>
        <p:grpSpPr>
          <a:xfrm>
            <a:off x="7022988" y="2437800"/>
            <a:ext cx="721886" cy="480000"/>
            <a:chOff x="7059125" y="2028225"/>
            <a:chExt cx="721886" cy="480000"/>
          </a:xfrm>
        </p:grpSpPr>
        <p:sp>
          <p:nvSpPr>
            <p:cNvPr id="3678" name="Google Shape;3678;p73"/>
            <p:cNvSpPr/>
            <p:nvPr/>
          </p:nvSpPr>
          <p:spPr>
            <a:xfrm>
              <a:off x="7059125" y="2212063"/>
              <a:ext cx="721886" cy="163435"/>
            </a:xfrm>
            <a:custGeom>
              <a:rect b="b" l="l" r="r" t="t"/>
              <a:pathLst>
                <a:path extrusionOk="0" h="825" w="3644">
                  <a:moveTo>
                    <a:pt x="2851" y="1"/>
                  </a:moveTo>
                  <a:lnTo>
                    <a:pt x="671" y="260"/>
                  </a:lnTo>
                  <a:cubicBezTo>
                    <a:pt x="412" y="397"/>
                    <a:pt x="183" y="595"/>
                    <a:pt x="0" y="824"/>
                  </a:cubicBezTo>
                  <a:lnTo>
                    <a:pt x="3643" y="382"/>
                  </a:lnTo>
                  <a:cubicBezTo>
                    <a:pt x="3110" y="1"/>
                    <a:pt x="2851" y="1"/>
                    <a:pt x="2851" y="1"/>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3"/>
            <p:cNvSpPr/>
            <p:nvPr/>
          </p:nvSpPr>
          <p:spPr>
            <a:xfrm>
              <a:off x="7059125" y="2284568"/>
              <a:ext cx="721886" cy="166406"/>
            </a:xfrm>
            <a:custGeom>
              <a:rect b="b" l="l" r="r" t="t"/>
              <a:pathLst>
                <a:path extrusionOk="0" h="840" w="3644">
                  <a:moveTo>
                    <a:pt x="3643" y="1"/>
                  </a:moveTo>
                  <a:lnTo>
                    <a:pt x="0" y="458"/>
                  </a:lnTo>
                  <a:cubicBezTo>
                    <a:pt x="259" y="641"/>
                    <a:pt x="549" y="778"/>
                    <a:pt x="854" y="839"/>
                  </a:cubicBezTo>
                  <a:lnTo>
                    <a:pt x="3033" y="595"/>
                  </a:lnTo>
                  <a:cubicBezTo>
                    <a:pt x="3033" y="595"/>
                    <a:pt x="3552" y="275"/>
                    <a:pt x="3643" y="1"/>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3"/>
            <p:cNvSpPr/>
            <p:nvPr/>
          </p:nvSpPr>
          <p:spPr>
            <a:xfrm>
              <a:off x="7184721" y="2028225"/>
              <a:ext cx="439193" cy="235544"/>
            </a:xfrm>
            <a:custGeom>
              <a:rect b="b" l="l" r="r" t="t"/>
              <a:pathLst>
                <a:path extrusionOk="0" h="1189" w="2217">
                  <a:moveTo>
                    <a:pt x="1153" y="0"/>
                  </a:moveTo>
                  <a:cubicBezTo>
                    <a:pt x="578" y="0"/>
                    <a:pt x="1" y="417"/>
                    <a:pt x="67" y="1173"/>
                  </a:cubicBezTo>
                  <a:cubicBezTo>
                    <a:pt x="67" y="1173"/>
                    <a:pt x="67" y="1173"/>
                    <a:pt x="67" y="1188"/>
                  </a:cubicBezTo>
                  <a:lnTo>
                    <a:pt x="2217" y="929"/>
                  </a:lnTo>
                  <a:lnTo>
                    <a:pt x="2217" y="914"/>
                  </a:lnTo>
                  <a:cubicBezTo>
                    <a:pt x="2113" y="290"/>
                    <a:pt x="1633" y="0"/>
                    <a:pt x="1153" y="0"/>
                  </a:cubicBezTo>
                  <a:close/>
                </a:path>
              </a:pathLst>
            </a:custGeom>
            <a:gradFill>
              <a:gsLst>
                <a:gs pos="0">
                  <a:srgbClr val="D4E5F5"/>
                </a:gs>
                <a:gs pos="100000">
                  <a:srgbClr val="70A4D5"/>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3"/>
            <p:cNvSpPr/>
            <p:nvPr/>
          </p:nvSpPr>
          <p:spPr>
            <a:xfrm>
              <a:off x="7195023" y="2067251"/>
              <a:ext cx="428892" cy="196518"/>
            </a:xfrm>
            <a:custGeom>
              <a:rect b="b" l="l" r="r" t="t"/>
              <a:pathLst>
                <a:path extrusionOk="0" h="992" w="2165">
                  <a:moveTo>
                    <a:pt x="1723" y="0"/>
                  </a:moveTo>
                  <a:cubicBezTo>
                    <a:pt x="1540" y="427"/>
                    <a:pt x="1143" y="732"/>
                    <a:pt x="686" y="808"/>
                  </a:cubicBezTo>
                  <a:cubicBezTo>
                    <a:pt x="538" y="838"/>
                    <a:pt x="391" y="855"/>
                    <a:pt x="243" y="855"/>
                  </a:cubicBezTo>
                  <a:cubicBezTo>
                    <a:pt x="162" y="855"/>
                    <a:pt x="81" y="849"/>
                    <a:pt x="0" y="839"/>
                  </a:cubicBezTo>
                  <a:lnTo>
                    <a:pt x="0" y="976"/>
                  </a:lnTo>
                  <a:cubicBezTo>
                    <a:pt x="0" y="976"/>
                    <a:pt x="0" y="976"/>
                    <a:pt x="0" y="991"/>
                  </a:cubicBezTo>
                  <a:lnTo>
                    <a:pt x="2149" y="732"/>
                  </a:lnTo>
                  <a:cubicBezTo>
                    <a:pt x="2149" y="732"/>
                    <a:pt x="2165" y="717"/>
                    <a:pt x="2165" y="717"/>
                  </a:cubicBezTo>
                  <a:cubicBezTo>
                    <a:pt x="2119" y="427"/>
                    <a:pt x="1966" y="168"/>
                    <a:pt x="1723"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3"/>
            <p:cNvSpPr/>
            <p:nvPr/>
          </p:nvSpPr>
          <p:spPr>
            <a:xfrm>
              <a:off x="7608659" y="2370743"/>
              <a:ext cx="90731" cy="80232"/>
            </a:xfrm>
            <a:custGeom>
              <a:rect b="b" l="l" r="r" t="t"/>
              <a:pathLst>
                <a:path extrusionOk="0" h="405" w="458">
                  <a:moveTo>
                    <a:pt x="153" y="0"/>
                  </a:moveTo>
                  <a:cubicBezTo>
                    <a:pt x="126" y="0"/>
                    <a:pt x="99" y="8"/>
                    <a:pt x="77" y="23"/>
                  </a:cubicBezTo>
                  <a:cubicBezTo>
                    <a:pt x="0" y="69"/>
                    <a:pt x="0" y="176"/>
                    <a:pt x="61" y="237"/>
                  </a:cubicBezTo>
                  <a:cubicBezTo>
                    <a:pt x="168" y="328"/>
                    <a:pt x="305" y="389"/>
                    <a:pt x="458" y="404"/>
                  </a:cubicBezTo>
                  <a:cubicBezTo>
                    <a:pt x="458" y="237"/>
                    <a:pt x="366" y="99"/>
                    <a:pt x="229" y="23"/>
                  </a:cubicBezTo>
                  <a:cubicBezTo>
                    <a:pt x="206" y="8"/>
                    <a:pt x="179" y="0"/>
                    <a:pt x="153" y="0"/>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3"/>
            <p:cNvSpPr/>
            <p:nvPr/>
          </p:nvSpPr>
          <p:spPr>
            <a:xfrm>
              <a:off x="7191853" y="2415712"/>
              <a:ext cx="81816" cy="92514"/>
            </a:xfrm>
            <a:custGeom>
              <a:rect b="b" l="l" r="r" t="t"/>
              <a:pathLst>
                <a:path extrusionOk="0" h="467" w="413">
                  <a:moveTo>
                    <a:pt x="244" y="0"/>
                  </a:moveTo>
                  <a:cubicBezTo>
                    <a:pt x="211" y="0"/>
                    <a:pt x="182" y="11"/>
                    <a:pt x="153" y="40"/>
                  </a:cubicBezTo>
                  <a:cubicBezTo>
                    <a:pt x="46" y="147"/>
                    <a:pt x="1" y="314"/>
                    <a:pt x="46" y="467"/>
                  </a:cubicBezTo>
                  <a:cubicBezTo>
                    <a:pt x="184" y="421"/>
                    <a:pt x="290" y="330"/>
                    <a:pt x="367" y="192"/>
                  </a:cubicBezTo>
                  <a:cubicBezTo>
                    <a:pt x="412" y="116"/>
                    <a:pt x="382" y="25"/>
                    <a:pt x="306" y="10"/>
                  </a:cubicBezTo>
                  <a:cubicBezTo>
                    <a:pt x="283" y="4"/>
                    <a:pt x="263" y="0"/>
                    <a:pt x="244" y="0"/>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3"/>
            <p:cNvSpPr/>
            <p:nvPr/>
          </p:nvSpPr>
          <p:spPr>
            <a:xfrm>
              <a:off x="7412340" y="2391543"/>
              <a:ext cx="60619" cy="107768"/>
            </a:xfrm>
            <a:custGeom>
              <a:rect b="b" l="l" r="r" t="t"/>
              <a:pathLst>
                <a:path extrusionOk="0" h="544" w="306">
                  <a:moveTo>
                    <a:pt x="141" y="0"/>
                  </a:moveTo>
                  <a:cubicBezTo>
                    <a:pt x="124" y="0"/>
                    <a:pt x="108" y="3"/>
                    <a:pt x="92" y="10"/>
                  </a:cubicBezTo>
                  <a:cubicBezTo>
                    <a:pt x="46" y="40"/>
                    <a:pt x="16" y="86"/>
                    <a:pt x="16" y="132"/>
                  </a:cubicBezTo>
                  <a:cubicBezTo>
                    <a:pt x="1" y="299"/>
                    <a:pt x="77" y="436"/>
                    <a:pt x="214" y="543"/>
                  </a:cubicBezTo>
                  <a:cubicBezTo>
                    <a:pt x="275" y="406"/>
                    <a:pt x="305" y="253"/>
                    <a:pt x="275" y="116"/>
                  </a:cubicBezTo>
                  <a:cubicBezTo>
                    <a:pt x="263" y="44"/>
                    <a:pt x="203" y="0"/>
                    <a:pt x="141" y="0"/>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3"/>
            <p:cNvSpPr/>
            <p:nvPr/>
          </p:nvSpPr>
          <p:spPr>
            <a:xfrm>
              <a:off x="7213050" y="2279418"/>
              <a:ext cx="57648" cy="56657"/>
            </a:xfrm>
            <a:custGeom>
              <a:rect b="b" l="l" r="r" t="t"/>
              <a:pathLst>
                <a:path extrusionOk="0" h="286" w="291">
                  <a:moveTo>
                    <a:pt x="145" y="0"/>
                  </a:moveTo>
                  <a:cubicBezTo>
                    <a:pt x="73" y="0"/>
                    <a:pt x="0" y="50"/>
                    <a:pt x="0" y="149"/>
                  </a:cubicBezTo>
                  <a:cubicBezTo>
                    <a:pt x="0" y="240"/>
                    <a:pt x="73" y="286"/>
                    <a:pt x="145" y="286"/>
                  </a:cubicBezTo>
                  <a:cubicBezTo>
                    <a:pt x="218" y="286"/>
                    <a:pt x="290" y="240"/>
                    <a:pt x="290" y="149"/>
                  </a:cubicBezTo>
                  <a:cubicBezTo>
                    <a:pt x="290" y="50"/>
                    <a:pt x="218"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3"/>
            <p:cNvSpPr/>
            <p:nvPr/>
          </p:nvSpPr>
          <p:spPr>
            <a:xfrm>
              <a:off x="7382229" y="2257428"/>
              <a:ext cx="54478" cy="57648"/>
            </a:xfrm>
            <a:custGeom>
              <a:rect b="b" l="l" r="r" t="t"/>
              <a:pathLst>
                <a:path extrusionOk="0" h="291" w="275">
                  <a:moveTo>
                    <a:pt x="137" y="1"/>
                  </a:moveTo>
                  <a:cubicBezTo>
                    <a:pt x="61" y="1"/>
                    <a:pt x="0" y="62"/>
                    <a:pt x="0" y="153"/>
                  </a:cubicBezTo>
                  <a:cubicBezTo>
                    <a:pt x="0" y="229"/>
                    <a:pt x="61" y="290"/>
                    <a:pt x="137" y="290"/>
                  </a:cubicBezTo>
                  <a:cubicBezTo>
                    <a:pt x="213" y="290"/>
                    <a:pt x="274" y="229"/>
                    <a:pt x="274" y="153"/>
                  </a:cubicBezTo>
                  <a:cubicBezTo>
                    <a:pt x="274" y="62"/>
                    <a:pt x="213"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3"/>
            <p:cNvSpPr/>
            <p:nvPr/>
          </p:nvSpPr>
          <p:spPr>
            <a:xfrm>
              <a:off x="7542097" y="2239401"/>
              <a:ext cx="54676" cy="57450"/>
            </a:xfrm>
            <a:custGeom>
              <a:rect b="b" l="l" r="r" t="t"/>
              <a:pathLst>
                <a:path extrusionOk="0" h="290" w="276">
                  <a:moveTo>
                    <a:pt x="138" y="0"/>
                  </a:moveTo>
                  <a:cubicBezTo>
                    <a:pt x="62" y="0"/>
                    <a:pt x="1" y="61"/>
                    <a:pt x="1" y="137"/>
                  </a:cubicBezTo>
                  <a:cubicBezTo>
                    <a:pt x="1" y="229"/>
                    <a:pt x="62" y="290"/>
                    <a:pt x="138" y="290"/>
                  </a:cubicBezTo>
                  <a:cubicBezTo>
                    <a:pt x="214" y="290"/>
                    <a:pt x="275" y="229"/>
                    <a:pt x="275" y="137"/>
                  </a:cubicBezTo>
                  <a:cubicBezTo>
                    <a:pt x="275" y="61"/>
                    <a:pt x="214"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8" name="Google Shape;3688;p73"/>
          <p:cNvGrpSpPr/>
          <p:nvPr/>
        </p:nvGrpSpPr>
        <p:grpSpPr>
          <a:xfrm>
            <a:off x="2554236" y="1798505"/>
            <a:ext cx="335122" cy="304803"/>
            <a:chOff x="-46042675" y="3568700"/>
            <a:chExt cx="300100" cy="272950"/>
          </a:xfrm>
        </p:grpSpPr>
        <p:sp>
          <p:nvSpPr>
            <p:cNvPr id="3689" name="Google Shape;3689;p7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3" name="Google Shape;3693;p73"/>
          <p:cNvGrpSpPr/>
          <p:nvPr/>
        </p:nvGrpSpPr>
        <p:grpSpPr>
          <a:xfrm flipH="1" rot="10800000">
            <a:off x="5368911" y="3233705"/>
            <a:ext cx="335122" cy="304803"/>
            <a:chOff x="-46042675" y="3568700"/>
            <a:chExt cx="300100" cy="272950"/>
          </a:xfrm>
        </p:grpSpPr>
        <p:sp>
          <p:nvSpPr>
            <p:cNvPr id="3694" name="Google Shape;3694;p7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8" name="Google Shape;3698;p73"/>
          <p:cNvGrpSpPr/>
          <p:nvPr/>
        </p:nvGrpSpPr>
        <p:grpSpPr>
          <a:xfrm>
            <a:off x="8161786" y="1798505"/>
            <a:ext cx="335122" cy="304803"/>
            <a:chOff x="-46042675" y="3568700"/>
            <a:chExt cx="300100" cy="272950"/>
          </a:xfrm>
        </p:grpSpPr>
        <p:sp>
          <p:nvSpPr>
            <p:cNvPr id="3699" name="Google Shape;3699;p7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3" name="Google Shape;3703;p73"/>
          <p:cNvSpPr txBox="1"/>
          <p:nvPr>
            <p:ph idx="2" type="subTitle"/>
          </p:nvPr>
        </p:nvSpPr>
        <p:spPr>
          <a:xfrm>
            <a:off x="6298975" y="3757775"/>
            <a:ext cx="2131800" cy="30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SMARTEST</a:t>
            </a:r>
            <a:endParaRPr/>
          </a:p>
        </p:txBody>
      </p:sp>
      <p:sp>
        <p:nvSpPr>
          <p:cNvPr id="3704" name="Google Shape;3704;p73"/>
          <p:cNvSpPr txBox="1"/>
          <p:nvPr>
            <p:ph idx="4" type="subTitle"/>
          </p:nvPr>
        </p:nvSpPr>
        <p:spPr>
          <a:xfrm>
            <a:off x="6298975" y="4062651"/>
            <a:ext cx="21318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award is for</a:t>
            </a:r>
            <a:endParaRPr/>
          </a:p>
          <a:p>
            <a:pPr indent="0" lvl="0" marL="0" rtl="0" algn="ctr">
              <a:spcBef>
                <a:spcPts val="0"/>
              </a:spcBef>
              <a:spcAft>
                <a:spcPts val="0"/>
              </a:spcAft>
              <a:buNone/>
            </a:pPr>
            <a:r>
              <a:rPr lang="en"/>
              <a:t>the smartest</a:t>
            </a:r>
            <a:endParaRPr/>
          </a:p>
        </p:txBody>
      </p:sp>
      <p:sp>
        <p:nvSpPr>
          <p:cNvPr id="3705" name="Google Shape;3705;p73"/>
          <p:cNvSpPr txBox="1"/>
          <p:nvPr>
            <p:ph idx="5" type="subTitle"/>
          </p:nvPr>
        </p:nvSpPr>
        <p:spPr>
          <a:xfrm>
            <a:off x="3507794" y="3765638"/>
            <a:ext cx="2131800" cy="30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FASTEST</a:t>
            </a:r>
            <a:endParaRPr/>
          </a:p>
        </p:txBody>
      </p:sp>
      <p:sp>
        <p:nvSpPr>
          <p:cNvPr id="3706" name="Google Shape;3706;p73"/>
          <p:cNvSpPr txBox="1"/>
          <p:nvPr>
            <p:ph idx="6" type="subTitle"/>
          </p:nvPr>
        </p:nvSpPr>
        <p:spPr>
          <a:xfrm>
            <a:off x="3507794" y="4070514"/>
            <a:ext cx="21318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award is for</a:t>
            </a:r>
            <a:endParaRPr/>
          </a:p>
          <a:p>
            <a:pPr indent="0" lvl="0" marL="0" rtl="0" algn="ctr">
              <a:spcBef>
                <a:spcPts val="0"/>
              </a:spcBef>
              <a:spcAft>
                <a:spcPts val="0"/>
              </a:spcAft>
              <a:buNone/>
            </a:pPr>
            <a:r>
              <a:rPr lang="en"/>
              <a:t>the fastest</a:t>
            </a:r>
            <a:endParaRPr/>
          </a:p>
        </p:txBody>
      </p:sp>
      <p:sp>
        <p:nvSpPr>
          <p:cNvPr id="3707" name="Google Shape;3707;p73"/>
          <p:cNvSpPr txBox="1"/>
          <p:nvPr>
            <p:ph idx="7" type="subTitle"/>
          </p:nvPr>
        </p:nvSpPr>
        <p:spPr>
          <a:xfrm>
            <a:off x="1752600" y="1057950"/>
            <a:ext cx="5638800" cy="60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are some stickers that you can print to give to your friends as a prize after a great battle in space</a:t>
            </a:r>
            <a:endParaRPr/>
          </a:p>
        </p:txBody>
      </p:sp>
      <p:sp>
        <p:nvSpPr>
          <p:cNvPr id="3708" name="Google Shape;3708;p73"/>
          <p:cNvSpPr txBox="1"/>
          <p:nvPr>
            <p:ph idx="1" type="subTitle"/>
          </p:nvPr>
        </p:nvSpPr>
        <p:spPr>
          <a:xfrm>
            <a:off x="716613" y="3757763"/>
            <a:ext cx="2131800" cy="30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LIAR</a:t>
            </a:r>
            <a:endParaRPr/>
          </a:p>
        </p:txBody>
      </p:sp>
      <p:sp>
        <p:nvSpPr>
          <p:cNvPr id="3709" name="Google Shape;3709;p73"/>
          <p:cNvSpPr txBox="1"/>
          <p:nvPr>
            <p:ph idx="3" type="subTitle"/>
          </p:nvPr>
        </p:nvSpPr>
        <p:spPr>
          <a:xfrm>
            <a:off x="716613" y="4062639"/>
            <a:ext cx="2131800" cy="48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award for is the best liar</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3" name="Shape 3713"/>
        <p:cNvGrpSpPr/>
        <p:nvPr/>
      </p:nvGrpSpPr>
      <p:grpSpPr>
        <a:xfrm>
          <a:off x="0" y="0"/>
          <a:ext cx="0" cy="0"/>
          <a:chOff x="0" y="0"/>
          <a:chExt cx="0" cy="0"/>
        </a:xfrm>
      </p:grpSpPr>
      <p:sp>
        <p:nvSpPr>
          <p:cNvPr id="3714" name="Google Shape;3714;p74"/>
          <p:cNvSpPr/>
          <p:nvPr/>
        </p:nvSpPr>
        <p:spPr>
          <a:xfrm>
            <a:off x="1331569" y="1500850"/>
            <a:ext cx="4081500" cy="21681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5" name="Google Shape;3715;p74"/>
          <p:cNvGrpSpPr/>
          <p:nvPr/>
        </p:nvGrpSpPr>
        <p:grpSpPr>
          <a:xfrm>
            <a:off x="5883431" y="1091800"/>
            <a:ext cx="1929000" cy="3071100"/>
            <a:chOff x="5623913" y="1091800"/>
            <a:chExt cx="1929000" cy="3071100"/>
          </a:xfrm>
        </p:grpSpPr>
        <p:sp>
          <p:nvSpPr>
            <p:cNvPr id="3716" name="Google Shape;3716;p74"/>
            <p:cNvSpPr/>
            <p:nvPr/>
          </p:nvSpPr>
          <p:spPr>
            <a:xfrm>
              <a:off x="5623913" y="1091800"/>
              <a:ext cx="1929000" cy="3071100"/>
            </a:xfrm>
            <a:prstGeom prst="roundRect">
              <a:avLst>
                <a:gd fmla="val 6620" name="adj"/>
              </a:avLst>
            </a:pr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7" name="Google Shape;3717;p74"/>
            <p:cNvGrpSpPr/>
            <p:nvPr/>
          </p:nvGrpSpPr>
          <p:grpSpPr>
            <a:xfrm>
              <a:off x="6276563" y="1186035"/>
              <a:ext cx="593525" cy="2882617"/>
              <a:chOff x="5374268" y="1162673"/>
              <a:chExt cx="593525" cy="2882617"/>
            </a:xfrm>
          </p:grpSpPr>
          <p:sp>
            <p:nvSpPr>
              <p:cNvPr id="3718" name="Google Shape;3718;p74"/>
              <p:cNvSpPr/>
              <p:nvPr/>
            </p:nvSpPr>
            <p:spPr>
              <a:xfrm>
                <a:off x="5585663" y="3898555"/>
                <a:ext cx="170735" cy="146735"/>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4"/>
              <p:cNvSpPr/>
              <p:nvPr/>
            </p:nvSpPr>
            <p:spPr>
              <a:xfrm>
                <a:off x="5437208" y="1162673"/>
                <a:ext cx="420175" cy="25323"/>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4"/>
              <p:cNvSpPr/>
              <p:nvPr/>
            </p:nvSpPr>
            <p:spPr>
              <a:xfrm>
                <a:off x="5374268" y="3937422"/>
                <a:ext cx="69000" cy="690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4"/>
              <p:cNvSpPr/>
              <p:nvPr/>
            </p:nvSpPr>
            <p:spPr>
              <a:xfrm>
                <a:off x="5898793" y="3937422"/>
                <a:ext cx="69000" cy="690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722" name="Google Shape;3722;p74"/>
          <p:cNvSpPr txBox="1"/>
          <p:nvPr>
            <p:ph type="title"/>
          </p:nvPr>
        </p:nvSpPr>
        <p:spPr>
          <a:xfrm>
            <a:off x="1558963" y="1917900"/>
            <a:ext cx="3626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MOBILE WEB</a:t>
            </a:r>
            <a:endParaRPr/>
          </a:p>
        </p:txBody>
      </p:sp>
      <p:sp>
        <p:nvSpPr>
          <p:cNvPr id="3723" name="Google Shape;3723;p74"/>
          <p:cNvSpPr txBox="1"/>
          <p:nvPr>
            <p:ph idx="1" type="subTitle"/>
          </p:nvPr>
        </p:nvSpPr>
        <p:spPr>
          <a:xfrm>
            <a:off x="1558963" y="2490600"/>
            <a:ext cx="3626700" cy="73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delete this one, add yours and center it properly</a:t>
            </a:r>
            <a:endParaRPr/>
          </a:p>
        </p:txBody>
      </p:sp>
      <p:pic>
        <p:nvPicPr>
          <p:cNvPr id="3724" name="Google Shape;3724;p74"/>
          <p:cNvPicPr preferRelativeResize="0"/>
          <p:nvPr/>
        </p:nvPicPr>
        <p:blipFill rotWithShape="1">
          <a:blip r:embed="rId3">
            <a:alphaModFix/>
          </a:blip>
          <a:srcRect b="0" l="9470" r="52630" t="0"/>
          <a:stretch/>
        </p:blipFill>
        <p:spPr>
          <a:xfrm>
            <a:off x="5978069" y="1280663"/>
            <a:ext cx="1739750" cy="2582175"/>
          </a:xfrm>
          <a:prstGeom prst="rect">
            <a:avLst/>
          </a:prstGeom>
          <a:noFill/>
          <a:ln cap="flat" cmpd="sng" w="9525">
            <a:solidFill>
              <a:schemeClr val="lt1"/>
            </a:solidFill>
            <a:prstDash val="solid"/>
            <a:round/>
            <a:headEnd len="sm" w="sm" type="none"/>
            <a:tailEnd len="sm" w="sm" type="none"/>
          </a:ln>
        </p:spPr>
      </p:pic>
      <p:sp>
        <p:nvSpPr>
          <p:cNvPr id="3725" name="Google Shape;3725;p74"/>
          <p:cNvSpPr/>
          <p:nvPr/>
        </p:nvSpPr>
        <p:spPr>
          <a:xfrm>
            <a:off x="-814722" y="1677474"/>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4"/>
          <p:cNvSpPr/>
          <p:nvPr/>
        </p:nvSpPr>
        <p:spPr>
          <a:xfrm flipH="1">
            <a:off x="6516689" y="4109938"/>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4"/>
          <p:cNvSpPr/>
          <p:nvPr/>
        </p:nvSpPr>
        <p:spPr>
          <a:xfrm flipH="1">
            <a:off x="2798377" y="4003925"/>
            <a:ext cx="158975" cy="158975"/>
          </a:xfrm>
          <a:custGeom>
            <a:rect b="b" l="l" r="r" t="t"/>
            <a:pathLst>
              <a:path extrusionOk="0" h="6359" w="6359">
                <a:moveTo>
                  <a:pt x="3991" y="0"/>
                </a:moveTo>
                <a:lnTo>
                  <a:pt x="2336" y="1764"/>
                </a:lnTo>
                <a:lnTo>
                  <a:pt x="0" y="2367"/>
                </a:lnTo>
                <a:lnTo>
                  <a:pt x="1764" y="4007"/>
                </a:lnTo>
                <a:lnTo>
                  <a:pt x="2367" y="6358"/>
                </a:lnTo>
                <a:lnTo>
                  <a:pt x="4007" y="4595"/>
                </a:lnTo>
                <a:lnTo>
                  <a:pt x="6358" y="3991"/>
                </a:lnTo>
                <a:lnTo>
                  <a:pt x="4595" y="2336"/>
                </a:lnTo>
                <a:lnTo>
                  <a:pt x="3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4"/>
          <p:cNvSpPr/>
          <p:nvPr/>
        </p:nvSpPr>
        <p:spPr>
          <a:xfrm>
            <a:off x="7819763" y="-888025"/>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4"/>
          <p:cNvSpPr/>
          <p:nvPr/>
        </p:nvSpPr>
        <p:spPr>
          <a:xfrm flipH="1">
            <a:off x="302827" y="1293388"/>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4"/>
          <p:cNvSpPr/>
          <p:nvPr/>
        </p:nvSpPr>
        <p:spPr>
          <a:xfrm flipH="1">
            <a:off x="7678065" y="127086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4"/>
          <p:cNvSpPr/>
          <p:nvPr/>
        </p:nvSpPr>
        <p:spPr>
          <a:xfrm flipH="1">
            <a:off x="4826065" y="1701763"/>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4"/>
          <p:cNvSpPr/>
          <p:nvPr/>
        </p:nvSpPr>
        <p:spPr>
          <a:xfrm flipH="1">
            <a:off x="4537740" y="4523150"/>
            <a:ext cx="161700" cy="161675"/>
          </a:xfrm>
          <a:custGeom>
            <a:rect b="b" l="l" r="r" t="t"/>
            <a:pathLst>
              <a:path extrusionOk="0" h="6467" w="6468">
                <a:moveTo>
                  <a:pt x="3791" y="0"/>
                </a:moveTo>
                <a:lnTo>
                  <a:pt x="2290" y="1903"/>
                </a:lnTo>
                <a:lnTo>
                  <a:pt x="1" y="2676"/>
                </a:lnTo>
                <a:lnTo>
                  <a:pt x="1888" y="4177"/>
                </a:lnTo>
                <a:lnTo>
                  <a:pt x="2677" y="6466"/>
                </a:lnTo>
                <a:lnTo>
                  <a:pt x="4178" y="4579"/>
                </a:lnTo>
                <a:lnTo>
                  <a:pt x="6467" y="3790"/>
                </a:lnTo>
                <a:lnTo>
                  <a:pt x="4580" y="2290"/>
                </a:lnTo>
                <a:lnTo>
                  <a:pt x="37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4"/>
          <p:cNvSpPr/>
          <p:nvPr/>
        </p:nvSpPr>
        <p:spPr>
          <a:xfrm flipH="1">
            <a:off x="589727" y="1405963"/>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4"/>
          <p:cNvSpPr/>
          <p:nvPr/>
        </p:nvSpPr>
        <p:spPr>
          <a:xfrm flipH="1">
            <a:off x="8142403" y="-81177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4"/>
          <p:cNvSpPr/>
          <p:nvPr/>
        </p:nvSpPr>
        <p:spPr>
          <a:xfrm>
            <a:off x="1750600" y="2098075"/>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9" name="Shape 3739"/>
        <p:cNvGrpSpPr/>
        <p:nvPr/>
      </p:nvGrpSpPr>
      <p:grpSpPr>
        <a:xfrm>
          <a:off x="0" y="0"/>
          <a:ext cx="0" cy="0"/>
          <a:chOff x="0" y="0"/>
          <a:chExt cx="0" cy="0"/>
        </a:xfrm>
      </p:grpSpPr>
      <p:sp>
        <p:nvSpPr>
          <p:cNvPr id="3740" name="Google Shape;3740;p75"/>
          <p:cNvSpPr/>
          <p:nvPr/>
        </p:nvSpPr>
        <p:spPr>
          <a:xfrm>
            <a:off x="713225" y="1272575"/>
            <a:ext cx="7717500" cy="10476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5"/>
          <p:cNvSpPr txBox="1"/>
          <p:nvPr>
            <p:ph idx="1" type="subTitle"/>
          </p:nvPr>
        </p:nvSpPr>
        <p:spPr>
          <a:xfrm>
            <a:off x="1001113" y="1438625"/>
            <a:ext cx="7141800" cy="71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delete this one, add yours and center it properly</a:t>
            </a:r>
            <a:endParaRPr/>
          </a:p>
        </p:txBody>
      </p:sp>
      <p:sp>
        <p:nvSpPr>
          <p:cNvPr id="3742" name="Google Shape;3742;p75"/>
          <p:cNvSpPr txBox="1"/>
          <p:nvPr>
            <p:ph type="title"/>
          </p:nvPr>
        </p:nvSpPr>
        <p:spPr>
          <a:xfrm>
            <a:off x="1001100" y="499682"/>
            <a:ext cx="7141800" cy="47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DESKTOP SOFTWARE</a:t>
            </a:r>
            <a:endParaRPr/>
          </a:p>
        </p:txBody>
      </p:sp>
      <p:grpSp>
        <p:nvGrpSpPr>
          <p:cNvPr id="3743" name="Google Shape;3743;p75"/>
          <p:cNvGrpSpPr/>
          <p:nvPr/>
        </p:nvGrpSpPr>
        <p:grpSpPr>
          <a:xfrm>
            <a:off x="3324358" y="2583912"/>
            <a:ext cx="2495284" cy="1960761"/>
            <a:chOff x="238125" y="1676700"/>
            <a:chExt cx="2045650" cy="1779275"/>
          </a:xfrm>
        </p:grpSpPr>
        <p:sp>
          <p:nvSpPr>
            <p:cNvPr id="3744" name="Google Shape;3744;p75"/>
            <p:cNvSpPr/>
            <p:nvPr/>
          </p:nvSpPr>
          <p:spPr>
            <a:xfrm>
              <a:off x="1006875" y="3190025"/>
              <a:ext cx="508150" cy="247100"/>
            </a:xfrm>
            <a:custGeom>
              <a:rect b="b" l="l" r="r" t="t"/>
              <a:pathLst>
                <a:path extrusionOk="0" h="9884" w="20326">
                  <a:moveTo>
                    <a:pt x="2967" y="0"/>
                  </a:moveTo>
                  <a:lnTo>
                    <a:pt x="0" y="9884"/>
                  </a:lnTo>
                  <a:lnTo>
                    <a:pt x="20325" y="9884"/>
                  </a:lnTo>
                  <a:lnTo>
                    <a:pt x="17359" y="0"/>
                  </a:lnTo>
                  <a:close/>
                </a:path>
              </a:pathLst>
            </a:custGeom>
            <a:gradFill>
              <a:gsLst>
                <a:gs pos="0">
                  <a:srgbClr val="D6A8E0"/>
                </a:gs>
                <a:gs pos="100000">
                  <a:srgbClr val="A44FB7"/>
                </a:gs>
              </a:gsLst>
              <a:path path="circle">
                <a:fillToRect b="50%" l="50%" r="50%" t="50%"/>
              </a:path>
              <a:tileRect/>
            </a:gra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5"/>
            <p:cNvSpPr/>
            <p:nvPr/>
          </p:nvSpPr>
          <p:spPr>
            <a:xfrm>
              <a:off x="1021625" y="3190025"/>
              <a:ext cx="452425" cy="197525"/>
            </a:xfrm>
            <a:custGeom>
              <a:rect b="b" l="l" r="r" t="t"/>
              <a:pathLst>
                <a:path extrusionOk="0" h="7901" w="18097">
                  <a:moveTo>
                    <a:pt x="2377" y="0"/>
                  </a:moveTo>
                  <a:lnTo>
                    <a:pt x="0" y="7901"/>
                  </a:lnTo>
                  <a:cubicBezTo>
                    <a:pt x="6032" y="6753"/>
                    <a:pt x="12064" y="5557"/>
                    <a:pt x="18096" y="4442"/>
                  </a:cubicBezTo>
                  <a:lnTo>
                    <a:pt x="16769" y="0"/>
                  </a:lnTo>
                  <a:close/>
                </a:path>
              </a:pathLst>
            </a:custGeom>
            <a:gradFill>
              <a:gsLst>
                <a:gs pos="0">
                  <a:srgbClr val="D6A8E0">
                    <a:alpha val="38550"/>
                  </a:srgbClr>
                </a:gs>
                <a:gs pos="100000">
                  <a:srgbClr val="A44FB7">
                    <a:alpha val="3855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5"/>
            <p:cNvSpPr/>
            <p:nvPr/>
          </p:nvSpPr>
          <p:spPr>
            <a:xfrm>
              <a:off x="968750" y="3417450"/>
              <a:ext cx="584375" cy="38525"/>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5"/>
            <p:cNvSpPr/>
            <p:nvPr/>
          </p:nvSpPr>
          <p:spPr>
            <a:xfrm>
              <a:off x="238125" y="1777900"/>
              <a:ext cx="2045650" cy="1461300"/>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5"/>
            <p:cNvSpPr/>
            <p:nvPr/>
          </p:nvSpPr>
          <p:spPr>
            <a:xfrm>
              <a:off x="238125" y="1676700"/>
              <a:ext cx="2045650" cy="1390400"/>
            </a:xfrm>
            <a:custGeom>
              <a:rect b="b" l="l" r="r" t="t"/>
              <a:pathLst>
                <a:path extrusionOk="0" h="55616" w="81826">
                  <a:moveTo>
                    <a:pt x="2836" y="0"/>
                  </a:moveTo>
                  <a:cubicBezTo>
                    <a:pt x="1279" y="0"/>
                    <a:pt x="0" y="1279"/>
                    <a:pt x="0" y="2836"/>
                  </a:cubicBezTo>
                  <a:lnTo>
                    <a:pt x="0" y="55616"/>
                  </a:lnTo>
                  <a:lnTo>
                    <a:pt x="81826" y="55616"/>
                  </a:lnTo>
                  <a:lnTo>
                    <a:pt x="81826" y="2836"/>
                  </a:lnTo>
                  <a:cubicBezTo>
                    <a:pt x="81826" y="1279"/>
                    <a:pt x="80547" y="0"/>
                    <a:pt x="78973" y="0"/>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5"/>
            <p:cNvSpPr/>
            <p:nvPr/>
          </p:nvSpPr>
          <p:spPr>
            <a:xfrm>
              <a:off x="346300" y="1773800"/>
              <a:ext cx="1829300" cy="1140050"/>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5"/>
            <p:cNvSpPr/>
            <p:nvPr/>
          </p:nvSpPr>
          <p:spPr>
            <a:xfrm>
              <a:off x="1244550" y="1708650"/>
              <a:ext cx="28700" cy="24925"/>
            </a:xfrm>
            <a:custGeom>
              <a:rect b="b" l="l" r="r" t="t"/>
              <a:pathLst>
                <a:path extrusionOk="0" h="997" w="1148">
                  <a:moveTo>
                    <a:pt x="656" y="1"/>
                  </a:moveTo>
                  <a:cubicBezTo>
                    <a:pt x="213" y="1"/>
                    <a:pt x="0" y="541"/>
                    <a:pt x="312" y="853"/>
                  </a:cubicBezTo>
                  <a:cubicBezTo>
                    <a:pt x="411" y="952"/>
                    <a:pt x="532" y="996"/>
                    <a:pt x="650" y="996"/>
                  </a:cubicBezTo>
                  <a:cubicBezTo>
                    <a:pt x="904" y="996"/>
                    <a:pt x="1147" y="794"/>
                    <a:pt x="1147" y="492"/>
                  </a:cubicBezTo>
                  <a:cubicBezTo>
                    <a:pt x="1147" y="230"/>
                    <a:pt x="934" y="1"/>
                    <a:pt x="6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751" name="Google Shape;3751;p75"/>
          <p:cNvPicPr preferRelativeResize="0"/>
          <p:nvPr/>
        </p:nvPicPr>
        <p:blipFill rotWithShape="1">
          <a:blip r:embed="rId3">
            <a:alphaModFix/>
          </a:blip>
          <a:srcRect b="0" l="109" r="109" t="0"/>
          <a:stretch/>
        </p:blipFill>
        <p:spPr>
          <a:xfrm>
            <a:off x="3450789" y="2685069"/>
            <a:ext cx="2242512" cy="1264181"/>
          </a:xfrm>
          <a:prstGeom prst="rect">
            <a:avLst/>
          </a:prstGeom>
          <a:noFill/>
          <a:ln cap="flat" cmpd="sng" w="19050">
            <a:solidFill>
              <a:schemeClr val="dk1"/>
            </a:solidFill>
            <a:prstDash val="solid"/>
            <a:round/>
            <a:headEnd len="sm" w="sm" type="none"/>
            <a:tailEnd len="sm" w="sm" type="none"/>
          </a:ln>
        </p:spPr>
      </p:pic>
      <p:sp>
        <p:nvSpPr>
          <p:cNvPr id="3752" name="Google Shape;3752;p75"/>
          <p:cNvSpPr/>
          <p:nvPr/>
        </p:nvSpPr>
        <p:spPr>
          <a:xfrm>
            <a:off x="6813300" y="2945363"/>
            <a:ext cx="248675" cy="248675"/>
          </a:xfrm>
          <a:custGeom>
            <a:rect b="b" l="l" r="r" t="t"/>
            <a:pathLst>
              <a:path extrusionOk="0" h="9947" w="9947">
                <a:moveTo>
                  <a:pt x="7147" y="0"/>
                </a:moveTo>
                <a:lnTo>
                  <a:pt x="3976" y="2444"/>
                </a:lnTo>
                <a:lnTo>
                  <a:pt x="0" y="2800"/>
                </a:lnTo>
                <a:lnTo>
                  <a:pt x="2444" y="5971"/>
                </a:lnTo>
                <a:lnTo>
                  <a:pt x="2800" y="9947"/>
                </a:lnTo>
                <a:lnTo>
                  <a:pt x="5956" y="7503"/>
                </a:lnTo>
                <a:lnTo>
                  <a:pt x="9947" y="7147"/>
                </a:lnTo>
                <a:lnTo>
                  <a:pt x="7503" y="3991"/>
                </a:lnTo>
                <a:lnTo>
                  <a:pt x="7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5"/>
          <p:cNvSpPr/>
          <p:nvPr/>
        </p:nvSpPr>
        <p:spPr>
          <a:xfrm>
            <a:off x="8619338" y="3194050"/>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5"/>
          <p:cNvSpPr/>
          <p:nvPr/>
        </p:nvSpPr>
        <p:spPr>
          <a:xfrm>
            <a:off x="2193288" y="2742713"/>
            <a:ext cx="39900" cy="399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5"/>
          <p:cNvSpPr/>
          <p:nvPr/>
        </p:nvSpPr>
        <p:spPr>
          <a:xfrm>
            <a:off x="8048813" y="1986900"/>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5"/>
          <p:cNvSpPr/>
          <p:nvPr/>
        </p:nvSpPr>
        <p:spPr>
          <a:xfrm>
            <a:off x="1036250" y="2059213"/>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5"/>
          <p:cNvSpPr/>
          <p:nvPr/>
        </p:nvSpPr>
        <p:spPr>
          <a:xfrm>
            <a:off x="4552050" y="14169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1" name="Shape 3761"/>
        <p:cNvGrpSpPr/>
        <p:nvPr/>
      </p:nvGrpSpPr>
      <p:grpSpPr>
        <a:xfrm>
          <a:off x="0" y="0"/>
          <a:ext cx="0" cy="0"/>
          <a:chOff x="0" y="0"/>
          <a:chExt cx="0" cy="0"/>
        </a:xfrm>
      </p:grpSpPr>
      <p:sp>
        <p:nvSpPr>
          <p:cNvPr id="3762" name="Google Shape;3762;p76"/>
          <p:cNvSpPr/>
          <p:nvPr/>
        </p:nvSpPr>
        <p:spPr>
          <a:xfrm>
            <a:off x="3643425" y="1701150"/>
            <a:ext cx="4404600" cy="1741200"/>
          </a:xfrm>
          <a:prstGeom prst="roundRect">
            <a:avLst>
              <a:gd fmla="val 8255"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6"/>
          <p:cNvSpPr/>
          <p:nvPr/>
        </p:nvSpPr>
        <p:spPr>
          <a:xfrm>
            <a:off x="1095975" y="1090975"/>
            <a:ext cx="2264400" cy="3007200"/>
          </a:xfrm>
          <a:prstGeom prst="roundRect">
            <a:avLst>
              <a:gd fmla="val 6620" name="adj"/>
            </a:avLst>
          </a:pr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6"/>
          <p:cNvSpPr txBox="1"/>
          <p:nvPr>
            <p:ph idx="1" type="subTitle"/>
          </p:nvPr>
        </p:nvSpPr>
        <p:spPr>
          <a:xfrm>
            <a:off x="4032363" y="2433450"/>
            <a:ext cx="3626700" cy="73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delete this one, add yours and center it properly</a:t>
            </a:r>
            <a:endParaRPr/>
          </a:p>
        </p:txBody>
      </p:sp>
      <p:sp>
        <p:nvSpPr>
          <p:cNvPr id="3765" name="Google Shape;3765;p76"/>
          <p:cNvSpPr txBox="1"/>
          <p:nvPr>
            <p:ph type="title"/>
          </p:nvPr>
        </p:nvSpPr>
        <p:spPr>
          <a:xfrm>
            <a:off x="4032363" y="1860750"/>
            <a:ext cx="3626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TABLET APP</a:t>
            </a:r>
            <a:endParaRPr/>
          </a:p>
        </p:txBody>
      </p:sp>
      <p:grpSp>
        <p:nvGrpSpPr>
          <p:cNvPr id="3766" name="Google Shape;3766;p76"/>
          <p:cNvGrpSpPr/>
          <p:nvPr/>
        </p:nvGrpSpPr>
        <p:grpSpPr>
          <a:xfrm>
            <a:off x="1278195" y="1143873"/>
            <a:ext cx="1899961" cy="2899706"/>
            <a:chOff x="3691834" y="2051650"/>
            <a:chExt cx="1128511" cy="1722325"/>
          </a:xfrm>
        </p:grpSpPr>
        <p:sp>
          <p:nvSpPr>
            <p:cNvPr id="3767" name="Google Shape;3767;p76"/>
            <p:cNvSpPr/>
            <p:nvPr/>
          </p:nvSpPr>
          <p:spPr>
            <a:xfrm>
              <a:off x="3691834" y="2113928"/>
              <a:ext cx="1128511" cy="1511564"/>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6"/>
            <p:cNvSpPr/>
            <p:nvPr/>
          </p:nvSpPr>
          <p:spPr>
            <a:xfrm>
              <a:off x="4193750" y="2051650"/>
              <a:ext cx="28700" cy="24925"/>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6"/>
            <p:cNvSpPr/>
            <p:nvPr/>
          </p:nvSpPr>
          <p:spPr>
            <a:xfrm>
              <a:off x="4179825" y="3667150"/>
              <a:ext cx="125000" cy="106825"/>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770" name="Google Shape;3770;p76"/>
          <p:cNvPicPr preferRelativeResize="0"/>
          <p:nvPr/>
        </p:nvPicPr>
        <p:blipFill rotWithShape="1">
          <a:blip r:embed="rId3">
            <a:alphaModFix/>
          </a:blip>
          <a:srcRect b="7337" l="0" r="0" t="7337"/>
          <a:stretch/>
        </p:blipFill>
        <p:spPr>
          <a:xfrm>
            <a:off x="1274438" y="1230500"/>
            <a:ext cx="1907475" cy="2568201"/>
          </a:xfrm>
          <a:prstGeom prst="rect">
            <a:avLst/>
          </a:prstGeom>
          <a:noFill/>
          <a:ln cap="flat" cmpd="sng" w="9525">
            <a:solidFill>
              <a:schemeClr val="dk1"/>
            </a:solidFill>
            <a:prstDash val="solid"/>
            <a:round/>
            <a:headEnd len="sm" w="sm" type="none"/>
            <a:tailEnd len="sm" w="sm" type="none"/>
          </a:ln>
        </p:spPr>
      </p:pic>
      <p:sp>
        <p:nvSpPr>
          <p:cNvPr id="3771" name="Google Shape;3771;p76"/>
          <p:cNvSpPr/>
          <p:nvPr/>
        </p:nvSpPr>
        <p:spPr>
          <a:xfrm>
            <a:off x="3915588" y="1860750"/>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6"/>
          <p:cNvSpPr/>
          <p:nvPr/>
        </p:nvSpPr>
        <p:spPr>
          <a:xfrm>
            <a:off x="2277075" y="2267163"/>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6"/>
          <p:cNvSpPr/>
          <p:nvPr/>
        </p:nvSpPr>
        <p:spPr>
          <a:xfrm>
            <a:off x="7759375" y="3168438"/>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7" name="Shape 3777"/>
        <p:cNvGrpSpPr/>
        <p:nvPr/>
      </p:nvGrpSpPr>
      <p:grpSpPr>
        <a:xfrm>
          <a:off x="0" y="0"/>
          <a:ext cx="0" cy="0"/>
          <a:chOff x="0" y="0"/>
          <a:chExt cx="0" cy="0"/>
        </a:xfrm>
      </p:grpSpPr>
      <p:sp>
        <p:nvSpPr>
          <p:cNvPr id="3778" name="Google Shape;3778;p77"/>
          <p:cNvSpPr txBox="1"/>
          <p:nvPr>
            <p:ph type="ctrTitle"/>
          </p:nvPr>
        </p:nvSpPr>
        <p:spPr>
          <a:xfrm>
            <a:off x="2429950" y="839800"/>
            <a:ext cx="4284000" cy="113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3779" name="Google Shape;3779;p77"/>
          <p:cNvSpPr txBox="1"/>
          <p:nvPr>
            <p:ph idx="1" type="subTitle"/>
          </p:nvPr>
        </p:nvSpPr>
        <p:spPr>
          <a:xfrm>
            <a:off x="2425075" y="2514464"/>
            <a:ext cx="4293900" cy="87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Do you have any questions?</a:t>
            </a:r>
            <a:endParaRPr>
              <a:solidFill>
                <a:schemeClr val="dk1"/>
              </a:solidFill>
            </a:endParaRPr>
          </a:p>
          <a:p>
            <a:pPr indent="0" lvl="0" marL="0" rtl="0" algn="ctr">
              <a:spcBef>
                <a:spcPts val="0"/>
              </a:spcBef>
              <a:spcAft>
                <a:spcPts val="0"/>
              </a:spcAft>
              <a:buNone/>
            </a:pPr>
            <a:r>
              <a:rPr lang="en">
                <a:solidFill>
                  <a:schemeClr val="dk1"/>
                </a:solidFill>
              </a:rPr>
              <a:t>youremail@freepik.com </a:t>
            </a:r>
            <a:endParaRPr>
              <a:solidFill>
                <a:schemeClr val="dk1"/>
              </a:solidFill>
            </a:endParaRPr>
          </a:p>
          <a:p>
            <a:pPr indent="0" lvl="0" marL="0" rtl="0" algn="ctr">
              <a:spcBef>
                <a:spcPts val="0"/>
              </a:spcBef>
              <a:spcAft>
                <a:spcPts val="0"/>
              </a:spcAft>
              <a:buNone/>
            </a:pPr>
            <a:r>
              <a:rPr lang="en">
                <a:solidFill>
                  <a:schemeClr val="dk1"/>
                </a:solidFill>
              </a:rPr>
              <a:t>+91  620 421 838 </a:t>
            </a:r>
            <a:endParaRPr>
              <a:solidFill>
                <a:schemeClr val="dk1"/>
              </a:solidFill>
            </a:endParaRPr>
          </a:p>
          <a:p>
            <a:pPr indent="0" lvl="0" marL="0" rtl="0" algn="ctr">
              <a:spcBef>
                <a:spcPts val="0"/>
              </a:spcBef>
              <a:spcAft>
                <a:spcPts val="0"/>
              </a:spcAft>
              <a:buNone/>
            </a:pPr>
            <a:r>
              <a:rPr lang="en">
                <a:solidFill>
                  <a:schemeClr val="dk1"/>
                </a:solidFill>
              </a:rPr>
              <a:t>yourcompany.com</a:t>
            </a:r>
            <a:endParaRPr>
              <a:solidFill>
                <a:schemeClr val="dk1"/>
              </a:solidFill>
            </a:endParaRPr>
          </a:p>
        </p:txBody>
      </p:sp>
      <p:sp>
        <p:nvSpPr>
          <p:cNvPr id="3780" name="Google Shape;3780;p77"/>
          <p:cNvSpPr txBox="1"/>
          <p:nvPr/>
        </p:nvSpPr>
        <p:spPr>
          <a:xfrm>
            <a:off x="3072025" y="4049129"/>
            <a:ext cx="3000000" cy="2823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000">
                <a:solidFill>
                  <a:schemeClr val="dk1"/>
                </a:solidFill>
                <a:latin typeface="Nunito"/>
                <a:ea typeface="Nunito"/>
                <a:cs typeface="Nunito"/>
                <a:sym typeface="Nunito"/>
              </a:rPr>
              <a:t>Please keep this slide for attribution</a:t>
            </a:r>
            <a:endParaRPr sz="1000">
              <a:solidFill>
                <a:schemeClr val="dk1"/>
              </a:solidFill>
              <a:latin typeface="Nunito"/>
              <a:ea typeface="Nunito"/>
              <a:cs typeface="Nunito"/>
              <a:sym typeface="Nunito"/>
            </a:endParaRPr>
          </a:p>
        </p:txBody>
      </p:sp>
      <p:grpSp>
        <p:nvGrpSpPr>
          <p:cNvPr id="3781" name="Google Shape;3781;p77"/>
          <p:cNvGrpSpPr/>
          <p:nvPr/>
        </p:nvGrpSpPr>
        <p:grpSpPr>
          <a:xfrm>
            <a:off x="3979320" y="2025318"/>
            <a:ext cx="387661" cy="387661"/>
            <a:chOff x="1379798" y="1723250"/>
            <a:chExt cx="397887" cy="397887"/>
          </a:xfrm>
        </p:grpSpPr>
        <p:sp>
          <p:nvSpPr>
            <p:cNvPr id="3782" name="Google Shape;3782;p7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6" name="Google Shape;3786;p77"/>
          <p:cNvGrpSpPr/>
          <p:nvPr/>
        </p:nvGrpSpPr>
        <p:grpSpPr>
          <a:xfrm>
            <a:off x="3184152" y="2025318"/>
            <a:ext cx="387641" cy="387661"/>
            <a:chOff x="864491" y="1723250"/>
            <a:chExt cx="397866" cy="397887"/>
          </a:xfrm>
        </p:grpSpPr>
        <p:sp>
          <p:nvSpPr>
            <p:cNvPr id="3787" name="Google Shape;3787;p7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0" name="Google Shape;3790;p77"/>
          <p:cNvSpPr/>
          <p:nvPr/>
        </p:nvSpPr>
        <p:spPr>
          <a:xfrm>
            <a:off x="5571002" y="2060576"/>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1" name="Google Shape;3791;p77"/>
          <p:cNvGrpSpPr/>
          <p:nvPr/>
        </p:nvGrpSpPr>
        <p:grpSpPr>
          <a:xfrm>
            <a:off x="4774509" y="2024666"/>
            <a:ext cx="388966" cy="388966"/>
            <a:chOff x="1190625" y="238125"/>
            <a:chExt cx="5235075" cy="5235075"/>
          </a:xfrm>
        </p:grpSpPr>
        <p:sp>
          <p:nvSpPr>
            <p:cNvPr id="3792" name="Google Shape;3792;p7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4" name="Google Shape;3794;p77"/>
          <p:cNvSpPr/>
          <p:nvPr/>
        </p:nvSpPr>
        <p:spPr>
          <a:xfrm flipH="1">
            <a:off x="8110397" y="-95412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7"/>
          <p:cNvSpPr/>
          <p:nvPr/>
        </p:nvSpPr>
        <p:spPr>
          <a:xfrm>
            <a:off x="6856326" y="3845951"/>
            <a:ext cx="3828161" cy="1788541"/>
          </a:xfrm>
          <a:custGeom>
            <a:rect b="b" l="l" r="r" t="t"/>
            <a:pathLst>
              <a:path extrusionOk="0" h="15739" w="33686">
                <a:moveTo>
                  <a:pt x="12542" y="0"/>
                </a:moveTo>
                <a:cubicBezTo>
                  <a:pt x="12219" y="0"/>
                  <a:pt x="11904" y="100"/>
                  <a:pt x="11601" y="320"/>
                </a:cubicBezTo>
                <a:cubicBezTo>
                  <a:pt x="8489" y="2585"/>
                  <a:pt x="11175" y="9374"/>
                  <a:pt x="11175" y="9374"/>
                </a:cubicBezTo>
                <a:cubicBezTo>
                  <a:pt x="11175" y="9374"/>
                  <a:pt x="7215" y="8179"/>
                  <a:pt x="5036" y="8179"/>
                </a:cubicBezTo>
                <a:cubicBezTo>
                  <a:pt x="3946" y="8179"/>
                  <a:pt x="3301" y="8478"/>
                  <a:pt x="3819" y="9374"/>
                </a:cubicBezTo>
                <a:cubicBezTo>
                  <a:pt x="5377" y="12061"/>
                  <a:pt x="1" y="14466"/>
                  <a:pt x="1" y="14466"/>
                </a:cubicBezTo>
                <a:lnTo>
                  <a:pt x="4951" y="15738"/>
                </a:lnTo>
                <a:lnTo>
                  <a:pt x="30688" y="15738"/>
                </a:lnTo>
                <a:cubicBezTo>
                  <a:pt x="33685" y="15738"/>
                  <a:pt x="33276" y="10764"/>
                  <a:pt x="30724" y="10764"/>
                </a:cubicBezTo>
                <a:cubicBezTo>
                  <a:pt x="30623" y="10764"/>
                  <a:pt x="30519" y="10772"/>
                  <a:pt x="30411" y="10788"/>
                </a:cubicBezTo>
                <a:cubicBezTo>
                  <a:pt x="27581" y="11213"/>
                  <a:pt x="26874" y="11775"/>
                  <a:pt x="26874" y="11775"/>
                </a:cubicBezTo>
                <a:cubicBezTo>
                  <a:pt x="26874" y="11775"/>
                  <a:pt x="29139" y="2159"/>
                  <a:pt x="24754" y="2159"/>
                </a:cubicBezTo>
                <a:cubicBezTo>
                  <a:pt x="20370" y="2159"/>
                  <a:pt x="19097" y="8523"/>
                  <a:pt x="19097" y="8523"/>
                </a:cubicBezTo>
                <a:cubicBezTo>
                  <a:pt x="19097" y="8523"/>
                  <a:pt x="15525" y="0"/>
                  <a:pt x="12542"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7"/>
          <p:cNvSpPr/>
          <p:nvPr/>
        </p:nvSpPr>
        <p:spPr>
          <a:xfrm>
            <a:off x="-1010053" y="2147586"/>
            <a:ext cx="1581302" cy="1698373"/>
          </a:xfrm>
          <a:custGeom>
            <a:rect b="b" l="l" r="r" t="t"/>
            <a:pathLst>
              <a:path extrusionOk="0" h="19535" w="18670">
                <a:moveTo>
                  <a:pt x="3718" y="0"/>
                </a:moveTo>
                <a:cubicBezTo>
                  <a:pt x="2316" y="0"/>
                  <a:pt x="1133" y="735"/>
                  <a:pt x="1133" y="735"/>
                </a:cubicBezTo>
                <a:lnTo>
                  <a:pt x="0" y="18980"/>
                </a:lnTo>
                <a:cubicBezTo>
                  <a:pt x="0" y="18980"/>
                  <a:pt x="6286" y="19535"/>
                  <a:pt x="11486" y="19535"/>
                </a:cubicBezTo>
                <a:cubicBezTo>
                  <a:pt x="15383" y="19535"/>
                  <a:pt x="18670" y="19223"/>
                  <a:pt x="18245" y="18132"/>
                </a:cubicBezTo>
                <a:cubicBezTo>
                  <a:pt x="17433" y="16047"/>
                  <a:pt x="15483" y="15859"/>
                  <a:pt x="14805" y="15859"/>
                </a:cubicBezTo>
                <a:cubicBezTo>
                  <a:pt x="14655" y="15859"/>
                  <a:pt x="14567" y="15868"/>
                  <a:pt x="14567" y="15868"/>
                </a:cubicBezTo>
                <a:cubicBezTo>
                  <a:pt x="14567" y="15868"/>
                  <a:pt x="16832" y="11909"/>
                  <a:pt x="14001" y="9219"/>
                </a:cubicBezTo>
                <a:cubicBezTo>
                  <a:pt x="13092" y="8354"/>
                  <a:pt x="12108" y="8061"/>
                  <a:pt x="11193" y="8061"/>
                </a:cubicBezTo>
                <a:cubicBezTo>
                  <a:pt x="9264" y="8061"/>
                  <a:pt x="7637" y="9363"/>
                  <a:pt x="7637" y="9363"/>
                </a:cubicBezTo>
                <a:cubicBezTo>
                  <a:pt x="7637" y="9363"/>
                  <a:pt x="9195" y="6958"/>
                  <a:pt x="7211" y="2574"/>
                </a:cubicBezTo>
                <a:cubicBezTo>
                  <a:pt x="6296" y="545"/>
                  <a:pt x="4926" y="0"/>
                  <a:pt x="3718" y="0"/>
                </a:cubicBezTo>
                <a:close/>
              </a:path>
            </a:pathLst>
          </a:custGeom>
          <a:gradFill>
            <a:gsLst>
              <a:gs pos="0">
                <a:srgbClr val="FAF0FE"/>
              </a:gs>
              <a:gs pos="100000">
                <a:srgbClr val="E3C3F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7"/>
          <p:cNvSpPr/>
          <p:nvPr/>
        </p:nvSpPr>
        <p:spPr>
          <a:xfrm>
            <a:off x="1736200" y="928350"/>
            <a:ext cx="254900" cy="254875"/>
          </a:xfrm>
          <a:custGeom>
            <a:rect b="b" l="l" r="r" t="t"/>
            <a:pathLst>
              <a:path extrusionOk="0" h="10195" w="10196">
                <a:moveTo>
                  <a:pt x="3234" y="1"/>
                </a:moveTo>
                <a:lnTo>
                  <a:pt x="2631" y="3945"/>
                </a:lnTo>
                <a:lnTo>
                  <a:pt x="1" y="6962"/>
                </a:lnTo>
                <a:lnTo>
                  <a:pt x="3961" y="7550"/>
                </a:lnTo>
                <a:lnTo>
                  <a:pt x="6962" y="10195"/>
                </a:lnTo>
                <a:lnTo>
                  <a:pt x="7565" y="6235"/>
                </a:lnTo>
                <a:lnTo>
                  <a:pt x="10195" y="3234"/>
                </a:lnTo>
                <a:lnTo>
                  <a:pt x="6235" y="2630"/>
                </a:lnTo>
                <a:lnTo>
                  <a:pt x="32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7"/>
          <p:cNvSpPr/>
          <p:nvPr/>
        </p:nvSpPr>
        <p:spPr>
          <a:xfrm>
            <a:off x="7047638" y="3777613"/>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7"/>
          <p:cNvSpPr/>
          <p:nvPr/>
        </p:nvSpPr>
        <p:spPr>
          <a:xfrm>
            <a:off x="1044850" y="3652300"/>
            <a:ext cx="158975" cy="158975"/>
          </a:xfrm>
          <a:custGeom>
            <a:rect b="b" l="l" r="r" t="t"/>
            <a:pathLst>
              <a:path extrusionOk="0" h="6359" w="6359">
                <a:moveTo>
                  <a:pt x="3992" y="0"/>
                </a:moveTo>
                <a:lnTo>
                  <a:pt x="2337" y="1764"/>
                </a:lnTo>
                <a:lnTo>
                  <a:pt x="1" y="2367"/>
                </a:lnTo>
                <a:lnTo>
                  <a:pt x="1764" y="4022"/>
                </a:lnTo>
                <a:lnTo>
                  <a:pt x="2368" y="6358"/>
                </a:lnTo>
                <a:lnTo>
                  <a:pt x="4007" y="4595"/>
                </a:lnTo>
                <a:lnTo>
                  <a:pt x="6359" y="3992"/>
                </a:lnTo>
                <a:lnTo>
                  <a:pt x="4580" y="2336"/>
                </a:lnTo>
                <a:lnTo>
                  <a:pt x="39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7"/>
          <p:cNvSpPr/>
          <p:nvPr/>
        </p:nvSpPr>
        <p:spPr>
          <a:xfrm>
            <a:off x="7651463" y="31052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7"/>
          <p:cNvSpPr/>
          <p:nvPr/>
        </p:nvSpPr>
        <p:spPr>
          <a:xfrm>
            <a:off x="6713950" y="219920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7"/>
          <p:cNvSpPr/>
          <p:nvPr/>
        </p:nvSpPr>
        <p:spPr>
          <a:xfrm>
            <a:off x="1696300" y="2559850"/>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3" name="Google Shape;3803;p77"/>
          <p:cNvGrpSpPr/>
          <p:nvPr/>
        </p:nvGrpSpPr>
        <p:grpSpPr>
          <a:xfrm>
            <a:off x="6814199" y="817414"/>
            <a:ext cx="1186199" cy="1177263"/>
            <a:chOff x="394663" y="7978425"/>
            <a:chExt cx="464575" cy="461075"/>
          </a:xfrm>
        </p:grpSpPr>
        <p:sp>
          <p:nvSpPr>
            <p:cNvPr id="3804" name="Google Shape;3804;p77"/>
            <p:cNvSpPr/>
            <p:nvPr/>
          </p:nvSpPr>
          <p:spPr>
            <a:xfrm>
              <a:off x="394663" y="7979350"/>
              <a:ext cx="456425" cy="445300"/>
            </a:xfrm>
            <a:custGeom>
              <a:rect b="b" l="l" r="r" t="t"/>
              <a:pathLst>
                <a:path extrusionOk="0" h="17812" w="18257">
                  <a:moveTo>
                    <a:pt x="8460" y="1"/>
                  </a:moveTo>
                  <a:cubicBezTo>
                    <a:pt x="5173" y="268"/>
                    <a:pt x="2286" y="2272"/>
                    <a:pt x="883" y="5248"/>
                  </a:cubicBezTo>
                  <a:cubicBezTo>
                    <a:pt x="1438" y="6201"/>
                    <a:pt x="2091" y="7762"/>
                    <a:pt x="3173" y="7762"/>
                  </a:cubicBezTo>
                  <a:cubicBezTo>
                    <a:pt x="3481" y="7762"/>
                    <a:pt x="3823" y="7635"/>
                    <a:pt x="4208" y="7333"/>
                  </a:cubicBezTo>
                  <a:cubicBezTo>
                    <a:pt x="6371" y="5637"/>
                    <a:pt x="7859" y="3439"/>
                    <a:pt x="9177" y="3439"/>
                  </a:cubicBezTo>
                  <a:cubicBezTo>
                    <a:pt x="9428" y="3439"/>
                    <a:pt x="9673" y="3519"/>
                    <a:pt x="9915" y="3697"/>
                  </a:cubicBezTo>
                  <a:cubicBezTo>
                    <a:pt x="11436" y="4810"/>
                    <a:pt x="9818" y="5715"/>
                    <a:pt x="8097" y="6680"/>
                  </a:cubicBezTo>
                  <a:cubicBezTo>
                    <a:pt x="6538" y="7550"/>
                    <a:pt x="7900" y="11556"/>
                    <a:pt x="5348" y="11556"/>
                  </a:cubicBezTo>
                  <a:cubicBezTo>
                    <a:pt x="5093" y="11556"/>
                    <a:pt x="4800" y="11516"/>
                    <a:pt x="4460" y="11430"/>
                  </a:cubicBezTo>
                  <a:cubicBezTo>
                    <a:pt x="2597" y="10947"/>
                    <a:pt x="950" y="9819"/>
                    <a:pt x="22" y="8543"/>
                  </a:cubicBezTo>
                  <a:cubicBezTo>
                    <a:pt x="7" y="8750"/>
                    <a:pt x="0" y="8966"/>
                    <a:pt x="0" y="9188"/>
                  </a:cubicBezTo>
                  <a:cubicBezTo>
                    <a:pt x="0" y="13025"/>
                    <a:pt x="2375" y="16454"/>
                    <a:pt x="5967" y="17812"/>
                  </a:cubicBezTo>
                  <a:cubicBezTo>
                    <a:pt x="5841" y="16342"/>
                    <a:pt x="6071" y="14665"/>
                    <a:pt x="7592" y="14101"/>
                  </a:cubicBezTo>
                  <a:cubicBezTo>
                    <a:pt x="8137" y="13897"/>
                    <a:pt x="8796" y="13809"/>
                    <a:pt x="9508" y="13809"/>
                  </a:cubicBezTo>
                  <a:cubicBezTo>
                    <a:pt x="11775" y="13809"/>
                    <a:pt x="14573" y="14699"/>
                    <a:pt x="15889" y="15563"/>
                  </a:cubicBezTo>
                  <a:cubicBezTo>
                    <a:pt x="17084" y="14309"/>
                    <a:pt x="17908" y="12751"/>
                    <a:pt x="18256" y="11059"/>
                  </a:cubicBezTo>
                  <a:cubicBezTo>
                    <a:pt x="17709" y="11007"/>
                    <a:pt x="16987" y="10831"/>
                    <a:pt x="16176" y="10831"/>
                  </a:cubicBezTo>
                  <a:cubicBezTo>
                    <a:pt x="15228" y="10831"/>
                    <a:pt x="14158" y="11071"/>
                    <a:pt x="13099" y="12031"/>
                  </a:cubicBezTo>
                  <a:cubicBezTo>
                    <a:pt x="12765" y="12334"/>
                    <a:pt x="12513" y="12467"/>
                    <a:pt x="12328" y="12467"/>
                  </a:cubicBezTo>
                  <a:cubicBezTo>
                    <a:pt x="11310" y="12467"/>
                    <a:pt x="12324" y="8447"/>
                    <a:pt x="13047" y="6776"/>
                  </a:cubicBezTo>
                  <a:cubicBezTo>
                    <a:pt x="13387" y="6003"/>
                    <a:pt x="14056" y="5746"/>
                    <a:pt x="14911" y="5746"/>
                  </a:cubicBezTo>
                  <a:cubicBezTo>
                    <a:pt x="15787" y="5746"/>
                    <a:pt x="16859" y="6016"/>
                    <a:pt x="17974" y="6279"/>
                  </a:cubicBezTo>
                  <a:cubicBezTo>
                    <a:pt x="17522" y="4921"/>
                    <a:pt x="16765" y="3682"/>
                    <a:pt x="15748" y="2672"/>
                  </a:cubicBezTo>
                  <a:lnTo>
                    <a:pt x="15748" y="2672"/>
                  </a:lnTo>
                  <a:cubicBezTo>
                    <a:pt x="15807" y="2851"/>
                    <a:pt x="15830" y="3044"/>
                    <a:pt x="15837" y="3229"/>
                  </a:cubicBezTo>
                  <a:cubicBezTo>
                    <a:pt x="15841" y="3843"/>
                    <a:pt x="15052" y="4313"/>
                    <a:pt x="14219" y="4313"/>
                  </a:cubicBezTo>
                  <a:cubicBezTo>
                    <a:pt x="13432" y="4313"/>
                    <a:pt x="12606" y="3894"/>
                    <a:pt x="12371" y="2784"/>
                  </a:cubicBezTo>
                  <a:cubicBezTo>
                    <a:pt x="11896" y="535"/>
                    <a:pt x="9945" y="53"/>
                    <a:pt x="8460" y="1"/>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7"/>
            <p:cNvSpPr/>
            <p:nvPr/>
          </p:nvSpPr>
          <p:spPr>
            <a:xfrm>
              <a:off x="609313" y="8369225"/>
              <a:ext cx="156250" cy="70275"/>
            </a:xfrm>
            <a:custGeom>
              <a:rect b="b" l="l" r="r" t="t"/>
              <a:pathLst>
                <a:path extrusionOk="0" h="2811" w="6250">
                  <a:moveTo>
                    <a:pt x="2145" y="1"/>
                  </a:moveTo>
                  <a:cubicBezTo>
                    <a:pt x="1745" y="1"/>
                    <a:pt x="1426" y="78"/>
                    <a:pt x="1240" y="273"/>
                  </a:cubicBezTo>
                  <a:cubicBezTo>
                    <a:pt x="757" y="777"/>
                    <a:pt x="401" y="1831"/>
                    <a:pt x="0" y="2788"/>
                  </a:cubicBezTo>
                  <a:cubicBezTo>
                    <a:pt x="208" y="2803"/>
                    <a:pt x="423" y="2811"/>
                    <a:pt x="639" y="2811"/>
                  </a:cubicBezTo>
                  <a:cubicBezTo>
                    <a:pt x="650" y="2811"/>
                    <a:pt x="661" y="2811"/>
                    <a:pt x="672" y="2811"/>
                  </a:cubicBezTo>
                  <a:cubicBezTo>
                    <a:pt x="2686" y="2811"/>
                    <a:pt x="4648" y="2136"/>
                    <a:pt x="6249" y="911"/>
                  </a:cubicBezTo>
                  <a:cubicBezTo>
                    <a:pt x="4950" y="579"/>
                    <a:pt x="3241" y="1"/>
                    <a:pt x="2145" y="1"/>
                  </a:cubicBezTo>
                  <a:close/>
                </a:path>
              </a:pathLst>
            </a:custGeom>
            <a:gradFill>
              <a:gsLst>
                <a:gs pos="0">
                  <a:srgbClr val="FCE49C"/>
                </a:gs>
                <a:gs pos="100000">
                  <a:srgbClr val="F1BE24"/>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7"/>
            <p:cNvSpPr/>
            <p:nvPr/>
          </p:nvSpPr>
          <p:spPr>
            <a:xfrm>
              <a:off x="395213" y="8065300"/>
              <a:ext cx="285375" cy="202975"/>
            </a:xfrm>
            <a:custGeom>
              <a:rect b="b" l="l" r="r" t="t"/>
              <a:pathLst>
                <a:path extrusionOk="0" h="8119" w="11415">
                  <a:moveTo>
                    <a:pt x="9155" y="1"/>
                  </a:moveTo>
                  <a:cubicBezTo>
                    <a:pt x="7837" y="1"/>
                    <a:pt x="6349" y="2199"/>
                    <a:pt x="4186" y="3895"/>
                  </a:cubicBezTo>
                  <a:cubicBezTo>
                    <a:pt x="3801" y="4197"/>
                    <a:pt x="3459" y="4324"/>
                    <a:pt x="3151" y="4324"/>
                  </a:cubicBezTo>
                  <a:cubicBezTo>
                    <a:pt x="2069" y="4324"/>
                    <a:pt x="1416" y="2763"/>
                    <a:pt x="861" y="1810"/>
                  </a:cubicBezTo>
                  <a:cubicBezTo>
                    <a:pt x="371" y="2849"/>
                    <a:pt x="82" y="3962"/>
                    <a:pt x="0" y="5105"/>
                  </a:cubicBezTo>
                  <a:cubicBezTo>
                    <a:pt x="928" y="6381"/>
                    <a:pt x="2575" y="7509"/>
                    <a:pt x="4438" y="7992"/>
                  </a:cubicBezTo>
                  <a:cubicBezTo>
                    <a:pt x="4778" y="8078"/>
                    <a:pt x="5071" y="8118"/>
                    <a:pt x="5326" y="8118"/>
                  </a:cubicBezTo>
                  <a:cubicBezTo>
                    <a:pt x="7878" y="8118"/>
                    <a:pt x="6516" y="4112"/>
                    <a:pt x="8075" y="3242"/>
                  </a:cubicBezTo>
                  <a:cubicBezTo>
                    <a:pt x="9796" y="2277"/>
                    <a:pt x="11414" y="1372"/>
                    <a:pt x="9893" y="259"/>
                  </a:cubicBezTo>
                  <a:cubicBezTo>
                    <a:pt x="9651" y="81"/>
                    <a:pt x="9406" y="1"/>
                    <a:pt x="9155" y="1"/>
                  </a:cubicBezTo>
                  <a:close/>
                </a:path>
              </a:pathLst>
            </a:custGeom>
            <a:gradFill>
              <a:gsLst>
                <a:gs pos="0">
                  <a:srgbClr val="FCE49C"/>
                </a:gs>
                <a:gs pos="100000">
                  <a:srgbClr val="F1BE24"/>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7"/>
            <p:cNvSpPr/>
            <p:nvPr/>
          </p:nvSpPr>
          <p:spPr>
            <a:xfrm>
              <a:off x="677263" y="8122975"/>
              <a:ext cx="181975" cy="168050"/>
            </a:xfrm>
            <a:custGeom>
              <a:rect b="b" l="l" r="r" t="t"/>
              <a:pathLst>
                <a:path extrusionOk="0" h="6722" w="7279">
                  <a:moveTo>
                    <a:pt x="3607" y="1"/>
                  </a:moveTo>
                  <a:cubicBezTo>
                    <a:pt x="2752" y="1"/>
                    <a:pt x="2083" y="258"/>
                    <a:pt x="1743" y="1031"/>
                  </a:cubicBezTo>
                  <a:cubicBezTo>
                    <a:pt x="1020" y="2702"/>
                    <a:pt x="1" y="6722"/>
                    <a:pt x="1022" y="6722"/>
                  </a:cubicBezTo>
                  <a:cubicBezTo>
                    <a:pt x="1207" y="6722"/>
                    <a:pt x="1460" y="6589"/>
                    <a:pt x="1795" y="6286"/>
                  </a:cubicBezTo>
                  <a:cubicBezTo>
                    <a:pt x="2854" y="5326"/>
                    <a:pt x="3924" y="5086"/>
                    <a:pt x="4872" y="5086"/>
                  </a:cubicBezTo>
                  <a:cubicBezTo>
                    <a:pt x="5683" y="5086"/>
                    <a:pt x="6405" y="5262"/>
                    <a:pt x="6952" y="5314"/>
                  </a:cubicBezTo>
                  <a:cubicBezTo>
                    <a:pt x="7279" y="3725"/>
                    <a:pt x="7182" y="2070"/>
                    <a:pt x="6670" y="534"/>
                  </a:cubicBezTo>
                  <a:cubicBezTo>
                    <a:pt x="5555" y="271"/>
                    <a:pt x="4483" y="1"/>
                    <a:pt x="3607" y="1"/>
                  </a:cubicBezTo>
                  <a:close/>
                </a:path>
              </a:pathLst>
            </a:custGeom>
            <a:gradFill>
              <a:gsLst>
                <a:gs pos="0">
                  <a:srgbClr val="FCE49C"/>
                </a:gs>
                <a:gs pos="100000">
                  <a:srgbClr val="F1BE24"/>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7"/>
            <p:cNvSpPr/>
            <p:nvPr/>
          </p:nvSpPr>
          <p:spPr>
            <a:xfrm>
              <a:off x="540663" y="8324575"/>
              <a:ext cx="251250" cy="114375"/>
            </a:xfrm>
            <a:custGeom>
              <a:rect b="b" l="l" r="r" t="t"/>
              <a:pathLst>
                <a:path extrusionOk="0" h="4575" w="10050">
                  <a:moveTo>
                    <a:pt x="3670" y="0"/>
                  </a:moveTo>
                  <a:cubicBezTo>
                    <a:pt x="2957" y="0"/>
                    <a:pt x="2297" y="88"/>
                    <a:pt x="1752" y="292"/>
                  </a:cubicBezTo>
                  <a:cubicBezTo>
                    <a:pt x="231" y="864"/>
                    <a:pt x="1" y="2533"/>
                    <a:pt x="127" y="4003"/>
                  </a:cubicBezTo>
                  <a:cubicBezTo>
                    <a:pt x="965" y="4322"/>
                    <a:pt x="1848" y="4508"/>
                    <a:pt x="2746" y="4574"/>
                  </a:cubicBezTo>
                  <a:cubicBezTo>
                    <a:pt x="3147" y="3610"/>
                    <a:pt x="3503" y="2556"/>
                    <a:pt x="3986" y="2059"/>
                  </a:cubicBezTo>
                  <a:cubicBezTo>
                    <a:pt x="4173" y="1864"/>
                    <a:pt x="4491" y="1787"/>
                    <a:pt x="4892" y="1787"/>
                  </a:cubicBezTo>
                  <a:cubicBezTo>
                    <a:pt x="5988" y="1787"/>
                    <a:pt x="7696" y="2363"/>
                    <a:pt x="8995" y="2689"/>
                  </a:cubicBezTo>
                  <a:cubicBezTo>
                    <a:pt x="9374" y="2400"/>
                    <a:pt x="9722" y="2088"/>
                    <a:pt x="10049" y="1747"/>
                  </a:cubicBezTo>
                  <a:cubicBezTo>
                    <a:pt x="8733" y="889"/>
                    <a:pt x="5936" y="0"/>
                    <a:pt x="3670" y="0"/>
                  </a:cubicBezTo>
                  <a:close/>
                </a:path>
              </a:pathLst>
            </a:custGeom>
            <a:gradFill>
              <a:gsLst>
                <a:gs pos="0">
                  <a:srgbClr val="FCE49C"/>
                </a:gs>
                <a:gs pos="100000">
                  <a:srgbClr val="F1BE24"/>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7"/>
            <p:cNvSpPr/>
            <p:nvPr/>
          </p:nvSpPr>
          <p:spPr>
            <a:xfrm>
              <a:off x="606163" y="7978425"/>
              <a:ext cx="184525" cy="108725"/>
            </a:xfrm>
            <a:custGeom>
              <a:rect b="b" l="l" r="r" t="t"/>
              <a:pathLst>
                <a:path extrusionOk="0" h="4349" w="7381">
                  <a:moveTo>
                    <a:pt x="792" y="1"/>
                  </a:moveTo>
                  <a:cubicBezTo>
                    <a:pt x="783" y="1"/>
                    <a:pt x="774" y="1"/>
                    <a:pt x="765" y="1"/>
                  </a:cubicBezTo>
                  <a:cubicBezTo>
                    <a:pt x="505" y="1"/>
                    <a:pt x="253" y="8"/>
                    <a:pt x="0" y="30"/>
                  </a:cubicBezTo>
                  <a:cubicBezTo>
                    <a:pt x="1485" y="90"/>
                    <a:pt x="3436" y="572"/>
                    <a:pt x="3911" y="2813"/>
                  </a:cubicBezTo>
                  <a:cubicBezTo>
                    <a:pt x="4150" y="3929"/>
                    <a:pt x="4977" y="4349"/>
                    <a:pt x="5764" y="4349"/>
                  </a:cubicBezTo>
                  <a:cubicBezTo>
                    <a:pt x="6595" y="4349"/>
                    <a:pt x="7381" y="3880"/>
                    <a:pt x="7377" y="3266"/>
                  </a:cubicBezTo>
                  <a:cubicBezTo>
                    <a:pt x="7377" y="3073"/>
                    <a:pt x="7347" y="2888"/>
                    <a:pt x="7295" y="2709"/>
                  </a:cubicBezTo>
                  <a:cubicBezTo>
                    <a:pt x="5573" y="979"/>
                    <a:pt x="3231" y="1"/>
                    <a:pt x="792" y="1"/>
                  </a:cubicBezTo>
                  <a:close/>
                </a:path>
              </a:pathLst>
            </a:custGeom>
            <a:gradFill>
              <a:gsLst>
                <a:gs pos="0">
                  <a:srgbClr val="FCE49C"/>
                </a:gs>
                <a:gs pos="100000">
                  <a:srgbClr val="F1BE24"/>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0" name="Google Shape;3810;p77"/>
          <p:cNvSpPr/>
          <p:nvPr/>
        </p:nvSpPr>
        <p:spPr>
          <a:xfrm>
            <a:off x="1393542" y="3541295"/>
            <a:ext cx="841800" cy="111000"/>
          </a:xfrm>
          <a:prstGeom prst="ellipse">
            <a:avLst/>
          </a:prstGeom>
          <a:solidFill>
            <a:srgbClr val="182444">
              <a:alpha val="1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1" name="Google Shape;3811;p77"/>
          <p:cNvGrpSpPr/>
          <p:nvPr/>
        </p:nvGrpSpPr>
        <p:grpSpPr>
          <a:xfrm flipH="1">
            <a:off x="1348283" y="2252185"/>
            <a:ext cx="1157582" cy="1396665"/>
            <a:chOff x="4088376" y="2743331"/>
            <a:chExt cx="1603299" cy="1934439"/>
          </a:xfrm>
        </p:grpSpPr>
        <p:sp>
          <p:nvSpPr>
            <p:cNvPr id="3812" name="Google Shape;3812;p77"/>
            <p:cNvSpPr/>
            <p:nvPr/>
          </p:nvSpPr>
          <p:spPr>
            <a:xfrm rot="4500206">
              <a:off x="4156463" y="3266467"/>
              <a:ext cx="639958" cy="632063"/>
            </a:xfrm>
            <a:custGeom>
              <a:rect b="b" l="l" r="r" t="t"/>
              <a:pathLst>
                <a:path extrusionOk="0" h="42509" w="43040">
                  <a:moveTo>
                    <a:pt x="39427" y="4788"/>
                  </a:moveTo>
                  <a:cubicBezTo>
                    <a:pt x="35804" y="413"/>
                    <a:pt x="29099" y="0"/>
                    <a:pt x="24449" y="3856"/>
                  </a:cubicBezTo>
                  <a:cubicBezTo>
                    <a:pt x="23676" y="4492"/>
                    <a:pt x="22998" y="5222"/>
                    <a:pt x="22415" y="6028"/>
                  </a:cubicBezTo>
                  <a:cubicBezTo>
                    <a:pt x="15996" y="10858"/>
                    <a:pt x="6420" y="20921"/>
                    <a:pt x="795" y="32064"/>
                  </a:cubicBezTo>
                  <a:cubicBezTo>
                    <a:pt x="1" y="33653"/>
                    <a:pt x="181" y="35475"/>
                    <a:pt x="1346" y="36619"/>
                  </a:cubicBezTo>
                  <a:lnTo>
                    <a:pt x="5445" y="41185"/>
                  </a:lnTo>
                  <a:cubicBezTo>
                    <a:pt x="6801" y="42509"/>
                    <a:pt x="9036" y="42509"/>
                    <a:pt x="10636" y="41185"/>
                  </a:cubicBezTo>
                  <a:lnTo>
                    <a:pt x="34046" y="21684"/>
                  </a:lnTo>
                  <a:cubicBezTo>
                    <a:pt x="35328" y="21228"/>
                    <a:pt x="36514" y="20550"/>
                    <a:pt x="37563" y="19682"/>
                  </a:cubicBezTo>
                  <a:cubicBezTo>
                    <a:pt x="42213" y="15826"/>
                    <a:pt x="43039" y="9152"/>
                    <a:pt x="39427" y="4788"/>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7"/>
            <p:cNvSpPr/>
            <p:nvPr/>
          </p:nvSpPr>
          <p:spPr>
            <a:xfrm>
              <a:off x="4546700" y="3431825"/>
              <a:ext cx="1013296" cy="1245945"/>
            </a:xfrm>
            <a:custGeom>
              <a:rect b="b" l="l" r="r" t="t"/>
              <a:pathLst>
                <a:path extrusionOk="0" h="82911" w="68547">
                  <a:moveTo>
                    <a:pt x="65220" y="1"/>
                  </a:moveTo>
                  <a:cubicBezTo>
                    <a:pt x="68546" y="40719"/>
                    <a:pt x="67074" y="53367"/>
                    <a:pt x="64309" y="69436"/>
                  </a:cubicBezTo>
                  <a:cubicBezTo>
                    <a:pt x="64097" y="70644"/>
                    <a:pt x="63186" y="72307"/>
                    <a:pt x="62138" y="73885"/>
                  </a:cubicBezTo>
                  <a:cubicBezTo>
                    <a:pt x="60189" y="76841"/>
                    <a:pt x="56873" y="78620"/>
                    <a:pt x="53325" y="78631"/>
                  </a:cubicBezTo>
                  <a:lnTo>
                    <a:pt x="47488" y="78631"/>
                  </a:lnTo>
                  <a:cubicBezTo>
                    <a:pt x="42001" y="78620"/>
                    <a:pt x="37425" y="74426"/>
                    <a:pt x="36969" y="68949"/>
                  </a:cubicBezTo>
                  <a:lnTo>
                    <a:pt x="36133" y="59151"/>
                  </a:lnTo>
                  <a:lnTo>
                    <a:pt x="34141" y="59108"/>
                  </a:lnTo>
                  <a:lnTo>
                    <a:pt x="32711" y="70443"/>
                  </a:lnTo>
                  <a:cubicBezTo>
                    <a:pt x="30338" y="82910"/>
                    <a:pt x="7786" y="79425"/>
                    <a:pt x="5647" y="71269"/>
                  </a:cubicBezTo>
                  <a:cubicBezTo>
                    <a:pt x="1" y="49776"/>
                    <a:pt x="848" y="1600"/>
                    <a:pt x="2691" y="3857"/>
                  </a:cubicBezTo>
                  <a:cubicBezTo>
                    <a:pt x="8358" y="10805"/>
                    <a:pt x="17320" y="22002"/>
                    <a:pt x="40889" y="18157"/>
                  </a:cubicBezTo>
                  <a:cubicBezTo>
                    <a:pt x="50390" y="16610"/>
                    <a:pt x="55825" y="14937"/>
                    <a:pt x="65220" y="1"/>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7"/>
            <p:cNvSpPr/>
            <p:nvPr/>
          </p:nvSpPr>
          <p:spPr>
            <a:xfrm>
              <a:off x="4662472" y="3846238"/>
              <a:ext cx="540911" cy="325430"/>
            </a:xfrm>
            <a:custGeom>
              <a:rect b="b" l="l" r="r" t="t"/>
              <a:pathLst>
                <a:path extrusionOk="0" h="21885" w="36376">
                  <a:moveTo>
                    <a:pt x="0" y="0"/>
                  </a:moveTo>
                  <a:lnTo>
                    <a:pt x="36376" y="0"/>
                  </a:lnTo>
                  <a:lnTo>
                    <a:pt x="36376" y="11557"/>
                  </a:lnTo>
                  <a:cubicBezTo>
                    <a:pt x="36376" y="17256"/>
                    <a:pt x="31853" y="21885"/>
                    <a:pt x="26270" y="21885"/>
                  </a:cubicBezTo>
                  <a:lnTo>
                    <a:pt x="9491" y="21885"/>
                  </a:lnTo>
                  <a:cubicBezTo>
                    <a:pt x="4248" y="21885"/>
                    <a:pt x="0" y="17542"/>
                    <a:pt x="0" y="12182"/>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7"/>
            <p:cNvSpPr/>
            <p:nvPr/>
          </p:nvSpPr>
          <p:spPr>
            <a:xfrm>
              <a:off x="4468093" y="2743331"/>
              <a:ext cx="1079473" cy="1008260"/>
            </a:xfrm>
            <a:custGeom>
              <a:rect b="b" l="l" r="r" t="t"/>
              <a:pathLst>
                <a:path extrusionOk="0" h="67805" w="72594">
                  <a:moveTo>
                    <a:pt x="43993" y="2448"/>
                  </a:moveTo>
                  <a:cubicBezTo>
                    <a:pt x="63642" y="4450"/>
                    <a:pt x="72593" y="25794"/>
                    <a:pt x="71926" y="39152"/>
                  </a:cubicBezTo>
                  <a:cubicBezTo>
                    <a:pt x="71099" y="55899"/>
                    <a:pt x="59289" y="64818"/>
                    <a:pt x="38177" y="66375"/>
                  </a:cubicBezTo>
                  <a:cubicBezTo>
                    <a:pt x="18930" y="67805"/>
                    <a:pt x="1" y="50338"/>
                    <a:pt x="3264" y="29766"/>
                  </a:cubicBezTo>
                  <a:cubicBezTo>
                    <a:pt x="6187" y="11314"/>
                    <a:pt x="19894" y="1"/>
                    <a:pt x="43993" y="2448"/>
                  </a:cubicBezTo>
                  <a:close/>
                </a:path>
              </a:pathLst>
            </a:custGeom>
            <a:gradFill>
              <a:gsLst>
                <a:gs pos="0">
                  <a:srgbClr val="FFF6DB"/>
                </a:gs>
                <a:gs pos="100000">
                  <a:srgbClr val="FAD25C"/>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7"/>
            <p:cNvSpPr/>
            <p:nvPr/>
          </p:nvSpPr>
          <p:spPr>
            <a:xfrm>
              <a:off x="4504480" y="2872966"/>
              <a:ext cx="920527" cy="701269"/>
            </a:xfrm>
            <a:custGeom>
              <a:rect b="b" l="l" r="r" t="t"/>
              <a:pathLst>
                <a:path extrusionOk="0" h="47160" w="61905">
                  <a:moveTo>
                    <a:pt x="33241" y="2034"/>
                  </a:moveTo>
                  <a:cubicBezTo>
                    <a:pt x="47245" y="2956"/>
                    <a:pt x="61905" y="13697"/>
                    <a:pt x="58039" y="29184"/>
                  </a:cubicBezTo>
                  <a:cubicBezTo>
                    <a:pt x="54172" y="44670"/>
                    <a:pt x="37563" y="47160"/>
                    <a:pt x="24587" y="47043"/>
                  </a:cubicBezTo>
                  <a:cubicBezTo>
                    <a:pt x="11621" y="46926"/>
                    <a:pt x="1" y="36800"/>
                    <a:pt x="3189" y="18400"/>
                  </a:cubicBezTo>
                  <a:cubicBezTo>
                    <a:pt x="6378" y="1"/>
                    <a:pt x="23633" y="1409"/>
                    <a:pt x="33241" y="2034"/>
                  </a:cubicBezTo>
                  <a:close/>
                </a:path>
              </a:pathLst>
            </a:custGeom>
            <a:gradFill>
              <a:gsLst>
                <a:gs pos="0">
                  <a:srgbClr val="627FAD"/>
                </a:gs>
                <a:gs pos="100000">
                  <a:srgbClr val="2E416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7"/>
            <p:cNvSpPr/>
            <p:nvPr/>
          </p:nvSpPr>
          <p:spPr>
            <a:xfrm>
              <a:off x="4533937" y="2895970"/>
              <a:ext cx="861151" cy="656050"/>
            </a:xfrm>
            <a:custGeom>
              <a:rect b="b" l="l" r="r" t="t"/>
              <a:pathLst>
                <a:path extrusionOk="0" h="44119" w="57912">
                  <a:moveTo>
                    <a:pt x="31090" y="1907"/>
                  </a:moveTo>
                  <a:cubicBezTo>
                    <a:pt x="44194" y="2754"/>
                    <a:pt x="57911" y="12817"/>
                    <a:pt x="54289" y="27308"/>
                  </a:cubicBezTo>
                  <a:cubicBezTo>
                    <a:pt x="50666" y="41799"/>
                    <a:pt x="35137" y="44119"/>
                    <a:pt x="22998" y="44002"/>
                  </a:cubicBezTo>
                  <a:cubicBezTo>
                    <a:pt x="10858" y="43886"/>
                    <a:pt x="1" y="34416"/>
                    <a:pt x="2977" y="17213"/>
                  </a:cubicBezTo>
                  <a:cubicBezTo>
                    <a:pt x="5954" y="0"/>
                    <a:pt x="22097" y="1324"/>
                    <a:pt x="31090" y="1907"/>
                  </a:cubicBezTo>
                  <a:close/>
                </a:path>
              </a:pathLst>
            </a:custGeom>
            <a:gradFill>
              <a:gsLst>
                <a:gs pos="0">
                  <a:srgbClr val="D4E5F5">
                    <a:alpha val="41176"/>
                  </a:srgbClr>
                </a:gs>
                <a:gs pos="100000">
                  <a:srgbClr val="70A4D5">
                    <a:alpha val="50588"/>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7"/>
            <p:cNvSpPr/>
            <p:nvPr/>
          </p:nvSpPr>
          <p:spPr>
            <a:xfrm>
              <a:off x="4558820" y="2960070"/>
              <a:ext cx="323854" cy="417564"/>
            </a:xfrm>
            <a:custGeom>
              <a:rect b="b" l="l" r="r" t="t"/>
              <a:pathLst>
                <a:path extrusionOk="0" h="28081" w="21779">
                  <a:moveTo>
                    <a:pt x="16079" y="0"/>
                  </a:moveTo>
                  <a:cubicBezTo>
                    <a:pt x="15245" y="0"/>
                    <a:pt x="14386" y="128"/>
                    <a:pt x="13527" y="475"/>
                  </a:cubicBezTo>
                  <a:cubicBezTo>
                    <a:pt x="0" y="5920"/>
                    <a:pt x="3136" y="24118"/>
                    <a:pt x="3136" y="24118"/>
                  </a:cubicBezTo>
                  <a:lnTo>
                    <a:pt x="9269" y="28080"/>
                  </a:lnTo>
                  <a:lnTo>
                    <a:pt x="9396" y="27995"/>
                  </a:lnTo>
                  <a:cubicBezTo>
                    <a:pt x="9396" y="27995"/>
                    <a:pt x="5222" y="21417"/>
                    <a:pt x="11589" y="13589"/>
                  </a:cubicBezTo>
                  <a:cubicBezTo>
                    <a:pt x="13379" y="11396"/>
                    <a:pt x="17118" y="9606"/>
                    <a:pt x="19035" y="8240"/>
                  </a:cubicBezTo>
                  <a:cubicBezTo>
                    <a:pt x="21779" y="6301"/>
                    <a:pt x="21599" y="973"/>
                    <a:pt x="18506" y="295"/>
                  </a:cubicBezTo>
                  <a:cubicBezTo>
                    <a:pt x="17739" y="130"/>
                    <a:pt x="16922" y="0"/>
                    <a:pt x="16079" y="0"/>
                  </a:cubicBezTo>
                  <a:close/>
                </a:path>
              </a:pathLst>
            </a:custGeom>
            <a:solidFill>
              <a:srgbClr val="FFFFFF">
                <a:alpha val="22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7"/>
            <p:cNvSpPr/>
            <p:nvPr/>
          </p:nvSpPr>
          <p:spPr>
            <a:xfrm>
              <a:off x="4954502" y="2772952"/>
              <a:ext cx="595737" cy="932646"/>
            </a:xfrm>
            <a:custGeom>
              <a:rect b="b" l="l" r="r" t="t"/>
              <a:pathLst>
                <a:path extrusionOk="0" h="62720" w="40063">
                  <a:moveTo>
                    <a:pt x="39395" y="36100"/>
                  </a:moveTo>
                  <a:cubicBezTo>
                    <a:pt x="38569" y="52381"/>
                    <a:pt x="26758" y="61067"/>
                    <a:pt x="5646" y="62582"/>
                  </a:cubicBezTo>
                  <a:cubicBezTo>
                    <a:pt x="3771" y="62720"/>
                    <a:pt x="1875" y="62677"/>
                    <a:pt x="0" y="62466"/>
                  </a:cubicBezTo>
                  <a:cubicBezTo>
                    <a:pt x="20243" y="60675"/>
                    <a:pt x="31556" y="52021"/>
                    <a:pt x="32372" y="36090"/>
                  </a:cubicBezTo>
                  <a:cubicBezTo>
                    <a:pt x="33029" y="23103"/>
                    <a:pt x="24078" y="2341"/>
                    <a:pt x="4428" y="403"/>
                  </a:cubicBezTo>
                  <a:cubicBezTo>
                    <a:pt x="3507" y="307"/>
                    <a:pt x="2574" y="233"/>
                    <a:pt x="1685" y="180"/>
                  </a:cubicBezTo>
                  <a:cubicBezTo>
                    <a:pt x="4947" y="0"/>
                    <a:pt x="8210" y="74"/>
                    <a:pt x="11462" y="413"/>
                  </a:cubicBezTo>
                  <a:cubicBezTo>
                    <a:pt x="31111" y="2352"/>
                    <a:pt x="40062" y="23103"/>
                    <a:pt x="39395" y="3610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7"/>
            <p:cNvSpPr/>
            <p:nvPr/>
          </p:nvSpPr>
          <p:spPr>
            <a:xfrm>
              <a:off x="4563731" y="3444584"/>
              <a:ext cx="957227" cy="288106"/>
            </a:xfrm>
            <a:custGeom>
              <a:rect b="b" l="l" r="r" t="t"/>
              <a:pathLst>
                <a:path extrusionOk="0" h="19375" w="64373">
                  <a:moveTo>
                    <a:pt x="64373" y="6674"/>
                  </a:moveTo>
                  <a:cubicBezTo>
                    <a:pt x="58684" y="12924"/>
                    <a:pt x="47763" y="17118"/>
                    <a:pt x="34141" y="18209"/>
                  </a:cubicBezTo>
                  <a:cubicBezTo>
                    <a:pt x="19629" y="19375"/>
                    <a:pt x="6250" y="15763"/>
                    <a:pt x="1" y="9841"/>
                  </a:cubicBezTo>
                  <a:lnTo>
                    <a:pt x="901" y="4502"/>
                  </a:lnTo>
                  <a:cubicBezTo>
                    <a:pt x="901" y="4502"/>
                    <a:pt x="10371" y="12998"/>
                    <a:pt x="32722" y="11134"/>
                  </a:cubicBezTo>
                  <a:cubicBezTo>
                    <a:pt x="55083" y="9280"/>
                    <a:pt x="64150" y="1"/>
                    <a:pt x="64150" y="1"/>
                  </a:cubicBezTo>
                  <a:close/>
                </a:path>
              </a:pathLst>
            </a:custGeom>
            <a:gradFill>
              <a:gsLst>
                <a:gs pos="0">
                  <a:srgbClr val="627FAD">
                    <a:alpha val="41220"/>
                  </a:srgbClr>
                </a:gs>
                <a:gs pos="100000">
                  <a:srgbClr val="2E416E">
                    <a:alpha val="4122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7"/>
            <p:cNvSpPr/>
            <p:nvPr/>
          </p:nvSpPr>
          <p:spPr>
            <a:xfrm rot="-598336">
              <a:off x="5205776" y="3555593"/>
              <a:ext cx="424514" cy="745981"/>
            </a:xfrm>
            <a:custGeom>
              <a:rect b="b" l="l" r="r" t="t"/>
              <a:pathLst>
                <a:path extrusionOk="0" h="50168" w="28549">
                  <a:moveTo>
                    <a:pt x="19544" y="1208"/>
                  </a:moveTo>
                  <a:cubicBezTo>
                    <a:pt x="25084" y="2415"/>
                    <a:pt x="28548" y="8178"/>
                    <a:pt x="27256" y="14078"/>
                  </a:cubicBezTo>
                  <a:cubicBezTo>
                    <a:pt x="27033" y="15084"/>
                    <a:pt x="20392" y="37933"/>
                    <a:pt x="13072" y="48059"/>
                  </a:cubicBezTo>
                  <a:cubicBezTo>
                    <a:pt x="12034" y="49489"/>
                    <a:pt x="10318" y="50167"/>
                    <a:pt x="8771" y="49648"/>
                  </a:cubicBezTo>
                  <a:lnTo>
                    <a:pt x="2829" y="48112"/>
                  </a:lnTo>
                  <a:cubicBezTo>
                    <a:pt x="1028" y="47519"/>
                    <a:pt x="1" y="45538"/>
                    <a:pt x="446" y="43504"/>
                  </a:cubicBezTo>
                  <a:cubicBezTo>
                    <a:pt x="446" y="43504"/>
                    <a:pt x="6875" y="11069"/>
                    <a:pt x="7172" y="9703"/>
                  </a:cubicBezTo>
                  <a:cubicBezTo>
                    <a:pt x="8464" y="3803"/>
                    <a:pt x="14004" y="0"/>
                    <a:pt x="19544" y="1208"/>
                  </a:cubicBezTo>
                  <a:close/>
                </a:path>
              </a:pathLst>
            </a:custGeom>
            <a:gradFill>
              <a:gsLst>
                <a:gs pos="0">
                  <a:srgbClr val="FFF6DB"/>
                </a:gs>
                <a:gs pos="100000">
                  <a:srgbClr val="FAD25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7"/>
            <p:cNvSpPr/>
            <p:nvPr/>
          </p:nvSpPr>
          <p:spPr>
            <a:xfrm flipH="1">
              <a:off x="4628536" y="3307046"/>
              <a:ext cx="97916" cy="164328"/>
            </a:xfrm>
            <a:custGeom>
              <a:rect b="b" l="l" r="r" t="t"/>
              <a:pathLst>
                <a:path extrusionOk="0" h="16250" w="10763">
                  <a:moveTo>
                    <a:pt x="4640" y="0"/>
                  </a:moveTo>
                  <a:lnTo>
                    <a:pt x="1" y="14301"/>
                  </a:lnTo>
                  <a:lnTo>
                    <a:pt x="3464" y="16250"/>
                  </a:lnTo>
                  <a:cubicBezTo>
                    <a:pt x="3464" y="16250"/>
                    <a:pt x="10763" y="9322"/>
                    <a:pt x="9566" y="5435"/>
                  </a:cubicBezTo>
                  <a:cubicBezTo>
                    <a:pt x="8358" y="1547"/>
                    <a:pt x="4640" y="0"/>
                    <a:pt x="4640" y="0"/>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3" name="Google Shape;3823;p77"/>
          <p:cNvSpPr/>
          <p:nvPr/>
        </p:nvSpPr>
        <p:spPr>
          <a:xfrm>
            <a:off x="2628263" y="1868788"/>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27" name="Shape 3827"/>
        <p:cNvGrpSpPr/>
        <p:nvPr/>
      </p:nvGrpSpPr>
      <p:grpSpPr>
        <a:xfrm>
          <a:off x="0" y="0"/>
          <a:ext cx="0" cy="0"/>
          <a:chOff x="0" y="0"/>
          <a:chExt cx="0" cy="0"/>
        </a:xfrm>
      </p:grpSpPr>
      <p:sp>
        <p:nvSpPr>
          <p:cNvPr id="3828" name="Google Shape;3828;p78"/>
          <p:cNvSpPr txBox="1"/>
          <p:nvPr>
            <p:ph type="title"/>
          </p:nvPr>
        </p:nvSpPr>
        <p:spPr>
          <a:xfrm>
            <a:off x="1001100" y="499810"/>
            <a:ext cx="7141800" cy="47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3829" name="Google Shape;3829;p78"/>
          <p:cNvSpPr txBox="1"/>
          <p:nvPr>
            <p:ph idx="1" type="subTitle"/>
          </p:nvPr>
        </p:nvSpPr>
        <p:spPr>
          <a:xfrm>
            <a:off x="715100" y="1486300"/>
            <a:ext cx="7713900" cy="231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an assortment of alternatives resources whose style fits that of this template</a:t>
            </a:r>
            <a:endParaRPr>
              <a:solidFill>
                <a:schemeClr val="dk1"/>
              </a:solidFill>
            </a:endParaRPr>
          </a:p>
          <a:p>
            <a:pPr indent="0" lvl="0" marL="0" rtl="0" algn="l">
              <a:spcBef>
                <a:spcPts val="1000"/>
              </a:spcBef>
              <a:spcAft>
                <a:spcPts val="0"/>
              </a:spcAft>
              <a:buNone/>
            </a:pPr>
            <a:r>
              <a:rPr b="1" lang="en" sz="2500">
                <a:latin typeface="Unica One"/>
                <a:ea typeface="Unica One"/>
                <a:cs typeface="Unica One"/>
                <a:sym typeface="Unica One"/>
              </a:rPr>
              <a:t>PHOTOS</a:t>
            </a:r>
            <a:r>
              <a:rPr b="1" lang="en" sz="2500">
                <a:latin typeface="Unica One"/>
                <a:ea typeface="Unica One"/>
                <a:cs typeface="Unica One"/>
                <a:sym typeface="Unica One"/>
              </a:rPr>
              <a:t>:</a:t>
            </a:r>
            <a:endParaRPr b="1" sz="2500">
              <a:latin typeface="Unica One"/>
              <a:ea typeface="Unica One"/>
              <a:cs typeface="Unica One"/>
              <a:sym typeface="Unica One"/>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3"/>
              </a:rPr>
              <a:t>Happy girl playing videogame</a:t>
            </a:r>
            <a:endParaRPr>
              <a:solidFill>
                <a:schemeClr val="dk1"/>
              </a:solidFill>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4"/>
              </a:rPr>
              <a:t>Medium shot boy playing videogame </a:t>
            </a:r>
            <a:endParaRPr>
              <a:solidFill>
                <a:schemeClr val="dk1"/>
              </a:solidFill>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5"/>
              </a:rPr>
              <a:t>Happy boy winning videogame </a:t>
            </a:r>
            <a:endParaRPr>
              <a:solidFill>
                <a:schemeClr val="dk1"/>
              </a:solidFill>
            </a:endParaRPr>
          </a:p>
          <a:p>
            <a:pPr indent="0" lvl="0" marL="0" rtl="0" algn="l">
              <a:spcBef>
                <a:spcPts val="1000"/>
              </a:spcBef>
              <a:spcAft>
                <a:spcPts val="0"/>
              </a:spcAft>
              <a:buNone/>
            </a:pPr>
            <a:r>
              <a:rPr b="1" lang="en" sz="2500">
                <a:latin typeface="Unica One"/>
                <a:ea typeface="Unica One"/>
                <a:cs typeface="Unica One"/>
                <a:sym typeface="Unica One"/>
              </a:rPr>
              <a:t>VECTORS:</a:t>
            </a:r>
            <a:endParaRPr b="1" sz="2500">
              <a:latin typeface="Unica One"/>
              <a:ea typeface="Unica One"/>
              <a:cs typeface="Unica One"/>
              <a:sym typeface="Unica One"/>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6"/>
              </a:rPr>
              <a:t>Space sticker collection theme concept</a:t>
            </a:r>
            <a:endParaRPr>
              <a:solidFill>
                <a:schemeClr val="dk1"/>
              </a:solidFill>
            </a:endParaRPr>
          </a:p>
        </p:txBody>
      </p:sp>
      <p:grpSp>
        <p:nvGrpSpPr>
          <p:cNvPr id="3830" name="Google Shape;3830;p78"/>
          <p:cNvGrpSpPr/>
          <p:nvPr/>
        </p:nvGrpSpPr>
        <p:grpSpPr>
          <a:xfrm>
            <a:off x="2576113" y="3965387"/>
            <a:ext cx="882422" cy="507147"/>
            <a:chOff x="1901270" y="2124683"/>
            <a:chExt cx="882422" cy="507147"/>
          </a:xfrm>
        </p:grpSpPr>
        <p:sp>
          <p:nvSpPr>
            <p:cNvPr id="3831" name="Google Shape;3831;p78"/>
            <p:cNvSpPr/>
            <p:nvPr/>
          </p:nvSpPr>
          <p:spPr>
            <a:xfrm>
              <a:off x="1909575" y="2334108"/>
              <a:ext cx="319192" cy="297721"/>
            </a:xfrm>
            <a:custGeom>
              <a:rect b="b" l="l" r="r" t="t"/>
              <a:pathLst>
                <a:path extrusionOk="0" h="23947" w="25674">
                  <a:moveTo>
                    <a:pt x="24535" y="0"/>
                  </a:moveTo>
                  <a:lnTo>
                    <a:pt x="16841" y="5496"/>
                  </a:lnTo>
                  <a:cubicBezTo>
                    <a:pt x="15742" y="3965"/>
                    <a:pt x="15977" y="2434"/>
                    <a:pt x="16291" y="1924"/>
                  </a:cubicBezTo>
                  <a:lnTo>
                    <a:pt x="16291" y="1924"/>
                  </a:lnTo>
                  <a:cubicBezTo>
                    <a:pt x="16213" y="2002"/>
                    <a:pt x="15428" y="3415"/>
                    <a:pt x="10835" y="6360"/>
                  </a:cubicBezTo>
                  <a:cubicBezTo>
                    <a:pt x="0" y="13347"/>
                    <a:pt x="236" y="23515"/>
                    <a:pt x="236" y="23946"/>
                  </a:cubicBezTo>
                  <a:lnTo>
                    <a:pt x="9696" y="23593"/>
                  </a:lnTo>
                  <a:cubicBezTo>
                    <a:pt x="9696" y="23554"/>
                    <a:pt x="9696" y="18333"/>
                    <a:pt x="15938" y="14289"/>
                  </a:cubicBezTo>
                  <a:cubicBezTo>
                    <a:pt x="21866" y="10442"/>
                    <a:pt x="24771" y="7380"/>
                    <a:pt x="25399" y="4279"/>
                  </a:cubicBezTo>
                  <a:cubicBezTo>
                    <a:pt x="25674" y="2787"/>
                    <a:pt x="25399" y="1256"/>
                    <a:pt x="24535" y="0"/>
                  </a:cubicBezTo>
                  <a:close/>
                </a:path>
              </a:pathLst>
            </a:custGeom>
            <a:gradFill>
              <a:gsLst>
                <a:gs pos="0">
                  <a:srgbClr val="D6A8E0"/>
                </a:gs>
                <a:gs pos="100000">
                  <a:srgbClr val="A44FB7"/>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8"/>
            <p:cNvSpPr/>
            <p:nvPr/>
          </p:nvSpPr>
          <p:spPr>
            <a:xfrm>
              <a:off x="2370299" y="2266749"/>
              <a:ext cx="392892" cy="14658"/>
            </a:xfrm>
            <a:custGeom>
              <a:rect b="b" l="l" r="r" t="t"/>
              <a:pathLst>
                <a:path extrusionOk="0" h="1179" w="31602">
                  <a:moveTo>
                    <a:pt x="0" y="1"/>
                  </a:moveTo>
                  <a:lnTo>
                    <a:pt x="0" y="1178"/>
                  </a:lnTo>
                  <a:lnTo>
                    <a:pt x="31601" y="1178"/>
                  </a:lnTo>
                  <a:lnTo>
                    <a:pt x="316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8"/>
            <p:cNvSpPr/>
            <p:nvPr/>
          </p:nvSpPr>
          <p:spPr>
            <a:xfrm>
              <a:off x="2742192" y="2253571"/>
              <a:ext cx="41500" cy="41015"/>
            </a:xfrm>
            <a:custGeom>
              <a:rect b="b" l="l" r="r" t="t"/>
              <a:pathLst>
                <a:path extrusionOk="0" h="3299" w="3338">
                  <a:moveTo>
                    <a:pt x="1688" y="1"/>
                  </a:moveTo>
                  <a:cubicBezTo>
                    <a:pt x="746" y="1"/>
                    <a:pt x="0" y="747"/>
                    <a:pt x="0" y="1650"/>
                  </a:cubicBezTo>
                  <a:cubicBezTo>
                    <a:pt x="0" y="2553"/>
                    <a:pt x="746" y="3298"/>
                    <a:pt x="1688" y="3298"/>
                  </a:cubicBezTo>
                  <a:cubicBezTo>
                    <a:pt x="2591" y="3298"/>
                    <a:pt x="3337" y="2553"/>
                    <a:pt x="3337" y="1650"/>
                  </a:cubicBezTo>
                  <a:cubicBezTo>
                    <a:pt x="3337" y="747"/>
                    <a:pt x="2591" y="1"/>
                    <a:pt x="1688" y="1"/>
                  </a:cubicBezTo>
                  <a:close/>
                </a:path>
              </a:pathLst>
            </a:custGeom>
            <a:gradFill>
              <a:gsLst>
                <a:gs pos="0">
                  <a:srgbClr val="FFF2CC"/>
                </a:gs>
                <a:gs pos="100000">
                  <a:srgbClr val="FFD966"/>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8"/>
            <p:cNvSpPr/>
            <p:nvPr/>
          </p:nvSpPr>
          <p:spPr>
            <a:xfrm>
              <a:off x="2743659" y="2281394"/>
              <a:ext cx="39050" cy="14285"/>
            </a:xfrm>
            <a:custGeom>
              <a:rect b="b" l="l" r="r" t="t"/>
              <a:pathLst>
                <a:path extrusionOk="0" h="1149" w="3141">
                  <a:moveTo>
                    <a:pt x="0" y="0"/>
                  </a:moveTo>
                  <a:lnTo>
                    <a:pt x="0" y="0"/>
                  </a:lnTo>
                  <a:cubicBezTo>
                    <a:pt x="236" y="766"/>
                    <a:pt x="893" y="1149"/>
                    <a:pt x="1556" y="1149"/>
                  </a:cubicBezTo>
                  <a:cubicBezTo>
                    <a:pt x="2218" y="1149"/>
                    <a:pt x="2885" y="766"/>
                    <a:pt x="3141" y="0"/>
                  </a:cubicBezTo>
                  <a:lnTo>
                    <a:pt x="3141" y="0"/>
                  </a:lnTo>
                  <a:cubicBezTo>
                    <a:pt x="2650" y="275"/>
                    <a:pt x="2110" y="413"/>
                    <a:pt x="1570" y="413"/>
                  </a:cubicBezTo>
                  <a:cubicBezTo>
                    <a:pt x="1031" y="413"/>
                    <a:pt x="491" y="275"/>
                    <a:pt x="0"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8"/>
            <p:cNvSpPr/>
            <p:nvPr/>
          </p:nvSpPr>
          <p:spPr>
            <a:xfrm>
              <a:off x="1901270" y="2234051"/>
              <a:ext cx="80053" cy="80053"/>
            </a:xfrm>
            <a:custGeom>
              <a:rect b="b" l="l" r="r" t="t"/>
              <a:pathLst>
                <a:path extrusionOk="0" h="6439" w="6439">
                  <a:moveTo>
                    <a:pt x="3220" y="1"/>
                  </a:moveTo>
                  <a:cubicBezTo>
                    <a:pt x="1453" y="1"/>
                    <a:pt x="1" y="1453"/>
                    <a:pt x="1" y="3220"/>
                  </a:cubicBezTo>
                  <a:cubicBezTo>
                    <a:pt x="1" y="4986"/>
                    <a:pt x="1453" y="6439"/>
                    <a:pt x="3220" y="6439"/>
                  </a:cubicBezTo>
                  <a:cubicBezTo>
                    <a:pt x="4986" y="6439"/>
                    <a:pt x="6439" y="4986"/>
                    <a:pt x="6439" y="3220"/>
                  </a:cubicBezTo>
                  <a:cubicBezTo>
                    <a:pt x="6439" y="1453"/>
                    <a:pt x="4986" y="1"/>
                    <a:pt x="3220" y="1"/>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8"/>
            <p:cNvSpPr/>
            <p:nvPr/>
          </p:nvSpPr>
          <p:spPr>
            <a:xfrm>
              <a:off x="1925675" y="2234051"/>
              <a:ext cx="55648" cy="80053"/>
            </a:xfrm>
            <a:custGeom>
              <a:rect b="b" l="l" r="r" t="t"/>
              <a:pathLst>
                <a:path extrusionOk="0" h="6439" w="4476">
                  <a:moveTo>
                    <a:pt x="1257" y="1"/>
                  </a:moveTo>
                  <a:cubicBezTo>
                    <a:pt x="1061" y="1"/>
                    <a:pt x="825" y="1"/>
                    <a:pt x="629" y="79"/>
                  </a:cubicBezTo>
                  <a:cubicBezTo>
                    <a:pt x="1" y="2120"/>
                    <a:pt x="1" y="4319"/>
                    <a:pt x="629" y="6399"/>
                  </a:cubicBezTo>
                  <a:cubicBezTo>
                    <a:pt x="825" y="6439"/>
                    <a:pt x="1061" y="6439"/>
                    <a:pt x="1257" y="6439"/>
                  </a:cubicBezTo>
                  <a:cubicBezTo>
                    <a:pt x="3063" y="6439"/>
                    <a:pt x="4476" y="4986"/>
                    <a:pt x="4476" y="3220"/>
                  </a:cubicBezTo>
                  <a:cubicBezTo>
                    <a:pt x="4476" y="1453"/>
                    <a:pt x="3023" y="1"/>
                    <a:pt x="1257" y="1"/>
                  </a:cubicBezTo>
                  <a:close/>
                </a:path>
              </a:pathLst>
            </a:custGeom>
            <a:gradFill>
              <a:gsLst>
                <a:gs pos="0">
                  <a:srgbClr val="FFF2CC"/>
                </a:gs>
                <a:gs pos="100000">
                  <a:srgbClr val="FFD966"/>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8"/>
            <p:cNvSpPr/>
            <p:nvPr/>
          </p:nvSpPr>
          <p:spPr>
            <a:xfrm>
              <a:off x="2018894" y="2334108"/>
              <a:ext cx="209873" cy="114217"/>
            </a:xfrm>
            <a:custGeom>
              <a:rect b="b" l="l" r="r" t="t"/>
              <a:pathLst>
                <a:path extrusionOk="0" h="9187" w="16881">
                  <a:moveTo>
                    <a:pt x="15742" y="0"/>
                  </a:moveTo>
                  <a:lnTo>
                    <a:pt x="8048" y="5496"/>
                  </a:lnTo>
                  <a:cubicBezTo>
                    <a:pt x="7263" y="4475"/>
                    <a:pt x="7027" y="3141"/>
                    <a:pt x="7459" y="1963"/>
                  </a:cubicBezTo>
                  <a:lnTo>
                    <a:pt x="7459" y="1963"/>
                  </a:lnTo>
                  <a:cubicBezTo>
                    <a:pt x="7341" y="2159"/>
                    <a:pt x="6321" y="3572"/>
                    <a:pt x="2042" y="6320"/>
                  </a:cubicBezTo>
                  <a:cubicBezTo>
                    <a:pt x="1296" y="6791"/>
                    <a:pt x="629" y="7302"/>
                    <a:pt x="1" y="7773"/>
                  </a:cubicBezTo>
                  <a:cubicBezTo>
                    <a:pt x="746" y="8008"/>
                    <a:pt x="1532" y="8165"/>
                    <a:pt x="2356" y="8244"/>
                  </a:cubicBezTo>
                  <a:lnTo>
                    <a:pt x="13740" y="9186"/>
                  </a:lnTo>
                  <a:cubicBezTo>
                    <a:pt x="15350" y="7459"/>
                    <a:pt x="16292" y="5889"/>
                    <a:pt x="16606" y="4279"/>
                  </a:cubicBezTo>
                  <a:cubicBezTo>
                    <a:pt x="16881" y="2787"/>
                    <a:pt x="16606" y="1256"/>
                    <a:pt x="157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8"/>
            <p:cNvSpPr/>
            <p:nvPr/>
          </p:nvSpPr>
          <p:spPr>
            <a:xfrm>
              <a:off x="2182394" y="2376565"/>
              <a:ext cx="84926" cy="106472"/>
            </a:xfrm>
            <a:custGeom>
              <a:rect b="b" l="l" r="r" t="t"/>
              <a:pathLst>
                <a:path extrusionOk="0" h="8564" w="6831">
                  <a:moveTo>
                    <a:pt x="6831" y="0"/>
                  </a:moveTo>
                  <a:lnTo>
                    <a:pt x="275" y="1296"/>
                  </a:lnTo>
                  <a:cubicBezTo>
                    <a:pt x="275" y="1296"/>
                    <a:pt x="0" y="5771"/>
                    <a:pt x="3494" y="8284"/>
                  </a:cubicBezTo>
                  <a:cubicBezTo>
                    <a:pt x="3756" y="8478"/>
                    <a:pt x="4045" y="8564"/>
                    <a:pt x="4326" y="8564"/>
                  </a:cubicBezTo>
                  <a:cubicBezTo>
                    <a:pt x="5182" y="8564"/>
                    <a:pt x="5968" y="7767"/>
                    <a:pt x="5732" y="6792"/>
                  </a:cubicBezTo>
                  <a:cubicBezTo>
                    <a:pt x="5261" y="4476"/>
                    <a:pt x="5614" y="2042"/>
                    <a:pt x="6831" y="0"/>
                  </a:cubicBezTo>
                  <a:close/>
                </a:path>
              </a:pathLst>
            </a:custGeom>
            <a:gradFill>
              <a:gsLst>
                <a:gs pos="0">
                  <a:srgbClr val="FFF2CC">
                    <a:alpha val="6150"/>
                  </a:srgbClr>
                </a:gs>
                <a:gs pos="100000">
                  <a:srgbClr val="FFD966">
                    <a:alpha val="6150"/>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8"/>
            <p:cNvSpPr/>
            <p:nvPr/>
          </p:nvSpPr>
          <p:spPr>
            <a:xfrm>
              <a:off x="1941290" y="2124683"/>
              <a:ext cx="512468" cy="299213"/>
            </a:xfrm>
            <a:custGeom>
              <a:rect b="b" l="l" r="r" t="t"/>
              <a:pathLst>
                <a:path extrusionOk="0" h="24067" w="41220">
                  <a:moveTo>
                    <a:pt x="29250" y="0"/>
                  </a:moveTo>
                  <a:cubicBezTo>
                    <a:pt x="28912" y="0"/>
                    <a:pt x="28570" y="15"/>
                    <a:pt x="28226" y="43"/>
                  </a:cubicBezTo>
                  <a:lnTo>
                    <a:pt x="9697" y="1496"/>
                  </a:lnTo>
                  <a:cubicBezTo>
                    <a:pt x="4240" y="1967"/>
                    <a:pt x="1" y="6521"/>
                    <a:pt x="1" y="12017"/>
                  </a:cubicBezTo>
                  <a:cubicBezTo>
                    <a:pt x="1" y="17512"/>
                    <a:pt x="4240" y="22105"/>
                    <a:pt x="9697" y="22537"/>
                  </a:cubicBezTo>
                  <a:lnTo>
                    <a:pt x="28226" y="24029"/>
                  </a:lnTo>
                  <a:cubicBezTo>
                    <a:pt x="28549" y="24054"/>
                    <a:pt x="28870" y="24067"/>
                    <a:pt x="29188" y="24067"/>
                  </a:cubicBezTo>
                  <a:cubicBezTo>
                    <a:pt x="35789" y="24067"/>
                    <a:pt x="41220" y="18721"/>
                    <a:pt x="41220" y="12017"/>
                  </a:cubicBezTo>
                  <a:cubicBezTo>
                    <a:pt x="41220" y="5334"/>
                    <a:pt x="35823" y="0"/>
                    <a:pt x="29250" y="0"/>
                  </a:cubicBezTo>
                  <a:close/>
                </a:path>
              </a:pathLst>
            </a:custGeom>
            <a:gradFill>
              <a:gsLst>
                <a:gs pos="0">
                  <a:srgbClr val="D6A8E0"/>
                </a:gs>
                <a:gs pos="100000">
                  <a:srgbClr val="A44FB7"/>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8"/>
            <p:cNvSpPr/>
            <p:nvPr/>
          </p:nvSpPr>
          <p:spPr>
            <a:xfrm>
              <a:off x="1945869" y="2311175"/>
              <a:ext cx="497452" cy="112750"/>
            </a:xfrm>
            <a:custGeom>
              <a:rect b="b" l="l" r="r" t="t"/>
              <a:pathLst>
                <a:path extrusionOk="0" h="9069" w="39964">
                  <a:moveTo>
                    <a:pt x="1" y="0"/>
                  </a:moveTo>
                  <a:lnTo>
                    <a:pt x="1" y="0"/>
                  </a:lnTo>
                  <a:cubicBezTo>
                    <a:pt x="1257" y="4201"/>
                    <a:pt x="4947" y="7184"/>
                    <a:pt x="9305" y="7537"/>
                  </a:cubicBezTo>
                  <a:lnTo>
                    <a:pt x="27834" y="9029"/>
                  </a:lnTo>
                  <a:cubicBezTo>
                    <a:pt x="28148" y="9068"/>
                    <a:pt x="28462" y="9068"/>
                    <a:pt x="28815" y="9068"/>
                  </a:cubicBezTo>
                  <a:cubicBezTo>
                    <a:pt x="33722" y="9068"/>
                    <a:pt x="38158" y="6046"/>
                    <a:pt x="39964" y="1492"/>
                  </a:cubicBezTo>
                  <a:lnTo>
                    <a:pt x="39964" y="1492"/>
                  </a:lnTo>
                  <a:cubicBezTo>
                    <a:pt x="34821" y="4240"/>
                    <a:pt x="28265" y="5889"/>
                    <a:pt x="21239" y="5889"/>
                  </a:cubicBezTo>
                  <a:cubicBezTo>
                    <a:pt x="12995" y="5889"/>
                    <a:pt x="5536" y="3651"/>
                    <a:pt x="1"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8"/>
            <p:cNvSpPr/>
            <p:nvPr/>
          </p:nvSpPr>
          <p:spPr>
            <a:xfrm>
              <a:off x="2486455" y="2180368"/>
              <a:ext cx="67359" cy="187917"/>
            </a:xfrm>
            <a:custGeom>
              <a:rect b="b" l="l" r="r" t="t"/>
              <a:pathLst>
                <a:path extrusionOk="0" h="15115" w="5418">
                  <a:moveTo>
                    <a:pt x="4907" y="0"/>
                  </a:moveTo>
                  <a:cubicBezTo>
                    <a:pt x="2198" y="0"/>
                    <a:pt x="0" y="2199"/>
                    <a:pt x="0" y="4907"/>
                  </a:cubicBezTo>
                  <a:lnTo>
                    <a:pt x="0" y="10207"/>
                  </a:lnTo>
                  <a:cubicBezTo>
                    <a:pt x="0" y="12916"/>
                    <a:pt x="2198" y="15114"/>
                    <a:pt x="4907" y="15114"/>
                  </a:cubicBezTo>
                  <a:lnTo>
                    <a:pt x="5417" y="15114"/>
                  </a:lnTo>
                  <a:lnTo>
                    <a:pt x="5417" y="0"/>
                  </a:lnTo>
                  <a:close/>
                </a:path>
              </a:pathLst>
            </a:custGeom>
            <a:gradFill>
              <a:gsLst>
                <a:gs pos="0">
                  <a:srgbClr val="FFF2CC"/>
                </a:gs>
                <a:gs pos="100000">
                  <a:srgbClr val="FFD966"/>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8"/>
            <p:cNvSpPr/>
            <p:nvPr/>
          </p:nvSpPr>
          <p:spPr>
            <a:xfrm>
              <a:off x="2585530" y="2180368"/>
              <a:ext cx="67359" cy="187917"/>
            </a:xfrm>
            <a:custGeom>
              <a:rect b="b" l="l" r="r" t="t"/>
              <a:pathLst>
                <a:path extrusionOk="0" h="15115" w="5418">
                  <a:moveTo>
                    <a:pt x="4907" y="0"/>
                  </a:moveTo>
                  <a:cubicBezTo>
                    <a:pt x="2198" y="0"/>
                    <a:pt x="0" y="2199"/>
                    <a:pt x="0" y="4907"/>
                  </a:cubicBezTo>
                  <a:lnTo>
                    <a:pt x="0" y="10207"/>
                  </a:lnTo>
                  <a:cubicBezTo>
                    <a:pt x="0" y="12916"/>
                    <a:pt x="2198" y="15114"/>
                    <a:pt x="4907" y="15114"/>
                  </a:cubicBezTo>
                  <a:lnTo>
                    <a:pt x="5417" y="15114"/>
                  </a:lnTo>
                  <a:lnTo>
                    <a:pt x="5417" y="0"/>
                  </a:lnTo>
                  <a:close/>
                </a:path>
              </a:pathLst>
            </a:custGeom>
            <a:gradFill>
              <a:gsLst>
                <a:gs pos="0">
                  <a:srgbClr val="FFF2CC"/>
                </a:gs>
                <a:gs pos="100000">
                  <a:srgbClr val="FFD966"/>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8"/>
            <p:cNvSpPr/>
            <p:nvPr/>
          </p:nvSpPr>
          <p:spPr>
            <a:xfrm>
              <a:off x="2494600" y="2330030"/>
              <a:ext cx="57600" cy="38566"/>
            </a:xfrm>
            <a:custGeom>
              <a:rect b="b" l="l" r="r" t="t"/>
              <a:pathLst>
                <a:path extrusionOk="0" h="3102" w="4633">
                  <a:moveTo>
                    <a:pt x="4632" y="1"/>
                  </a:moveTo>
                  <a:cubicBezTo>
                    <a:pt x="3887" y="629"/>
                    <a:pt x="2905" y="982"/>
                    <a:pt x="1924" y="982"/>
                  </a:cubicBezTo>
                  <a:cubicBezTo>
                    <a:pt x="1256" y="982"/>
                    <a:pt x="589" y="825"/>
                    <a:pt x="0" y="511"/>
                  </a:cubicBezTo>
                  <a:lnTo>
                    <a:pt x="0" y="511"/>
                  </a:lnTo>
                  <a:cubicBezTo>
                    <a:pt x="982" y="2120"/>
                    <a:pt x="2748" y="3102"/>
                    <a:pt x="4632" y="3102"/>
                  </a:cubicBezTo>
                  <a:lnTo>
                    <a:pt x="4632" y="1"/>
                  </a:ln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8"/>
            <p:cNvSpPr/>
            <p:nvPr/>
          </p:nvSpPr>
          <p:spPr>
            <a:xfrm>
              <a:off x="2593674" y="2329222"/>
              <a:ext cx="57600" cy="38566"/>
            </a:xfrm>
            <a:custGeom>
              <a:rect b="b" l="l" r="r" t="t"/>
              <a:pathLst>
                <a:path extrusionOk="0" h="3102" w="4633">
                  <a:moveTo>
                    <a:pt x="4632" y="1"/>
                  </a:moveTo>
                  <a:cubicBezTo>
                    <a:pt x="3847" y="629"/>
                    <a:pt x="2905" y="982"/>
                    <a:pt x="1924" y="982"/>
                  </a:cubicBezTo>
                  <a:cubicBezTo>
                    <a:pt x="1256" y="982"/>
                    <a:pt x="589" y="825"/>
                    <a:pt x="0" y="511"/>
                  </a:cubicBezTo>
                  <a:lnTo>
                    <a:pt x="0" y="511"/>
                  </a:lnTo>
                  <a:cubicBezTo>
                    <a:pt x="982" y="2120"/>
                    <a:pt x="2748" y="3102"/>
                    <a:pt x="4632" y="3102"/>
                  </a:cubicBezTo>
                  <a:lnTo>
                    <a:pt x="4632" y="1"/>
                  </a:ln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5" name="Google Shape;3845;p78"/>
          <p:cNvGrpSpPr/>
          <p:nvPr/>
        </p:nvGrpSpPr>
        <p:grpSpPr>
          <a:xfrm>
            <a:off x="950664" y="3832763"/>
            <a:ext cx="876069" cy="772394"/>
            <a:chOff x="2407870" y="1193526"/>
            <a:chExt cx="876069" cy="772394"/>
          </a:xfrm>
        </p:grpSpPr>
        <p:sp>
          <p:nvSpPr>
            <p:cNvPr id="3846" name="Google Shape;3846;p78"/>
            <p:cNvSpPr/>
            <p:nvPr/>
          </p:nvSpPr>
          <p:spPr>
            <a:xfrm>
              <a:off x="2863222" y="1293570"/>
              <a:ext cx="405585" cy="82987"/>
            </a:xfrm>
            <a:custGeom>
              <a:rect b="b" l="l" r="r" t="t"/>
              <a:pathLst>
                <a:path extrusionOk="0" h="6675" w="32623">
                  <a:moveTo>
                    <a:pt x="1" y="1"/>
                  </a:moveTo>
                  <a:lnTo>
                    <a:pt x="1" y="6674"/>
                  </a:lnTo>
                  <a:lnTo>
                    <a:pt x="29011" y="6085"/>
                  </a:lnTo>
                  <a:cubicBezTo>
                    <a:pt x="31053" y="6085"/>
                    <a:pt x="32623" y="5536"/>
                    <a:pt x="32623" y="4908"/>
                  </a:cubicBezTo>
                  <a:lnTo>
                    <a:pt x="32623" y="1650"/>
                  </a:lnTo>
                  <a:cubicBezTo>
                    <a:pt x="32623" y="1021"/>
                    <a:pt x="31013" y="472"/>
                    <a:pt x="28933" y="472"/>
                  </a:cubicBezTo>
                  <a:lnTo>
                    <a:pt x="1" y="1"/>
                  </a:ln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8"/>
            <p:cNvSpPr/>
            <p:nvPr/>
          </p:nvSpPr>
          <p:spPr>
            <a:xfrm>
              <a:off x="2863222" y="1336040"/>
              <a:ext cx="405585" cy="39535"/>
            </a:xfrm>
            <a:custGeom>
              <a:rect b="b" l="l" r="r" t="t"/>
              <a:pathLst>
                <a:path extrusionOk="0" h="3180" w="32623">
                  <a:moveTo>
                    <a:pt x="32623" y="0"/>
                  </a:moveTo>
                  <a:cubicBezTo>
                    <a:pt x="26028" y="1021"/>
                    <a:pt x="19393" y="1492"/>
                    <a:pt x="12720" y="1492"/>
                  </a:cubicBezTo>
                  <a:cubicBezTo>
                    <a:pt x="8284" y="1492"/>
                    <a:pt x="4005" y="1256"/>
                    <a:pt x="1" y="903"/>
                  </a:cubicBezTo>
                  <a:lnTo>
                    <a:pt x="1" y="3180"/>
                  </a:lnTo>
                  <a:lnTo>
                    <a:pt x="28972" y="2630"/>
                  </a:lnTo>
                  <a:cubicBezTo>
                    <a:pt x="31053" y="2591"/>
                    <a:pt x="32623" y="2081"/>
                    <a:pt x="32623" y="1453"/>
                  </a:cubicBezTo>
                  <a:lnTo>
                    <a:pt x="32623" y="0"/>
                  </a:ln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8"/>
            <p:cNvSpPr/>
            <p:nvPr/>
          </p:nvSpPr>
          <p:spPr>
            <a:xfrm>
              <a:off x="2672881" y="1264292"/>
              <a:ext cx="415842" cy="141544"/>
            </a:xfrm>
            <a:custGeom>
              <a:rect b="b" l="l" r="r" t="t"/>
              <a:pathLst>
                <a:path extrusionOk="0" h="11385" w="33448">
                  <a:moveTo>
                    <a:pt x="1" y="0"/>
                  </a:moveTo>
                  <a:lnTo>
                    <a:pt x="1" y="11385"/>
                  </a:lnTo>
                  <a:lnTo>
                    <a:pt x="29679" y="10403"/>
                  </a:lnTo>
                  <a:cubicBezTo>
                    <a:pt x="31798" y="10364"/>
                    <a:pt x="33447" y="9461"/>
                    <a:pt x="33447" y="8401"/>
                  </a:cubicBezTo>
                  <a:lnTo>
                    <a:pt x="33447" y="2788"/>
                  </a:lnTo>
                  <a:cubicBezTo>
                    <a:pt x="33447" y="1728"/>
                    <a:pt x="31759" y="825"/>
                    <a:pt x="29639" y="785"/>
                  </a:cubicBezTo>
                  <a:lnTo>
                    <a:pt x="1" y="0"/>
                  </a:ln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8"/>
            <p:cNvSpPr/>
            <p:nvPr/>
          </p:nvSpPr>
          <p:spPr>
            <a:xfrm>
              <a:off x="2672881" y="1344817"/>
              <a:ext cx="415842" cy="62971"/>
            </a:xfrm>
            <a:custGeom>
              <a:rect b="b" l="l" r="r" t="t"/>
              <a:pathLst>
                <a:path extrusionOk="0" h="5065" w="33448">
                  <a:moveTo>
                    <a:pt x="33447" y="1"/>
                  </a:moveTo>
                  <a:cubicBezTo>
                    <a:pt x="26880" y="1729"/>
                    <a:pt x="20126" y="2593"/>
                    <a:pt x="13367" y="2593"/>
                  </a:cubicBezTo>
                  <a:cubicBezTo>
                    <a:pt x="13217" y="2593"/>
                    <a:pt x="13066" y="2592"/>
                    <a:pt x="12916" y="2592"/>
                  </a:cubicBezTo>
                  <a:cubicBezTo>
                    <a:pt x="8598" y="2592"/>
                    <a:pt x="4280" y="2278"/>
                    <a:pt x="1" y="1610"/>
                  </a:cubicBezTo>
                  <a:lnTo>
                    <a:pt x="1" y="5065"/>
                  </a:lnTo>
                  <a:lnTo>
                    <a:pt x="29679" y="4083"/>
                  </a:lnTo>
                  <a:cubicBezTo>
                    <a:pt x="31798" y="4005"/>
                    <a:pt x="33447" y="3141"/>
                    <a:pt x="33447" y="2042"/>
                  </a:cubicBezTo>
                  <a:lnTo>
                    <a:pt x="33447" y="1"/>
                  </a:ln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8"/>
            <p:cNvSpPr/>
            <p:nvPr/>
          </p:nvSpPr>
          <p:spPr>
            <a:xfrm>
              <a:off x="2713883" y="1500509"/>
              <a:ext cx="357049" cy="465411"/>
            </a:xfrm>
            <a:custGeom>
              <a:rect b="b" l="l" r="r" t="t"/>
              <a:pathLst>
                <a:path extrusionOk="0" h="37435" w="28719">
                  <a:moveTo>
                    <a:pt x="14290" y="0"/>
                  </a:moveTo>
                  <a:lnTo>
                    <a:pt x="79" y="36980"/>
                  </a:lnTo>
                  <a:cubicBezTo>
                    <a:pt x="0" y="37137"/>
                    <a:pt x="79" y="37333"/>
                    <a:pt x="275" y="37412"/>
                  </a:cubicBezTo>
                  <a:lnTo>
                    <a:pt x="393" y="37412"/>
                  </a:lnTo>
                  <a:cubicBezTo>
                    <a:pt x="511" y="37412"/>
                    <a:pt x="629" y="37333"/>
                    <a:pt x="707" y="37176"/>
                  </a:cubicBezTo>
                  <a:lnTo>
                    <a:pt x="14329" y="1806"/>
                  </a:lnTo>
                  <a:lnTo>
                    <a:pt x="27990" y="37215"/>
                  </a:lnTo>
                  <a:cubicBezTo>
                    <a:pt x="28047" y="37371"/>
                    <a:pt x="28164" y="37434"/>
                    <a:pt x="28284" y="37434"/>
                  </a:cubicBezTo>
                  <a:cubicBezTo>
                    <a:pt x="28497" y="37434"/>
                    <a:pt x="28719" y="37231"/>
                    <a:pt x="28618" y="36980"/>
                  </a:cubicBezTo>
                  <a:lnTo>
                    <a:pt x="142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8"/>
            <p:cNvSpPr/>
            <p:nvPr/>
          </p:nvSpPr>
          <p:spPr>
            <a:xfrm>
              <a:off x="2437645" y="1213045"/>
              <a:ext cx="363613" cy="242571"/>
            </a:xfrm>
            <a:custGeom>
              <a:rect b="b" l="l" r="r" t="t"/>
              <a:pathLst>
                <a:path extrusionOk="0" h="19511" w="29247">
                  <a:moveTo>
                    <a:pt x="0" y="0"/>
                  </a:moveTo>
                  <a:lnTo>
                    <a:pt x="0" y="19511"/>
                  </a:lnTo>
                  <a:lnTo>
                    <a:pt x="25988" y="17862"/>
                  </a:lnTo>
                  <a:cubicBezTo>
                    <a:pt x="27833" y="17744"/>
                    <a:pt x="29246" y="16213"/>
                    <a:pt x="29246" y="14368"/>
                  </a:cubicBezTo>
                  <a:lnTo>
                    <a:pt x="29246" y="4829"/>
                  </a:lnTo>
                  <a:cubicBezTo>
                    <a:pt x="29246" y="2945"/>
                    <a:pt x="27794" y="1414"/>
                    <a:pt x="25949" y="1335"/>
                  </a:cubicBezTo>
                  <a:lnTo>
                    <a:pt x="0" y="0"/>
                  </a:ln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8"/>
            <p:cNvSpPr/>
            <p:nvPr/>
          </p:nvSpPr>
          <p:spPr>
            <a:xfrm>
              <a:off x="2437645" y="1390208"/>
              <a:ext cx="364098" cy="62001"/>
            </a:xfrm>
            <a:custGeom>
              <a:rect b="b" l="l" r="r" t="t"/>
              <a:pathLst>
                <a:path extrusionOk="0" h="4987" w="29286">
                  <a:moveTo>
                    <a:pt x="29286" y="0"/>
                  </a:moveTo>
                  <a:lnTo>
                    <a:pt x="29286" y="0"/>
                  </a:lnTo>
                  <a:cubicBezTo>
                    <a:pt x="23848" y="1103"/>
                    <a:pt x="18336" y="1690"/>
                    <a:pt x="12822" y="1690"/>
                  </a:cubicBezTo>
                  <a:cubicBezTo>
                    <a:pt x="12644" y="1690"/>
                    <a:pt x="12466" y="1690"/>
                    <a:pt x="12288" y="1689"/>
                  </a:cubicBezTo>
                  <a:cubicBezTo>
                    <a:pt x="8166" y="1689"/>
                    <a:pt x="4083" y="1414"/>
                    <a:pt x="0" y="825"/>
                  </a:cubicBezTo>
                  <a:lnTo>
                    <a:pt x="0" y="4986"/>
                  </a:lnTo>
                  <a:lnTo>
                    <a:pt x="25988" y="3377"/>
                  </a:lnTo>
                  <a:cubicBezTo>
                    <a:pt x="27794" y="3259"/>
                    <a:pt x="29207" y="1767"/>
                    <a:pt x="29286"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8"/>
            <p:cNvSpPr/>
            <p:nvPr/>
          </p:nvSpPr>
          <p:spPr>
            <a:xfrm>
              <a:off x="2841267" y="1331638"/>
              <a:ext cx="101524" cy="177176"/>
            </a:xfrm>
            <a:custGeom>
              <a:rect b="b" l="l" r="r" t="t"/>
              <a:pathLst>
                <a:path extrusionOk="0" h="14251" w="8166">
                  <a:moveTo>
                    <a:pt x="3690" y="1"/>
                  </a:moveTo>
                  <a:cubicBezTo>
                    <a:pt x="1649" y="1"/>
                    <a:pt x="0" y="1650"/>
                    <a:pt x="0" y="3691"/>
                  </a:cubicBezTo>
                  <a:lnTo>
                    <a:pt x="0" y="14251"/>
                  </a:lnTo>
                  <a:lnTo>
                    <a:pt x="8166" y="14251"/>
                  </a:lnTo>
                  <a:lnTo>
                    <a:pt x="8166" y="3691"/>
                  </a:lnTo>
                  <a:cubicBezTo>
                    <a:pt x="8166" y="1650"/>
                    <a:pt x="6478" y="1"/>
                    <a:pt x="4436" y="1"/>
                  </a:cubicBezTo>
                  <a:close/>
                </a:path>
              </a:pathLst>
            </a:custGeom>
            <a:gradFill>
              <a:gsLst>
                <a:gs pos="0">
                  <a:srgbClr val="DDDDDD"/>
                </a:gs>
                <a:gs pos="100000">
                  <a:srgbClr val="919191"/>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8"/>
            <p:cNvSpPr/>
            <p:nvPr/>
          </p:nvSpPr>
          <p:spPr>
            <a:xfrm>
              <a:off x="2805150" y="1489767"/>
              <a:ext cx="173272" cy="43452"/>
            </a:xfrm>
            <a:custGeom>
              <a:rect b="b" l="l" r="r" t="t"/>
              <a:pathLst>
                <a:path extrusionOk="0" h="3495" w="13937">
                  <a:moveTo>
                    <a:pt x="2552" y="1"/>
                  </a:moveTo>
                  <a:cubicBezTo>
                    <a:pt x="1139" y="1"/>
                    <a:pt x="0" y="1139"/>
                    <a:pt x="0" y="2552"/>
                  </a:cubicBezTo>
                  <a:lnTo>
                    <a:pt x="0" y="2866"/>
                  </a:lnTo>
                  <a:cubicBezTo>
                    <a:pt x="0" y="3220"/>
                    <a:pt x="275" y="3495"/>
                    <a:pt x="628" y="3495"/>
                  </a:cubicBezTo>
                  <a:lnTo>
                    <a:pt x="13308" y="3495"/>
                  </a:lnTo>
                  <a:cubicBezTo>
                    <a:pt x="13662" y="3495"/>
                    <a:pt x="13936" y="3220"/>
                    <a:pt x="13936" y="2866"/>
                  </a:cubicBezTo>
                  <a:lnTo>
                    <a:pt x="13936" y="2552"/>
                  </a:lnTo>
                  <a:cubicBezTo>
                    <a:pt x="13936" y="1139"/>
                    <a:pt x="12798" y="1"/>
                    <a:pt x="11385" y="1"/>
                  </a:cubicBezTo>
                  <a:close/>
                </a:path>
              </a:pathLst>
            </a:custGeom>
            <a:gradFill>
              <a:gsLst>
                <a:gs pos="0">
                  <a:srgbClr val="DDDDDD"/>
                </a:gs>
                <a:gs pos="100000">
                  <a:srgbClr val="919191"/>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8"/>
            <p:cNvSpPr/>
            <p:nvPr/>
          </p:nvSpPr>
          <p:spPr>
            <a:xfrm>
              <a:off x="2841267" y="1454633"/>
              <a:ext cx="101524" cy="40518"/>
            </a:xfrm>
            <a:custGeom>
              <a:rect b="b" l="l" r="r" t="t"/>
              <a:pathLst>
                <a:path extrusionOk="0" h="3259" w="8166">
                  <a:moveTo>
                    <a:pt x="0" y="0"/>
                  </a:moveTo>
                  <a:lnTo>
                    <a:pt x="0" y="3259"/>
                  </a:lnTo>
                  <a:lnTo>
                    <a:pt x="8166" y="3259"/>
                  </a:lnTo>
                  <a:lnTo>
                    <a:pt x="8166" y="40"/>
                  </a:lnTo>
                  <a:cubicBezTo>
                    <a:pt x="6943" y="913"/>
                    <a:pt x="5518" y="1345"/>
                    <a:pt x="4101" y="1345"/>
                  </a:cubicBezTo>
                  <a:cubicBezTo>
                    <a:pt x="2652" y="1345"/>
                    <a:pt x="1211" y="893"/>
                    <a:pt x="0"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8"/>
            <p:cNvSpPr/>
            <p:nvPr/>
          </p:nvSpPr>
          <p:spPr>
            <a:xfrm>
              <a:off x="2805150" y="1513203"/>
              <a:ext cx="173272" cy="22950"/>
            </a:xfrm>
            <a:custGeom>
              <a:rect b="b" l="l" r="r" t="t"/>
              <a:pathLst>
                <a:path extrusionOk="0" h="1846" w="13937">
                  <a:moveTo>
                    <a:pt x="236" y="0"/>
                  </a:moveTo>
                  <a:cubicBezTo>
                    <a:pt x="79" y="353"/>
                    <a:pt x="0" y="746"/>
                    <a:pt x="0" y="1178"/>
                  </a:cubicBezTo>
                  <a:cubicBezTo>
                    <a:pt x="0" y="1531"/>
                    <a:pt x="314" y="1845"/>
                    <a:pt x="707" y="1845"/>
                  </a:cubicBezTo>
                  <a:lnTo>
                    <a:pt x="13269" y="1845"/>
                  </a:lnTo>
                  <a:cubicBezTo>
                    <a:pt x="13622" y="1845"/>
                    <a:pt x="13936" y="1531"/>
                    <a:pt x="13936" y="1178"/>
                  </a:cubicBezTo>
                  <a:cubicBezTo>
                    <a:pt x="13936" y="864"/>
                    <a:pt x="13897" y="589"/>
                    <a:pt x="13819" y="314"/>
                  </a:cubicBezTo>
                  <a:cubicBezTo>
                    <a:pt x="11895" y="628"/>
                    <a:pt x="9893" y="785"/>
                    <a:pt x="7930" y="785"/>
                  </a:cubicBezTo>
                  <a:cubicBezTo>
                    <a:pt x="5339" y="785"/>
                    <a:pt x="2788" y="510"/>
                    <a:pt x="236"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8"/>
            <p:cNvSpPr/>
            <p:nvPr/>
          </p:nvSpPr>
          <p:spPr>
            <a:xfrm>
              <a:off x="2876401" y="1363366"/>
              <a:ext cx="27351" cy="27339"/>
            </a:xfrm>
            <a:custGeom>
              <a:rect b="b" l="l" r="r" t="t"/>
              <a:pathLst>
                <a:path extrusionOk="0" h="2199" w="2200">
                  <a:moveTo>
                    <a:pt x="1100" y="0"/>
                  </a:moveTo>
                  <a:cubicBezTo>
                    <a:pt x="511" y="0"/>
                    <a:pt x="1" y="511"/>
                    <a:pt x="1" y="1100"/>
                  </a:cubicBezTo>
                  <a:cubicBezTo>
                    <a:pt x="1" y="1728"/>
                    <a:pt x="511" y="2199"/>
                    <a:pt x="1100" y="2199"/>
                  </a:cubicBezTo>
                  <a:cubicBezTo>
                    <a:pt x="1728" y="2199"/>
                    <a:pt x="2199" y="1728"/>
                    <a:pt x="2199" y="1100"/>
                  </a:cubicBezTo>
                  <a:cubicBezTo>
                    <a:pt x="2199" y="511"/>
                    <a:pt x="1728" y="0"/>
                    <a:pt x="1100" y="0"/>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8"/>
            <p:cNvSpPr/>
            <p:nvPr/>
          </p:nvSpPr>
          <p:spPr>
            <a:xfrm>
              <a:off x="2874575" y="1361292"/>
              <a:ext cx="30994" cy="31492"/>
            </a:xfrm>
            <a:custGeom>
              <a:rect b="b" l="l" r="r" t="t"/>
              <a:pathLst>
                <a:path extrusionOk="0" h="2533" w="2493">
                  <a:moveTo>
                    <a:pt x="1337" y="398"/>
                  </a:moveTo>
                  <a:cubicBezTo>
                    <a:pt x="1837" y="398"/>
                    <a:pt x="2336" y="702"/>
                    <a:pt x="2375" y="1296"/>
                  </a:cubicBezTo>
                  <a:cubicBezTo>
                    <a:pt x="2355" y="1918"/>
                    <a:pt x="1770" y="2253"/>
                    <a:pt x="1224" y="2253"/>
                  </a:cubicBezTo>
                  <a:cubicBezTo>
                    <a:pt x="703" y="2253"/>
                    <a:pt x="218" y="1948"/>
                    <a:pt x="295" y="1296"/>
                  </a:cubicBezTo>
                  <a:cubicBezTo>
                    <a:pt x="353" y="692"/>
                    <a:pt x="846" y="398"/>
                    <a:pt x="1337" y="398"/>
                  </a:cubicBezTo>
                  <a:close/>
                  <a:moveTo>
                    <a:pt x="1242" y="0"/>
                  </a:moveTo>
                  <a:cubicBezTo>
                    <a:pt x="618" y="0"/>
                    <a:pt x="0" y="432"/>
                    <a:pt x="98" y="1296"/>
                  </a:cubicBezTo>
                  <a:cubicBezTo>
                    <a:pt x="199" y="2099"/>
                    <a:pt x="803" y="2533"/>
                    <a:pt x="1369" y="2533"/>
                  </a:cubicBezTo>
                  <a:cubicBezTo>
                    <a:pt x="1909" y="2533"/>
                    <a:pt x="2414" y="2139"/>
                    <a:pt x="2414" y="1296"/>
                  </a:cubicBezTo>
                  <a:cubicBezTo>
                    <a:pt x="2493" y="432"/>
                    <a:pt x="1865" y="0"/>
                    <a:pt x="1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8"/>
            <p:cNvSpPr/>
            <p:nvPr/>
          </p:nvSpPr>
          <p:spPr>
            <a:xfrm>
              <a:off x="2887142" y="1371174"/>
              <a:ext cx="6353" cy="11724"/>
            </a:xfrm>
            <a:custGeom>
              <a:rect b="b" l="l" r="r" t="t"/>
              <a:pathLst>
                <a:path extrusionOk="0" h="943" w="511">
                  <a:moveTo>
                    <a:pt x="275" y="0"/>
                  </a:moveTo>
                  <a:cubicBezTo>
                    <a:pt x="157" y="0"/>
                    <a:pt x="79" y="118"/>
                    <a:pt x="118" y="236"/>
                  </a:cubicBezTo>
                  <a:cubicBezTo>
                    <a:pt x="157" y="315"/>
                    <a:pt x="236" y="354"/>
                    <a:pt x="157" y="472"/>
                  </a:cubicBezTo>
                  <a:cubicBezTo>
                    <a:pt x="0" y="589"/>
                    <a:pt x="40" y="864"/>
                    <a:pt x="236" y="943"/>
                  </a:cubicBezTo>
                  <a:lnTo>
                    <a:pt x="275" y="943"/>
                  </a:lnTo>
                  <a:cubicBezTo>
                    <a:pt x="471" y="864"/>
                    <a:pt x="511" y="589"/>
                    <a:pt x="354" y="472"/>
                  </a:cubicBezTo>
                  <a:cubicBezTo>
                    <a:pt x="236" y="354"/>
                    <a:pt x="354" y="315"/>
                    <a:pt x="393" y="236"/>
                  </a:cubicBezTo>
                  <a:cubicBezTo>
                    <a:pt x="393" y="158"/>
                    <a:pt x="393" y="79"/>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8"/>
            <p:cNvSpPr/>
            <p:nvPr/>
          </p:nvSpPr>
          <p:spPr>
            <a:xfrm>
              <a:off x="2884208" y="1374717"/>
              <a:ext cx="11736" cy="4501"/>
            </a:xfrm>
            <a:custGeom>
              <a:rect b="b" l="l" r="r" t="t"/>
              <a:pathLst>
                <a:path extrusionOk="0" h="362" w="944">
                  <a:moveTo>
                    <a:pt x="680" y="0"/>
                  </a:moveTo>
                  <a:cubicBezTo>
                    <a:pt x="608" y="0"/>
                    <a:pt x="534" y="22"/>
                    <a:pt x="472" y="69"/>
                  </a:cubicBezTo>
                  <a:cubicBezTo>
                    <a:pt x="447" y="106"/>
                    <a:pt x="422" y="120"/>
                    <a:pt x="397" y="120"/>
                  </a:cubicBezTo>
                  <a:cubicBezTo>
                    <a:pt x="344" y="120"/>
                    <a:pt x="290" y="56"/>
                    <a:pt x="236" y="30"/>
                  </a:cubicBezTo>
                  <a:cubicBezTo>
                    <a:pt x="158" y="30"/>
                    <a:pt x="79" y="30"/>
                    <a:pt x="1" y="147"/>
                  </a:cubicBezTo>
                  <a:cubicBezTo>
                    <a:pt x="33" y="244"/>
                    <a:pt x="92" y="315"/>
                    <a:pt x="178" y="315"/>
                  </a:cubicBezTo>
                  <a:cubicBezTo>
                    <a:pt x="196" y="315"/>
                    <a:pt x="216" y="311"/>
                    <a:pt x="236" y="304"/>
                  </a:cubicBezTo>
                  <a:cubicBezTo>
                    <a:pt x="291" y="277"/>
                    <a:pt x="345" y="231"/>
                    <a:pt x="399" y="231"/>
                  </a:cubicBezTo>
                  <a:cubicBezTo>
                    <a:pt x="423" y="231"/>
                    <a:pt x="448" y="241"/>
                    <a:pt x="472" y="265"/>
                  </a:cubicBezTo>
                  <a:cubicBezTo>
                    <a:pt x="537" y="331"/>
                    <a:pt x="617" y="362"/>
                    <a:pt x="692" y="362"/>
                  </a:cubicBezTo>
                  <a:cubicBezTo>
                    <a:pt x="798" y="362"/>
                    <a:pt x="897" y="301"/>
                    <a:pt x="943" y="187"/>
                  </a:cubicBezTo>
                  <a:lnTo>
                    <a:pt x="943" y="147"/>
                  </a:lnTo>
                  <a:cubicBezTo>
                    <a:pt x="895" y="52"/>
                    <a:pt x="790" y="0"/>
                    <a:pt x="6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8"/>
            <p:cNvSpPr/>
            <p:nvPr/>
          </p:nvSpPr>
          <p:spPr>
            <a:xfrm>
              <a:off x="3254162" y="1272584"/>
              <a:ext cx="29776" cy="118121"/>
            </a:xfrm>
            <a:custGeom>
              <a:rect b="b" l="l" r="r" t="t"/>
              <a:pathLst>
                <a:path extrusionOk="0" h="9501" w="2395">
                  <a:moveTo>
                    <a:pt x="1099" y="1"/>
                  </a:moveTo>
                  <a:cubicBezTo>
                    <a:pt x="471" y="1"/>
                    <a:pt x="0" y="511"/>
                    <a:pt x="0" y="1100"/>
                  </a:cubicBezTo>
                  <a:lnTo>
                    <a:pt x="0" y="8402"/>
                  </a:lnTo>
                  <a:cubicBezTo>
                    <a:pt x="0" y="8990"/>
                    <a:pt x="471" y="9501"/>
                    <a:pt x="1099" y="9501"/>
                  </a:cubicBezTo>
                  <a:lnTo>
                    <a:pt x="1296" y="9501"/>
                  </a:lnTo>
                  <a:cubicBezTo>
                    <a:pt x="1884" y="9501"/>
                    <a:pt x="2395" y="8990"/>
                    <a:pt x="2395" y="8402"/>
                  </a:cubicBezTo>
                  <a:lnTo>
                    <a:pt x="2395" y="1100"/>
                  </a:lnTo>
                  <a:cubicBezTo>
                    <a:pt x="2395" y="511"/>
                    <a:pt x="1884" y="1"/>
                    <a:pt x="1296" y="1"/>
                  </a:cubicBezTo>
                  <a:close/>
                </a:path>
              </a:pathLst>
            </a:custGeom>
            <a:gradFill>
              <a:gsLst>
                <a:gs pos="0">
                  <a:srgbClr val="FBA77D"/>
                </a:gs>
                <a:gs pos="100000">
                  <a:srgbClr val="E55710"/>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8"/>
            <p:cNvSpPr/>
            <p:nvPr/>
          </p:nvSpPr>
          <p:spPr>
            <a:xfrm>
              <a:off x="2407870" y="1193526"/>
              <a:ext cx="44919" cy="281621"/>
            </a:xfrm>
            <a:custGeom>
              <a:rect b="b" l="l" r="r" t="t"/>
              <a:pathLst>
                <a:path extrusionOk="0" h="22652" w="3613">
                  <a:moveTo>
                    <a:pt x="1650" y="0"/>
                  </a:moveTo>
                  <a:cubicBezTo>
                    <a:pt x="747" y="0"/>
                    <a:pt x="1" y="707"/>
                    <a:pt x="1" y="1610"/>
                  </a:cubicBezTo>
                  <a:lnTo>
                    <a:pt x="1" y="21002"/>
                  </a:lnTo>
                  <a:cubicBezTo>
                    <a:pt x="1" y="21905"/>
                    <a:pt x="747" y="22651"/>
                    <a:pt x="1650" y="22651"/>
                  </a:cubicBezTo>
                  <a:lnTo>
                    <a:pt x="1964" y="22651"/>
                  </a:lnTo>
                  <a:cubicBezTo>
                    <a:pt x="2866" y="22651"/>
                    <a:pt x="3612" y="21905"/>
                    <a:pt x="3612" y="21002"/>
                  </a:cubicBezTo>
                  <a:lnTo>
                    <a:pt x="3612" y="1610"/>
                  </a:lnTo>
                  <a:cubicBezTo>
                    <a:pt x="3612" y="707"/>
                    <a:pt x="2866" y="0"/>
                    <a:pt x="1964" y="0"/>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8"/>
            <p:cNvSpPr/>
            <p:nvPr/>
          </p:nvSpPr>
          <p:spPr>
            <a:xfrm>
              <a:off x="2408367" y="1433647"/>
              <a:ext cx="44421" cy="43452"/>
            </a:xfrm>
            <a:custGeom>
              <a:rect b="b" l="l" r="r" t="t"/>
              <a:pathLst>
                <a:path extrusionOk="0" h="3495" w="3573">
                  <a:moveTo>
                    <a:pt x="3572" y="0"/>
                  </a:moveTo>
                  <a:cubicBezTo>
                    <a:pt x="2944" y="1178"/>
                    <a:pt x="2238" y="1845"/>
                    <a:pt x="1492" y="1845"/>
                  </a:cubicBezTo>
                  <a:cubicBezTo>
                    <a:pt x="864" y="1767"/>
                    <a:pt x="314" y="1414"/>
                    <a:pt x="0" y="864"/>
                  </a:cubicBezTo>
                  <a:lnTo>
                    <a:pt x="0" y="2905"/>
                  </a:lnTo>
                  <a:cubicBezTo>
                    <a:pt x="0" y="3219"/>
                    <a:pt x="236" y="3494"/>
                    <a:pt x="550" y="3494"/>
                  </a:cubicBezTo>
                  <a:lnTo>
                    <a:pt x="2983" y="3494"/>
                  </a:lnTo>
                  <a:cubicBezTo>
                    <a:pt x="3298" y="3494"/>
                    <a:pt x="3572" y="3219"/>
                    <a:pt x="3572" y="2905"/>
                  </a:cubicBezTo>
                  <a:lnTo>
                    <a:pt x="3572" y="0"/>
                  </a:ln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8"/>
            <p:cNvSpPr/>
            <p:nvPr/>
          </p:nvSpPr>
          <p:spPr>
            <a:xfrm>
              <a:off x="2777761" y="1762997"/>
              <a:ext cx="230623" cy="31330"/>
            </a:xfrm>
            <a:custGeom>
              <a:rect b="b" l="l" r="r" t="t"/>
              <a:pathLst>
                <a:path extrusionOk="0" h="2520" w="18550">
                  <a:moveTo>
                    <a:pt x="18092" y="1"/>
                  </a:moveTo>
                  <a:cubicBezTo>
                    <a:pt x="18070" y="1"/>
                    <a:pt x="18048" y="3"/>
                    <a:pt x="18024" y="7"/>
                  </a:cubicBezTo>
                  <a:lnTo>
                    <a:pt x="8877" y="1813"/>
                  </a:lnTo>
                  <a:lnTo>
                    <a:pt x="555" y="47"/>
                  </a:lnTo>
                  <a:cubicBezTo>
                    <a:pt x="517" y="37"/>
                    <a:pt x="481" y="33"/>
                    <a:pt x="448" y="33"/>
                  </a:cubicBezTo>
                  <a:cubicBezTo>
                    <a:pt x="68" y="33"/>
                    <a:pt x="1" y="606"/>
                    <a:pt x="398" y="714"/>
                  </a:cubicBezTo>
                  <a:lnTo>
                    <a:pt x="8838" y="2520"/>
                  </a:lnTo>
                  <a:lnTo>
                    <a:pt x="18141" y="675"/>
                  </a:lnTo>
                  <a:cubicBezTo>
                    <a:pt x="18549" y="600"/>
                    <a:pt x="18467" y="1"/>
                    <a:pt x="180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5" name="Google Shape;3865;p78"/>
          <p:cNvGrpSpPr/>
          <p:nvPr/>
        </p:nvGrpSpPr>
        <p:grpSpPr>
          <a:xfrm>
            <a:off x="7063416" y="2477253"/>
            <a:ext cx="1010775" cy="608123"/>
            <a:chOff x="7418216" y="2063172"/>
            <a:chExt cx="1010775" cy="608123"/>
          </a:xfrm>
        </p:grpSpPr>
        <p:sp>
          <p:nvSpPr>
            <p:cNvPr id="3866" name="Google Shape;3866;p78"/>
            <p:cNvSpPr/>
            <p:nvPr/>
          </p:nvSpPr>
          <p:spPr>
            <a:xfrm>
              <a:off x="7618815" y="2063172"/>
              <a:ext cx="608123" cy="608123"/>
            </a:xfrm>
            <a:custGeom>
              <a:rect b="b" l="l" r="r" t="t"/>
              <a:pathLst>
                <a:path extrusionOk="0" h="48914" w="48914">
                  <a:moveTo>
                    <a:pt x="24457" y="0"/>
                  </a:moveTo>
                  <a:cubicBezTo>
                    <a:pt x="10953" y="0"/>
                    <a:pt x="0" y="10953"/>
                    <a:pt x="0" y="24457"/>
                  </a:cubicBezTo>
                  <a:cubicBezTo>
                    <a:pt x="0" y="37961"/>
                    <a:pt x="10953" y="48914"/>
                    <a:pt x="24457" y="48914"/>
                  </a:cubicBezTo>
                  <a:cubicBezTo>
                    <a:pt x="38000" y="48914"/>
                    <a:pt x="48913" y="37961"/>
                    <a:pt x="48913" y="24457"/>
                  </a:cubicBezTo>
                  <a:cubicBezTo>
                    <a:pt x="48913" y="10953"/>
                    <a:pt x="38000" y="0"/>
                    <a:pt x="24457" y="0"/>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8"/>
            <p:cNvSpPr/>
            <p:nvPr/>
          </p:nvSpPr>
          <p:spPr>
            <a:xfrm>
              <a:off x="7625640" y="2411158"/>
              <a:ext cx="594957" cy="80538"/>
            </a:xfrm>
            <a:custGeom>
              <a:rect b="b" l="l" r="r" t="t"/>
              <a:pathLst>
                <a:path extrusionOk="0" h="6478" w="47855">
                  <a:moveTo>
                    <a:pt x="1" y="0"/>
                  </a:moveTo>
                  <a:cubicBezTo>
                    <a:pt x="236" y="1570"/>
                    <a:pt x="629" y="3101"/>
                    <a:pt x="1139" y="4593"/>
                  </a:cubicBezTo>
                  <a:cubicBezTo>
                    <a:pt x="5143" y="5496"/>
                    <a:pt x="12209" y="6477"/>
                    <a:pt x="24222" y="6477"/>
                  </a:cubicBezTo>
                  <a:lnTo>
                    <a:pt x="46519" y="6477"/>
                  </a:lnTo>
                  <a:cubicBezTo>
                    <a:pt x="47069" y="5260"/>
                    <a:pt x="47501" y="4043"/>
                    <a:pt x="47854" y="2748"/>
                  </a:cubicBezTo>
                  <a:lnTo>
                    <a:pt x="1" y="0"/>
                  </a:lnTo>
                  <a:close/>
                </a:path>
              </a:pathLst>
            </a:custGeom>
            <a:solidFill>
              <a:srgbClr val="F6E5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8"/>
            <p:cNvSpPr/>
            <p:nvPr/>
          </p:nvSpPr>
          <p:spPr>
            <a:xfrm>
              <a:off x="7645657" y="2491683"/>
              <a:ext cx="554925" cy="179612"/>
            </a:xfrm>
            <a:custGeom>
              <a:rect b="b" l="l" r="r" t="t"/>
              <a:pathLst>
                <a:path extrusionOk="0" h="14447" w="44635">
                  <a:moveTo>
                    <a:pt x="0" y="0"/>
                  </a:moveTo>
                  <a:lnTo>
                    <a:pt x="0" y="0"/>
                  </a:lnTo>
                  <a:cubicBezTo>
                    <a:pt x="3965" y="8794"/>
                    <a:pt x="12680" y="14447"/>
                    <a:pt x="22337" y="14447"/>
                  </a:cubicBezTo>
                  <a:cubicBezTo>
                    <a:pt x="31955" y="14447"/>
                    <a:pt x="40670" y="8794"/>
                    <a:pt x="44635" y="0"/>
                  </a:cubicBezTo>
                  <a:lnTo>
                    <a:pt x="44635" y="0"/>
                  </a:lnTo>
                  <a:cubicBezTo>
                    <a:pt x="39178" y="6752"/>
                    <a:pt x="30973" y="10678"/>
                    <a:pt x="22337" y="10678"/>
                  </a:cubicBezTo>
                  <a:cubicBezTo>
                    <a:pt x="13661" y="10678"/>
                    <a:pt x="5457" y="6752"/>
                    <a:pt x="0"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8"/>
            <p:cNvSpPr/>
            <p:nvPr/>
          </p:nvSpPr>
          <p:spPr>
            <a:xfrm>
              <a:off x="7625640" y="2411158"/>
              <a:ext cx="594957" cy="80538"/>
            </a:xfrm>
            <a:custGeom>
              <a:rect b="b" l="l" r="r" t="t"/>
              <a:pathLst>
                <a:path extrusionOk="0" h="6478" w="47855">
                  <a:moveTo>
                    <a:pt x="1" y="0"/>
                  </a:moveTo>
                  <a:cubicBezTo>
                    <a:pt x="236" y="1570"/>
                    <a:pt x="629" y="3101"/>
                    <a:pt x="1139" y="4593"/>
                  </a:cubicBezTo>
                  <a:cubicBezTo>
                    <a:pt x="5143" y="5496"/>
                    <a:pt x="12209" y="6477"/>
                    <a:pt x="24222" y="6477"/>
                  </a:cubicBezTo>
                  <a:lnTo>
                    <a:pt x="46519" y="6477"/>
                  </a:lnTo>
                  <a:cubicBezTo>
                    <a:pt x="47069" y="5260"/>
                    <a:pt x="47501" y="4043"/>
                    <a:pt x="47854" y="2748"/>
                  </a:cubicBezTo>
                  <a:lnTo>
                    <a:pt x="1" y="0"/>
                  </a:ln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8"/>
            <p:cNvSpPr/>
            <p:nvPr/>
          </p:nvSpPr>
          <p:spPr>
            <a:xfrm>
              <a:off x="7418216" y="2339410"/>
              <a:ext cx="1010775" cy="122510"/>
            </a:xfrm>
            <a:custGeom>
              <a:rect b="b" l="l" r="r" t="t"/>
              <a:pathLst>
                <a:path extrusionOk="0" h="9854" w="81301">
                  <a:moveTo>
                    <a:pt x="16292" y="0"/>
                  </a:moveTo>
                  <a:cubicBezTo>
                    <a:pt x="15115" y="79"/>
                    <a:pt x="13976" y="197"/>
                    <a:pt x="12877" y="275"/>
                  </a:cubicBezTo>
                  <a:cubicBezTo>
                    <a:pt x="10011" y="511"/>
                    <a:pt x="7145" y="942"/>
                    <a:pt x="4280" y="1492"/>
                  </a:cubicBezTo>
                  <a:cubicBezTo>
                    <a:pt x="2788" y="1845"/>
                    <a:pt x="1" y="2473"/>
                    <a:pt x="1" y="4515"/>
                  </a:cubicBezTo>
                  <a:cubicBezTo>
                    <a:pt x="1" y="6556"/>
                    <a:pt x="2788" y="7184"/>
                    <a:pt x="4280" y="7538"/>
                  </a:cubicBezTo>
                  <a:cubicBezTo>
                    <a:pt x="7145" y="8126"/>
                    <a:pt x="10011" y="8519"/>
                    <a:pt x="12877" y="8754"/>
                  </a:cubicBezTo>
                  <a:cubicBezTo>
                    <a:pt x="14251" y="8912"/>
                    <a:pt x="15664" y="9029"/>
                    <a:pt x="17195" y="9108"/>
                  </a:cubicBezTo>
                  <a:cubicBezTo>
                    <a:pt x="23947" y="9618"/>
                    <a:pt x="32112" y="9854"/>
                    <a:pt x="40670" y="9854"/>
                  </a:cubicBezTo>
                  <a:cubicBezTo>
                    <a:pt x="49228" y="9854"/>
                    <a:pt x="57393" y="9618"/>
                    <a:pt x="64146" y="9108"/>
                  </a:cubicBezTo>
                  <a:cubicBezTo>
                    <a:pt x="65637" y="9029"/>
                    <a:pt x="67090" y="8912"/>
                    <a:pt x="68464" y="8754"/>
                  </a:cubicBezTo>
                  <a:cubicBezTo>
                    <a:pt x="71329" y="8519"/>
                    <a:pt x="74195" y="8126"/>
                    <a:pt x="77022" y="7538"/>
                  </a:cubicBezTo>
                  <a:cubicBezTo>
                    <a:pt x="78513" y="7184"/>
                    <a:pt x="81301" y="6556"/>
                    <a:pt x="81301" y="4515"/>
                  </a:cubicBezTo>
                  <a:cubicBezTo>
                    <a:pt x="81301" y="2513"/>
                    <a:pt x="78474" y="1845"/>
                    <a:pt x="77022" y="1531"/>
                  </a:cubicBezTo>
                  <a:cubicBezTo>
                    <a:pt x="74156" y="942"/>
                    <a:pt x="71290" y="511"/>
                    <a:pt x="68425" y="275"/>
                  </a:cubicBezTo>
                  <a:cubicBezTo>
                    <a:pt x="67325" y="197"/>
                    <a:pt x="66187" y="79"/>
                    <a:pt x="65009" y="0"/>
                  </a:cubicBezTo>
                  <a:lnTo>
                    <a:pt x="65009" y="0"/>
                  </a:lnTo>
                  <a:cubicBezTo>
                    <a:pt x="65048" y="746"/>
                    <a:pt x="65088" y="1453"/>
                    <a:pt x="65088" y="2238"/>
                  </a:cubicBezTo>
                  <a:lnTo>
                    <a:pt x="65088" y="3180"/>
                  </a:lnTo>
                  <a:lnTo>
                    <a:pt x="66462" y="3298"/>
                  </a:lnTo>
                  <a:cubicBezTo>
                    <a:pt x="69641" y="3494"/>
                    <a:pt x="72782" y="3926"/>
                    <a:pt x="75922" y="4515"/>
                  </a:cubicBezTo>
                  <a:cubicBezTo>
                    <a:pt x="72782" y="5104"/>
                    <a:pt x="69641" y="5535"/>
                    <a:pt x="66462" y="5771"/>
                  </a:cubicBezTo>
                  <a:cubicBezTo>
                    <a:pt x="65912" y="5810"/>
                    <a:pt x="65363" y="5850"/>
                    <a:pt x="64813" y="5889"/>
                  </a:cubicBezTo>
                  <a:cubicBezTo>
                    <a:pt x="57943" y="6399"/>
                    <a:pt x="49464" y="6713"/>
                    <a:pt x="40631" y="6713"/>
                  </a:cubicBezTo>
                  <a:cubicBezTo>
                    <a:pt x="31798" y="6713"/>
                    <a:pt x="23319" y="6399"/>
                    <a:pt x="16449" y="5889"/>
                  </a:cubicBezTo>
                  <a:cubicBezTo>
                    <a:pt x="15900" y="5850"/>
                    <a:pt x="15350" y="5810"/>
                    <a:pt x="14840" y="5771"/>
                  </a:cubicBezTo>
                  <a:cubicBezTo>
                    <a:pt x="11660" y="5535"/>
                    <a:pt x="8480" y="5104"/>
                    <a:pt x="5379" y="4515"/>
                  </a:cubicBezTo>
                  <a:cubicBezTo>
                    <a:pt x="8480" y="3926"/>
                    <a:pt x="11660" y="3494"/>
                    <a:pt x="14840" y="3298"/>
                  </a:cubicBezTo>
                  <a:lnTo>
                    <a:pt x="16214" y="3180"/>
                  </a:lnTo>
                  <a:lnTo>
                    <a:pt x="16214" y="2238"/>
                  </a:lnTo>
                  <a:cubicBezTo>
                    <a:pt x="16214" y="1453"/>
                    <a:pt x="16253" y="746"/>
                    <a:pt x="16292" y="0"/>
                  </a:cubicBezTo>
                  <a:close/>
                </a:path>
              </a:pathLst>
            </a:custGeom>
            <a:gradFill>
              <a:gsLst>
                <a:gs pos="0">
                  <a:srgbClr val="A5D2FF"/>
                </a:gs>
                <a:gs pos="100000">
                  <a:srgbClr val="5668E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1" name="Google Shape;3871;p78"/>
          <p:cNvGrpSpPr/>
          <p:nvPr/>
        </p:nvGrpSpPr>
        <p:grpSpPr>
          <a:xfrm>
            <a:off x="5115564" y="2330345"/>
            <a:ext cx="780898" cy="901941"/>
            <a:chOff x="6773989" y="1999232"/>
            <a:chExt cx="780898" cy="901941"/>
          </a:xfrm>
        </p:grpSpPr>
        <p:grpSp>
          <p:nvGrpSpPr>
            <p:cNvPr id="3872" name="Google Shape;3872;p78"/>
            <p:cNvGrpSpPr/>
            <p:nvPr/>
          </p:nvGrpSpPr>
          <p:grpSpPr>
            <a:xfrm>
              <a:off x="6773989" y="1999232"/>
              <a:ext cx="780898" cy="901941"/>
              <a:chOff x="3525514" y="1116407"/>
              <a:chExt cx="780898" cy="901941"/>
            </a:xfrm>
          </p:grpSpPr>
          <p:sp>
            <p:nvSpPr>
              <p:cNvPr id="3873" name="Google Shape;3873;p78"/>
              <p:cNvSpPr/>
              <p:nvPr/>
            </p:nvSpPr>
            <p:spPr>
              <a:xfrm>
                <a:off x="3528933" y="1484397"/>
                <a:ext cx="263557" cy="441217"/>
              </a:xfrm>
              <a:custGeom>
                <a:rect b="b" l="l" r="r" t="t"/>
                <a:pathLst>
                  <a:path extrusionOk="0" h="35489" w="21199">
                    <a:moveTo>
                      <a:pt x="21199" y="1"/>
                    </a:moveTo>
                    <a:lnTo>
                      <a:pt x="18804" y="7420"/>
                    </a:lnTo>
                    <a:cubicBezTo>
                      <a:pt x="16567" y="14251"/>
                      <a:pt x="12091" y="20179"/>
                      <a:pt x="6085" y="24183"/>
                    </a:cubicBezTo>
                    <a:cubicBezTo>
                      <a:pt x="2277" y="26695"/>
                      <a:pt x="0" y="30935"/>
                      <a:pt x="0" y="35489"/>
                    </a:cubicBezTo>
                    <a:lnTo>
                      <a:pt x="21199" y="35489"/>
                    </a:lnTo>
                    <a:lnTo>
                      <a:pt x="21199" y="1"/>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8"/>
              <p:cNvSpPr/>
              <p:nvPr/>
            </p:nvSpPr>
            <p:spPr>
              <a:xfrm>
                <a:off x="4042855" y="1484397"/>
                <a:ext cx="263557" cy="441217"/>
              </a:xfrm>
              <a:custGeom>
                <a:rect b="b" l="l" r="r" t="t"/>
                <a:pathLst>
                  <a:path extrusionOk="0" h="35489" w="21199">
                    <a:moveTo>
                      <a:pt x="0" y="1"/>
                    </a:moveTo>
                    <a:lnTo>
                      <a:pt x="0" y="35489"/>
                    </a:lnTo>
                    <a:lnTo>
                      <a:pt x="21199" y="35489"/>
                    </a:lnTo>
                    <a:cubicBezTo>
                      <a:pt x="21199" y="30935"/>
                      <a:pt x="18922" y="26695"/>
                      <a:pt x="15114" y="24183"/>
                    </a:cubicBezTo>
                    <a:cubicBezTo>
                      <a:pt x="9108" y="20179"/>
                      <a:pt x="4632" y="14251"/>
                      <a:pt x="2395" y="7420"/>
                    </a:cubicBezTo>
                    <a:lnTo>
                      <a:pt x="0" y="1"/>
                    </a:ln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8"/>
              <p:cNvSpPr/>
              <p:nvPr/>
            </p:nvSpPr>
            <p:spPr>
              <a:xfrm>
                <a:off x="3789556" y="1116407"/>
                <a:ext cx="256731" cy="809207"/>
              </a:xfrm>
              <a:custGeom>
                <a:rect b="b" l="l" r="r" t="t"/>
                <a:pathLst>
                  <a:path extrusionOk="0" h="65088" w="20650">
                    <a:moveTo>
                      <a:pt x="10325" y="1"/>
                    </a:moveTo>
                    <a:cubicBezTo>
                      <a:pt x="4593" y="1"/>
                      <a:pt x="0" y="4790"/>
                      <a:pt x="275" y="10521"/>
                    </a:cubicBezTo>
                    <a:lnTo>
                      <a:pt x="275" y="65088"/>
                    </a:lnTo>
                    <a:lnTo>
                      <a:pt x="20374" y="65088"/>
                    </a:lnTo>
                    <a:lnTo>
                      <a:pt x="20374" y="10521"/>
                    </a:lnTo>
                    <a:cubicBezTo>
                      <a:pt x="20649" y="4790"/>
                      <a:pt x="16056" y="1"/>
                      <a:pt x="10325" y="1"/>
                    </a:cubicBezTo>
                    <a:close/>
                  </a:path>
                </a:pathLst>
              </a:custGeom>
              <a:gradFill>
                <a:gsLst>
                  <a:gs pos="0">
                    <a:srgbClr val="D6A8E0"/>
                  </a:gs>
                  <a:gs pos="100000">
                    <a:srgbClr val="A44FB7"/>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8"/>
              <p:cNvSpPr/>
              <p:nvPr/>
            </p:nvSpPr>
            <p:spPr>
              <a:xfrm>
                <a:off x="3525514" y="1843609"/>
                <a:ext cx="263557" cy="82005"/>
              </a:xfrm>
              <a:custGeom>
                <a:rect b="b" l="l" r="r" t="t"/>
                <a:pathLst>
                  <a:path extrusionOk="0" h="6596" w="21199">
                    <a:moveTo>
                      <a:pt x="1767" y="1"/>
                    </a:moveTo>
                    <a:cubicBezTo>
                      <a:pt x="629" y="2003"/>
                      <a:pt x="1" y="4280"/>
                      <a:pt x="1" y="6596"/>
                    </a:cubicBezTo>
                    <a:lnTo>
                      <a:pt x="21199" y="6596"/>
                    </a:lnTo>
                    <a:lnTo>
                      <a:pt x="21199" y="5496"/>
                    </a:lnTo>
                    <a:cubicBezTo>
                      <a:pt x="14486" y="4672"/>
                      <a:pt x="7891" y="2827"/>
                      <a:pt x="1767" y="1"/>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8"/>
              <p:cNvSpPr/>
              <p:nvPr/>
            </p:nvSpPr>
            <p:spPr>
              <a:xfrm>
                <a:off x="4039436" y="1838735"/>
                <a:ext cx="264054" cy="86878"/>
              </a:xfrm>
              <a:custGeom>
                <a:rect b="b" l="l" r="r" t="t"/>
                <a:pathLst>
                  <a:path extrusionOk="0" h="6988" w="21239">
                    <a:moveTo>
                      <a:pt x="19275" y="0"/>
                    </a:moveTo>
                    <a:cubicBezTo>
                      <a:pt x="13191" y="2905"/>
                      <a:pt x="6713" y="4868"/>
                      <a:pt x="0" y="5731"/>
                    </a:cubicBezTo>
                    <a:lnTo>
                      <a:pt x="0" y="6988"/>
                    </a:lnTo>
                    <a:lnTo>
                      <a:pt x="21238" y="6988"/>
                    </a:lnTo>
                    <a:cubicBezTo>
                      <a:pt x="21238" y="4514"/>
                      <a:pt x="20571" y="2120"/>
                      <a:pt x="19275"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8"/>
              <p:cNvSpPr/>
              <p:nvPr/>
            </p:nvSpPr>
            <p:spPr>
              <a:xfrm>
                <a:off x="3792477" y="1496120"/>
                <a:ext cx="250391" cy="429493"/>
              </a:xfrm>
              <a:custGeom>
                <a:rect b="b" l="l" r="r" t="t"/>
                <a:pathLst>
                  <a:path extrusionOk="0" h="34546" w="20140">
                    <a:moveTo>
                      <a:pt x="20139" y="0"/>
                    </a:moveTo>
                    <a:cubicBezTo>
                      <a:pt x="19276" y="7223"/>
                      <a:pt x="17470" y="14211"/>
                      <a:pt x="14055" y="20649"/>
                    </a:cubicBezTo>
                    <a:cubicBezTo>
                      <a:pt x="12209" y="24182"/>
                      <a:pt x="9815" y="27519"/>
                      <a:pt x="6557" y="29796"/>
                    </a:cubicBezTo>
                    <a:cubicBezTo>
                      <a:pt x="4633" y="31170"/>
                      <a:pt x="2356" y="32072"/>
                      <a:pt x="1" y="32426"/>
                    </a:cubicBezTo>
                    <a:lnTo>
                      <a:pt x="1" y="34546"/>
                    </a:lnTo>
                    <a:lnTo>
                      <a:pt x="20139" y="34546"/>
                    </a:lnTo>
                    <a:lnTo>
                      <a:pt x="20139" y="0"/>
                    </a:ln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8"/>
              <p:cNvSpPr/>
              <p:nvPr/>
            </p:nvSpPr>
            <p:spPr>
              <a:xfrm>
                <a:off x="3841287" y="1354576"/>
                <a:ext cx="151801" cy="151801"/>
              </a:xfrm>
              <a:custGeom>
                <a:rect b="b" l="l" r="r" t="t"/>
                <a:pathLst>
                  <a:path extrusionOk="0" h="12210" w="12210">
                    <a:moveTo>
                      <a:pt x="6085" y="1"/>
                    </a:moveTo>
                    <a:cubicBezTo>
                      <a:pt x="2748" y="1"/>
                      <a:pt x="0" y="2749"/>
                      <a:pt x="0" y="6125"/>
                    </a:cubicBezTo>
                    <a:cubicBezTo>
                      <a:pt x="0" y="9462"/>
                      <a:pt x="2748" y="12209"/>
                      <a:pt x="6085" y="12209"/>
                    </a:cubicBezTo>
                    <a:cubicBezTo>
                      <a:pt x="9461" y="12209"/>
                      <a:pt x="12209" y="9462"/>
                      <a:pt x="12209" y="6125"/>
                    </a:cubicBezTo>
                    <a:cubicBezTo>
                      <a:pt x="12209" y="2749"/>
                      <a:pt x="9461" y="1"/>
                      <a:pt x="6085" y="1"/>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8"/>
              <p:cNvSpPr/>
              <p:nvPr/>
            </p:nvSpPr>
            <p:spPr>
              <a:xfrm>
                <a:off x="3838850" y="1343847"/>
                <a:ext cx="151304" cy="151304"/>
              </a:xfrm>
              <a:custGeom>
                <a:rect b="b" l="l" r="r" t="t"/>
                <a:pathLst>
                  <a:path extrusionOk="0" h="12170" w="12170">
                    <a:moveTo>
                      <a:pt x="6085" y="0"/>
                    </a:moveTo>
                    <a:cubicBezTo>
                      <a:pt x="2709" y="0"/>
                      <a:pt x="0" y="2709"/>
                      <a:pt x="0" y="6085"/>
                    </a:cubicBezTo>
                    <a:cubicBezTo>
                      <a:pt x="0" y="9461"/>
                      <a:pt x="2709" y="12170"/>
                      <a:pt x="6085" y="12170"/>
                    </a:cubicBezTo>
                    <a:cubicBezTo>
                      <a:pt x="9461" y="12170"/>
                      <a:pt x="12170" y="9461"/>
                      <a:pt x="12170" y="6085"/>
                    </a:cubicBezTo>
                    <a:cubicBezTo>
                      <a:pt x="12170" y="2709"/>
                      <a:pt x="9461" y="0"/>
                      <a:pt x="6085" y="0"/>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8"/>
              <p:cNvSpPr/>
              <p:nvPr/>
            </p:nvSpPr>
            <p:spPr>
              <a:xfrm>
                <a:off x="3723178" y="1823108"/>
                <a:ext cx="112265" cy="152286"/>
              </a:xfrm>
              <a:custGeom>
                <a:rect b="b" l="l" r="r" t="t"/>
                <a:pathLst>
                  <a:path extrusionOk="0" h="12249" w="9030">
                    <a:moveTo>
                      <a:pt x="4122" y="1"/>
                    </a:moveTo>
                    <a:cubicBezTo>
                      <a:pt x="1845" y="1"/>
                      <a:pt x="0" y="1846"/>
                      <a:pt x="0" y="4123"/>
                    </a:cubicBezTo>
                    <a:lnTo>
                      <a:pt x="0" y="12249"/>
                    </a:lnTo>
                    <a:lnTo>
                      <a:pt x="9029" y="12249"/>
                    </a:lnTo>
                    <a:lnTo>
                      <a:pt x="9029" y="4123"/>
                    </a:lnTo>
                    <a:cubicBezTo>
                      <a:pt x="9029" y="1846"/>
                      <a:pt x="7184" y="1"/>
                      <a:pt x="4947" y="1"/>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8"/>
              <p:cNvSpPr/>
              <p:nvPr/>
            </p:nvSpPr>
            <p:spPr>
              <a:xfrm>
                <a:off x="3723178" y="1975381"/>
                <a:ext cx="112265" cy="42967"/>
              </a:xfrm>
              <a:custGeom>
                <a:rect b="b" l="l" r="r" t="t"/>
                <a:pathLst>
                  <a:path extrusionOk="0" h="3456" w="9030">
                    <a:moveTo>
                      <a:pt x="0" y="1"/>
                    </a:moveTo>
                    <a:lnTo>
                      <a:pt x="0" y="315"/>
                    </a:lnTo>
                    <a:cubicBezTo>
                      <a:pt x="0" y="2042"/>
                      <a:pt x="1453" y="3455"/>
                      <a:pt x="3180" y="3455"/>
                    </a:cubicBezTo>
                    <a:lnTo>
                      <a:pt x="5850" y="3455"/>
                    </a:lnTo>
                    <a:cubicBezTo>
                      <a:pt x="7616" y="3455"/>
                      <a:pt x="9029" y="2042"/>
                      <a:pt x="9029" y="315"/>
                    </a:cubicBezTo>
                    <a:lnTo>
                      <a:pt x="9029" y="1"/>
                    </a:ln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8"/>
              <p:cNvSpPr/>
              <p:nvPr/>
            </p:nvSpPr>
            <p:spPr>
              <a:xfrm>
                <a:off x="3986723" y="1823108"/>
                <a:ext cx="112265" cy="152286"/>
              </a:xfrm>
              <a:custGeom>
                <a:rect b="b" l="l" r="r" t="t"/>
                <a:pathLst>
                  <a:path extrusionOk="0" h="12249" w="9030">
                    <a:moveTo>
                      <a:pt x="4123" y="1"/>
                    </a:moveTo>
                    <a:cubicBezTo>
                      <a:pt x="1846" y="1"/>
                      <a:pt x="1" y="1846"/>
                      <a:pt x="1" y="4123"/>
                    </a:cubicBezTo>
                    <a:lnTo>
                      <a:pt x="1" y="12249"/>
                    </a:lnTo>
                    <a:lnTo>
                      <a:pt x="9030" y="12249"/>
                    </a:lnTo>
                    <a:lnTo>
                      <a:pt x="9030" y="4123"/>
                    </a:lnTo>
                    <a:cubicBezTo>
                      <a:pt x="9030" y="1846"/>
                      <a:pt x="7185" y="1"/>
                      <a:pt x="4947" y="1"/>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8"/>
              <p:cNvSpPr/>
              <p:nvPr/>
            </p:nvSpPr>
            <p:spPr>
              <a:xfrm>
                <a:off x="3986723" y="1975381"/>
                <a:ext cx="112265" cy="42967"/>
              </a:xfrm>
              <a:custGeom>
                <a:rect b="b" l="l" r="r" t="t"/>
                <a:pathLst>
                  <a:path extrusionOk="0" h="3456" w="9030">
                    <a:moveTo>
                      <a:pt x="1" y="1"/>
                    </a:moveTo>
                    <a:lnTo>
                      <a:pt x="1" y="315"/>
                    </a:lnTo>
                    <a:cubicBezTo>
                      <a:pt x="1" y="2042"/>
                      <a:pt x="1453" y="3455"/>
                      <a:pt x="3181" y="3455"/>
                    </a:cubicBezTo>
                    <a:lnTo>
                      <a:pt x="5850" y="3455"/>
                    </a:lnTo>
                    <a:cubicBezTo>
                      <a:pt x="7616" y="3455"/>
                      <a:pt x="9030" y="2042"/>
                      <a:pt x="9030" y="315"/>
                    </a:cubicBezTo>
                    <a:lnTo>
                      <a:pt x="9030" y="1"/>
                    </a:ln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8"/>
              <p:cNvSpPr/>
              <p:nvPr/>
            </p:nvSpPr>
            <p:spPr>
              <a:xfrm>
                <a:off x="3723025" y="1975381"/>
                <a:ext cx="112265" cy="14173"/>
              </a:xfrm>
              <a:custGeom>
                <a:rect b="b" l="l" r="r" t="t"/>
                <a:pathLst>
                  <a:path extrusionOk="0" h="1140" w="9030">
                    <a:moveTo>
                      <a:pt x="0" y="1"/>
                    </a:moveTo>
                    <a:lnTo>
                      <a:pt x="0" y="1139"/>
                    </a:lnTo>
                    <a:lnTo>
                      <a:pt x="9029" y="1139"/>
                    </a:lnTo>
                    <a:lnTo>
                      <a:pt x="90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8"/>
              <p:cNvSpPr/>
              <p:nvPr/>
            </p:nvSpPr>
            <p:spPr>
              <a:xfrm>
                <a:off x="3986570" y="1975381"/>
                <a:ext cx="112265" cy="14173"/>
              </a:xfrm>
              <a:custGeom>
                <a:rect b="b" l="l" r="r" t="t"/>
                <a:pathLst>
                  <a:path extrusionOk="0" h="1140" w="9030">
                    <a:moveTo>
                      <a:pt x="1" y="1"/>
                    </a:moveTo>
                    <a:lnTo>
                      <a:pt x="1" y="1139"/>
                    </a:lnTo>
                    <a:lnTo>
                      <a:pt x="9029" y="1139"/>
                    </a:lnTo>
                    <a:lnTo>
                      <a:pt x="90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8"/>
              <p:cNvSpPr/>
              <p:nvPr/>
            </p:nvSpPr>
            <p:spPr>
              <a:xfrm>
                <a:off x="3723025" y="1910471"/>
                <a:ext cx="112265" cy="64923"/>
              </a:xfrm>
              <a:custGeom>
                <a:rect b="b" l="l" r="r" t="t"/>
                <a:pathLst>
                  <a:path extrusionOk="0" h="5222" w="9030">
                    <a:moveTo>
                      <a:pt x="0" y="1"/>
                    </a:moveTo>
                    <a:lnTo>
                      <a:pt x="0" y="5222"/>
                    </a:lnTo>
                    <a:lnTo>
                      <a:pt x="9029" y="5222"/>
                    </a:lnTo>
                    <a:lnTo>
                      <a:pt x="9029" y="3141"/>
                    </a:lnTo>
                    <a:cubicBezTo>
                      <a:pt x="5889" y="2552"/>
                      <a:pt x="2827" y="1492"/>
                      <a:pt x="0" y="1"/>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8"/>
              <p:cNvSpPr/>
              <p:nvPr/>
            </p:nvSpPr>
            <p:spPr>
              <a:xfrm>
                <a:off x="3987760" y="1914375"/>
                <a:ext cx="112265" cy="61019"/>
              </a:xfrm>
              <a:custGeom>
                <a:rect b="b" l="l" r="r" t="t"/>
                <a:pathLst>
                  <a:path extrusionOk="0" h="4908" w="9030">
                    <a:moveTo>
                      <a:pt x="9029" y="1"/>
                    </a:moveTo>
                    <a:cubicBezTo>
                      <a:pt x="6164" y="1414"/>
                      <a:pt x="3141" y="2395"/>
                      <a:pt x="1" y="2945"/>
                    </a:cubicBezTo>
                    <a:lnTo>
                      <a:pt x="1" y="4908"/>
                    </a:lnTo>
                    <a:lnTo>
                      <a:pt x="9029" y="4908"/>
                    </a:lnTo>
                    <a:lnTo>
                      <a:pt x="9029" y="1"/>
                    </a:ln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9" name="Google Shape;3889;p78"/>
            <p:cNvSpPr/>
            <p:nvPr/>
          </p:nvSpPr>
          <p:spPr>
            <a:xfrm>
              <a:off x="7038030" y="1999232"/>
              <a:ext cx="256731" cy="173272"/>
            </a:xfrm>
            <a:custGeom>
              <a:rect b="b" l="l" r="r" t="t"/>
              <a:pathLst>
                <a:path extrusionOk="0" h="13937" w="20650">
                  <a:moveTo>
                    <a:pt x="10325" y="1"/>
                  </a:moveTo>
                  <a:cubicBezTo>
                    <a:pt x="4593" y="1"/>
                    <a:pt x="0" y="4790"/>
                    <a:pt x="275" y="10521"/>
                  </a:cubicBezTo>
                  <a:lnTo>
                    <a:pt x="275" y="13937"/>
                  </a:lnTo>
                  <a:lnTo>
                    <a:pt x="20374" y="13937"/>
                  </a:lnTo>
                  <a:lnTo>
                    <a:pt x="20374" y="10521"/>
                  </a:lnTo>
                  <a:cubicBezTo>
                    <a:pt x="20649" y="4790"/>
                    <a:pt x="16056" y="1"/>
                    <a:pt x="10325" y="1"/>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0" name="Google Shape;3890;p78"/>
          <p:cNvGrpSpPr/>
          <p:nvPr/>
        </p:nvGrpSpPr>
        <p:grpSpPr>
          <a:xfrm>
            <a:off x="5679622" y="3956137"/>
            <a:ext cx="1014666" cy="525646"/>
            <a:chOff x="5851087" y="4078344"/>
            <a:chExt cx="1014666" cy="525646"/>
          </a:xfrm>
        </p:grpSpPr>
        <p:sp>
          <p:nvSpPr>
            <p:cNvPr id="3891" name="Google Shape;3891;p78"/>
            <p:cNvSpPr/>
            <p:nvPr/>
          </p:nvSpPr>
          <p:spPr>
            <a:xfrm>
              <a:off x="6278616" y="4531260"/>
              <a:ext cx="159608" cy="72730"/>
            </a:xfrm>
            <a:custGeom>
              <a:rect b="b" l="l" r="r" t="t"/>
              <a:pathLst>
                <a:path extrusionOk="0" h="5850" w="12838">
                  <a:moveTo>
                    <a:pt x="6399" y="0"/>
                  </a:moveTo>
                  <a:cubicBezTo>
                    <a:pt x="2866" y="0"/>
                    <a:pt x="0" y="1335"/>
                    <a:pt x="0" y="2945"/>
                  </a:cubicBezTo>
                  <a:cubicBezTo>
                    <a:pt x="0" y="4554"/>
                    <a:pt x="2866" y="5849"/>
                    <a:pt x="6399" y="5849"/>
                  </a:cubicBezTo>
                  <a:cubicBezTo>
                    <a:pt x="9972" y="5849"/>
                    <a:pt x="12837" y="4554"/>
                    <a:pt x="12837" y="2945"/>
                  </a:cubicBezTo>
                  <a:cubicBezTo>
                    <a:pt x="12837" y="1335"/>
                    <a:pt x="9972" y="0"/>
                    <a:pt x="6399" y="0"/>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8"/>
            <p:cNvSpPr/>
            <p:nvPr/>
          </p:nvSpPr>
          <p:spPr>
            <a:xfrm>
              <a:off x="6263001" y="4514662"/>
              <a:ext cx="190839" cy="64923"/>
            </a:xfrm>
            <a:custGeom>
              <a:rect b="b" l="l" r="r" t="t"/>
              <a:pathLst>
                <a:path extrusionOk="0" h="5222" w="15350">
                  <a:moveTo>
                    <a:pt x="0" y="1"/>
                  </a:moveTo>
                  <a:lnTo>
                    <a:pt x="0" y="511"/>
                  </a:lnTo>
                  <a:cubicBezTo>
                    <a:pt x="0" y="3102"/>
                    <a:pt x="2081" y="5222"/>
                    <a:pt x="4711" y="5222"/>
                  </a:cubicBezTo>
                  <a:lnTo>
                    <a:pt x="10639" y="5222"/>
                  </a:lnTo>
                  <a:cubicBezTo>
                    <a:pt x="13230" y="5222"/>
                    <a:pt x="15349" y="3102"/>
                    <a:pt x="15349" y="511"/>
                  </a:cubicBezTo>
                  <a:lnTo>
                    <a:pt x="15349" y="1"/>
                  </a:lnTo>
                  <a:close/>
                </a:path>
              </a:pathLst>
            </a:custGeom>
            <a:gradFill>
              <a:gsLst>
                <a:gs pos="0">
                  <a:srgbClr val="F24DBD"/>
                </a:gs>
                <a:gs pos="100000">
                  <a:srgbClr val="BC2077"/>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8"/>
            <p:cNvSpPr/>
            <p:nvPr/>
          </p:nvSpPr>
          <p:spPr>
            <a:xfrm>
              <a:off x="5971633" y="4482263"/>
              <a:ext cx="164967" cy="80923"/>
            </a:xfrm>
            <a:custGeom>
              <a:rect b="b" l="l" r="r" t="t"/>
              <a:pathLst>
                <a:path extrusionOk="0" h="6509" w="13269">
                  <a:moveTo>
                    <a:pt x="4213" y="0"/>
                  </a:moveTo>
                  <a:cubicBezTo>
                    <a:pt x="2180" y="0"/>
                    <a:pt x="660" y="596"/>
                    <a:pt x="393" y="1664"/>
                  </a:cubicBezTo>
                  <a:cubicBezTo>
                    <a:pt x="0" y="3235"/>
                    <a:pt x="2473" y="5237"/>
                    <a:pt x="5889" y="6100"/>
                  </a:cubicBezTo>
                  <a:cubicBezTo>
                    <a:pt x="6993" y="6377"/>
                    <a:pt x="8062" y="6508"/>
                    <a:pt x="9017" y="6508"/>
                  </a:cubicBezTo>
                  <a:cubicBezTo>
                    <a:pt x="11050" y="6508"/>
                    <a:pt x="12570" y="5912"/>
                    <a:pt x="12837" y="4844"/>
                  </a:cubicBezTo>
                  <a:cubicBezTo>
                    <a:pt x="13269" y="3274"/>
                    <a:pt x="10796" y="1272"/>
                    <a:pt x="7341" y="408"/>
                  </a:cubicBezTo>
                  <a:cubicBezTo>
                    <a:pt x="6237" y="132"/>
                    <a:pt x="5168" y="0"/>
                    <a:pt x="4213" y="0"/>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8"/>
            <p:cNvSpPr/>
            <p:nvPr/>
          </p:nvSpPr>
          <p:spPr>
            <a:xfrm>
              <a:off x="5965280" y="4448285"/>
              <a:ext cx="194258" cy="96638"/>
            </a:xfrm>
            <a:custGeom>
              <a:rect b="b" l="l" r="r" t="t"/>
              <a:pathLst>
                <a:path extrusionOk="0" h="7773" w="15625">
                  <a:moveTo>
                    <a:pt x="747" y="1"/>
                  </a:moveTo>
                  <a:lnTo>
                    <a:pt x="629" y="472"/>
                  </a:lnTo>
                  <a:cubicBezTo>
                    <a:pt x="1" y="2984"/>
                    <a:pt x="1493" y="5536"/>
                    <a:pt x="4044" y="6164"/>
                  </a:cubicBezTo>
                  <a:lnTo>
                    <a:pt x="9815" y="7616"/>
                  </a:lnTo>
                  <a:cubicBezTo>
                    <a:pt x="10213" y="7722"/>
                    <a:pt x="10613" y="7773"/>
                    <a:pt x="11005" y="7773"/>
                  </a:cubicBezTo>
                  <a:cubicBezTo>
                    <a:pt x="13088" y="7773"/>
                    <a:pt x="14979" y="6348"/>
                    <a:pt x="15507" y="4201"/>
                  </a:cubicBezTo>
                  <a:lnTo>
                    <a:pt x="15625" y="3730"/>
                  </a:lnTo>
                  <a:lnTo>
                    <a:pt x="747" y="1"/>
                  </a:lnTo>
                  <a:close/>
                </a:path>
              </a:pathLst>
            </a:custGeom>
            <a:gradFill>
              <a:gsLst>
                <a:gs pos="0">
                  <a:srgbClr val="F24DBD"/>
                </a:gs>
                <a:gs pos="100000">
                  <a:srgbClr val="BC2077"/>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8"/>
            <p:cNvSpPr/>
            <p:nvPr/>
          </p:nvSpPr>
          <p:spPr>
            <a:xfrm>
              <a:off x="6580229" y="4482263"/>
              <a:ext cx="164494" cy="80923"/>
            </a:xfrm>
            <a:custGeom>
              <a:rect b="b" l="l" r="r" t="t"/>
              <a:pathLst>
                <a:path extrusionOk="0" h="6509" w="13231">
                  <a:moveTo>
                    <a:pt x="9065" y="0"/>
                  </a:moveTo>
                  <a:cubicBezTo>
                    <a:pt x="8106" y="0"/>
                    <a:pt x="7033" y="132"/>
                    <a:pt x="5929" y="408"/>
                  </a:cubicBezTo>
                  <a:cubicBezTo>
                    <a:pt x="2474" y="1272"/>
                    <a:pt x="1" y="3274"/>
                    <a:pt x="393" y="4844"/>
                  </a:cubicBezTo>
                  <a:cubicBezTo>
                    <a:pt x="687" y="5912"/>
                    <a:pt x="2216" y="6508"/>
                    <a:pt x="4239" y="6508"/>
                  </a:cubicBezTo>
                  <a:cubicBezTo>
                    <a:pt x="5190" y="6508"/>
                    <a:pt x="6250" y="6377"/>
                    <a:pt x="7342" y="6100"/>
                  </a:cubicBezTo>
                  <a:cubicBezTo>
                    <a:pt x="10796" y="5237"/>
                    <a:pt x="13230" y="3235"/>
                    <a:pt x="12877" y="1664"/>
                  </a:cubicBezTo>
                  <a:cubicBezTo>
                    <a:pt x="12637" y="596"/>
                    <a:pt x="11107" y="0"/>
                    <a:pt x="9065" y="0"/>
                  </a:cubicBezTo>
                  <a:close/>
                </a:path>
              </a:pathLst>
            </a:custGeom>
            <a:gradFill>
              <a:gsLst>
                <a:gs pos="0">
                  <a:srgbClr val="FBA77D"/>
                </a:gs>
                <a:gs pos="100000">
                  <a:srgbClr val="E5571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8"/>
            <p:cNvSpPr/>
            <p:nvPr/>
          </p:nvSpPr>
          <p:spPr>
            <a:xfrm>
              <a:off x="6557291" y="4447800"/>
              <a:ext cx="194755" cy="96936"/>
            </a:xfrm>
            <a:custGeom>
              <a:rect b="b" l="l" r="r" t="t"/>
              <a:pathLst>
                <a:path extrusionOk="0" h="7797" w="15665">
                  <a:moveTo>
                    <a:pt x="14918" y="0"/>
                  </a:moveTo>
                  <a:lnTo>
                    <a:pt x="1" y="3769"/>
                  </a:lnTo>
                  <a:lnTo>
                    <a:pt x="119" y="4240"/>
                  </a:lnTo>
                  <a:cubicBezTo>
                    <a:pt x="651" y="6371"/>
                    <a:pt x="2568" y="7796"/>
                    <a:pt x="4695" y="7796"/>
                  </a:cubicBezTo>
                  <a:cubicBezTo>
                    <a:pt x="5076" y="7796"/>
                    <a:pt x="5463" y="7751"/>
                    <a:pt x="5850" y="7655"/>
                  </a:cubicBezTo>
                  <a:lnTo>
                    <a:pt x="11621" y="6203"/>
                  </a:lnTo>
                  <a:cubicBezTo>
                    <a:pt x="14133" y="5536"/>
                    <a:pt x="15664" y="2984"/>
                    <a:pt x="15036" y="472"/>
                  </a:cubicBezTo>
                  <a:lnTo>
                    <a:pt x="14918" y="0"/>
                  </a:lnTo>
                  <a:close/>
                </a:path>
              </a:pathLst>
            </a:custGeom>
            <a:gradFill>
              <a:gsLst>
                <a:gs pos="0">
                  <a:srgbClr val="F24DBD"/>
                </a:gs>
                <a:gs pos="100000">
                  <a:srgbClr val="BC2077"/>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8"/>
            <p:cNvSpPr/>
            <p:nvPr/>
          </p:nvSpPr>
          <p:spPr>
            <a:xfrm>
              <a:off x="5851087" y="4250136"/>
              <a:ext cx="1014666" cy="192915"/>
            </a:xfrm>
            <a:custGeom>
              <a:rect b="b" l="l" r="r" t="t"/>
              <a:pathLst>
                <a:path extrusionOk="0" h="15517" w="81614">
                  <a:moveTo>
                    <a:pt x="40787" y="1"/>
                  </a:moveTo>
                  <a:cubicBezTo>
                    <a:pt x="18293" y="1"/>
                    <a:pt x="0" y="6753"/>
                    <a:pt x="0" y="11385"/>
                  </a:cubicBezTo>
                  <a:cubicBezTo>
                    <a:pt x="39" y="11581"/>
                    <a:pt x="79" y="11778"/>
                    <a:pt x="236" y="11974"/>
                  </a:cubicBezTo>
                  <a:cubicBezTo>
                    <a:pt x="5915" y="13100"/>
                    <a:pt x="20378" y="15517"/>
                    <a:pt x="40792" y="15517"/>
                  </a:cubicBezTo>
                  <a:cubicBezTo>
                    <a:pt x="52411" y="15517"/>
                    <a:pt x="65957" y="14734"/>
                    <a:pt x="80907" y="12484"/>
                  </a:cubicBezTo>
                  <a:cubicBezTo>
                    <a:pt x="81260" y="12209"/>
                    <a:pt x="81496" y="11817"/>
                    <a:pt x="81614" y="11385"/>
                  </a:cubicBezTo>
                  <a:cubicBezTo>
                    <a:pt x="81614" y="9344"/>
                    <a:pt x="63320" y="1"/>
                    <a:pt x="40787" y="1"/>
                  </a:cubicBezTo>
                  <a:close/>
                </a:path>
              </a:pathLst>
            </a:custGeom>
            <a:gradFill>
              <a:gsLst>
                <a:gs pos="0">
                  <a:srgbClr val="FFFEFF"/>
                </a:gs>
                <a:gs pos="100000">
                  <a:srgbClr val="D8A3C2"/>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8"/>
            <p:cNvSpPr/>
            <p:nvPr/>
          </p:nvSpPr>
          <p:spPr>
            <a:xfrm>
              <a:off x="5856943" y="4398506"/>
              <a:ext cx="1002955" cy="134234"/>
            </a:xfrm>
            <a:custGeom>
              <a:rect b="b" l="l" r="r" t="t"/>
              <a:pathLst>
                <a:path extrusionOk="0" h="10797" w="80672">
                  <a:moveTo>
                    <a:pt x="0" y="1"/>
                  </a:moveTo>
                  <a:lnTo>
                    <a:pt x="0" y="1"/>
                  </a:lnTo>
                  <a:cubicBezTo>
                    <a:pt x="2081" y="3259"/>
                    <a:pt x="19432" y="10796"/>
                    <a:pt x="40591" y="10796"/>
                  </a:cubicBezTo>
                  <a:cubicBezTo>
                    <a:pt x="60533" y="10796"/>
                    <a:pt x="77139" y="3926"/>
                    <a:pt x="80672" y="550"/>
                  </a:cubicBezTo>
                  <a:lnTo>
                    <a:pt x="80672" y="550"/>
                  </a:lnTo>
                  <a:cubicBezTo>
                    <a:pt x="65739" y="2797"/>
                    <a:pt x="52213" y="3581"/>
                    <a:pt x="40608" y="3581"/>
                  </a:cubicBezTo>
                  <a:cubicBezTo>
                    <a:pt x="20181" y="3581"/>
                    <a:pt x="5708" y="1152"/>
                    <a:pt x="0" y="1"/>
                  </a:cubicBezTo>
                  <a:close/>
                </a:path>
              </a:pathLst>
            </a:custGeom>
            <a:gradFill>
              <a:gsLst>
                <a:gs pos="0">
                  <a:srgbClr val="FFFEFF"/>
                </a:gs>
                <a:gs pos="100000">
                  <a:srgbClr val="D8A3C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8"/>
            <p:cNvSpPr/>
            <p:nvPr/>
          </p:nvSpPr>
          <p:spPr>
            <a:xfrm>
              <a:off x="6125373" y="4078344"/>
              <a:ext cx="466094" cy="258198"/>
            </a:xfrm>
            <a:custGeom>
              <a:rect b="b" l="l" r="r" t="t"/>
              <a:pathLst>
                <a:path extrusionOk="0" h="20768" w="37490">
                  <a:moveTo>
                    <a:pt x="18725" y="0"/>
                  </a:moveTo>
                  <a:cubicBezTo>
                    <a:pt x="8401" y="0"/>
                    <a:pt x="0" y="8401"/>
                    <a:pt x="0" y="18765"/>
                  </a:cubicBezTo>
                  <a:cubicBezTo>
                    <a:pt x="6163" y="20100"/>
                    <a:pt x="12444" y="20767"/>
                    <a:pt x="18730" y="20767"/>
                  </a:cubicBezTo>
                  <a:cubicBezTo>
                    <a:pt x="25016" y="20767"/>
                    <a:pt x="31307" y="20100"/>
                    <a:pt x="37490" y="18765"/>
                  </a:cubicBezTo>
                  <a:cubicBezTo>
                    <a:pt x="37490" y="8401"/>
                    <a:pt x="29089" y="0"/>
                    <a:pt x="18725" y="0"/>
                  </a:cubicBezTo>
                  <a:close/>
                </a:path>
              </a:pathLst>
            </a:custGeom>
            <a:gradFill>
              <a:gsLst>
                <a:gs pos="0">
                  <a:srgbClr val="A5D2FF"/>
                </a:gs>
                <a:gs pos="100000">
                  <a:srgbClr val="5668EF"/>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0" name="Google Shape;3900;p78"/>
          <p:cNvSpPr/>
          <p:nvPr/>
        </p:nvSpPr>
        <p:spPr>
          <a:xfrm>
            <a:off x="6243967" y="4167074"/>
            <a:ext cx="228907" cy="46622"/>
          </a:xfrm>
          <a:custGeom>
            <a:rect b="b" l="l" r="r" t="t"/>
            <a:pathLst>
              <a:path extrusionOk="0" h="3750" w="18412">
                <a:moveTo>
                  <a:pt x="9206" y="1"/>
                </a:moveTo>
                <a:cubicBezTo>
                  <a:pt x="6036" y="1"/>
                  <a:pt x="2866" y="806"/>
                  <a:pt x="0" y="2415"/>
                </a:cubicBezTo>
                <a:cubicBezTo>
                  <a:pt x="2238" y="3239"/>
                  <a:pt x="5496" y="3750"/>
                  <a:pt x="9186" y="3750"/>
                </a:cubicBezTo>
                <a:cubicBezTo>
                  <a:pt x="12876" y="3750"/>
                  <a:pt x="16174" y="3239"/>
                  <a:pt x="18411" y="2415"/>
                </a:cubicBezTo>
                <a:cubicBezTo>
                  <a:pt x="15546" y="806"/>
                  <a:pt x="12376" y="1"/>
                  <a:pt x="9206" y="1"/>
                </a:cubicBezTo>
                <a:close/>
              </a:path>
            </a:pathLst>
          </a:custGeom>
          <a:solidFill>
            <a:srgbClr val="FFFFFF">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1" name="Google Shape;3901;p78"/>
          <p:cNvGrpSpPr/>
          <p:nvPr/>
        </p:nvGrpSpPr>
        <p:grpSpPr>
          <a:xfrm>
            <a:off x="7443669" y="3870011"/>
            <a:ext cx="749667" cy="697898"/>
            <a:chOff x="3753924" y="2911001"/>
            <a:chExt cx="749667" cy="697898"/>
          </a:xfrm>
        </p:grpSpPr>
        <p:sp>
          <p:nvSpPr>
            <p:cNvPr id="3902" name="Google Shape;3902;p78"/>
            <p:cNvSpPr/>
            <p:nvPr/>
          </p:nvSpPr>
          <p:spPr>
            <a:xfrm>
              <a:off x="3753924" y="2911001"/>
              <a:ext cx="749667" cy="697898"/>
            </a:xfrm>
            <a:custGeom>
              <a:rect b="b" l="l" r="r" t="t"/>
              <a:pathLst>
                <a:path extrusionOk="0" h="56135" w="60299">
                  <a:moveTo>
                    <a:pt x="30146" y="0"/>
                  </a:moveTo>
                  <a:cubicBezTo>
                    <a:pt x="16588" y="0"/>
                    <a:pt x="4667" y="9853"/>
                    <a:pt x="2434" y="23671"/>
                  </a:cubicBezTo>
                  <a:cubicBezTo>
                    <a:pt x="1" y="38941"/>
                    <a:pt x="10443" y="53348"/>
                    <a:pt x="25753" y="55782"/>
                  </a:cubicBezTo>
                  <a:cubicBezTo>
                    <a:pt x="27245" y="56019"/>
                    <a:pt x="28729" y="56134"/>
                    <a:pt x="30193" y="56134"/>
                  </a:cubicBezTo>
                  <a:cubicBezTo>
                    <a:pt x="43750" y="56134"/>
                    <a:pt x="55668" y="46285"/>
                    <a:pt x="57864" y="32503"/>
                  </a:cubicBezTo>
                  <a:cubicBezTo>
                    <a:pt x="60298" y="17193"/>
                    <a:pt x="49856" y="2786"/>
                    <a:pt x="34585" y="352"/>
                  </a:cubicBezTo>
                  <a:cubicBezTo>
                    <a:pt x="33093" y="115"/>
                    <a:pt x="31610" y="0"/>
                    <a:pt x="30146" y="0"/>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8"/>
            <p:cNvSpPr/>
            <p:nvPr/>
          </p:nvSpPr>
          <p:spPr>
            <a:xfrm>
              <a:off x="3790040" y="3342421"/>
              <a:ext cx="646192" cy="266453"/>
            </a:xfrm>
            <a:custGeom>
              <a:rect b="b" l="l" r="r" t="t"/>
              <a:pathLst>
                <a:path extrusionOk="0" h="21432" w="51976">
                  <a:moveTo>
                    <a:pt x="0" y="1"/>
                  </a:moveTo>
                  <a:lnTo>
                    <a:pt x="0" y="1"/>
                  </a:lnTo>
                  <a:cubicBezTo>
                    <a:pt x="2748" y="11306"/>
                    <a:pt x="12170" y="19747"/>
                    <a:pt x="23711" y="21199"/>
                  </a:cubicBezTo>
                  <a:cubicBezTo>
                    <a:pt x="24917" y="21355"/>
                    <a:pt x="26120" y="21432"/>
                    <a:pt x="27314" y="21432"/>
                  </a:cubicBezTo>
                  <a:cubicBezTo>
                    <a:pt x="37512" y="21432"/>
                    <a:pt x="47056" y="15846"/>
                    <a:pt x="51976" y="6674"/>
                  </a:cubicBezTo>
                  <a:lnTo>
                    <a:pt x="51976" y="6674"/>
                  </a:lnTo>
                  <a:cubicBezTo>
                    <a:pt x="45272" y="12225"/>
                    <a:pt x="37178" y="14908"/>
                    <a:pt x="29146" y="14908"/>
                  </a:cubicBezTo>
                  <a:cubicBezTo>
                    <a:pt x="18035" y="14908"/>
                    <a:pt x="7041" y="9775"/>
                    <a:pt x="0" y="1"/>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8"/>
            <p:cNvSpPr/>
            <p:nvPr/>
          </p:nvSpPr>
          <p:spPr>
            <a:xfrm>
              <a:off x="3947684" y="3021775"/>
              <a:ext cx="87860" cy="41375"/>
            </a:xfrm>
            <a:custGeom>
              <a:rect b="b" l="l" r="r" t="t"/>
              <a:pathLst>
                <a:path extrusionOk="0" h="3328" w="7067">
                  <a:moveTo>
                    <a:pt x="5570" y="0"/>
                  </a:moveTo>
                  <a:cubicBezTo>
                    <a:pt x="4897" y="0"/>
                    <a:pt x="4024" y="157"/>
                    <a:pt x="3101" y="471"/>
                  </a:cubicBezTo>
                  <a:cubicBezTo>
                    <a:pt x="1296" y="1139"/>
                    <a:pt x="0" y="2199"/>
                    <a:pt x="236" y="2827"/>
                  </a:cubicBezTo>
                  <a:cubicBezTo>
                    <a:pt x="354" y="3160"/>
                    <a:pt x="825" y="3327"/>
                    <a:pt x="1497" y="3327"/>
                  </a:cubicBezTo>
                  <a:cubicBezTo>
                    <a:pt x="2169" y="3327"/>
                    <a:pt x="3043" y="3160"/>
                    <a:pt x="3965" y="2827"/>
                  </a:cubicBezTo>
                  <a:cubicBezTo>
                    <a:pt x="5771" y="2199"/>
                    <a:pt x="7066" y="1139"/>
                    <a:pt x="6831" y="471"/>
                  </a:cubicBezTo>
                  <a:cubicBezTo>
                    <a:pt x="6713" y="157"/>
                    <a:pt x="6242" y="0"/>
                    <a:pt x="55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8"/>
            <p:cNvSpPr/>
            <p:nvPr/>
          </p:nvSpPr>
          <p:spPr>
            <a:xfrm>
              <a:off x="3945235" y="3019960"/>
              <a:ext cx="89328" cy="44123"/>
            </a:xfrm>
            <a:custGeom>
              <a:rect b="b" l="l" r="r" t="t"/>
              <a:pathLst>
                <a:path extrusionOk="0" h="3549" w="7185">
                  <a:moveTo>
                    <a:pt x="6031" y="217"/>
                  </a:moveTo>
                  <a:cubicBezTo>
                    <a:pt x="6534" y="217"/>
                    <a:pt x="6904" y="336"/>
                    <a:pt x="7028" y="617"/>
                  </a:cubicBezTo>
                  <a:cubicBezTo>
                    <a:pt x="7146" y="1716"/>
                    <a:pt x="4947" y="2423"/>
                    <a:pt x="4084" y="2776"/>
                  </a:cubicBezTo>
                  <a:cubicBezTo>
                    <a:pt x="3528" y="3004"/>
                    <a:pt x="2487" y="3409"/>
                    <a:pt x="1646" y="3409"/>
                  </a:cubicBezTo>
                  <a:cubicBezTo>
                    <a:pt x="1179" y="3409"/>
                    <a:pt x="775" y="3284"/>
                    <a:pt x="551" y="2933"/>
                  </a:cubicBezTo>
                  <a:cubicBezTo>
                    <a:pt x="396" y="1880"/>
                    <a:pt x="4150" y="217"/>
                    <a:pt x="6031" y="217"/>
                  </a:cubicBezTo>
                  <a:close/>
                  <a:moveTo>
                    <a:pt x="5326" y="0"/>
                  </a:moveTo>
                  <a:cubicBezTo>
                    <a:pt x="4610" y="0"/>
                    <a:pt x="3879" y="170"/>
                    <a:pt x="3220" y="382"/>
                  </a:cubicBezTo>
                  <a:cubicBezTo>
                    <a:pt x="2239" y="735"/>
                    <a:pt x="1" y="1756"/>
                    <a:pt x="276" y="3012"/>
                  </a:cubicBezTo>
                  <a:cubicBezTo>
                    <a:pt x="503" y="3417"/>
                    <a:pt x="1058" y="3548"/>
                    <a:pt x="1695" y="3548"/>
                  </a:cubicBezTo>
                  <a:cubicBezTo>
                    <a:pt x="2601" y="3548"/>
                    <a:pt x="3671" y="3284"/>
                    <a:pt x="4201" y="3169"/>
                  </a:cubicBezTo>
                  <a:cubicBezTo>
                    <a:pt x="5183" y="2894"/>
                    <a:pt x="6046" y="2305"/>
                    <a:pt x="6714" y="1559"/>
                  </a:cubicBezTo>
                  <a:cubicBezTo>
                    <a:pt x="6910" y="1285"/>
                    <a:pt x="7185" y="971"/>
                    <a:pt x="7067" y="617"/>
                  </a:cubicBezTo>
                  <a:cubicBezTo>
                    <a:pt x="6989" y="460"/>
                    <a:pt x="6871" y="343"/>
                    <a:pt x="6714" y="264"/>
                  </a:cubicBezTo>
                  <a:cubicBezTo>
                    <a:pt x="6274" y="76"/>
                    <a:pt x="5803" y="0"/>
                    <a:pt x="53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8"/>
            <p:cNvSpPr/>
            <p:nvPr/>
          </p:nvSpPr>
          <p:spPr>
            <a:xfrm>
              <a:off x="3943781" y="3056909"/>
              <a:ext cx="6838" cy="36614"/>
            </a:xfrm>
            <a:custGeom>
              <a:rect b="b" l="l" r="r" t="t"/>
              <a:pathLst>
                <a:path extrusionOk="0" h="2945" w="550">
                  <a:moveTo>
                    <a:pt x="550" y="1"/>
                  </a:moveTo>
                  <a:lnTo>
                    <a:pt x="0" y="2945"/>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8"/>
            <p:cNvSpPr/>
            <p:nvPr/>
          </p:nvSpPr>
          <p:spPr>
            <a:xfrm>
              <a:off x="3941829" y="3056909"/>
              <a:ext cx="10742" cy="36614"/>
            </a:xfrm>
            <a:custGeom>
              <a:rect b="b" l="l" r="r" t="t"/>
              <a:pathLst>
                <a:path extrusionOk="0" h="2945" w="864">
                  <a:moveTo>
                    <a:pt x="668" y="1"/>
                  </a:moveTo>
                  <a:cubicBezTo>
                    <a:pt x="393" y="315"/>
                    <a:pt x="314" y="707"/>
                    <a:pt x="432" y="1100"/>
                  </a:cubicBezTo>
                  <a:cubicBezTo>
                    <a:pt x="353" y="1492"/>
                    <a:pt x="79" y="1806"/>
                    <a:pt x="39" y="2160"/>
                  </a:cubicBezTo>
                  <a:cubicBezTo>
                    <a:pt x="0" y="2435"/>
                    <a:pt x="39" y="2709"/>
                    <a:pt x="118" y="2945"/>
                  </a:cubicBezTo>
                  <a:lnTo>
                    <a:pt x="157" y="2945"/>
                  </a:lnTo>
                  <a:cubicBezTo>
                    <a:pt x="353" y="2749"/>
                    <a:pt x="471" y="2513"/>
                    <a:pt x="511" y="2238"/>
                  </a:cubicBezTo>
                  <a:cubicBezTo>
                    <a:pt x="628" y="1885"/>
                    <a:pt x="471" y="1492"/>
                    <a:pt x="550" y="1100"/>
                  </a:cubicBezTo>
                  <a:cubicBezTo>
                    <a:pt x="825" y="786"/>
                    <a:pt x="864" y="393"/>
                    <a:pt x="7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8"/>
            <p:cNvSpPr/>
            <p:nvPr/>
          </p:nvSpPr>
          <p:spPr>
            <a:xfrm>
              <a:off x="4032598" y="3027630"/>
              <a:ext cx="20514" cy="26854"/>
            </a:xfrm>
            <a:custGeom>
              <a:rect b="b" l="l" r="r" t="t"/>
              <a:pathLst>
                <a:path extrusionOk="0" h="2160" w="1650">
                  <a:moveTo>
                    <a:pt x="1" y="0"/>
                  </a:moveTo>
                  <a:lnTo>
                    <a:pt x="1650" y="215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8"/>
            <p:cNvSpPr/>
            <p:nvPr/>
          </p:nvSpPr>
          <p:spPr>
            <a:xfrm>
              <a:off x="4032598" y="3027630"/>
              <a:ext cx="20998" cy="27339"/>
            </a:xfrm>
            <a:custGeom>
              <a:rect b="b" l="l" r="r" t="t"/>
              <a:pathLst>
                <a:path extrusionOk="0" h="2199" w="1689">
                  <a:moveTo>
                    <a:pt x="40" y="0"/>
                  </a:moveTo>
                  <a:lnTo>
                    <a:pt x="1" y="40"/>
                  </a:lnTo>
                  <a:cubicBezTo>
                    <a:pt x="1" y="393"/>
                    <a:pt x="236" y="707"/>
                    <a:pt x="550" y="864"/>
                  </a:cubicBezTo>
                  <a:cubicBezTo>
                    <a:pt x="786" y="1139"/>
                    <a:pt x="825" y="1531"/>
                    <a:pt x="1061" y="1767"/>
                  </a:cubicBezTo>
                  <a:cubicBezTo>
                    <a:pt x="1218" y="1963"/>
                    <a:pt x="1414" y="2081"/>
                    <a:pt x="1650" y="2199"/>
                  </a:cubicBezTo>
                  <a:lnTo>
                    <a:pt x="1689" y="2159"/>
                  </a:lnTo>
                  <a:cubicBezTo>
                    <a:pt x="1650" y="1924"/>
                    <a:pt x="1571" y="1688"/>
                    <a:pt x="1453" y="1492"/>
                  </a:cubicBezTo>
                  <a:cubicBezTo>
                    <a:pt x="1257" y="1178"/>
                    <a:pt x="904" y="1060"/>
                    <a:pt x="668" y="785"/>
                  </a:cubicBezTo>
                  <a:cubicBezTo>
                    <a:pt x="629" y="432"/>
                    <a:pt x="354" y="118"/>
                    <a:pt x="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8"/>
            <p:cNvSpPr/>
            <p:nvPr/>
          </p:nvSpPr>
          <p:spPr>
            <a:xfrm>
              <a:off x="4359598" y="3172233"/>
              <a:ext cx="46871" cy="82216"/>
            </a:xfrm>
            <a:custGeom>
              <a:rect b="b" l="l" r="r" t="t"/>
              <a:pathLst>
                <a:path extrusionOk="0" h="6613" w="3770">
                  <a:moveTo>
                    <a:pt x="798" y="0"/>
                  </a:moveTo>
                  <a:cubicBezTo>
                    <a:pt x="739" y="0"/>
                    <a:pt x="683" y="9"/>
                    <a:pt x="629" y="28"/>
                  </a:cubicBezTo>
                  <a:cubicBezTo>
                    <a:pt x="1" y="264"/>
                    <a:pt x="40" y="1913"/>
                    <a:pt x="707" y="3758"/>
                  </a:cubicBezTo>
                  <a:cubicBezTo>
                    <a:pt x="1320" y="5417"/>
                    <a:pt x="2298" y="6613"/>
                    <a:pt x="2940" y="6613"/>
                  </a:cubicBezTo>
                  <a:cubicBezTo>
                    <a:pt x="2997" y="6613"/>
                    <a:pt x="3051" y="6603"/>
                    <a:pt x="3102" y="6584"/>
                  </a:cubicBezTo>
                  <a:cubicBezTo>
                    <a:pt x="3769" y="6349"/>
                    <a:pt x="3730" y="4700"/>
                    <a:pt x="3063" y="2855"/>
                  </a:cubicBezTo>
                  <a:cubicBezTo>
                    <a:pt x="2413" y="1195"/>
                    <a:pt x="1465" y="0"/>
                    <a:pt x="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8"/>
            <p:cNvSpPr/>
            <p:nvPr/>
          </p:nvSpPr>
          <p:spPr>
            <a:xfrm>
              <a:off x="4355209" y="3170331"/>
              <a:ext cx="58942" cy="84342"/>
            </a:xfrm>
            <a:custGeom>
              <a:rect b="b" l="l" r="r" t="t"/>
              <a:pathLst>
                <a:path extrusionOk="0" h="6784" w="4741">
                  <a:moveTo>
                    <a:pt x="3517" y="6725"/>
                  </a:moveTo>
                  <a:cubicBezTo>
                    <a:pt x="3510" y="6729"/>
                    <a:pt x="3502" y="6733"/>
                    <a:pt x="3494" y="6737"/>
                  </a:cubicBezTo>
                  <a:cubicBezTo>
                    <a:pt x="3502" y="6733"/>
                    <a:pt x="3510" y="6729"/>
                    <a:pt x="3517" y="6725"/>
                  </a:cubicBezTo>
                  <a:close/>
                  <a:moveTo>
                    <a:pt x="1159" y="1"/>
                  </a:moveTo>
                  <a:cubicBezTo>
                    <a:pt x="1088" y="1"/>
                    <a:pt x="1015" y="8"/>
                    <a:pt x="942" y="24"/>
                  </a:cubicBezTo>
                  <a:cubicBezTo>
                    <a:pt x="0" y="613"/>
                    <a:pt x="668" y="3086"/>
                    <a:pt x="903" y="3950"/>
                  </a:cubicBezTo>
                  <a:cubicBezTo>
                    <a:pt x="1178" y="4931"/>
                    <a:pt x="1767" y="5795"/>
                    <a:pt x="2552" y="6462"/>
                  </a:cubicBezTo>
                  <a:cubicBezTo>
                    <a:pt x="2758" y="6668"/>
                    <a:pt x="3053" y="6784"/>
                    <a:pt x="3360" y="6784"/>
                  </a:cubicBezTo>
                  <a:cubicBezTo>
                    <a:pt x="3404" y="6784"/>
                    <a:pt x="3449" y="6781"/>
                    <a:pt x="3494" y="6776"/>
                  </a:cubicBezTo>
                  <a:lnTo>
                    <a:pt x="3494" y="6737"/>
                  </a:lnTo>
                  <a:cubicBezTo>
                    <a:pt x="3455" y="6743"/>
                    <a:pt x="3417" y="6745"/>
                    <a:pt x="3378" y="6745"/>
                  </a:cubicBezTo>
                  <a:cubicBezTo>
                    <a:pt x="2305" y="6745"/>
                    <a:pt x="1598" y="4666"/>
                    <a:pt x="1256" y="3832"/>
                  </a:cubicBezTo>
                  <a:cubicBezTo>
                    <a:pt x="903" y="2969"/>
                    <a:pt x="118" y="967"/>
                    <a:pt x="1060" y="299"/>
                  </a:cubicBezTo>
                  <a:cubicBezTo>
                    <a:pt x="1081" y="296"/>
                    <a:pt x="1102" y="294"/>
                    <a:pt x="1123" y="294"/>
                  </a:cubicBezTo>
                  <a:cubicBezTo>
                    <a:pt x="2425" y="294"/>
                    <a:pt x="4740" y="6048"/>
                    <a:pt x="3517" y="6725"/>
                  </a:cubicBezTo>
                  <a:lnTo>
                    <a:pt x="3517" y="6725"/>
                  </a:lnTo>
                  <a:cubicBezTo>
                    <a:pt x="3663" y="6647"/>
                    <a:pt x="3773" y="6533"/>
                    <a:pt x="3847" y="6384"/>
                  </a:cubicBezTo>
                  <a:cubicBezTo>
                    <a:pt x="4279" y="5285"/>
                    <a:pt x="4004" y="3989"/>
                    <a:pt x="3651" y="2929"/>
                  </a:cubicBezTo>
                  <a:cubicBezTo>
                    <a:pt x="3281" y="2005"/>
                    <a:pt x="2319" y="1"/>
                    <a:pt x="1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8"/>
            <p:cNvSpPr/>
            <p:nvPr/>
          </p:nvSpPr>
          <p:spPr>
            <a:xfrm>
              <a:off x="4330804" y="3166240"/>
              <a:ext cx="36614" cy="6353"/>
            </a:xfrm>
            <a:custGeom>
              <a:rect b="b" l="l" r="r" t="t"/>
              <a:pathLst>
                <a:path extrusionOk="0" h="511" w="2945">
                  <a:moveTo>
                    <a:pt x="2945" y="510"/>
                  </a:moveTo>
                  <a:lnTo>
                    <a:pt x="0"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8"/>
            <p:cNvSpPr/>
            <p:nvPr/>
          </p:nvSpPr>
          <p:spPr>
            <a:xfrm>
              <a:off x="4330804" y="3165072"/>
              <a:ext cx="36614" cy="8690"/>
            </a:xfrm>
            <a:custGeom>
              <a:rect b="b" l="l" r="r" t="t"/>
              <a:pathLst>
                <a:path extrusionOk="0" h="699" w="2945">
                  <a:moveTo>
                    <a:pt x="565" y="0"/>
                  </a:moveTo>
                  <a:cubicBezTo>
                    <a:pt x="366" y="0"/>
                    <a:pt x="173" y="37"/>
                    <a:pt x="0" y="94"/>
                  </a:cubicBezTo>
                  <a:lnTo>
                    <a:pt x="0" y="133"/>
                  </a:lnTo>
                  <a:cubicBezTo>
                    <a:pt x="197" y="290"/>
                    <a:pt x="432" y="408"/>
                    <a:pt x="707" y="487"/>
                  </a:cubicBezTo>
                  <a:cubicBezTo>
                    <a:pt x="782" y="503"/>
                    <a:pt x="860" y="509"/>
                    <a:pt x="940" y="509"/>
                  </a:cubicBezTo>
                  <a:cubicBezTo>
                    <a:pt x="1159" y="509"/>
                    <a:pt x="1393" y="464"/>
                    <a:pt x="1612" y="464"/>
                  </a:cubicBezTo>
                  <a:cubicBezTo>
                    <a:pt x="1693" y="464"/>
                    <a:pt x="1771" y="470"/>
                    <a:pt x="1845" y="487"/>
                  </a:cubicBezTo>
                  <a:cubicBezTo>
                    <a:pt x="2034" y="628"/>
                    <a:pt x="2265" y="699"/>
                    <a:pt x="2496" y="699"/>
                  </a:cubicBezTo>
                  <a:cubicBezTo>
                    <a:pt x="2649" y="699"/>
                    <a:pt x="2803" y="667"/>
                    <a:pt x="2945" y="604"/>
                  </a:cubicBezTo>
                  <a:cubicBezTo>
                    <a:pt x="2752" y="412"/>
                    <a:pt x="2483" y="316"/>
                    <a:pt x="2204" y="316"/>
                  </a:cubicBezTo>
                  <a:cubicBezTo>
                    <a:pt x="2085" y="316"/>
                    <a:pt x="1963" y="334"/>
                    <a:pt x="1845" y="369"/>
                  </a:cubicBezTo>
                  <a:cubicBezTo>
                    <a:pt x="1492" y="290"/>
                    <a:pt x="1139" y="16"/>
                    <a:pt x="786" y="16"/>
                  </a:cubicBezTo>
                  <a:cubicBezTo>
                    <a:pt x="712" y="5"/>
                    <a:pt x="638" y="0"/>
                    <a:pt x="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8"/>
            <p:cNvSpPr/>
            <p:nvPr/>
          </p:nvSpPr>
          <p:spPr>
            <a:xfrm>
              <a:off x="4371794" y="3254088"/>
              <a:ext cx="26369" cy="20998"/>
            </a:xfrm>
            <a:custGeom>
              <a:rect b="b" l="l" r="r" t="t"/>
              <a:pathLst>
                <a:path extrusionOk="0" h="1689" w="2121">
                  <a:moveTo>
                    <a:pt x="2121" y="0"/>
                  </a:moveTo>
                  <a:lnTo>
                    <a:pt x="1" y="168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8"/>
            <p:cNvSpPr/>
            <p:nvPr/>
          </p:nvSpPr>
          <p:spPr>
            <a:xfrm>
              <a:off x="4371794" y="3253591"/>
              <a:ext cx="26867" cy="21496"/>
            </a:xfrm>
            <a:custGeom>
              <a:rect b="b" l="l" r="r" t="t"/>
              <a:pathLst>
                <a:path extrusionOk="0" h="1729" w="2161">
                  <a:moveTo>
                    <a:pt x="2121" y="1"/>
                  </a:moveTo>
                  <a:cubicBezTo>
                    <a:pt x="1767" y="40"/>
                    <a:pt x="1453" y="276"/>
                    <a:pt x="1296" y="629"/>
                  </a:cubicBezTo>
                  <a:cubicBezTo>
                    <a:pt x="1022" y="825"/>
                    <a:pt x="629" y="865"/>
                    <a:pt x="394" y="1100"/>
                  </a:cubicBezTo>
                  <a:cubicBezTo>
                    <a:pt x="197" y="1257"/>
                    <a:pt x="79" y="1453"/>
                    <a:pt x="1" y="1689"/>
                  </a:cubicBezTo>
                  <a:lnTo>
                    <a:pt x="1" y="1728"/>
                  </a:lnTo>
                  <a:cubicBezTo>
                    <a:pt x="276" y="1689"/>
                    <a:pt x="472" y="1610"/>
                    <a:pt x="708" y="1493"/>
                  </a:cubicBezTo>
                  <a:cubicBezTo>
                    <a:pt x="982" y="1296"/>
                    <a:pt x="1100" y="904"/>
                    <a:pt x="1375" y="708"/>
                  </a:cubicBezTo>
                  <a:cubicBezTo>
                    <a:pt x="1728" y="668"/>
                    <a:pt x="2042" y="394"/>
                    <a:pt x="2160" y="40"/>
                  </a:cubicBezTo>
                  <a:lnTo>
                    <a:pt x="21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8"/>
            <p:cNvSpPr/>
            <p:nvPr/>
          </p:nvSpPr>
          <p:spPr>
            <a:xfrm>
              <a:off x="4332756" y="2993727"/>
              <a:ext cx="79071" cy="59030"/>
            </a:xfrm>
            <a:custGeom>
              <a:rect b="b" l="l" r="r" t="t"/>
              <a:pathLst>
                <a:path extrusionOk="0" h="4748" w="6360">
                  <a:moveTo>
                    <a:pt x="961" y="1"/>
                  </a:moveTo>
                  <a:cubicBezTo>
                    <a:pt x="705" y="1"/>
                    <a:pt x="507" y="69"/>
                    <a:pt x="393" y="215"/>
                  </a:cubicBezTo>
                  <a:cubicBezTo>
                    <a:pt x="0" y="764"/>
                    <a:pt x="864" y="2178"/>
                    <a:pt x="2395" y="3355"/>
                  </a:cubicBezTo>
                  <a:cubicBezTo>
                    <a:pt x="3520" y="4221"/>
                    <a:pt x="4688" y="4747"/>
                    <a:pt x="5384" y="4747"/>
                  </a:cubicBezTo>
                  <a:cubicBezTo>
                    <a:pt x="5635" y="4747"/>
                    <a:pt x="5824" y="4679"/>
                    <a:pt x="5928" y="4533"/>
                  </a:cubicBezTo>
                  <a:cubicBezTo>
                    <a:pt x="6360" y="3984"/>
                    <a:pt x="5496" y="2570"/>
                    <a:pt x="3965" y="1393"/>
                  </a:cubicBezTo>
                  <a:cubicBezTo>
                    <a:pt x="2840" y="527"/>
                    <a:pt x="1673" y="1"/>
                    <a:pt x="9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8"/>
            <p:cNvSpPr/>
            <p:nvPr/>
          </p:nvSpPr>
          <p:spPr>
            <a:xfrm>
              <a:off x="4332271" y="2991427"/>
              <a:ext cx="82987" cy="61964"/>
            </a:xfrm>
            <a:custGeom>
              <a:rect b="b" l="l" r="r" t="t"/>
              <a:pathLst>
                <a:path extrusionOk="0" h="4984" w="6675">
                  <a:moveTo>
                    <a:pt x="1179" y="0"/>
                  </a:moveTo>
                  <a:cubicBezTo>
                    <a:pt x="859" y="0"/>
                    <a:pt x="573" y="93"/>
                    <a:pt x="353" y="321"/>
                  </a:cubicBezTo>
                  <a:cubicBezTo>
                    <a:pt x="0" y="989"/>
                    <a:pt x="628" y="1656"/>
                    <a:pt x="982" y="2206"/>
                  </a:cubicBezTo>
                  <a:cubicBezTo>
                    <a:pt x="1963" y="3540"/>
                    <a:pt x="3337" y="4718"/>
                    <a:pt x="5064" y="4954"/>
                  </a:cubicBezTo>
                  <a:cubicBezTo>
                    <a:pt x="5143" y="4973"/>
                    <a:pt x="5224" y="4983"/>
                    <a:pt x="5305" y="4983"/>
                  </a:cubicBezTo>
                  <a:cubicBezTo>
                    <a:pt x="5550" y="4983"/>
                    <a:pt x="5800" y="4895"/>
                    <a:pt x="6006" y="4718"/>
                  </a:cubicBezTo>
                  <a:lnTo>
                    <a:pt x="5967" y="4718"/>
                  </a:lnTo>
                  <a:cubicBezTo>
                    <a:pt x="5807" y="4849"/>
                    <a:pt x="5616" y="4904"/>
                    <a:pt x="5407" y="4904"/>
                  </a:cubicBezTo>
                  <a:cubicBezTo>
                    <a:pt x="4484" y="4904"/>
                    <a:pt x="3199" y="3831"/>
                    <a:pt x="2591" y="3383"/>
                  </a:cubicBezTo>
                  <a:cubicBezTo>
                    <a:pt x="1806" y="2834"/>
                    <a:pt x="79" y="1538"/>
                    <a:pt x="550" y="478"/>
                  </a:cubicBezTo>
                  <a:cubicBezTo>
                    <a:pt x="646" y="393"/>
                    <a:pt x="784" y="354"/>
                    <a:pt x="953" y="354"/>
                  </a:cubicBezTo>
                  <a:cubicBezTo>
                    <a:pt x="2501" y="354"/>
                    <a:pt x="6675" y="3621"/>
                    <a:pt x="5967" y="4718"/>
                  </a:cubicBezTo>
                  <a:cubicBezTo>
                    <a:pt x="6085" y="4561"/>
                    <a:pt x="6124" y="4404"/>
                    <a:pt x="6085" y="4208"/>
                  </a:cubicBezTo>
                  <a:cubicBezTo>
                    <a:pt x="5889" y="3030"/>
                    <a:pt x="5025" y="2088"/>
                    <a:pt x="4122" y="1342"/>
                  </a:cubicBezTo>
                  <a:cubicBezTo>
                    <a:pt x="3498" y="896"/>
                    <a:pt x="2176" y="0"/>
                    <a:pt x="1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8"/>
            <p:cNvSpPr/>
            <p:nvPr/>
          </p:nvSpPr>
          <p:spPr>
            <a:xfrm>
              <a:off x="4303478" y="2996388"/>
              <a:ext cx="34165" cy="14173"/>
            </a:xfrm>
            <a:custGeom>
              <a:rect b="b" l="l" r="r" t="t"/>
              <a:pathLst>
                <a:path extrusionOk="0" h="1140" w="2748">
                  <a:moveTo>
                    <a:pt x="2748" y="1"/>
                  </a:moveTo>
                  <a:lnTo>
                    <a:pt x="0" y="113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8"/>
            <p:cNvSpPr/>
            <p:nvPr/>
          </p:nvSpPr>
          <p:spPr>
            <a:xfrm>
              <a:off x="4303478" y="2995816"/>
              <a:ext cx="34662" cy="14931"/>
            </a:xfrm>
            <a:custGeom>
              <a:rect b="b" l="l" r="r" t="t"/>
              <a:pathLst>
                <a:path extrusionOk="0" h="1201" w="2788">
                  <a:moveTo>
                    <a:pt x="2630" y="0"/>
                  </a:moveTo>
                  <a:cubicBezTo>
                    <a:pt x="2261" y="0"/>
                    <a:pt x="1934" y="125"/>
                    <a:pt x="1727" y="400"/>
                  </a:cubicBezTo>
                  <a:cubicBezTo>
                    <a:pt x="1374" y="557"/>
                    <a:pt x="942" y="479"/>
                    <a:pt x="589" y="675"/>
                  </a:cubicBezTo>
                  <a:cubicBezTo>
                    <a:pt x="353" y="754"/>
                    <a:pt x="157" y="950"/>
                    <a:pt x="0" y="1146"/>
                  </a:cubicBezTo>
                  <a:lnTo>
                    <a:pt x="0" y="1185"/>
                  </a:lnTo>
                  <a:cubicBezTo>
                    <a:pt x="74" y="1196"/>
                    <a:pt x="145" y="1201"/>
                    <a:pt x="214" y="1201"/>
                  </a:cubicBezTo>
                  <a:cubicBezTo>
                    <a:pt x="404" y="1201"/>
                    <a:pt x="584" y="1164"/>
                    <a:pt x="785" y="1107"/>
                  </a:cubicBezTo>
                  <a:cubicBezTo>
                    <a:pt x="1138" y="1028"/>
                    <a:pt x="1413" y="675"/>
                    <a:pt x="1767" y="557"/>
                  </a:cubicBezTo>
                  <a:cubicBezTo>
                    <a:pt x="2159" y="557"/>
                    <a:pt x="2552" y="400"/>
                    <a:pt x="2787" y="86"/>
                  </a:cubicBezTo>
                  <a:lnTo>
                    <a:pt x="2787" y="8"/>
                  </a:lnTo>
                  <a:cubicBezTo>
                    <a:pt x="2734" y="3"/>
                    <a:pt x="2682" y="0"/>
                    <a:pt x="26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8"/>
            <p:cNvSpPr/>
            <p:nvPr/>
          </p:nvSpPr>
          <p:spPr>
            <a:xfrm>
              <a:off x="4395230" y="3050083"/>
              <a:ext cx="11239" cy="31728"/>
            </a:xfrm>
            <a:custGeom>
              <a:rect b="b" l="l" r="r" t="t"/>
              <a:pathLst>
                <a:path extrusionOk="0" h="2552" w="904">
                  <a:moveTo>
                    <a:pt x="903" y="0"/>
                  </a:moveTo>
                  <a:lnTo>
                    <a:pt x="0" y="255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8"/>
            <p:cNvSpPr/>
            <p:nvPr/>
          </p:nvSpPr>
          <p:spPr>
            <a:xfrm>
              <a:off x="4394247" y="3050083"/>
              <a:ext cx="14173" cy="31728"/>
            </a:xfrm>
            <a:custGeom>
              <a:rect b="b" l="l" r="r" t="t"/>
              <a:pathLst>
                <a:path extrusionOk="0" h="2552" w="1140">
                  <a:moveTo>
                    <a:pt x="982" y="0"/>
                  </a:moveTo>
                  <a:cubicBezTo>
                    <a:pt x="668" y="236"/>
                    <a:pt x="511" y="589"/>
                    <a:pt x="590" y="942"/>
                  </a:cubicBezTo>
                  <a:cubicBezTo>
                    <a:pt x="511" y="1256"/>
                    <a:pt x="158" y="1531"/>
                    <a:pt x="79" y="1845"/>
                  </a:cubicBezTo>
                  <a:cubicBezTo>
                    <a:pt x="40" y="2081"/>
                    <a:pt x="1" y="2316"/>
                    <a:pt x="79" y="2552"/>
                  </a:cubicBezTo>
                  <a:lnTo>
                    <a:pt x="118" y="2552"/>
                  </a:lnTo>
                  <a:cubicBezTo>
                    <a:pt x="315" y="2395"/>
                    <a:pt x="433" y="2238"/>
                    <a:pt x="550" y="2002"/>
                  </a:cubicBezTo>
                  <a:cubicBezTo>
                    <a:pt x="707" y="1688"/>
                    <a:pt x="629" y="1296"/>
                    <a:pt x="747" y="981"/>
                  </a:cubicBezTo>
                  <a:cubicBezTo>
                    <a:pt x="1021" y="746"/>
                    <a:pt x="1139" y="353"/>
                    <a:pt x="10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8"/>
            <p:cNvSpPr/>
            <p:nvPr/>
          </p:nvSpPr>
          <p:spPr>
            <a:xfrm>
              <a:off x="4332271" y="3487745"/>
              <a:ext cx="57600" cy="60758"/>
            </a:xfrm>
            <a:custGeom>
              <a:rect b="b" l="l" r="r" t="t"/>
              <a:pathLst>
                <a:path extrusionOk="0" h="4887" w="4633">
                  <a:moveTo>
                    <a:pt x="3866" y="1"/>
                  </a:moveTo>
                  <a:cubicBezTo>
                    <a:pt x="3288" y="1"/>
                    <a:pt x="2302" y="698"/>
                    <a:pt x="1453" y="1777"/>
                  </a:cubicBezTo>
                  <a:cubicBezTo>
                    <a:pt x="432" y="3072"/>
                    <a:pt x="0" y="4446"/>
                    <a:pt x="432" y="4799"/>
                  </a:cubicBezTo>
                  <a:cubicBezTo>
                    <a:pt x="511" y="4859"/>
                    <a:pt x="611" y="4887"/>
                    <a:pt x="728" y="4887"/>
                  </a:cubicBezTo>
                  <a:cubicBezTo>
                    <a:pt x="1306" y="4887"/>
                    <a:pt x="2291" y="4189"/>
                    <a:pt x="3141" y="3111"/>
                  </a:cubicBezTo>
                  <a:cubicBezTo>
                    <a:pt x="4161" y="1816"/>
                    <a:pt x="4632" y="442"/>
                    <a:pt x="4161" y="88"/>
                  </a:cubicBezTo>
                  <a:cubicBezTo>
                    <a:pt x="4082" y="29"/>
                    <a:pt x="3982" y="1"/>
                    <a:pt x="38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8"/>
            <p:cNvSpPr/>
            <p:nvPr/>
          </p:nvSpPr>
          <p:spPr>
            <a:xfrm>
              <a:off x="4334223" y="3486402"/>
              <a:ext cx="60521" cy="62660"/>
            </a:xfrm>
            <a:custGeom>
              <a:rect b="b" l="l" r="r" t="t"/>
              <a:pathLst>
                <a:path extrusionOk="0" h="5040" w="4868">
                  <a:moveTo>
                    <a:pt x="3652" y="201"/>
                  </a:moveTo>
                  <a:cubicBezTo>
                    <a:pt x="3760" y="201"/>
                    <a:pt x="3855" y="222"/>
                    <a:pt x="3926" y="275"/>
                  </a:cubicBezTo>
                  <a:cubicBezTo>
                    <a:pt x="4583" y="1079"/>
                    <a:pt x="1740" y="4975"/>
                    <a:pt x="551" y="4975"/>
                  </a:cubicBezTo>
                  <a:cubicBezTo>
                    <a:pt x="462" y="4975"/>
                    <a:pt x="382" y="4954"/>
                    <a:pt x="314" y="4907"/>
                  </a:cubicBezTo>
                  <a:lnTo>
                    <a:pt x="314" y="4868"/>
                  </a:lnTo>
                  <a:cubicBezTo>
                    <a:pt x="118" y="4672"/>
                    <a:pt x="79" y="4358"/>
                    <a:pt x="196" y="4122"/>
                  </a:cubicBezTo>
                  <a:cubicBezTo>
                    <a:pt x="511" y="3337"/>
                    <a:pt x="942" y="2630"/>
                    <a:pt x="1453" y="2002"/>
                  </a:cubicBezTo>
                  <a:cubicBezTo>
                    <a:pt x="1885" y="1256"/>
                    <a:pt x="2513" y="668"/>
                    <a:pt x="3219" y="275"/>
                  </a:cubicBezTo>
                  <a:cubicBezTo>
                    <a:pt x="3370" y="232"/>
                    <a:pt x="3521" y="201"/>
                    <a:pt x="3652" y="201"/>
                  </a:cubicBezTo>
                  <a:close/>
                  <a:moveTo>
                    <a:pt x="3734" y="0"/>
                  </a:moveTo>
                  <a:cubicBezTo>
                    <a:pt x="3276" y="0"/>
                    <a:pt x="2842" y="377"/>
                    <a:pt x="2434" y="628"/>
                  </a:cubicBezTo>
                  <a:cubicBezTo>
                    <a:pt x="1296" y="1453"/>
                    <a:pt x="236" y="2630"/>
                    <a:pt x="79" y="4122"/>
                  </a:cubicBezTo>
                  <a:cubicBezTo>
                    <a:pt x="0" y="4397"/>
                    <a:pt x="79" y="4711"/>
                    <a:pt x="275" y="4907"/>
                  </a:cubicBezTo>
                  <a:cubicBezTo>
                    <a:pt x="363" y="4996"/>
                    <a:pt x="474" y="5040"/>
                    <a:pt x="590" y="5040"/>
                  </a:cubicBezTo>
                  <a:cubicBezTo>
                    <a:pt x="628" y="5040"/>
                    <a:pt x="668" y="5035"/>
                    <a:pt x="707" y="5025"/>
                  </a:cubicBezTo>
                  <a:cubicBezTo>
                    <a:pt x="1688" y="4789"/>
                    <a:pt x="2591" y="4201"/>
                    <a:pt x="3180" y="3376"/>
                  </a:cubicBezTo>
                  <a:cubicBezTo>
                    <a:pt x="3730" y="2630"/>
                    <a:pt x="4868" y="903"/>
                    <a:pt x="4083" y="79"/>
                  </a:cubicBezTo>
                  <a:cubicBezTo>
                    <a:pt x="3965" y="24"/>
                    <a:pt x="3849" y="0"/>
                    <a:pt x="37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8"/>
            <p:cNvSpPr/>
            <p:nvPr/>
          </p:nvSpPr>
          <p:spPr>
            <a:xfrm>
              <a:off x="4372292" y="3459063"/>
              <a:ext cx="11724" cy="29788"/>
            </a:xfrm>
            <a:custGeom>
              <a:rect b="b" l="l" r="r" t="t"/>
              <a:pathLst>
                <a:path extrusionOk="0" h="2396" w="943">
                  <a:moveTo>
                    <a:pt x="942" y="2395"/>
                  </a:moveTo>
                  <a:lnTo>
                    <a:pt x="0"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8"/>
            <p:cNvSpPr/>
            <p:nvPr/>
          </p:nvSpPr>
          <p:spPr>
            <a:xfrm>
              <a:off x="4371794" y="3459063"/>
              <a:ext cx="13688" cy="29788"/>
            </a:xfrm>
            <a:custGeom>
              <a:rect b="b" l="l" r="r" t="t"/>
              <a:pathLst>
                <a:path extrusionOk="0" h="2396" w="1101">
                  <a:moveTo>
                    <a:pt x="40" y="1"/>
                  </a:moveTo>
                  <a:cubicBezTo>
                    <a:pt x="1" y="236"/>
                    <a:pt x="1" y="472"/>
                    <a:pt x="79" y="707"/>
                  </a:cubicBezTo>
                  <a:cubicBezTo>
                    <a:pt x="119" y="1022"/>
                    <a:pt x="472" y="1218"/>
                    <a:pt x="551" y="1532"/>
                  </a:cubicBezTo>
                  <a:cubicBezTo>
                    <a:pt x="511" y="1885"/>
                    <a:pt x="668" y="2199"/>
                    <a:pt x="982" y="2395"/>
                  </a:cubicBezTo>
                  <a:lnTo>
                    <a:pt x="1022" y="2395"/>
                  </a:lnTo>
                  <a:cubicBezTo>
                    <a:pt x="1100" y="2081"/>
                    <a:pt x="982" y="1689"/>
                    <a:pt x="708" y="1493"/>
                  </a:cubicBezTo>
                  <a:cubicBezTo>
                    <a:pt x="590" y="1179"/>
                    <a:pt x="668" y="825"/>
                    <a:pt x="511" y="550"/>
                  </a:cubicBezTo>
                  <a:cubicBezTo>
                    <a:pt x="433" y="315"/>
                    <a:pt x="276" y="158"/>
                    <a:pt x="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8"/>
            <p:cNvSpPr/>
            <p:nvPr/>
          </p:nvSpPr>
          <p:spPr>
            <a:xfrm>
              <a:off x="4310788" y="3537152"/>
              <a:ext cx="26854" cy="10269"/>
            </a:xfrm>
            <a:custGeom>
              <a:rect b="b" l="l" r="r" t="t"/>
              <a:pathLst>
                <a:path extrusionOk="0" h="826" w="2160">
                  <a:moveTo>
                    <a:pt x="2160" y="825"/>
                  </a:move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8"/>
            <p:cNvSpPr/>
            <p:nvPr/>
          </p:nvSpPr>
          <p:spPr>
            <a:xfrm>
              <a:off x="4310303" y="3536418"/>
              <a:ext cx="27339" cy="11848"/>
            </a:xfrm>
            <a:custGeom>
              <a:rect b="b" l="l" r="r" t="t"/>
              <a:pathLst>
                <a:path extrusionOk="0" h="953" w="2199">
                  <a:moveTo>
                    <a:pt x="315" y="1"/>
                  </a:moveTo>
                  <a:cubicBezTo>
                    <a:pt x="207" y="1"/>
                    <a:pt x="99" y="21"/>
                    <a:pt x="1" y="60"/>
                  </a:cubicBezTo>
                  <a:lnTo>
                    <a:pt x="1" y="99"/>
                  </a:lnTo>
                  <a:cubicBezTo>
                    <a:pt x="118" y="256"/>
                    <a:pt x="275" y="413"/>
                    <a:pt x="511" y="492"/>
                  </a:cubicBezTo>
                  <a:cubicBezTo>
                    <a:pt x="747" y="649"/>
                    <a:pt x="1100" y="531"/>
                    <a:pt x="1375" y="649"/>
                  </a:cubicBezTo>
                  <a:cubicBezTo>
                    <a:pt x="1523" y="857"/>
                    <a:pt x="1739" y="952"/>
                    <a:pt x="1972" y="952"/>
                  </a:cubicBezTo>
                  <a:cubicBezTo>
                    <a:pt x="2047" y="952"/>
                    <a:pt x="2123" y="943"/>
                    <a:pt x="2199" y="923"/>
                  </a:cubicBezTo>
                  <a:lnTo>
                    <a:pt x="2199" y="884"/>
                  </a:lnTo>
                  <a:cubicBezTo>
                    <a:pt x="2073" y="633"/>
                    <a:pt x="1822" y="507"/>
                    <a:pt x="1566" y="507"/>
                  </a:cubicBezTo>
                  <a:cubicBezTo>
                    <a:pt x="1502" y="507"/>
                    <a:pt x="1437" y="515"/>
                    <a:pt x="1375" y="531"/>
                  </a:cubicBezTo>
                  <a:cubicBezTo>
                    <a:pt x="1100" y="413"/>
                    <a:pt x="904" y="99"/>
                    <a:pt x="629" y="60"/>
                  </a:cubicBezTo>
                  <a:cubicBezTo>
                    <a:pt x="531" y="21"/>
                    <a:pt x="423" y="1"/>
                    <a:pt x="3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8"/>
            <p:cNvSpPr/>
            <p:nvPr/>
          </p:nvSpPr>
          <p:spPr>
            <a:xfrm>
              <a:off x="3776862" y="3111115"/>
              <a:ext cx="47355" cy="81955"/>
            </a:xfrm>
            <a:custGeom>
              <a:rect b="b" l="l" r="r" t="t"/>
              <a:pathLst>
                <a:path extrusionOk="0" h="6592" w="3809">
                  <a:moveTo>
                    <a:pt x="2960" y="1"/>
                  </a:moveTo>
                  <a:cubicBezTo>
                    <a:pt x="2318" y="1"/>
                    <a:pt x="1354" y="1221"/>
                    <a:pt x="746" y="2864"/>
                  </a:cubicBezTo>
                  <a:cubicBezTo>
                    <a:pt x="40" y="4670"/>
                    <a:pt x="1" y="6318"/>
                    <a:pt x="668" y="6554"/>
                  </a:cubicBezTo>
                  <a:cubicBezTo>
                    <a:pt x="726" y="6579"/>
                    <a:pt x="788" y="6592"/>
                    <a:pt x="853" y="6592"/>
                  </a:cubicBezTo>
                  <a:cubicBezTo>
                    <a:pt x="1495" y="6592"/>
                    <a:pt x="2457" y="5402"/>
                    <a:pt x="3063" y="3727"/>
                  </a:cubicBezTo>
                  <a:cubicBezTo>
                    <a:pt x="3769" y="1922"/>
                    <a:pt x="3808" y="273"/>
                    <a:pt x="3141" y="37"/>
                  </a:cubicBezTo>
                  <a:cubicBezTo>
                    <a:pt x="3084" y="13"/>
                    <a:pt x="3024" y="1"/>
                    <a:pt x="29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8"/>
            <p:cNvSpPr/>
            <p:nvPr/>
          </p:nvSpPr>
          <p:spPr>
            <a:xfrm>
              <a:off x="3770521" y="3110767"/>
              <a:ext cx="57115" cy="83509"/>
            </a:xfrm>
            <a:custGeom>
              <a:rect b="b" l="l" r="r" t="t"/>
              <a:pathLst>
                <a:path extrusionOk="0" h="6717" w="4594">
                  <a:moveTo>
                    <a:pt x="3548" y="44"/>
                  </a:moveTo>
                  <a:cubicBezTo>
                    <a:pt x="3596" y="44"/>
                    <a:pt x="3644" y="51"/>
                    <a:pt x="3690" y="65"/>
                  </a:cubicBezTo>
                  <a:cubicBezTo>
                    <a:pt x="4593" y="693"/>
                    <a:pt x="3730" y="2813"/>
                    <a:pt x="3416" y="3716"/>
                  </a:cubicBezTo>
                  <a:cubicBezTo>
                    <a:pt x="3148" y="4556"/>
                    <a:pt x="2399" y="6508"/>
                    <a:pt x="1312" y="6508"/>
                  </a:cubicBezTo>
                  <a:cubicBezTo>
                    <a:pt x="1280" y="6508"/>
                    <a:pt x="1249" y="6507"/>
                    <a:pt x="1217" y="6503"/>
                  </a:cubicBezTo>
                  <a:cubicBezTo>
                    <a:pt x="155" y="5783"/>
                    <a:pt x="2171" y="44"/>
                    <a:pt x="3548" y="44"/>
                  </a:cubicBezTo>
                  <a:close/>
                  <a:moveTo>
                    <a:pt x="3456" y="0"/>
                  </a:moveTo>
                  <a:cubicBezTo>
                    <a:pt x="3364" y="0"/>
                    <a:pt x="3272" y="19"/>
                    <a:pt x="3180" y="65"/>
                  </a:cubicBezTo>
                  <a:cubicBezTo>
                    <a:pt x="2120" y="615"/>
                    <a:pt x="1453" y="1714"/>
                    <a:pt x="1021" y="2774"/>
                  </a:cubicBezTo>
                  <a:cubicBezTo>
                    <a:pt x="668" y="3755"/>
                    <a:pt x="0" y="6111"/>
                    <a:pt x="1139" y="6700"/>
                  </a:cubicBezTo>
                  <a:cubicBezTo>
                    <a:pt x="1190" y="6711"/>
                    <a:pt x="1242" y="6717"/>
                    <a:pt x="1294" y="6717"/>
                  </a:cubicBezTo>
                  <a:cubicBezTo>
                    <a:pt x="2308" y="6717"/>
                    <a:pt x="3358" y="4618"/>
                    <a:pt x="3769" y="3834"/>
                  </a:cubicBezTo>
                  <a:cubicBezTo>
                    <a:pt x="4161" y="2892"/>
                    <a:pt x="4318" y="1871"/>
                    <a:pt x="4161" y="890"/>
                  </a:cubicBezTo>
                  <a:cubicBezTo>
                    <a:pt x="4083" y="576"/>
                    <a:pt x="4004" y="144"/>
                    <a:pt x="3690" y="26"/>
                  </a:cubicBezTo>
                  <a:lnTo>
                    <a:pt x="3651" y="26"/>
                  </a:lnTo>
                  <a:cubicBezTo>
                    <a:pt x="3586" y="10"/>
                    <a:pt x="3521" y="0"/>
                    <a:pt x="34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8"/>
            <p:cNvSpPr/>
            <p:nvPr/>
          </p:nvSpPr>
          <p:spPr>
            <a:xfrm>
              <a:off x="3785154" y="3192585"/>
              <a:ext cx="23448" cy="29303"/>
            </a:xfrm>
            <a:custGeom>
              <a:rect b="b" l="l" r="r" t="t"/>
              <a:pathLst>
                <a:path extrusionOk="0" h="2357" w="1886">
                  <a:moveTo>
                    <a:pt x="1" y="1"/>
                  </a:moveTo>
                  <a:lnTo>
                    <a:pt x="1885" y="2356"/>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8"/>
            <p:cNvSpPr/>
            <p:nvPr/>
          </p:nvSpPr>
          <p:spPr>
            <a:xfrm>
              <a:off x="3785154" y="3192585"/>
              <a:ext cx="23448" cy="29303"/>
            </a:xfrm>
            <a:custGeom>
              <a:rect b="b" l="l" r="r" t="t"/>
              <a:pathLst>
                <a:path extrusionOk="0" h="2357" w="1886">
                  <a:moveTo>
                    <a:pt x="1" y="1"/>
                  </a:moveTo>
                  <a:lnTo>
                    <a:pt x="1" y="40"/>
                  </a:lnTo>
                  <a:cubicBezTo>
                    <a:pt x="40" y="433"/>
                    <a:pt x="276" y="786"/>
                    <a:pt x="629" y="943"/>
                  </a:cubicBezTo>
                  <a:cubicBezTo>
                    <a:pt x="865" y="1218"/>
                    <a:pt x="943" y="1650"/>
                    <a:pt x="1218" y="1924"/>
                  </a:cubicBezTo>
                  <a:cubicBezTo>
                    <a:pt x="1375" y="2121"/>
                    <a:pt x="1610" y="2278"/>
                    <a:pt x="1846" y="2356"/>
                  </a:cubicBezTo>
                  <a:lnTo>
                    <a:pt x="1885" y="2317"/>
                  </a:lnTo>
                  <a:cubicBezTo>
                    <a:pt x="1846" y="2082"/>
                    <a:pt x="1728" y="1807"/>
                    <a:pt x="1571" y="1610"/>
                  </a:cubicBezTo>
                  <a:cubicBezTo>
                    <a:pt x="1375" y="1296"/>
                    <a:pt x="982" y="1139"/>
                    <a:pt x="747" y="865"/>
                  </a:cubicBezTo>
                  <a:cubicBezTo>
                    <a:pt x="668" y="472"/>
                    <a:pt x="393" y="119"/>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8"/>
            <p:cNvSpPr/>
            <p:nvPr/>
          </p:nvSpPr>
          <p:spPr>
            <a:xfrm>
              <a:off x="3815912" y="3111575"/>
              <a:ext cx="34165" cy="1479"/>
            </a:xfrm>
            <a:custGeom>
              <a:rect b="b" l="l" r="r" t="t"/>
              <a:pathLst>
                <a:path extrusionOk="0" h="119" w="2748">
                  <a:moveTo>
                    <a:pt x="0" y="0"/>
                  </a:moveTo>
                  <a:lnTo>
                    <a:pt x="2748" y="118"/>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8"/>
            <p:cNvSpPr/>
            <p:nvPr/>
          </p:nvSpPr>
          <p:spPr>
            <a:xfrm>
              <a:off x="3815912" y="3109250"/>
              <a:ext cx="34165" cy="6241"/>
            </a:xfrm>
            <a:custGeom>
              <a:rect b="b" l="l" r="r" t="t"/>
              <a:pathLst>
                <a:path extrusionOk="0" h="502" w="2748">
                  <a:moveTo>
                    <a:pt x="510" y="1"/>
                  </a:moveTo>
                  <a:cubicBezTo>
                    <a:pt x="334" y="1"/>
                    <a:pt x="157" y="50"/>
                    <a:pt x="0" y="148"/>
                  </a:cubicBezTo>
                  <a:lnTo>
                    <a:pt x="39" y="148"/>
                  </a:lnTo>
                  <a:lnTo>
                    <a:pt x="39" y="187"/>
                  </a:lnTo>
                  <a:cubicBezTo>
                    <a:pt x="204" y="329"/>
                    <a:pt x="411" y="399"/>
                    <a:pt x="619" y="399"/>
                  </a:cubicBezTo>
                  <a:cubicBezTo>
                    <a:pt x="757" y="399"/>
                    <a:pt x="895" y="368"/>
                    <a:pt x="1021" y="305"/>
                  </a:cubicBezTo>
                  <a:cubicBezTo>
                    <a:pt x="1374" y="305"/>
                    <a:pt x="1688" y="501"/>
                    <a:pt x="2041" y="501"/>
                  </a:cubicBezTo>
                  <a:cubicBezTo>
                    <a:pt x="2277" y="501"/>
                    <a:pt x="2512" y="462"/>
                    <a:pt x="2748" y="344"/>
                  </a:cubicBezTo>
                  <a:lnTo>
                    <a:pt x="2748" y="305"/>
                  </a:lnTo>
                  <a:cubicBezTo>
                    <a:pt x="2552" y="148"/>
                    <a:pt x="2316" y="70"/>
                    <a:pt x="2081" y="30"/>
                  </a:cubicBezTo>
                  <a:cubicBezTo>
                    <a:pt x="2048" y="27"/>
                    <a:pt x="2016" y="25"/>
                    <a:pt x="1983" y="25"/>
                  </a:cubicBezTo>
                  <a:cubicBezTo>
                    <a:pt x="1695" y="25"/>
                    <a:pt x="1406" y="153"/>
                    <a:pt x="1118" y="153"/>
                  </a:cubicBezTo>
                  <a:cubicBezTo>
                    <a:pt x="1086" y="153"/>
                    <a:pt x="1053" y="152"/>
                    <a:pt x="1021" y="148"/>
                  </a:cubicBezTo>
                  <a:cubicBezTo>
                    <a:pt x="864" y="50"/>
                    <a:pt x="687" y="1"/>
                    <a:pt x="5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8"/>
            <p:cNvSpPr/>
            <p:nvPr/>
          </p:nvSpPr>
          <p:spPr>
            <a:xfrm>
              <a:off x="3907167" y="2940441"/>
              <a:ext cx="73227" cy="48151"/>
            </a:xfrm>
            <a:custGeom>
              <a:rect b="b" l="l" r="r" t="t"/>
              <a:pathLst>
                <a:path extrusionOk="0" h="3873" w="5890">
                  <a:moveTo>
                    <a:pt x="4917" y="1"/>
                  </a:moveTo>
                  <a:cubicBezTo>
                    <a:pt x="4290" y="1"/>
                    <a:pt x="3314" y="369"/>
                    <a:pt x="2356" y="1007"/>
                  </a:cubicBezTo>
                  <a:cubicBezTo>
                    <a:pt x="904" y="1949"/>
                    <a:pt x="1" y="3127"/>
                    <a:pt x="354" y="3637"/>
                  </a:cubicBezTo>
                  <a:cubicBezTo>
                    <a:pt x="453" y="3797"/>
                    <a:pt x="663" y="3872"/>
                    <a:pt x="950" y="3872"/>
                  </a:cubicBezTo>
                  <a:cubicBezTo>
                    <a:pt x="1578" y="3872"/>
                    <a:pt x="2576" y="3511"/>
                    <a:pt x="3573" y="2891"/>
                  </a:cubicBezTo>
                  <a:cubicBezTo>
                    <a:pt x="4987" y="1949"/>
                    <a:pt x="5889" y="772"/>
                    <a:pt x="5536" y="261"/>
                  </a:cubicBezTo>
                  <a:cubicBezTo>
                    <a:pt x="5435" y="84"/>
                    <a:pt x="5215" y="1"/>
                    <a:pt x="49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8"/>
            <p:cNvSpPr/>
            <p:nvPr/>
          </p:nvSpPr>
          <p:spPr>
            <a:xfrm>
              <a:off x="3904245" y="2940454"/>
              <a:ext cx="76149" cy="49643"/>
            </a:xfrm>
            <a:custGeom>
              <a:rect b="b" l="l" r="r" t="t"/>
              <a:pathLst>
                <a:path extrusionOk="0" h="3993" w="6125">
                  <a:moveTo>
                    <a:pt x="5285" y="65"/>
                  </a:moveTo>
                  <a:cubicBezTo>
                    <a:pt x="5503" y="65"/>
                    <a:pt x="5672" y="125"/>
                    <a:pt x="5771" y="260"/>
                  </a:cubicBezTo>
                  <a:cubicBezTo>
                    <a:pt x="6124" y="1202"/>
                    <a:pt x="4319" y="2184"/>
                    <a:pt x="3691" y="2733"/>
                  </a:cubicBezTo>
                  <a:cubicBezTo>
                    <a:pt x="3023" y="3283"/>
                    <a:pt x="2238" y="3636"/>
                    <a:pt x="1374" y="3793"/>
                  </a:cubicBezTo>
                  <a:cubicBezTo>
                    <a:pt x="1327" y="3800"/>
                    <a:pt x="1279" y="3803"/>
                    <a:pt x="1231" y="3803"/>
                  </a:cubicBezTo>
                  <a:cubicBezTo>
                    <a:pt x="998" y="3803"/>
                    <a:pt x="765" y="3727"/>
                    <a:pt x="668" y="3597"/>
                  </a:cubicBezTo>
                  <a:cubicBezTo>
                    <a:pt x="327" y="2643"/>
                    <a:pt x="3857" y="65"/>
                    <a:pt x="5285" y="65"/>
                  </a:cubicBezTo>
                  <a:close/>
                  <a:moveTo>
                    <a:pt x="4973" y="0"/>
                  </a:moveTo>
                  <a:cubicBezTo>
                    <a:pt x="4065" y="0"/>
                    <a:pt x="3177" y="303"/>
                    <a:pt x="2434" y="810"/>
                  </a:cubicBezTo>
                  <a:cubicBezTo>
                    <a:pt x="1688" y="1359"/>
                    <a:pt x="0" y="2655"/>
                    <a:pt x="472" y="3754"/>
                  </a:cubicBezTo>
                  <a:cubicBezTo>
                    <a:pt x="649" y="3932"/>
                    <a:pt x="866" y="3992"/>
                    <a:pt x="1099" y="3992"/>
                  </a:cubicBezTo>
                  <a:cubicBezTo>
                    <a:pt x="1483" y="3992"/>
                    <a:pt x="1911" y="3827"/>
                    <a:pt x="2277" y="3754"/>
                  </a:cubicBezTo>
                  <a:cubicBezTo>
                    <a:pt x="3651" y="3283"/>
                    <a:pt x="5065" y="2498"/>
                    <a:pt x="5732" y="1085"/>
                  </a:cubicBezTo>
                  <a:cubicBezTo>
                    <a:pt x="5889" y="849"/>
                    <a:pt x="5928" y="535"/>
                    <a:pt x="5810" y="221"/>
                  </a:cubicBezTo>
                  <a:lnTo>
                    <a:pt x="5810" y="221"/>
                  </a:lnTo>
                  <a:lnTo>
                    <a:pt x="5810" y="260"/>
                  </a:lnTo>
                  <a:cubicBezTo>
                    <a:pt x="5693" y="142"/>
                    <a:pt x="5575" y="25"/>
                    <a:pt x="5418" y="25"/>
                  </a:cubicBezTo>
                  <a:cubicBezTo>
                    <a:pt x="5270" y="8"/>
                    <a:pt x="5121" y="0"/>
                    <a:pt x="49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8"/>
            <p:cNvSpPr/>
            <p:nvPr/>
          </p:nvSpPr>
          <p:spPr>
            <a:xfrm>
              <a:off x="3911568" y="2985658"/>
              <a:ext cx="1479" cy="33195"/>
            </a:xfrm>
            <a:custGeom>
              <a:rect b="b" l="l" r="r" t="t"/>
              <a:pathLst>
                <a:path extrusionOk="0" h="2670" w="119">
                  <a:moveTo>
                    <a:pt x="0" y="0"/>
                  </a:moveTo>
                  <a:lnTo>
                    <a:pt x="118" y="267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8"/>
            <p:cNvSpPr/>
            <p:nvPr/>
          </p:nvSpPr>
          <p:spPr>
            <a:xfrm>
              <a:off x="3909131" y="2985658"/>
              <a:ext cx="6838" cy="32710"/>
            </a:xfrm>
            <a:custGeom>
              <a:rect b="b" l="l" r="r" t="t"/>
              <a:pathLst>
                <a:path extrusionOk="0" h="2631" w="550">
                  <a:moveTo>
                    <a:pt x="196" y="0"/>
                  </a:moveTo>
                  <a:lnTo>
                    <a:pt x="196" y="40"/>
                  </a:lnTo>
                  <a:cubicBezTo>
                    <a:pt x="0" y="314"/>
                    <a:pt x="0" y="707"/>
                    <a:pt x="196" y="1021"/>
                  </a:cubicBezTo>
                  <a:cubicBezTo>
                    <a:pt x="196" y="1335"/>
                    <a:pt x="0" y="1649"/>
                    <a:pt x="79" y="2002"/>
                  </a:cubicBezTo>
                  <a:cubicBezTo>
                    <a:pt x="79" y="2238"/>
                    <a:pt x="157" y="2434"/>
                    <a:pt x="314" y="2630"/>
                  </a:cubicBezTo>
                  <a:lnTo>
                    <a:pt x="353" y="2630"/>
                  </a:lnTo>
                  <a:cubicBezTo>
                    <a:pt x="471" y="2434"/>
                    <a:pt x="510" y="2199"/>
                    <a:pt x="550" y="1963"/>
                  </a:cubicBezTo>
                  <a:cubicBezTo>
                    <a:pt x="550" y="1649"/>
                    <a:pt x="314" y="1335"/>
                    <a:pt x="314" y="982"/>
                  </a:cubicBezTo>
                  <a:cubicBezTo>
                    <a:pt x="471" y="668"/>
                    <a:pt x="432" y="275"/>
                    <a:pt x="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8"/>
            <p:cNvSpPr/>
            <p:nvPr/>
          </p:nvSpPr>
          <p:spPr>
            <a:xfrm>
              <a:off x="3975993" y="2943189"/>
              <a:ext cx="23435" cy="19047"/>
            </a:xfrm>
            <a:custGeom>
              <a:rect b="b" l="l" r="r" t="t"/>
              <a:pathLst>
                <a:path extrusionOk="0" h="1532" w="1885">
                  <a:moveTo>
                    <a:pt x="0" y="1"/>
                  </a:moveTo>
                  <a:lnTo>
                    <a:pt x="1884" y="153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8"/>
            <p:cNvSpPr/>
            <p:nvPr/>
          </p:nvSpPr>
          <p:spPr>
            <a:xfrm>
              <a:off x="3975993" y="2943189"/>
              <a:ext cx="23920" cy="19544"/>
            </a:xfrm>
            <a:custGeom>
              <a:rect b="b" l="l" r="r" t="t"/>
              <a:pathLst>
                <a:path extrusionOk="0" h="1572" w="1924">
                  <a:moveTo>
                    <a:pt x="39" y="1"/>
                  </a:moveTo>
                  <a:lnTo>
                    <a:pt x="0" y="40"/>
                  </a:lnTo>
                  <a:cubicBezTo>
                    <a:pt x="79" y="433"/>
                    <a:pt x="353" y="551"/>
                    <a:pt x="667" y="629"/>
                  </a:cubicBezTo>
                  <a:cubicBezTo>
                    <a:pt x="903" y="825"/>
                    <a:pt x="1021" y="1179"/>
                    <a:pt x="1256" y="1336"/>
                  </a:cubicBezTo>
                  <a:cubicBezTo>
                    <a:pt x="1453" y="1453"/>
                    <a:pt x="1649" y="1532"/>
                    <a:pt x="1884" y="1571"/>
                  </a:cubicBezTo>
                  <a:lnTo>
                    <a:pt x="1924" y="1532"/>
                  </a:lnTo>
                  <a:cubicBezTo>
                    <a:pt x="1845" y="1296"/>
                    <a:pt x="1727" y="1139"/>
                    <a:pt x="1570" y="982"/>
                  </a:cubicBezTo>
                  <a:cubicBezTo>
                    <a:pt x="1374" y="747"/>
                    <a:pt x="982" y="747"/>
                    <a:pt x="785" y="551"/>
                  </a:cubicBezTo>
                  <a:cubicBezTo>
                    <a:pt x="628" y="237"/>
                    <a:pt x="432"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8"/>
            <p:cNvSpPr/>
            <p:nvPr/>
          </p:nvSpPr>
          <p:spPr>
            <a:xfrm>
              <a:off x="3867644" y="3418197"/>
              <a:ext cx="59067" cy="76870"/>
            </a:xfrm>
            <a:custGeom>
              <a:rect b="b" l="l" r="r" t="t"/>
              <a:pathLst>
                <a:path extrusionOk="0" h="6183" w="4751">
                  <a:moveTo>
                    <a:pt x="852" y="1"/>
                  </a:moveTo>
                  <a:cubicBezTo>
                    <a:pt x="754" y="1"/>
                    <a:pt x="665" y="23"/>
                    <a:pt x="589" y="69"/>
                  </a:cubicBezTo>
                  <a:cubicBezTo>
                    <a:pt x="0" y="422"/>
                    <a:pt x="314" y="2071"/>
                    <a:pt x="1296" y="3720"/>
                  </a:cubicBezTo>
                  <a:cubicBezTo>
                    <a:pt x="2150" y="5189"/>
                    <a:pt x="3242" y="6182"/>
                    <a:pt x="3899" y="6182"/>
                  </a:cubicBezTo>
                  <a:cubicBezTo>
                    <a:pt x="3997" y="6182"/>
                    <a:pt x="4085" y="6160"/>
                    <a:pt x="4161" y="6114"/>
                  </a:cubicBezTo>
                  <a:cubicBezTo>
                    <a:pt x="4750" y="5761"/>
                    <a:pt x="4436" y="4112"/>
                    <a:pt x="3455" y="2463"/>
                  </a:cubicBezTo>
                  <a:cubicBezTo>
                    <a:pt x="2601" y="994"/>
                    <a:pt x="1509" y="1"/>
                    <a:pt x="8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8"/>
            <p:cNvSpPr/>
            <p:nvPr/>
          </p:nvSpPr>
          <p:spPr>
            <a:xfrm>
              <a:off x="3860868" y="3418222"/>
              <a:ext cx="67794" cy="78350"/>
            </a:xfrm>
            <a:custGeom>
              <a:rect b="b" l="l" r="r" t="t"/>
              <a:pathLst>
                <a:path extrusionOk="0" h="6302" w="5453">
                  <a:moveTo>
                    <a:pt x="1393" y="65"/>
                  </a:moveTo>
                  <a:cubicBezTo>
                    <a:pt x="2402" y="65"/>
                    <a:pt x="3372" y="1856"/>
                    <a:pt x="3843" y="2579"/>
                  </a:cubicBezTo>
                  <a:cubicBezTo>
                    <a:pt x="4353" y="3325"/>
                    <a:pt x="5452" y="5209"/>
                    <a:pt x="4628" y="5995"/>
                  </a:cubicBezTo>
                  <a:cubicBezTo>
                    <a:pt x="4581" y="6011"/>
                    <a:pt x="4531" y="6019"/>
                    <a:pt x="4478" y="6019"/>
                  </a:cubicBezTo>
                  <a:cubicBezTo>
                    <a:pt x="3122" y="6019"/>
                    <a:pt x="0" y="862"/>
                    <a:pt x="1134" y="106"/>
                  </a:cubicBezTo>
                  <a:cubicBezTo>
                    <a:pt x="1220" y="78"/>
                    <a:pt x="1307" y="65"/>
                    <a:pt x="1393" y="65"/>
                  </a:cubicBezTo>
                  <a:close/>
                  <a:moveTo>
                    <a:pt x="1500" y="1"/>
                  </a:moveTo>
                  <a:cubicBezTo>
                    <a:pt x="1375" y="1"/>
                    <a:pt x="1252" y="23"/>
                    <a:pt x="1134" y="67"/>
                  </a:cubicBezTo>
                  <a:cubicBezTo>
                    <a:pt x="977" y="145"/>
                    <a:pt x="899" y="302"/>
                    <a:pt x="859" y="459"/>
                  </a:cubicBezTo>
                  <a:cubicBezTo>
                    <a:pt x="624" y="1637"/>
                    <a:pt x="1095" y="2854"/>
                    <a:pt x="1644" y="3835"/>
                  </a:cubicBezTo>
                  <a:cubicBezTo>
                    <a:pt x="2136" y="4644"/>
                    <a:pt x="3321" y="6302"/>
                    <a:pt x="4409" y="6302"/>
                  </a:cubicBezTo>
                  <a:cubicBezTo>
                    <a:pt x="4536" y="6302"/>
                    <a:pt x="4662" y="6279"/>
                    <a:pt x="4785" y="6230"/>
                  </a:cubicBezTo>
                  <a:cubicBezTo>
                    <a:pt x="5374" y="5720"/>
                    <a:pt x="5020" y="4856"/>
                    <a:pt x="4903" y="4228"/>
                  </a:cubicBezTo>
                  <a:cubicBezTo>
                    <a:pt x="4471" y="2658"/>
                    <a:pt x="3607" y="1009"/>
                    <a:pt x="2115" y="185"/>
                  </a:cubicBezTo>
                  <a:cubicBezTo>
                    <a:pt x="1919" y="62"/>
                    <a:pt x="1708" y="1"/>
                    <a:pt x="1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8"/>
            <p:cNvSpPr/>
            <p:nvPr/>
          </p:nvSpPr>
          <p:spPr>
            <a:xfrm>
              <a:off x="3919376" y="3494210"/>
              <a:ext cx="37099" cy="12"/>
            </a:xfrm>
            <a:custGeom>
              <a:rect b="b" l="l" r="r" t="t"/>
              <a:pathLst>
                <a:path extrusionOk="0" h="1" w="2984">
                  <a:moveTo>
                    <a:pt x="0" y="0"/>
                  </a:moveTo>
                  <a:lnTo>
                    <a:pt x="2984"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8"/>
            <p:cNvSpPr/>
            <p:nvPr/>
          </p:nvSpPr>
          <p:spPr>
            <a:xfrm>
              <a:off x="3918891" y="3491213"/>
              <a:ext cx="37583" cy="5992"/>
            </a:xfrm>
            <a:custGeom>
              <a:rect b="b" l="l" r="r" t="t"/>
              <a:pathLst>
                <a:path extrusionOk="0" h="482" w="3023">
                  <a:moveTo>
                    <a:pt x="2171" y="1"/>
                  </a:moveTo>
                  <a:cubicBezTo>
                    <a:pt x="1820" y="1"/>
                    <a:pt x="1495" y="163"/>
                    <a:pt x="1139" y="163"/>
                  </a:cubicBezTo>
                  <a:cubicBezTo>
                    <a:pt x="986" y="78"/>
                    <a:pt x="818" y="37"/>
                    <a:pt x="652" y="37"/>
                  </a:cubicBezTo>
                  <a:cubicBezTo>
                    <a:pt x="434" y="37"/>
                    <a:pt x="218" y="108"/>
                    <a:pt x="39" y="241"/>
                  </a:cubicBezTo>
                  <a:lnTo>
                    <a:pt x="0" y="281"/>
                  </a:lnTo>
                  <a:cubicBezTo>
                    <a:pt x="187" y="384"/>
                    <a:pt x="395" y="433"/>
                    <a:pt x="602" y="433"/>
                  </a:cubicBezTo>
                  <a:cubicBezTo>
                    <a:pt x="787" y="433"/>
                    <a:pt x="972" y="394"/>
                    <a:pt x="1139" y="320"/>
                  </a:cubicBezTo>
                  <a:cubicBezTo>
                    <a:pt x="1169" y="317"/>
                    <a:pt x="1199" y="315"/>
                    <a:pt x="1229" y="315"/>
                  </a:cubicBezTo>
                  <a:cubicBezTo>
                    <a:pt x="1556" y="315"/>
                    <a:pt x="1859" y="481"/>
                    <a:pt x="2186" y="481"/>
                  </a:cubicBezTo>
                  <a:cubicBezTo>
                    <a:pt x="2216" y="481"/>
                    <a:pt x="2247" y="480"/>
                    <a:pt x="2277" y="477"/>
                  </a:cubicBezTo>
                  <a:cubicBezTo>
                    <a:pt x="2513" y="438"/>
                    <a:pt x="2787" y="359"/>
                    <a:pt x="3023" y="241"/>
                  </a:cubicBezTo>
                  <a:lnTo>
                    <a:pt x="3023" y="202"/>
                  </a:lnTo>
                  <a:cubicBezTo>
                    <a:pt x="2787" y="84"/>
                    <a:pt x="2513" y="6"/>
                    <a:pt x="2277" y="6"/>
                  </a:cubicBezTo>
                  <a:cubicBezTo>
                    <a:pt x="2241" y="2"/>
                    <a:pt x="2206" y="1"/>
                    <a:pt x="2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8"/>
            <p:cNvSpPr/>
            <p:nvPr/>
          </p:nvSpPr>
          <p:spPr>
            <a:xfrm>
              <a:off x="3874967" y="3393668"/>
              <a:ext cx="22453" cy="25387"/>
            </a:xfrm>
            <a:custGeom>
              <a:rect b="b" l="l" r="r" t="t"/>
              <a:pathLst>
                <a:path extrusionOk="0" h="2042" w="1806">
                  <a:moveTo>
                    <a:pt x="0" y="2042"/>
                  </a:moveTo>
                  <a:lnTo>
                    <a:pt x="1806"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8"/>
            <p:cNvSpPr/>
            <p:nvPr/>
          </p:nvSpPr>
          <p:spPr>
            <a:xfrm>
              <a:off x="3874967" y="3393668"/>
              <a:ext cx="22950" cy="25387"/>
            </a:xfrm>
            <a:custGeom>
              <a:rect b="b" l="l" r="r" t="t"/>
              <a:pathLst>
                <a:path extrusionOk="0" h="2042" w="1846">
                  <a:moveTo>
                    <a:pt x="1806" y="1"/>
                  </a:moveTo>
                  <a:cubicBezTo>
                    <a:pt x="1570" y="40"/>
                    <a:pt x="1335" y="197"/>
                    <a:pt x="1178" y="354"/>
                  </a:cubicBezTo>
                  <a:cubicBezTo>
                    <a:pt x="903" y="589"/>
                    <a:pt x="864" y="982"/>
                    <a:pt x="628" y="1217"/>
                  </a:cubicBezTo>
                  <a:cubicBezTo>
                    <a:pt x="275" y="1335"/>
                    <a:pt x="39" y="1649"/>
                    <a:pt x="0" y="2042"/>
                  </a:cubicBezTo>
                  <a:lnTo>
                    <a:pt x="39" y="2042"/>
                  </a:lnTo>
                  <a:cubicBezTo>
                    <a:pt x="393" y="1963"/>
                    <a:pt x="667" y="1689"/>
                    <a:pt x="746" y="1335"/>
                  </a:cubicBezTo>
                  <a:cubicBezTo>
                    <a:pt x="942" y="1060"/>
                    <a:pt x="1335" y="943"/>
                    <a:pt x="1531" y="668"/>
                  </a:cubicBezTo>
                  <a:cubicBezTo>
                    <a:pt x="1688" y="472"/>
                    <a:pt x="1806" y="275"/>
                    <a:pt x="1845" y="40"/>
                  </a:cubicBezTo>
                  <a:lnTo>
                    <a:pt x="18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8"/>
            <p:cNvSpPr/>
            <p:nvPr/>
          </p:nvSpPr>
          <p:spPr>
            <a:xfrm>
              <a:off x="3948654" y="3021737"/>
              <a:ext cx="82987" cy="38118"/>
            </a:xfrm>
            <a:custGeom>
              <a:rect b="b" l="l" r="r" t="t"/>
              <a:pathLst>
                <a:path extrusionOk="0" h="3066" w="6675">
                  <a:moveTo>
                    <a:pt x="5572" y="1"/>
                  </a:moveTo>
                  <a:cubicBezTo>
                    <a:pt x="4898" y="1"/>
                    <a:pt x="4019" y="161"/>
                    <a:pt x="3102" y="474"/>
                  </a:cubicBezTo>
                  <a:cubicBezTo>
                    <a:pt x="1296" y="1142"/>
                    <a:pt x="1" y="2202"/>
                    <a:pt x="236" y="2830"/>
                  </a:cubicBezTo>
                  <a:cubicBezTo>
                    <a:pt x="276" y="2908"/>
                    <a:pt x="315" y="2987"/>
                    <a:pt x="393" y="3065"/>
                  </a:cubicBezTo>
                  <a:cubicBezTo>
                    <a:pt x="2160" y="1495"/>
                    <a:pt x="4358" y="553"/>
                    <a:pt x="6674" y="278"/>
                  </a:cubicBezTo>
                  <a:cubicBezTo>
                    <a:pt x="6472" y="92"/>
                    <a:pt x="6080" y="1"/>
                    <a:pt x="55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8"/>
            <p:cNvSpPr/>
            <p:nvPr/>
          </p:nvSpPr>
          <p:spPr>
            <a:xfrm>
              <a:off x="4368873" y="3172233"/>
              <a:ext cx="38566" cy="82229"/>
            </a:xfrm>
            <a:custGeom>
              <a:rect b="b" l="l" r="r" t="t"/>
              <a:pathLst>
                <a:path extrusionOk="0" h="6614" w="3102">
                  <a:moveTo>
                    <a:pt x="162" y="0"/>
                  </a:moveTo>
                  <a:cubicBezTo>
                    <a:pt x="105" y="0"/>
                    <a:pt x="51" y="9"/>
                    <a:pt x="0" y="28"/>
                  </a:cubicBezTo>
                  <a:cubicBezTo>
                    <a:pt x="1374" y="1952"/>
                    <a:pt x="2120" y="4229"/>
                    <a:pt x="2159" y="6584"/>
                  </a:cubicBezTo>
                  <a:cubicBezTo>
                    <a:pt x="2199" y="6604"/>
                    <a:pt x="2248" y="6614"/>
                    <a:pt x="2302" y="6614"/>
                  </a:cubicBezTo>
                  <a:cubicBezTo>
                    <a:pt x="2356" y="6614"/>
                    <a:pt x="2415" y="6604"/>
                    <a:pt x="2474" y="6584"/>
                  </a:cubicBezTo>
                  <a:cubicBezTo>
                    <a:pt x="3102" y="6349"/>
                    <a:pt x="3062" y="4661"/>
                    <a:pt x="2395" y="2855"/>
                  </a:cubicBezTo>
                  <a:cubicBezTo>
                    <a:pt x="1782" y="1195"/>
                    <a:pt x="804"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8"/>
            <p:cNvSpPr/>
            <p:nvPr/>
          </p:nvSpPr>
          <p:spPr>
            <a:xfrm>
              <a:off x="4337145" y="2993727"/>
              <a:ext cx="75664" cy="59415"/>
            </a:xfrm>
            <a:custGeom>
              <a:rect b="b" l="l" r="r" t="t"/>
              <a:pathLst>
                <a:path extrusionOk="0" h="4779" w="6086">
                  <a:moveTo>
                    <a:pt x="702" y="1"/>
                  </a:moveTo>
                  <a:cubicBezTo>
                    <a:pt x="451" y="1"/>
                    <a:pt x="262" y="69"/>
                    <a:pt x="158" y="215"/>
                  </a:cubicBezTo>
                  <a:cubicBezTo>
                    <a:pt x="1" y="411"/>
                    <a:pt x="1" y="686"/>
                    <a:pt x="79" y="882"/>
                  </a:cubicBezTo>
                  <a:cubicBezTo>
                    <a:pt x="2199" y="1471"/>
                    <a:pt x="3966" y="2845"/>
                    <a:pt x="5026" y="4769"/>
                  </a:cubicBezTo>
                  <a:cubicBezTo>
                    <a:pt x="5065" y="4775"/>
                    <a:pt x="5104" y="4778"/>
                    <a:pt x="5143" y="4778"/>
                  </a:cubicBezTo>
                  <a:cubicBezTo>
                    <a:pt x="5339" y="4778"/>
                    <a:pt x="5529" y="4697"/>
                    <a:pt x="5693" y="4533"/>
                  </a:cubicBezTo>
                  <a:cubicBezTo>
                    <a:pt x="6085" y="3984"/>
                    <a:pt x="5183" y="2570"/>
                    <a:pt x="3691" y="1393"/>
                  </a:cubicBezTo>
                  <a:cubicBezTo>
                    <a:pt x="2566" y="527"/>
                    <a:pt x="1398" y="1"/>
                    <a:pt x="7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8"/>
            <p:cNvSpPr/>
            <p:nvPr/>
          </p:nvSpPr>
          <p:spPr>
            <a:xfrm>
              <a:off x="4336660" y="3488839"/>
              <a:ext cx="54181" cy="59664"/>
            </a:xfrm>
            <a:custGeom>
              <a:rect b="b" l="l" r="r" t="t"/>
              <a:pathLst>
                <a:path extrusionOk="0" h="4799" w="4358">
                  <a:moveTo>
                    <a:pt x="3926" y="0"/>
                  </a:moveTo>
                  <a:cubicBezTo>
                    <a:pt x="2984" y="1728"/>
                    <a:pt x="1649" y="3219"/>
                    <a:pt x="0" y="4319"/>
                  </a:cubicBezTo>
                  <a:cubicBezTo>
                    <a:pt x="0" y="4476"/>
                    <a:pt x="79" y="4593"/>
                    <a:pt x="197" y="4711"/>
                  </a:cubicBezTo>
                  <a:cubicBezTo>
                    <a:pt x="269" y="4771"/>
                    <a:pt x="364" y="4799"/>
                    <a:pt x="476" y="4799"/>
                  </a:cubicBezTo>
                  <a:cubicBezTo>
                    <a:pt x="1031" y="4799"/>
                    <a:pt x="2017" y="4101"/>
                    <a:pt x="2866" y="3023"/>
                  </a:cubicBezTo>
                  <a:cubicBezTo>
                    <a:pt x="3926" y="1728"/>
                    <a:pt x="4358" y="393"/>
                    <a:pt x="39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8"/>
            <p:cNvSpPr/>
            <p:nvPr/>
          </p:nvSpPr>
          <p:spPr>
            <a:xfrm>
              <a:off x="3777844" y="3111115"/>
              <a:ext cx="42469" cy="81483"/>
            </a:xfrm>
            <a:custGeom>
              <a:rect b="b" l="l" r="r" t="t"/>
              <a:pathLst>
                <a:path extrusionOk="0" h="6554" w="3416">
                  <a:moveTo>
                    <a:pt x="2961" y="1"/>
                  </a:moveTo>
                  <a:cubicBezTo>
                    <a:pt x="2324" y="1"/>
                    <a:pt x="1389" y="1221"/>
                    <a:pt x="746" y="2864"/>
                  </a:cubicBezTo>
                  <a:cubicBezTo>
                    <a:pt x="39" y="4670"/>
                    <a:pt x="0" y="6318"/>
                    <a:pt x="667" y="6554"/>
                  </a:cubicBezTo>
                  <a:cubicBezTo>
                    <a:pt x="1021" y="4277"/>
                    <a:pt x="2002" y="2118"/>
                    <a:pt x="3415" y="273"/>
                  </a:cubicBezTo>
                  <a:cubicBezTo>
                    <a:pt x="3376" y="155"/>
                    <a:pt x="3258" y="77"/>
                    <a:pt x="3141" y="37"/>
                  </a:cubicBezTo>
                  <a:cubicBezTo>
                    <a:pt x="3084" y="13"/>
                    <a:pt x="3024" y="1"/>
                    <a:pt x="29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8"/>
            <p:cNvSpPr/>
            <p:nvPr/>
          </p:nvSpPr>
          <p:spPr>
            <a:xfrm>
              <a:off x="3908149" y="2940665"/>
              <a:ext cx="69808" cy="47927"/>
            </a:xfrm>
            <a:custGeom>
              <a:rect b="b" l="l" r="r" t="t"/>
              <a:pathLst>
                <a:path extrusionOk="0" h="3855" w="5615">
                  <a:moveTo>
                    <a:pt x="4930" y="0"/>
                  </a:moveTo>
                  <a:cubicBezTo>
                    <a:pt x="4291" y="0"/>
                    <a:pt x="3314" y="350"/>
                    <a:pt x="2356" y="989"/>
                  </a:cubicBezTo>
                  <a:cubicBezTo>
                    <a:pt x="903" y="1931"/>
                    <a:pt x="0" y="3109"/>
                    <a:pt x="354" y="3619"/>
                  </a:cubicBezTo>
                  <a:cubicBezTo>
                    <a:pt x="472" y="3776"/>
                    <a:pt x="668" y="3855"/>
                    <a:pt x="825" y="3855"/>
                  </a:cubicBezTo>
                  <a:cubicBezTo>
                    <a:pt x="2042" y="2285"/>
                    <a:pt x="3730" y="1068"/>
                    <a:pt x="5614" y="440"/>
                  </a:cubicBezTo>
                  <a:cubicBezTo>
                    <a:pt x="5614" y="361"/>
                    <a:pt x="5614" y="282"/>
                    <a:pt x="5575" y="243"/>
                  </a:cubicBezTo>
                  <a:cubicBezTo>
                    <a:pt x="5461" y="79"/>
                    <a:pt x="5234" y="0"/>
                    <a:pt x="49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8"/>
            <p:cNvSpPr/>
            <p:nvPr/>
          </p:nvSpPr>
          <p:spPr>
            <a:xfrm>
              <a:off x="3869596" y="3420995"/>
              <a:ext cx="51259" cy="74073"/>
            </a:xfrm>
            <a:custGeom>
              <a:rect b="b" l="l" r="r" t="t"/>
              <a:pathLst>
                <a:path extrusionOk="0" h="5958" w="4123">
                  <a:moveTo>
                    <a:pt x="393" y="1"/>
                  </a:moveTo>
                  <a:cubicBezTo>
                    <a:pt x="0" y="550"/>
                    <a:pt x="354" y="2003"/>
                    <a:pt x="1217" y="3495"/>
                  </a:cubicBezTo>
                  <a:cubicBezTo>
                    <a:pt x="2071" y="4964"/>
                    <a:pt x="3163" y="5957"/>
                    <a:pt x="3820" y="5957"/>
                  </a:cubicBezTo>
                  <a:cubicBezTo>
                    <a:pt x="3918" y="5957"/>
                    <a:pt x="4007" y="5935"/>
                    <a:pt x="4083" y="5889"/>
                  </a:cubicBezTo>
                  <a:cubicBezTo>
                    <a:pt x="4083" y="5889"/>
                    <a:pt x="4122" y="5889"/>
                    <a:pt x="4122" y="5850"/>
                  </a:cubicBezTo>
                  <a:cubicBezTo>
                    <a:pt x="2316" y="4319"/>
                    <a:pt x="1021" y="2278"/>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3" name="Google Shape;3953;p78"/>
          <p:cNvGrpSpPr/>
          <p:nvPr/>
        </p:nvGrpSpPr>
        <p:grpSpPr>
          <a:xfrm>
            <a:off x="4207914" y="3848397"/>
            <a:ext cx="722328" cy="741126"/>
            <a:chOff x="1906156" y="2692090"/>
            <a:chExt cx="722328" cy="741126"/>
          </a:xfrm>
        </p:grpSpPr>
        <p:sp>
          <p:nvSpPr>
            <p:cNvPr id="3954" name="Google Shape;3954;p78"/>
            <p:cNvSpPr/>
            <p:nvPr/>
          </p:nvSpPr>
          <p:spPr>
            <a:xfrm>
              <a:off x="2169700" y="3129142"/>
              <a:ext cx="195240" cy="259653"/>
            </a:xfrm>
            <a:custGeom>
              <a:rect b="b" l="l" r="r" t="t"/>
              <a:pathLst>
                <a:path extrusionOk="0" h="20885" w="15704">
                  <a:moveTo>
                    <a:pt x="2670" y="1"/>
                  </a:moveTo>
                  <a:lnTo>
                    <a:pt x="1" y="20885"/>
                  </a:lnTo>
                  <a:lnTo>
                    <a:pt x="15703" y="20885"/>
                  </a:lnTo>
                  <a:lnTo>
                    <a:pt x="13191" y="1"/>
                  </a:ln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8"/>
            <p:cNvSpPr/>
            <p:nvPr/>
          </p:nvSpPr>
          <p:spPr>
            <a:xfrm>
              <a:off x="2186298" y="3129142"/>
              <a:ext cx="161560" cy="131051"/>
            </a:xfrm>
            <a:custGeom>
              <a:rect b="b" l="l" r="r" t="t"/>
              <a:pathLst>
                <a:path extrusionOk="0" h="10541" w="12995">
                  <a:moveTo>
                    <a:pt x="1296" y="1"/>
                  </a:moveTo>
                  <a:lnTo>
                    <a:pt x="0" y="9893"/>
                  </a:lnTo>
                  <a:cubicBezTo>
                    <a:pt x="2160" y="10325"/>
                    <a:pt x="4338" y="10541"/>
                    <a:pt x="6512" y="10541"/>
                  </a:cubicBezTo>
                  <a:cubicBezTo>
                    <a:pt x="8686" y="10541"/>
                    <a:pt x="10855" y="10325"/>
                    <a:pt x="12994" y="9893"/>
                  </a:cubicBezTo>
                  <a:lnTo>
                    <a:pt x="11817" y="1"/>
                  </a:ln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8"/>
            <p:cNvSpPr/>
            <p:nvPr/>
          </p:nvSpPr>
          <p:spPr>
            <a:xfrm>
              <a:off x="2172634" y="3366341"/>
              <a:ext cx="194258" cy="18549"/>
            </a:xfrm>
            <a:custGeom>
              <a:rect b="b" l="l" r="r" t="t"/>
              <a:pathLst>
                <a:path extrusionOk="0" h="1492" w="15625">
                  <a:moveTo>
                    <a:pt x="197" y="0"/>
                  </a:moveTo>
                  <a:lnTo>
                    <a:pt x="0" y="1492"/>
                  </a:lnTo>
                  <a:lnTo>
                    <a:pt x="15624" y="1492"/>
                  </a:lnTo>
                  <a:lnTo>
                    <a:pt x="15428" y="0"/>
                  </a:ln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8"/>
            <p:cNvSpPr/>
            <p:nvPr/>
          </p:nvSpPr>
          <p:spPr>
            <a:xfrm>
              <a:off x="1989118" y="3388782"/>
              <a:ext cx="555907" cy="44434"/>
            </a:xfrm>
            <a:custGeom>
              <a:rect b="b" l="l" r="r" t="t"/>
              <a:pathLst>
                <a:path extrusionOk="0" h="3574" w="44714">
                  <a:moveTo>
                    <a:pt x="3259" y="1"/>
                  </a:moveTo>
                  <a:cubicBezTo>
                    <a:pt x="1453" y="1"/>
                    <a:pt x="1" y="1453"/>
                    <a:pt x="1" y="3259"/>
                  </a:cubicBezTo>
                  <a:lnTo>
                    <a:pt x="1" y="3573"/>
                  </a:lnTo>
                  <a:lnTo>
                    <a:pt x="44714" y="3573"/>
                  </a:lnTo>
                  <a:lnTo>
                    <a:pt x="44714" y="3259"/>
                  </a:lnTo>
                  <a:cubicBezTo>
                    <a:pt x="44714" y="1453"/>
                    <a:pt x="43261" y="1"/>
                    <a:pt x="41456" y="1"/>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8"/>
            <p:cNvSpPr/>
            <p:nvPr/>
          </p:nvSpPr>
          <p:spPr>
            <a:xfrm>
              <a:off x="1973503" y="2741136"/>
              <a:ext cx="590071" cy="224108"/>
            </a:xfrm>
            <a:custGeom>
              <a:rect b="b" l="l" r="r" t="t"/>
              <a:pathLst>
                <a:path extrusionOk="0" h="18026" w="47462">
                  <a:moveTo>
                    <a:pt x="23633" y="481"/>
                  </a:moveTo>
                  <a:cubicBezTo>
                    <a:pt x="29490" y="4855"/>
                    <a:pt x="41021" y="13445"/>
                    <a:pt x="46975" y="17862"/>
                  </a:cubicBezTo>
                  <a:lnTo>
                    <a:pt x="46975" y="17862"/>
                  </a:lnTo>
                  <a:cubicBezTo>
                    <a:pt x="40173" y="17862"/>
                    <a:pt x="31952" y="17843"/>
                    <a:pt x="23707" y="17843"/>
                  </a:cubicBezTo>
                  <a:cubicBezTo>
                    <a:pt x="15360" y="17843"/>
                    <a:pt x="6988" y="17862"/>
                    <a:pt x="40" y="17941"/>
                  </a:cubicBezTo>
                  <a:cubicBezTo>
                    <a:pt x="6948" y="12828"/>
                    <a:pt x="16806" y="5580"/>
                    <a:pt x="23633" y="481"/>
                  </a:cubicBezTo>
                  <a:close/>
                  <a:moveTo>
                    <a:pt x="23633" y="1"/>
                  </a:moveTo>
                  <a:cubicBezTo>
                    <a:pt x="16645" y="5183"/>
                    <a:pt x="7028" y="12641"/>
                    <a:pt x="1" y="17941"/>
                  </a:cubicBezTo>
                  <a:cubicBezTo>
                    <a:pt x="8386" y="18012"/>
                    <a:pt x="18834" y="18026"/>
                    <a:pt x="28828" y="18026"/>
                  </a:cubicBezTo>
                  <a:cubicBezTo>
                    <a:pt x="35490" y="18026"/>
                    <a:pt x="41950" y="18019"/>
                    <a:pt x="47462" y="18019"/>
                  </a:cubicBezTo>
                  <a:lnTo>
                    <a:pt x="47304" y="17862"/>
                  </a:lnTo>
                  <a:lnTo>
                    <a:pt x="35528" y="8951"/>
                  </a:lnTo>
                  <a:lnTo>
                    <a:pt x="23751" y="79"/>
                  </a:lnTo>
                  <a:lnTo>
                    <a:pt x="236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8"/>
            <p:cNvSpPr/>
            <p:nvPr/>
          </p:nvSpPr>
          <p:spPr>
            <a:xfrm>
              <a:off x="2261949" y="2744070"/>
              <a:ext cx="9772" cy="220117"/>
            </a:xfrm>
            <a:custGeom>
              <a:rect b="b" l="l" r="r" t="t"/>
              <a:pathLst>
                <a:path extrusionOk="0" h="17705" w="786">
                  <a:moveTo>
                    <a:pt x="432" y="0"/>
                  </a:moveTo>
                  <a:cubicBezTo>
                    <a:pt x="0" y="3573"/>
                    <a:pt x="353" y="7381"/>
                    <a:pt x="353" y="11071"/>
                  </a:cubicBezTo>
                  <a:cubicBezTo>
                    <a:pt x="236" y="13269"/>
                    <a:pt x="236" y="15507"/>
                    <a:pt x="393" y="17705"/>
                  </a:cubicBezTo>
                  <a:cubicBezTo>
                    <a:pt x="707" y="15585"/>
                    <a:pt x="550" y="13230"/>
                    <a:pt x="471" y="11071"/>
                  </a:cubicBezTo>
                  <a:cubicBezTo>
                    <a:pt x="510" y="7341"/>
                    <a:pt x="785" y="3690"/>
                    <a:pt x="4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8"/>
            <p:cNvSpPr/>
            <p:nvPr/>
          </p:nvSpPr>
          <p:spPr>
            <a:xfrm>
              <a:off x="2208751" y="2723569"/>
              <a:ext cx="117139" cy="31740"/>
            </a:xfrm>
            <a:custGeom>
              <a:rect b="b" l="l" r="r" t="t"/>
              <a:pathLst>
                <a:path extrusionOk="0" h="2553" w="9422">
                  <a:moveTo>
                    <a:pt x="1139" y="1"/>
                  </a:moveTo>
                  <a:cubicBezTo>
                    <a:pt x="511" y="1"/>
                    <a:pt x="0" y="511"/>
                    <a:pt x="0" y="1139"/>
                  </a:cubicBezTo>
                  <a:lnTo>
                    <a:pt x="0" y="1375"/>
                  </a:lnTo>
                  <a:cubicBezTo>
                    <a:pt x="0" y="2003"/>
                    <a:pt x="511" y="2552"/>
                    <a:pt x="1139" y="2552"/>
                  </a:cubicBezTo>
                  <a:lnTo>
                    <a:pt x="8283" y="2552"/>
                  </a:lnTo>
                  <a:cubicBezTo>
                    <a:pt x="8911" y="2552"/>
                    <a:pt x="9422" y="2003"/>
                    <a:pt x="9422" y="1375"/>
                  </a:cubicBezTo>
                  <a:lnTo>
                    <a:pt x="9422" y="1139"/>
                  </a:lnTo>
                  <a:cubicBezTo>
                    <a:pt x="9422" y="511"/>
                    <a:pt x="8911" y="1"/>
                    <a:pt x="82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8"/>
            <p:cNvSpPr/>
            <p:nvPr/>
          </p:nvSpPr>
          <p:spPr>
            <a:xfrm>
              <a:off x="2235592" y="2692090"/>
              <a:ext cx="62971" cy="31492"/>
            </a:xfrm>
            <a:custGeom>
              <a:rect b="b" l="l" r="r" t="t"/>
              <a:pathLst>
                <a:path extrusionOk="0" h="2533" w="5065">
                  <a:moveTo>
                    <a:pt x="2532" y="1"/>
                  </a:moveTo>
                  <a:cubicBezTo>
                    <a:pt x="1266" y="1"/>
                    <a:pt x="0" y="845"/>
                    <a:pt x="0" y="2533"/>
                  </a:cubicBezTo>
                  <a:lnTo>
                    <a:pt x="5064" y="2533"/>
                  </a:lnTo>
                  <a:cubicBezTo>
                    <a:pt x="5064" y="845"/>
                    <a:pt x="3798" y="1"/>
                    <a:pt x="2532" y="1"/>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8"/>
            <p:cNvSpPr/>
            <p:nvPr/>
          </p:nvSpPr>
          <p:spPr>
            <a:xfrm>
              <a:off x="1906156" y="2964175"/>
              <a:ext cx="722328" cy="256731"/>
            </a:xfrm>
            <a:custGeom>
              <a:rect b="b" l="l" r="r" t="t"/>
              <a:pathLst>
                <a:path extrusionOk="0" h="20650" w="58100">
                  <a:moveTo>
                    <a:pt x="0" y="1"/>
                  </a:moveTo>
                  <a:cubicBezTo>
                    <a:pt x="4279" y="12367"/>
                    <a:pt x="15938" y="20650"/>
                    <a:pt x="29050" y="20650"/>
                  </a:cubicBezTo>
                  <a:cubicBezTo>
                    <a:pt x="42122" y="20650"/>
                    <a:pt x="53781" y="12367"/>
                    <a:pt x="58100" y="1"/>
                  </a:cubicBezTo>
                  <a:close/>
                </a:path>
              </a:pathLst>
            </a:custGeom>
            <a:gradFill>
              <a:gsLst>
                <a:gs pos="0">
                  <a:srgbClr val="A5D2FF"/>
                </a:gs>
                <a:gs pos="100000">
                  <a:srgbClr val="5668EF"/>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8"/>
            <p:cNvSpPr/>
            <p:nvPr/>
          </p:nvSpPr>
          <p:spPr>
            <a:xfrm>
              <a:off x="1977904" y="3089122"/>
              <a:ext cx="578347" cy="132157"/>
            </a:xfrm>
            <a:custGeom>
              <a:rect b="b" l="l" r="r" t="t"/>
              <a:pathLst>
                <a:path extrusionOk="0" h="10630" w="46519">
                  <a:moveTo>
                    <a:pt x="0" y="1"/>
                  </a:moveTo>
                  <a:lnTo>
                    <a:pt x="0" y="1"/>
                  </a:lnTo>
                  <a:cubicBezTo>
                    <a:pt x="6113" y="7057"/>
                    <a:pt x="14679" y="10629"/>
                    <a:pt x="23270" y="10629"/>
                  </a:cubicBezTo>
                  <a:cubicBezTo>
                    <a:pt x="31121" y="10629"/>
                    <a:pt x="38991" y="7646"/>
                    <a:pt x="45027" y="1610"/>
                  </a:cubicBezTo>
                  <a:cubicBezTo>
                    <a:pt x="45537" y="1100"/>
                    <a:pt x="46048" y="550"/>
                    <a:pt x="46519" y="1"/>
                  </a:cubicBezTo>
                  <a:lnTo>
                    <a:pt x="46519" y="1"/>
                  </a:lnTo>
                  <a:cubicBezTo>
                    <a:pt x="39315" y="4123"/>
                    <a:pt x="31287" y="6183"/>
                    <a:pt x="23259" y="6183"/>
                  </a:cubicBezTo>
                  <a:cubicBezTo>
                    <a:pt x="15231" y="6183"/>
                    <a:pt x="7204" y="4123"/>
                    <a:pt x="0" y="1"/>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78"/>
          <p:cNvGrpSpPr/>
          <p:nvPr/>
        </p:nvGrpSpPr>
        <p:grpSpPr>
          <a:xfrm>
            <a:off x="6224924" y="2605546"/>
            <a:ext cx="510031" cy="351538"/>
            <a:chOff x="3308828" y="2410569"/>
            <a:chExt cx="510031" cy="351538"/>
          </a:xfrm>
        </p:grpSpPr>
        <p:sp>
          <p:nvSpPr>
            <p:cNvPr id="3965" name="Google Shape;3965;p78"/>
            <p:cNvSpPr/>
            <p:nvPr/>
          </p:nvSpPr>
          <p:spPr>
            <a:xfrm>
              <a:off x="3308828" y="2410569"/>
              <a:ext cx="510031" cy="349788"/>
            </a:xfrm>
            <a:custGeom>
              <a:rect b="b" l="l" r="r" t="t"/>
              <a:pathLst>
                <a:path extrusionOk="0" h="28135" w="41024">
                  <a:moveTo>
                    <a:pt x="21558" y="0"/>
                  </a:moveTo>
                  <a:cubicBezTo>
                    <a:pt x="18007" y="0"/>
                    <a:pt x="14497" y="985"/>
                    <a:pt x="11424" y="2885"/>
                  </a:cubicBezTo>
                  <a:lnTo>
                    <a:pt x="6360" y="5986"/>
                  </a:lnTo>
                  <a:cubicBezTo>
                    <a:pt x="3612" y="7674"/>
                    <a:pt x="1688" y="10383"/>
                    <a:pt x="1021" y="13524"/>
                  </a:cubicBezTo>
                  <a:cubicBezTo>
                    <a:pt x="0" y="18391"/>
                    <a:pt x="2159" y="23338"/>
                    <a:pt x="6399" y="25889"/>
                  </a:cubicBezTo>
                  <a:lnTo>
                    <a:pt x="7302" y="26439"/>
                  </a:lnTo>
                  <a:cubicBezTo>
                    <a:pt x="9106" y="27552"/>
                    <a:pt x="11187" y="28134"/>
                    <a:pt x="13315" y="28134"/>
                  </a:cubicBezTo>
                  <a:cubicBezTo>
                    <a:pt x="13965" y="28134"/>
                    <a:pt x="14619" y="28080"/>
                    <a:pt x="15271" y="27970"/>
                  </a:cubicBezTo>
                  <a:lnTo>
                    <a:pt x="30895" y="25340"/>
                  </a:lnTo>
                  <a:cubicBezTo>
                    <a:pt x="36823" y="24358"/>
                    <a:pt x="41023" y="19019"/>
                    <a:pt x="40591" y="13013"/>
                  </a:cubicBezTo>
                  <a:cubicBezTo>
                    <a:pt x="40199" y="7478"/>
                    <a:pt x="36234" y="2846"/>
                    <a:pt x="30777" y="1590"/>
                  </a:cubicBezTo>
                  <a:lnTo>
                    <a:pt x="25870" y="490"/>
                  </a:lnTo>
                  <a:cubicBezTo>
                    <a:pt x="24444" y="162"/>
                    <a:pt x="22998" y="0"/>
                    <a:pt x="21558" y="0"/>
                  </a:cubicBezTo>
                  <a:close/>
                </a:path>
              </a:pathLst>
            </a:custGeom>
            <a:gradFill>
              <a:gsLst>
                <a:gs pos="0">
                  <a:srgbClr val="FCE49C"/>
                </a:gs>
                <a:gs pos="100000">
                  <a:srgbClr val="F1BE24"/>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8"/>
            <p:cNvSpPr/>
            <p:nvPr/>
          </p:nvSpPr>
          <p:spPr>
            <a:xfrm>
              <a:off x="3335422" y="2659514"/>
              <a:ext cx="456832" cy="102593"/>
            </a:xfrm>
            <a:custGeom>
              <a:rect b="b" l="l" r="r" t="t"/>
              <a:pathLst>
                <a:path extrusionOk="0" h="8252" w="36745">
                  <a:moveTo>
                    <a:pt x="36744" y="0"/>
                  </a:moveTo>
                  <a:lnTo>
                    <a:pt x="36744" y="0"/>
                  </a:lnTo>
                  <a:cubicBezTo>
                    <a:pt x="30428" y="2829"/>
                    <a:pt x="23575" y="4319"/>
                    <a:pt x="16679" y="4319"/>
                  </a:cubicBezTo>
                  <a:cubicBezTo>
                    <a:pt x="16589" y="4319"/>
                    <a:pt x="16499" y="4319"/>
                    <a:pt x="16410" y="4318"/>
                  </a:cubicBezTo>
                  <a:cubicBezTo>
                    <a:pt x="10796" y="4318"/>
                    <a:pt x="5261" y="3415"/>
                    <a:pt x="1" y="1610"/>
                  </a:cubicBezTo>
                  <a:lnTo>
                    <a:pt x="1" y="1610"/>
                  </a:lnTo>
                  <a:cubicBezTo>
                    <a:pt x="982" y="3415"/>
                    <a:pt x="2434" y="4946"/>
                    <a:pt x="4201" y="6006"/>
                  </a:cubicBezTo>
                  <a:lnTo>
                    <a:pt x="5104" y="6556"/>
                  </a:lnTo>
                  <a:cubicBezTo>
                    <a:pt x="6938" y="7669"/>
                    <a:pt x="9026" y="8251"/>
                    <a:pt x="11138" y="8251"/>
                  </a:cubicBezTo>
                  <a:cubicBezTo>
                    <a:pt x="11783" y="8251"/>
                    <a:pt x="12430" y="8197"/>
                    <a:pt x="13073" y="8087"/>
                  </a:cubicBezTo>
                  <a:lnTo>
                    <a:pt x="28697" y="5457"/>
                  </a:lnTo>
                  <a:cubicBezTo>
                    <a:pt x="32034" y="4907"/>
                    <a:pt x="34978" y="2905"/>
                    <a:pt x="36744"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7" name="Google Shape;3967;p78"/>
            <p:cNvGrpSpPr/>
            <p:nvPr/>
          </p:nvGrpSpPr>
          <p:grpSpPr>
            <a:xfrm>
              <a:off x="3624589" y="2450814"/>
              <a:ext cx="94213" cy="59823"/>
              <a:chOff x="3624589" y="2450814"/>
              <a:chExt cx="94213" cy="59823"/>
            </a:xfrm>
          </p:grpSpPr>
          <p:sp>
            <p:nvSpPr>
              <p:cNvPr id="3968" name="Google Shape;3968;p78"/>
              <p:cNvSpPr/>
              <p:nvPr/>
            </p:nvSpPr>
            <p:spPr>
              <a:xfrm>
                <a:off x="3624589" y="2450837"/>
                <a:ext cx="94213" cy="59800"/>
              </a:xfrm>
              <a:custGeom>
                <a:rect b="b" l="l" r="r" t="t"/>
                <a:pathLst>
                  <a:path extrusionOk="0" h="4810" w="7578">
                    <a:moveTo>
                      <a:pt x="2991" y="0"/>
                    </a:moveTo>
                    <a:cubicBezTo>
                      <a:pt x="1660" y="0"/>
                      <a:pt x="589" y="545"/>
                      <a:pt x="354" y="1485"/>
                    </a:cubicBezTo>
                    <a:cubicBezTo>
                      <a:pt x="1" y="2702"/>
                      <a:pt x="1296" y="4115"/>
                      <a:pt x="3220" y="4626"/>
                    </a:cubicBezTo>
                    <a:cubicBezTo>
                      <a:pt x="3681" y="4751"/>
                      <a:pt x="4138" y="4810"/>
                      <a:pt x="4570" y="4810"/>
                    </a:cubicBezTo>
                    <a:cubicBezTo>
                      <a:pt x="5902" y="4810"/>
                      <a:pt x="6996" y="4249"/>
                      <a:pt x="7263" y="3330"/>
                    </a:cubicBezTo>
                    <a:cubicBezTo>
                      <a:pt x="7577" y="2074"/>
                      <a:pt x="6282" y="700"/>
                      <a:pt x="4397" y="190"/>
                    </a:cubicBezTo>
                    <a:cubicBezTo>
                      <a:pt x="3914" y="61"/>
                      <a:pt x="3438" y="0"/>
                      <a:pt x="2991" y="0"/>
                    </a:cubicBez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8"/>
              <p:cNvSpPr/>
              <p:nvPr/>
            </p:nvSpPr>
            <p:spPr>
              <a:xfrm>
                <a:off x="3627775" y="2450814"/>
                <a:ext cx="87860" cy="36949"/>
              </a:xfrm>
              <a:custGeom>
                <a:rect b="b" l="l" r="r" t="t"/>
                <a:pathLst>
                  <a:path extrusionOk="0" h="2972" w="7067">
                    <a:moveTo>
                      <a:pt x="2805" y="0"/>
                    </a:moveTo>
                    <a:cubicBezTo>
                      <a:pt x="1465" y="0"/>
                      <a:pt x="355" y="561"/>
                      <a:pt x="118" y="1480"/>
                    </a:cubicBezTo>
                    <a:cubicBezTo>
                      <a:pt x="0" y="1990"/>
                      <a:pt x="118" y="2540"/>
                      <a:pt x="432" y="2972"/>
                    </a:cubicBezTo>
                    <a:cubicBezTo>
                      <a:pt x="393" y="2775"/>
                      <a:pt x="393" y="2579"/>
                      <a:pt x="471" y="2383"/>
                    </a:cubicBezTo>
                    <a:cubicBezTo>
                      <a:pt x="710" y="1459"/>
                      <a:pt x="1808" y="920"/>
                      <a:pt x="3165" y="920"/>
                    </a:cubicBezTo>
                    <a:cubicBezTo>
                      <a:pt x="3595" y="920"/>
                      <a:pt x="4051" y="974"/>
                      <a:pt x="4515" y="1087"/>
                    </a:cubicBezTo>
                    <a:cubicBezTo>
                      <a:pt x="5535" y="1323"/>
                      <a:pt x="6438" y="1912"/>
                      <a:pt x="7066" y="2775"/>
                    </a:cubicBezTo>
                    <a:cubicBezTo>
                      <a:pt x="6949" y="1715"/>
                      <a:pt x="5771" y="616"/>
                      <a:pt x="4161" y="184"/>
                    </a:cubicBezTo>
                    <a:cubicBezTo>
                      <a:pt x="3700" y="59"/>
                      <a:pt x="3240" y="0"/>
                      <a:pt x="2805"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78"/>
            <p:cNvGrpSpPr/>
            <p:nvPr/>
          </p:nvGrpSpPr>
          <p:grpSpPr>
            <a:xfrm>
              <a:off x="3402039" y="2541839"/>
              <a:ext cx="94213" cy="59823"/>
              <a:chOff x="3624589" y="2450814"/>
              <a:chExt cx="94213" cy="59823"/>
            </a:xfrm>
          </p:grpSpPr>
          <p:sp>
            <p:nvSpPr>
              <p:cNvPr id="3971" name="Google Shape;3971;p78"/>
              <p:cNvSpPr/>
              <p:nvPr/>
            </p:nvSpPr>
            <p:spPr>
              <a:xfrm>
                <a:off x="3624589" y="2450837"/>
                <a:ext cx="94213" cy="59800"/>
              </a:xfrm>
              <a:custGeom>
                <a:rect b="b" l="l" r="r" t="t"/>
                <a:pathLst>
                  <a:path extrusionOk="0" h="4810" w="7578">
                    <a:moveTo>
                      <a:pt x="2991" y="0"/>
                    </a:moveTo>
                    <a:cubicBezTo>
                      <a:pt x="1660" y="0"/>
                      <a:pt x="589" y="545"/>
                      <a:pt x="354" y="1485"/>
                    </a:cubicBezTo>
                    <a:cubicBezTo>
                      <a:pt x="1" y="2702"/>
                      <a:pt x="1296" y="4115"/>
                      <a:pt x="3220" y="4626"/>
                    </a:cubicBezTo>
                    <a:cubicBezTo>
                      <a:pt x="3681" y="4751"/>
                      <a:pt x="4138" y="4810"/>
                      <a:pt x="4570" y="4810"/>
                    </a:cubicBezTo>
                    <a:cubicBezTo>
                      <a:pt x="5902" y="4810"/>
                      <a:pt x="6996" y="4249"/>
                      <a:pt x="7263" y="3330"/>
                    </a:cubicBezTo>
                    <a:cubicBezTo>
                      <a:pt x="7577" y="2074"/>
                      <a:pt x="6282" y="700"/>
                      <a:pt x="4397" y="190"/>
                    </a:cubicBezTo>
                    <a:cubicBezTo>
                      <a:pt x="3914" y="61"/>
                      <a:pt x="3438" y="0"/>
                      <a:pt x="2991" y="0"/>
                    </a:cubicBez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8"/>
              <p:cNvSpPr/>
              <p:nvPr/>
            </p:nvSpPr>
            <p:spPr>
              <a:xfrm>
                <a:off x="3627775" y="2450814"/>
                <a:ext cx="87860" cy="36949"/>
              </a:xfrm>
              <a:custGeom>
                <a:rect b="b" l="l" r="r" t="t"/>
                <a:pathLst>
                  <a:path extrusionOk="0" h="2972" w="7067">
                    <a:moveTo>
                      <a:pt x="2805" y="0"/>
                    </a:moveTo>
                    <a:cubicBezTo>
                      <a:pt x="1465" y="0"/>
                      <a:pt x="355" y="561"/>
                      <a:pt x="118" y="1480"/>
                    </a:cubicBezTo>
                    <a:cubicBezTo>
                      <a:pt x="0" y="1990"/>
                      <a:pt x="118" y="2540"/>
                      <a:pt x="432" y="2972"/>
                    </a:cubicBezTo>
                    <a:cubicBezTo>
                      <a:pt x="393" y="2775"/>
                      <a:pt x="393" y="2579"/>
                      <a:pt x="471" y="2383"/>
                    </a:cubicBezTo>
                    <a:cubicBezTo>
                      <a:pt x="710" y="1459"/>
                      <a:pt x="1808" y="920"/>
                      <a:pt x="3165" y="920"/>
                    </a:cubicBezTo>
                    <a:cubicBezTo>
                      <a:pt x="3595" y="920"/>
                      <a:pt x="4051" y="974"/>
                      <a:pt x="4515" y="1087"/>
                    </a:cubicBezTo>
                    <a:cubicBezTo>
                      <a:pt x="5535" y="1323"/>
                      <a:pt x="6438" y="1912"/>
                      <a:pt x="7066" y="2775"/>
                    </a:cubicBezTo>
                    <a:cubicBezTo>
                      <a:pt x="6949" y="1715"/>
                      <a:pt x="5771" y="616"/>
                      <a:pt x="4161" y="184"/>
                    </a:cubicBezTo>
                    <a:cubicBezTo>
                      <a:pt x="3700" y="59"/>
                      <a:pt x="3240" y="0"/>
                      <a:pt x="2805"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78"/>
            <p:cNvGrpSpPr/>
            <p:nvPr/>
          </p:nvGrpSpPr>
          <p:grpSpPr>
            <a:xfrm>
              <a:off x="3552014" y="2631814"/>
              <a:ext cx="94213" cy="59823"/>
              <a:chOff x="3624589" y="2450814"/>
              <a:chExt cx="94213" cy="59823"/>
            </a:xfrm>
          </p:grpSpPr>
          <p:sp>
            <p:nvSpPr>
              <p:cNvPr id="3974" name="Google Shape;3974;p78"/>
              <p:cNvSpPr/>
              <p:nvPr/>
            </p:nvSpPr>
            <p:spPr>
              <a:xfrm>
                <a:off x="3624589" y="2450837"/>
                <a:ext cx="94213" cy="59800"/>
              </a:xfrm>
              <a:custGeom>
                <a:rect b="b" l="l" r="r" t="t"/>
                <a:pathLst>
                  <a:path extrusionOk="0" h="4810" w="7578">
                    <a:moveTo>
                      <a:pt x="2991" y="0"/>
                    </a:moveTo>
                    <a:cubicBezTo>
                      <a:pt x="1660" y="0"/>
                      <a:pt x="589" y="545"/>
                      <a:pt x="354" y="1485"/>
                    </a:cubicBezTo>
                    <a:cubicBezTo>
                      <a:pt x="1" y="2702"/>
                      <a:pt x="1296" y="4115"/>
                      <a:pt x="3220" y="4626"/>
                    </a:cubicBezTo>
                    <a:cubicBezTo>
                      <a:pt x="3681" y="4751"/>
                      <a:pt x="4138" y="4810"/>
                      <a:pt x="4570" y="4810"/>
                    </a:cubicBezTo>
                    <a:cubicBezTo>
                      <a:pt x="5902" y="4810"/>
                      <a:pt x="6996" y="4249"/>
                      <a:pt x="7263" y="3330"/>
                    </a:cubicBezTo>
                    <a:cubicBezTo>
                      <a:pt x="7577" y="2074"/>
                      <a:pt x="6282" y="700"/>
                      <a:pt x="4397" y="190"/>
                    </a:cubicBezTo>
                    <a:cubicBezTo>
                      <a:pt x="3914" y="61"/>
                      <a:pt x="3438" y="0"/>
                      <a:pt x="2991" y="0"/>
                    </a:cubicBezTo>
                    <a:close/>
                  </a:path>
                </a:pathLst>
              </a:custGeom>
              <a:gradFill>
                <a:gsLst>
                  <a:gs pos="0">
                    <a:srgbClr val="852DA8"/>
                  </a:gs>
                  <a:gs pos="100000">
                    <a:srgbClr val="32153E"/>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8"/>
              <p:cNvSpPr/>
              <p:nvPr/>
            </p:nvSpPr>
            <p:spPr>
              <a:xfrm>
                <a:off x="3627775" y="2450814"/>
                <a:ext cx="87860" cy="36949"/>
              </a:xfrm>
              <a:custGeom>
                <a:rect b="b" l="l" r="r" t="t"/>
                <a:pathLst>
                  <a:path extrusionOk="0" h="2972" w="7067">
                    <a:moveTo>
                      <a:pt x="2805" y="0"/>
                    </a:moveTo>
                    <a:cubicBezTo>
                      <a:pt x="1465" y="0"/>
                      <a:pt x="355" y="561"/>
                      <a:pt x="118" y="1480"/>
                    </a:cubicBezTo>
                    <a:cubicBezTo>
                      <a:pt x="0" y="1990"/>
                      <a:pt x="118" y="2540"/>
                      <a:pt x="432" y="2972"/>
                    </a:cubicBezTo>
                    <a:cubicBezTo>
                      <a:pt x="393" y="2775"/>
                      <a:pt x="393" y="2579"/>
                      <a:pt x="471" y="2383"/>
                    </a:cubicBezTo>
                    <a:cubicBezTo>
                      <a:pt x="710" y="1459"/>
                      <a:pt x="1808" y="920"/>
                      <a:pt x="3165" y="920"/>
                    </a:cubicBezTo>
                    <a:cubicBezTo>
                      <a:pt x="3595" y="920"/>
                      <a:pt x="4051" y="974"/>
                      <a:pt x="4515" y="1087"/>
                    </a:cubicBezTo>
                    <a:cubicBezTo>
                      <a:pt x="5535" y="1323"/>
                      <a:pt x="6438" y="1912"/>
                      <a:pt x="7066" y="2775"/>
                    </a:cubicBezTo>
                    <a:cubicBezTo>
                      <a:pt x="6949" y="1715"/>
                      <a:pt x="5771" y="616"/>
                      <a:pt x="4161" y="184"/>
                    </a:cubicBezTo>
                    <a:cubicBezTo>
                      <a:pt x="3700" y="59"/>
                      <a:pt x="3240" y="0"/>
                      <a:pt x="2805" y="0"/>
                    </a:cubicBezTo>
                    <a:close/>
                  </a:path>
                </a:pathLst>
              </a:custGeom>
              <a:solidFill>
                <a:srgbClr val="FAFAFA">
                  <a:alpha val="6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76" name="Google Shape;3976;p78"/>
          <p:cNvSpPr/>
          <p:nvPr/>
        </p:nvSpPr>
        <p:spPr>
          <a:xfrm>
            <a:off x="6694288" y="337337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8"/>
          <p:cNvSpPr/>
          <p:nvPr/>
        </p:nvSpPr>
        <p:spPr>
          <a:xfrm>
            <a:off x="4654750" y="2239438"/>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8"/>
          <p:cNvSpPr/>
          <p:nvPr/>
        </p:nvSpPr>
        <p:spPr>
          <a:xfrm>
            <a:off x="8193325" y="1698788"/>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2" name="Shape 3982"/>
        <p:cNvGrpSpPr/>
        <p:nvPr/>
      </p:nvGrpSpPr>
      <p:grpSpPr>
        <a:xfrm>
          <a:off x="0" y="0"/>
          <a:ext cx="0" cy="0"/>
          <a:chOff x="0" y="0"/>
          <a:chExt cx="0" cy="0"/>
        </a:xfrm>
      </p:grpSpPr>
      <p:sp>
        <p:nvSpPr>
          <p:cNvPr id="3983" name="Google Shape;3983;p79"/>
          <p:cNvSpPr txBox="1"/>
          <p:nvPr>
            <p:ph type="title"/>
          </p:nvPr>
        </p:nvSpPr>
        <p:spPr>
          <a:xfrm>
            <a:off x="1001100" y="499810"/>
            <a:ext cx="7141800" cy="47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3984" name="Google Shape;3984;p79"/>
          <p:cNvSpPr txBox="1"/>
          <p:nvPr>
            <p:ph idx="1" type="subTitle"/>
          </p:nvPr>
        </p:nvSpPr>
        <p:spPr>
          <a:xfrm>
            <a:off x="715100" y="1486300"/>
            <a:ext cx="7713900" cy="312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Did you like the resources on this template? Get them for free at our other websites:</a:t>
            </a:r>
            <a:endParaRPr>
              <a:solidFill>
                <a:schemeClr val="dk1"/>
              </a:solidFill>
            </a:endParaRPr>
          </a:p>
          <a:p>
            <a:pPr indent="0" lvl="0" marL="0" rtl="0" algn="l">
              <a:spcBef>
                <a:spcPts val="1000"/>
              </a:spcBef>
              <a:spcAft>
                <a:spcPts val="0"/>
              </a:spcAft>
              <a:buNone/>
            </a:pPr>
            <a:r>
              <a:rPr b="1" lang="en" sz="2500">
                <a:latin typeface="Unica One"/>
                <a:ea typeface="Unica One"/>
                <a:cs typeface="Unica One"/>
                <a:sym typeface="Unica One"/>
              </a:rPr>
              <a:t>PHOTOS:</a:t>
            </a:r>
            <a:endParaRPr>
              <a:solidFill>
                <a:schemeClr val="dk1"/>
              </a:solidFill>
            </a:endParaRPr>
          </a:p>
          <a:p>
            <a:pPr indent="-317500" lvl="0" marL="457200" rtl="0" algn="l">
              <a:spcBef>
                <a:spcPts val="1000"/>
              </a:spcBef>
              <a:spcAft>
                <a:spcPts val="0"/>
              </a:spcAft>
              <a:buClr>
                <a:schemeClr val="dk1"/>
              </a:buClr>
              <a:buSzPts val="1400"/>
              <a:buChar char="●"/>
            </a:pPr>
            <a:r>
              <a:rPr lang="en">
                <a:solidFill>
                  <a:schemeClr val="hlink"/>
                </a:solidFill>
                <a:uFill>
                  <a:noFill/>
                </a:uFill>
                <a:hlinkClick r:id="rId3"/>
              </a:rPr>
              <a:t>Happy boy playing videogame medium shot </a:t>
            </a:r>
            <a:endParaRPr>
              <a:solidFill>
                <a:schemeClr val="dk1"/>
              </a:solidFill>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4"/>
              </a:rPr>
              <a:t>Happy excited young couple cheering after winning playing video game</a:t>
            </a:r>
            <a:endParaRPr>
              <a:solidFill>
                <a:schemeClr val="dk1"/>
              </a:solidFill>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5"/>
              </a:rPr>
              <a:t>Happy girl with controller medium shot </a:t>
            </a:r>
            <a:endParaRPr>
              <a:solidFill>
                <a:schemeClr val="dk1"/>
              </a:solidFill>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6"/>
              </a:rPr>
              <a:t>Girl holding controller medium shot </a:t>
            </a:r>
            <a:endParaRPr>
              <a:solidFill>
                <a:schemeClr val="dk1"/>
              </a:solidFill>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7"/>
              </a:rPr>
              <a:t>Winter cap set</a:t>
            </a:r>
            <a:endParaRPr>
              <a:solidFill>
                <a:schemeClr val="dk1"/>
              </a:solidFill>
            </a:endParaRPr>
          </a:p>
          <a:p>
            <a:pPr indent="0" lvl="0" marL="0" rtl="0" algn="l">
              <a:spcBef>
                <a:spcPts val="1000"/>
              </a:spcBef>
              <a:spcAft>
                <a:spcPts val="0"/>
              </a:spcAft>
              <a:buNone/>
            </a:pPr>
            <a:r>
              <a:rPr b="1" lang="en" sz="2500">
                <a:latin typeface="Unica One"/>
                <a:ea typeface="Unica One"/>
                <a:cs typeface="Unica One"/>
                <a:sym typeface="Unica One"/>
              </a:rPr>
              <a:t>VECTORS:</a:t>
            </a:r>
            <a:endParaRPr b="1" sz="2500">
              <a:latin typeface="Unica One"/>
              <a:ea typeface="Unica One"/>
              <a:cs typeface="Unica One"/>
              <a:sym typeface="Unica One"/>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8"/>
              </a:rPr>
              <a:t>Hand drawn space transports banner </a:t>
            </a:r>
            <a:endParaRPr>
              <a:solidFill>
                <a:schemeClr val="dk1"/>
              </a:solidFill>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9"/>
              </a:rPr>
              <a:t>Spacial school calendar with fun style</a:t>
            </a:r>
            <a:endParaRPr>
              <a:solidFill>
                <a:schemeClr val="dk1"/>
              </a:solidFill>
            </a:endParaRPr>
          </a:p>
        </p:txBody>
      </p:sp>
      <p:sp>
        <p:nvSpPr>
          <p:cNvPr id="3985" name="Google Shape;3985;p79"/>
          <p:cNvSpPr/>
          <p:nvPr/>
        </p:nvSpPr>
        <p:spPr>
          <a:xfrm>
            <a:off x="5385813" y="3865525"/>
            <a:ext cx="271500" cy="271500"/>
          </a:xfrm>
          <a:custGeom>
            <a:rect b="b" l="l" r="r" t="t"/>
            <a:pathLst>
              <a:path extrusionOk="0" h="10860" w="10860">
                <a:moveTo>
                  <a:pt x="5430" y="0"/>
                </a:moveTo>
                <a:lnTo>
                  <a:pt x="3512" y="3512"/>
                </a:lnTo>
                <a:lnTo>
                  <a:pt x="0" y="5430"/>
                </a:lnTo>
                <a:lnTo>
                  <a:pt x="3512" y="7364"/>
                </a:lnTo>
                <a:lnTo>
                  <a:pt x="5430" y="10860"/>
                </a:lnTo>
                <a:lnTo>
                  <a:pt x="7348" y="7364"/>
                </a:lnTo>
                <a:lnTo>
                  <a:pt x="10860" y="5430"/>
                </a:lnTo>
                <a:lnTo>
                  <a:pt x="7348" y="3512"/>
                </a:lnTo>
                <a:lnTo>
                  <a:pt x="54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9"/>
          <p:cNvSpPr/>
          <p:nvPr/>
        </p:nvSpPr>
        <p:spPr>
          <a:xfrm>
            <a:off x="8195875" y="1677938"/>
            <a:ext cx="127250" cy="126875"/>
          </a:xfrm>
          <a:custGeom>
            <a:rect b="b" l="l" r="r" t="t"/>
            <a:pathLst>
              <a:path extrusionOk="0" h="5075" w="5090">
                <a:moveTo>
                  <a:pt x="464" y="0"/>
                </a:moveTo>
                <a:lnTo>
                  <a:pt x="913" y="2367"/>
                </a:lnTo>
                <a:lnTo>
                  <a:pt x="0" y="4610"/>
                </a:lnTo>
                <a:lnTo>
                  <a:pt x="0" y="4610"/>
                </a:lnTo>
                <a:lnTo>
                  <a:pt x="2383" y="4162"/>
                </a:lnTo>
                <a:lnTo>
                  <a:pt x="4610" y="5074"/>
                </a:lnTo>
                <a:lnTo>
                  <a:pt x="4177" y="2708"/>
                </a:lnTo>
                <a:lnTo>
                  <a:pt x="5090" y="464"/>
                </a:lnTo>
                <a:lnTo>
                  <a:pt x="2707" y="898"/>
                </a:lnTo>
                <a:lnTo>
                  <a:pt x="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9"/>
          <p:cNvSpPr/>
          <p:nvPr/>
        </p:nvSpPr>
        <p:spPr>
          <a:xfrm>
            <a:off x="7904950" y="3785288"/>
            <a:ext cx="39900" cy="3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91" name="Shape 3991"/>
        <p:cNvGrpSpPr/>
        <p:nvPr/>
      </p:nvGrpSpPr>
      <p:grpSpPr>
        <a:xfrm>
          <a:off x="0" y="0"/>
          <a:ext cx="0" cy="0"/>
          <a:chOff x="0" y="0"/>
          <a:chExt cx="0" cy="0"/>
        </a:xfrm>
      </p:grpSpPr>
      <p:sp>
        <p:nvSpPr>
          <p:cNvPr id="3992" name="Google Shape;3992;p80"/>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3993" name="Google Shape;3993;p8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994" name="Google Shape;3994;p80"/>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100">
                <a:solidFill>
                  <a:srgbClr val="FFFFFF"/>
                </a:solidFill>
              </a:rPr>
              <a:t>If you have a free account, in order to use this template, you must credit </a:t>
            </a:r>
            <a:r>
              <a:rPr b="1" lang="en" sz="1100" u="sng">
                <a:solidFill>
                  <a:srgbClr val="869FB2"/>
                </a:solidFill>
                <a:hlinkClick r:id="rId5">
                  <a:extLst>
                    <a:ext uri="{A12FA001-AC4F-418D-AE19-62706E023703}">
                      <ahyp:hlinkClr val="tx"/>
                    </a:ext>
                  </a:extLst>
                </a:hlinkClick>
              </a:rPr>
              <a:t>Slidesgo</a:t>
            </a:r>
            <a:r>
              <a:rPr lang="en" sz="1100">
                <a:solidFill>
                  <a:srgbClr val="435D74"/>
                </a:solidFill>
              </a:rPr>
              <a:t> </a:t>
            </a:r>
            <a:r>
              <a:rPr lang="en" sz="1100">
                <a:solidFill>
                  <a:srgbClr val="FFFFFF"/>
                </a:solidFill>
              </a:rPr>
              <a:t>by keeping the </a:t>
            </a:r>
            <a:r>
              <a:rPr b="1" lang="en" sz="1100" u="sng">
                <a:solidFill>
                  <a:schemeClr val="hlink"/>
                </a:solidFill>
                <a:hlinkClick action="ppaction://hlinksldjump" r:id="rId6"/>
              </a:rPr>
              <a:t>Thanks</a:t>
            </a:r>
            <a:r>
              <a:rPr lang="en" sz="1100">
                <a:solidFill>
                  <a:srgbClr val="869FB2"/>
                </a:solidFill>
              </a:rPr>
              <a:t> </a:t>
            </a:r>
            <a:r>
              <a:rPr lang="en" sz="1100">
                <a:solidFill>
                  <a:srgbClr val="FFFFFF"/>
                </a:solidFill>
              </a:rPr>
              <a:t>slide. Please refer to the next slide to read the instructions for premium users.</a:t>
            </a:r>
            <a:endParaRPr sz="11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98" name="Shape 3998"/>
        <p:cNvGrpSpPr/>
        <p:nvPr/>
      </p:nvGrpSpPr>
      <p:grpSpPr>
        <a:xfrm>
          <a:off x="0" y="0"/>
          <a:ext cx="0" cy="0"/>
          <a:chOff x="0" y="0"/>
          <a:chExt cx="0" cy="0"/>
        </a:xfrm>
      </p:grpSpPr>
      <p:sp>
        <p:nvSpPr>
          <p:cNvPr id="3999" name="Google Shape;3999;p81"/>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lang="en"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4000" name="Google Shape;4000;p8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4001" name="Google Shape;4001;p8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05" name="Shape 4005"/>
        <p:cNvGrpSpPr/>
        <p:nvPr/>
      </p:nvGrpSpPr>
      <p:grpSpPr>
        <a:xfrm>
          <a:off x="0" y="0"/>
          <a:ext cx="0" cy="0"/>
          <a:chOff x="0" y="0"/>
          <a:chExt cx="0" cy="0"/>
        </a:xfrm>
      </p:grpSpPr>
      <p:sp>
        <p:nvSpPr>
          <p:cNvPr id="4006" name="Google Shape;4006;p82"/>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4007" name="Google Shape;4007;p82"/>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Unica One</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uFill>
                  <a:noFill/>
                </a:uFill>
                <a:hlinkClick r:id="rId3">
                  <a:extLst>
                    <a:ext uri="{A12FA001-AC4F-418D-AE19-62706E023703}">
                      <ahyp:hlinkClr val="tx"/>
                    </a:ext>
                  </a:extLst>
                </a:hlinkClick>
              </a:rPr>
              <a:t>(</a:t>
            </a:r>
            <a:r>
              <a:rPr lang="en" sz="1100">
                <a:solidFill>
                  <a:schemeClr val="lt1"/>
                </a:solidFill>
                <a:uFill>
                  <a:noFill/>
                </a:uFill>
                <a:hlinkClick r:id="rId4">
                  <a:extLst>
                    <a:ext uri="{A12FA001-AC4F-418D-AE19-62706E023703}">
                      <ahyp:hlinkClr val="tx"/>
                    </a:ext>
                  </a:extLst>
                </a:hlinkClick>
              </a:rPr>
              <a:t>https://fonts.google.com/specimen/Unica+One</a:t>
            </a:r>
            <a:r>
              <a:rPr lang="en" sz="1100">
                <a:solidFill>
                  <a:schemeClr val="lt1"/>
                </a:solidFill>
                <a:uFill>
                  <a:noFill/>
                </a:uFill>
                <a:hlinkClick r:id="rId5">
                  <a:extLst>
                    <a:ext uri="{A12FA001-AC4F-418D-AE19-62706E023703}">
                      <ahyp:hlinkClr val="tx"/>
                    </a:ext>
                  </a:extLst>
                </a:hlinkClick>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Nunito</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uFill>
                  <a:noFill/>
                </a:uFill>
                <a:hlinkClick r:id="rId6">
                  <a:extLst>
                    <a:ext uri="{A12FA001-AC4F-418D-AE19-62706E023703}">
                      <ahyp:hlinkClr val="tx"/>
                    </a:ext>
                  </a:extLst>
                </a:hlinkClick>
              </a:rPr>
              <a:t>(</a:t>
            </a:r>
            <a:r>
              <a:rPr lang="en" sz="1100">
                <a:solidFill>
                  <a:schemeClr val="lt1"/>
                </a:solidFill>
                <a:uFill>
                  <a:noFill/>
                </a:uFill>
                <a:hlinkClick r:id="rId7">
                  <a:extLst>
                    <a:ext uri="{A12FA001-AC4F-418D-AE19-62706E023703}">
                      <ahyp:hlinkClr val="tx"/>
                    </a:ext>
                  </a:extLst>
                </a:hlinkClick>
              </a:rPr>
              <a:t>https://fonts.google.com/specimen/Nunito</a:t>
            </a:r>
            <a:r>
              <a:rPr lang="en" sz="1100">
                <a:solidFill>
                  <a:schemeClr val="lt1"/>
                </a:solidFill>
                <a:uFill>
                  <a:noFill/>
                </a:uFill>
                <a:hlinkClick r:id="rId8">
                  <a:extLst>
                    <a:ext uri="{A12FA001-AC4F-418D-AE19-62706E023703}">
                      <ahyp:hlinkClr val="tx"/>
                    </a:ext>
                  </a:extLst>
                </a:hlinkClick>
              </a:rPr>
              <a:t>)</a:t>
            </a:r>
            <a:endParaRPr sz="1100">
              <a:solidFill>
                <a:schemeClr val="lt1"/>
              </a:solidFill>
            </a:endParaRPr>
          </a:p>
        </p:txBody>
      </p:sp>
      <p:sp>
        <p:nvSpPr>
          <p:cNvPr id="4008" name="Google Shape;4008;p8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4009" name="Google Shape;4009;p82"/>
          <p:cNvSpPr/>
          <p:nvPr/>
        </p:nvSpPr>
        <p:spPr>
          <a:xfrm>
            <a:off x="2052650" y="2988225"/>
            <a:ext cx="791400" cy="754200"/>
          </a:xfrm>
          <a:prstGeom prst="roundRect">
            <a:avLst>
              <a:gd fmla="val 16667" name="adj"/>
            </a:avLst>
          </a:prstGeom>
          <a:solidFill>
            <a:srgbClr val="5C1F7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2"/>
          <p:cNvSpPr/>
          <p:nvPr/>
        </p:nvSpPr>
        <p:spPr>
          <a:xfrm>
            <a:off x="3114470" y="2988225"/>
            <a:ext cx="791400" cy="754200"/>
          </a:xfrm>
          <a:prstGeom prst="roundRect">
            <a:avLst>
              <a:gd fmla="val 16667" name="adj"/>
            </a:avLst>
          </a:prstGeom>
          <a:solidFill>
            <a:srgbClr val="9952B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2"/>
          <p:cNvSpPr/>
          <p:nvPr/>
        </p:nvSpPr>
        <p:spPr>
          <a:xfrm>
            <a:off x="4176289" y="2988225"/>
            <a:ext cx="791400" cy="754200"/>
          </a:xfrm>
          <a:prstGeom prst="roundRect">
            <a:avLst>
              <a:gd fmla="val 16667" name="adj"/>
            </a:avLst>
          </a:prstGeom>
          <a:solidFill>
            <a:srgbClr val="EDCEE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2"/>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#5c1f74</a:t>
            </a:r>
            <a:endParaRPr sz="1000">
              <a:solidFill>
                <a:srgbClr val="FFFFFF"/>
              </a:solidFill>
            </a:endParaRPr>
          </a:p>
        </p:txBody>
      </p:sp>
      <p:sp>
        <p:nvSpPr>
          <p:cNvPr id="4013" name="Google Shape;4013;p82"/>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#9952b6</a:t>
            </a:r>
            <a:endParaRPr sz="1000">
              <a:solidFill>
                <a:srgbClr val="FFFFFF"/>
              </a:solidFill>
            </a:endParaRPr>
          </a:p>
        </p:txBody>
      </p:sp>
      <p:sp>
        <p:nvSpPr>
          <p:cNvPr id="4014" name="Google Shape;4014;p82"/>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#edcee0</a:t>
            </a:r>
            <a:endParaRPr sz="1000">
              <a:solidFill>
                <a:srgbClr val="FFFFFF"/>
              </a:solidFill>
            </a:endParaRPr>
          </a:p>
        </p:txBody>
      </p:sp>
      <p:sp>
        <p:nvSpPr>
          <p:cNvPr id="4015" name="Google Shape;4015;p82"/>
          <p:cNvSpPr/>
          <p:nvPr/>
        </p:nvSpPr>
        <p:spPr>
          <a:xfrm>
            <a:off x="5238125" y="2988225"/>
            <a:ext cx="791400" cy="754200"/>
          </a:xfrm>
          <a:prstGeom prst="roundRect">
            <a:avLst>
              <a:gd fmla="val 16667" name="adj"/>
            </a:avLst>
          </a:prstGeom>
          <a:solidFill>
            <a:srgbClr val="C36DA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2"/>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#c36da1</a:t>
            </a:r>
            <a:endParaRPr sz="1000">
              <a:solidFill>
                <a:srgbClr val="FFFFFF"/>
              </a:solidFill>
            </a:endParaRPr>
          </a:p>
        </p:txBody>
      </p:sp>
      <p:sp>
        <p:nvSpPr>
          <p:cNvPr id="4017" name="Google Shape;4017;p82"/>
          <p:cNvSpPr/>
          <p:nvPr/>
        </p:nvSpPr>
        <p:spPr>
          <a:xfrm>
            <a:off x="2052650" y="3919325"/>
            <a:ext cx="791400" cy="754200"/>
          </a:xfrm>
          <a:prstGeom prst="roundRect">
            <a:avLst>
              <a:gd fmla="val 16667" name="adj"/>
            </a:avLst>
          </a:prstGeom>
          <a:solidFill>
            <a:srgbClr val="9B6F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2"/>
          <p:cNvSpPr/>
          <p:nvPr/>
        </p:nvSpPr>
        <p:spPr>
          <a:xfrm>
            <a:off x="3114470" y="3919325"/>
            <a:ext cx="791400" cy="754200"/>
          </a:xfrm>
          <a:prstGeom prst="roundRect">
            <a:avLst>
              <a:gd fmla="val 16667" name="adj"/>
            </a:avLst>
          </a:prstGeom>
          <a:solidFill>
            <a:srgbClr val="BF77C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2"/>
          <p:cNvSpPr/>
          <p:nvPr/>
        </p:nvSpPr>
        <p:spPr>
          <a:xfrm>
            <a:off x="4176289" y="3919325"/>
            <a:ext cx="791400" cy="754200"/>
          </a:xfrm>
          <a:prstGeom prst="roundRect">
            <a:avLst>
              <a:gd fmla="val 16667" name="adj"/>
            </a:avLst>
          </a:prstGeom>
          <a:solidFill>
            <a:srgbClr val="FAD25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2"/>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#9b6f30</a:t>
            </a:r>
            <a:endParaRPr sz="1000">
              <a:solidFill>
                <a:srgbClr val="FFFFFF"/>
              </a:solidFill>
            </a:endParaRPr>
          </a:p>
        </p:txBody>
      </p:sp>
      <p:sp>
        <p:nvSpPr>
          <p:cNvPr id="4021" name="Google Shape;4021;p82"/>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#bf77cf</a:t>
            </a:r>
            <a:endParaRPr sz="1000">
              <a:solidFill>
                <a:srgbClr val="FFFFFF"/>
              </a:solidFill>
            </a:endParaRPr>
          </a:p>
        </p:txBody>
      </p:sp>
      <p:sp>
        <p:nvSpPr>
          <p:cNvPr id="4022" name="Google Shape;4022;p82"/>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#fad25c</a:t>
            </a:r>
            <a:endParaRPr sz="1000">
              <a:solidFill>
                <a:srgbClr val="FFFFFF"/>
              </a:solidFill>
            </a:endParaRPr>
          </a:p>
        </p:txBody>
      </p:sp>
      <p:sp>
        <p:nvSpPr>
          <p:cNvPr id="4023" name="Google Shape;4023;p82"/>
          <p:cNvSpPr/>
          <p:nvPr/>
        </p:nvSpPr>
        <p:spPr>
          <a:xfrm>
            <a:off x="5238125" y="3919325"/>
            <a:ext cx="791400" cy="754200"/>
          </a:xfrm>
          <a:prstGeom prst="roundRect">
            <a:avLst>
              <a:gd fmla="val 16667" name="adj"/>
            </a:avLst>
          </a:prstGeom>
          <a:solidFill>
            <a:srgbClr val="BE4A6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2"/>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#be4a6e</a:t>
            </a:r>
            <a:endParaRPr sz="1000">
              <a:solidFill>
                <a:srgbClr val="FFFFFF"/>
              </a:solidFill>
            </a:endParaRPr>
          </a:p>
        </p:txBody>
      </p:sp>
      <p:sp>
        <p:nvSpPr>
          <p:cNvPr id="4025" name="Google Shape;4025;p82"/>
          <p:cNvSpPr/>
          <p:nvPr/>
        </p:nvSpPr>
        <p:spPr>
          <a:xfrm>
            <a:off x="6299950" y="2988225"/>
            <a:ext cx="791400" cy="754200"/>
          </a:xfrm>
          <a:prstGeom prst="roundRect">
            <a:avLst>
              <a:gd fmla="val 16667" name="adj"/>
            </a:avLst>
          </a:prstGeom>
          <a:solidFill>
            <a:srgbClr val="C2E0B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2"/>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#c2e0b5</a:t>
            </a:r>
            <a:endParaRPr sz="1000">
              <a:solidFill>
                <a:srgbClr val="FFFFFF"/>
              </a:solidFill>
            </a:endParaRPr>
          </a:p>
        </p:txBody>
      </p:sp>
      <p:sp>
        <p:nvSpPr>
          <p:cNvPr id="4027" name="Google Shape;4027;p82"/>
          <p:cNvSpPr/>
          <p:nvPr/>
        </p:nvSpPr>
        <p:spPr>
          <a:xfrm>
            <a:off x="6299950" y="3919325"/>
            <a:ext cx="791400" cy="754200"/>
          </a:xfrm>
          <a:prstGeom prst="roundRect">
            <a:avLst>
              <a:gd fmla="val 16667" name="adj"/>
            </a:avLst>
          </a:prstGeom>
          <a:solidFill>
            <a:srgbClr val="F97B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2"/>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#f97b3d</a:t>
            </a:r>
            <a:endParaRPr sz="10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32" name="Shape 4032"/>
        <p:cNvGrpSpPr/>
        <p:nvPr/>
      </p:nvGrpSpPr>
      <p:grpSpPr>
        <a:xfrm>
          <a:off x="0" y="0"/>
          <a:ext cx="0" cy="0"/>
          <a:chOff x="0" y="0"/>
          <a:chExt cx="0" cy="0"/>
        </a:xfrm>
      </p:grpSpPr>
      <p:sp>
        <p:nvSpPr>
          <p:cNvPr id="4033" name="Google Shape;4033;p83"/>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4034" name="Google Shape;4034;p83"/>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4035" name="Google Shape;4035;p83">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4036" name="Google Shape;4036;p83">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4037" name="Google Shape;4037;p83">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4038" name="Google Shape;4038;p83">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4039" name="Google Shape;4039;p83"/>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4040" name="Google Shape;4040;p83"/>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4041" name="Google Shape;4041;p83"/>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4042" name="Google Shape;4042;p83"/>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4043" name="Google Shape;4043;p83">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4044" name="Google Shape;4044;p8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48" name="Shape 4048"/>
        <p:cNvGrpSpPr/>
        <p:nvPr/>
      </p:nvGrpSpPr>
      <p:grpSpPr>
        <a:xfrm>
          <a:off x="0" y="0"/>
          <a:ext cx="0" cy="0"/>
          <a:chOff x="0" y="0"/>
          <a:chExt cx="0" cy="0"/>
        </a:xfrm>
      </p:grpSpPr>
      <p:grpSp>
        <p:nvGrpSpPr>
          <p:cNvPr id="4049" name="Google Shape;4049;p84"/>
          <p:cNvGrpSpPr/>
          <p:nvPr/>
        </p:nvGrpSpPr>
        <p:grpSpPr>
          <a:xfrm>
            <a:off x="5082708" y="3095784"/>
            <a:ext cx="442841" cy="514271"/>
            <a:chOff x="4727025" y="1332775"/>
            <a:chExt cx="59900" cy="69625"/>
          </a:xfrm>
        </p:grpSpPr>
        <p:sp>
          <p:nvSpPr>
            <p:cNvPr id="4050" name="Google Shape;4050;p8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2" name="Google Shape;4052;p84"/>
          <p:cNvGrpSpPr/>
          <p:nvPr/>
        </p:nvGrpSpPr>
        <p:grpSpPr>
          <a:xfrm>
            <a:off x="5758025" y="2343272"/>
            <a:ext cx="500909" cy="500899"/>
            <a:chOff x="4820425" y="1329900"/>
            <a:chExt cx="70175" cy="70350"/>
          </a:xfrm>
        </p:grpSpPr>
        <p:sp>
          <p:nvSpPr>
            <p:cNvPr id="4053" name="Google Shape;4053;p8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84"/>
          <p:cNvGrpSpPr/>
          <p:nvPr/>
        </p:nvGrpSpPr>
        <p:grpSpPr>
          <a:xfrm>
            <a:off x="6410648" y="2355062"/>
            <a:ext cx="538135" cy="493119"/>
            <a:chOff x="4903200" y="1331525"/>
            <a:chExt cx="73575" cy="67425"/>
          </a:xfrm>
        </p:grpSpPr>
        <p:sp>
          <p:nvSpPr>
            <p:cNvPr id="4058" name="Google Shape;4058;p8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059" name="Google Shape;4059;p8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0" name="Google Shape;4060;p84"/>
          <p:cNvGrpSpPr/>
          <p:nvPr/>
        </p:nvGrpSpPr>
        <p:grpSpPr>
          <a:xfrm>
            <a:off x="5670599" y="3097040"/>
            <a:ext cx="544563" cy="511895"/>
            <a:chOff x="4815575" y="1416800"/>
            <a:chExt cx="73750" cy="71400"/>
          </a:xfrm>
        </p:grpSpPr>
        <p:sp>
          <p:nvSpPr>
            <p:cNvPr id="4061" name="Google Shape;4061;p8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4" name="Google Shape;4064;p84"/>
          <p:cNvGrpSpPr/>
          <p:nvPr/>
        </p:nvGrpSpPr>
        <p:grpSpPr>
          <a:xfrm>
            <a:off x="6367224" y="3096746"/>
            <a:ext cx="602914" cy="512477"/>
            <a:chOff x="4902475" y="1418875"/>
            <a:chExt cx="74500" cy="63775"/>
          </a:xfrm>
        </p:grpSpPr>
        <p:sp>
          <p:nvSpPr>
            <p:cNvPr id="4065" name="Google Shape;4065;p8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4"/>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7" name="Google Shape;4067;p84"/>
          <p:cNvGrpSpPr/>
          <p:nvPr/>
        </p:nvGrpSpPr>
        <p:grpSpPr>
          <a:xfrm>
            <a:off x="5783096" y="3835985"/>
            <a:ext cx="515391" cy="525699"/>
            <a:chOff x="4818100" y="1507675"/>
            <a:chExt cx="71225" cy="71625"/>
          </a:xfrm>
        </p:grpSpPr>
        <p:sp>
          <p:nvSpPr>
            <p:cNvPr id="4068" name="Google Shape;4068;p8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2" name="Google Shape;4072;p84"/>
          <p:cNvGrpSpPr/>
          <p:nvPr/>
        </p:nvGrpSpPr>
        <p:grpSpPr>
          <a:xfrm>
            <a:off x="5121199" y="3857517"/>
            <a:ext cx="522956" cy="489869"/>
            <a:chOff x="4721450" y="1509475"/>
            <a:chExt cx="79350" cy="74325"/>
          </a:xfrm>
        </p:grpSpPr>
        <p:sp>
          <p:nvSpPr>
            <p:cNvPr id="4073" name="Google Shape;4073;p8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84"/>
          <p:cNvGrpSpPr/>
          <p:nvPr/>
        </p:nvGrpSpPr>
        <p:grpSpPr>
          <a:xfrm>
            <a:off x="6444441" y="3837269"/>
            <a:ext cx="525704" cy="535436"/>
            <a:chOff x="4906800" y="1507500"/>
            <a:chExt cx="70350" cy="71075"/>
          </a:xfrm>
        </p:grpSpPr>
        <p:sp>
          <p:nvSpPr>
            <p:cNvPr id="4078" name="Google Shape;4078;p8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84"/>
          <p:cNvGrpSpPr/>
          <p:nvPr/>
        </p:nvGrpSpPr>
        <p:grpSpPr>
          <a:xfrm>
            <a:off x="4477263" y="2343250"/>
            <a:ext cx="508054" cy="508095"/>
            <a:chOff x="3736598" y="2170606"/>
            <a:chExt cx="404889" cy="404889"/>
          </a:xfrm>
        </p:grpSpPr>
        <p:sp>
          <p:nvSpPr>
            <p:cNvPr id="4084" name="Google Shape;4084;p8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8" name="Google Shape;4088;p84"/>
          <p:cNvGrpSpPr/>
          <p:nvPr/>
        </p:nvGrpSpPr>
        <p:grpSpPr>
          <a:xfrm>
            <a:off x="3765303" y="2343345"/>
            <a:ext cx="575790" cy="507904"/>
            <a:chOff x="3161917" y="2170682"/>
            <a:chExt cx="458870" cy="404737"/>
          </a:xfrm>
        </p:grpSpPr>
        <p:sp>
          <p:nvSpPr>
            <p:cNvPr id="4089" name="Google Shape;4089;p8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090" name="Google Shape;4090;p8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2" name="Google Shape;4092;p84"/>
          <p:cNvGrpSpPr/>
          <p:nvPr/>
        </p:nvGrpSpPr>
        <p:grpSpPr>
          <a:xfrm>
            <a:off x="3792833" y="3103717"/>
            <a:ext cx="520730" cy="498567"/>
            <a:chOff x="3179914" y="2889488"/>
            <a:chExt cx="422876" cy="404911"/>
          </a:xfrm>
        </p:grpSpPr>
        <p:sp>
          <p:nvSpPr>
            <p:cNvPr id="4093" name="Google Shape;4093;p8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9" name="Google Shape;4099;p84"/>
          <p:cNvGrpSpPr/>
          <p:nvPr/>
        </p:nvGrpSpPr>
        <p:grpSpPr>
          <a:xfrm>
            <a:off x="4421513" y="3103677"/>
            <a:ext cx="516145" cy="498648"/>
            <a:chOff x="3729467" y="2889422"/>
            <a:chExt cx="419153" cy="404977"/>
          </a:xfrm>
        </p:grpSpPr>
        <p:sp>
          <p:nvSpPr>
            <p:cNvPr id="4100" name="Google Shape;4100;p8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7" name="Google Shape;4107;p84"/>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4"/>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4"/>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4"/>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1" name="Google Shape;4111;p84"/>
          <p:cNvGrpSpPr/>
          <p:nvPr/>
        </p:nvGrpSpPr>
        <p:grpSpPr>
          <a:xfrm>
            <a:off x="7141841" y="2550562"/>
            <a:ext cx="166473" cy="141497"/>
            <a:chOff x="4660325" y="1866850"/>
            <a:chExt cx="68350" cy="58100"/>
          </a:xfrm>
        </p:grpSpPr>
        <p:sp>
          <p:nvSpPr>
            <p:cNvPr id="4112" name="Google Shape;4112;p8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4" name="Google Shape;4114;p84"/>
          <p:cNvGrpSpPr/>
          <p:nvPr/>
        </p:nvGrpSpPr>
        <p:grpSpPr>
          <a:xfrm>
            <a:off x="7451186" y="2576286"/>
            <a:ext cx="162515" cy="90049"/>
            <a:chOff x="4791775" y="1877500"/>
            <a:chExt cx="66725" cy="36975"/>
          </a:xfrm>
        </p:grpSpPr>
        <p:sp>
          <p:nvSpPr>
            <p:cNvPr id="4115" name="Google Shape;4115;p8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7" name="Google Shape;4117;p84"/>
          <p:cNvGrpSpPr/>
          <p:nvPr/>
        </p:nvGrpSpPr>
        <p:grpSpPr>
          <a:xfrm>
            <a:off x="7772899" y="2576286"/>
            <a:ext cx="144979" cy="90049"/>
            <a:chOff x="4923925" y="1877500"/>
            <a:chExt cx="59525" cy="36975"/>
          </a:xfrm>
        </p:grpSpPr>
        <p:sp>
          <p:nvSpPr>
            <p:cNvPr id="4118" name="Google Shape;4118;p8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84"/>
          <p:cNvGrpSpPr/>
          <p:nvPr/>
        </p:nvGrpSpPr>
        <p:grpSpPr>
          <a:xfrm>
            <a:off x="8067390" y="2558477"/>
            <a:ext cx="141447" cy="125667"/>
            <a:chOff x="5058450" y="1870100"/>
            <a:chExt cx="58075" cy="51600"/>
          </a:xfrm>
        </p:grpSpPr>
        <p:sp>
          <p:nvSpPr>
            <p:cNvPr id="4121" name="Google Shape;4121;p8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84"/>
          <p:cNvGrpSpPr/>
          <p:nvPr/>
        </p:nvGrpSpPr>
        <p:grpSpPr>
          <a:xfrm>
            <a:off x="7481905" y="2980885"/>
            <a:ext cx="101077" cy="107645"/>
            <a:chOff x="4811425" y="2065025"/>
            <a:chExt cx="41500" cy="44200"/>
          </a:xfrm>
        </p:grpSpPr>
        <p:sp>
          <p:nvSpPr>
            <p:cNvPr id="4124" name="Google Shape;4124;p8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84"/>
          <p:cNvGrpSpPr/>
          <p:nvPr/>
        </p:nvGrpSpPr>
        <p:grpSpPr>
          <a:xfrm>
            <a:off x="7774342" y="2981098"/>
            <a:ext cx="120867" cy="107218"/>
            <a:chOff x="4929875" y="2065025"/>
            <a:chExt cx="49625" cy="44025"/>
          </a:xfrm>
        </p:grpSpPr>
        <p:sp>
          <p:nvSpPr>
            <p:cNvPr id="4127" name="Google Shape;4127;p8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84"/>
          <p:cNvGrpSpPr/>
          <p:nvPr/>
        </p:nvGrpSpPr>
        <p:grpSpPr>
          <a:xfrm>
            <a:off x="8103011" y="2984112"/>
            <a:ext cx="70206" cy="101191"/>
            <a:chOff x="5083925" y="2066350"/>
            <a:chExt cx="28825" cy="41550"/>
          </a:xfrm>
        </p:grpSpPr>
        <p:sp>
          <p:nvSpPr>
            <p:cNvPr id="4130" name="Google Shape;4130;p8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 name="Google Shape;4132;p84"/>
          <p:cNvGrpSpPr/>
          <p:nvPr/>
        </p:nvGrpSpPr>
        <p:grpSpPr>
          <a:xfrm>
            <a:off x="7134565" y="2999759"/>
            <a:ext cx="181026" cy="69896"/>
            <a:chOff x="4659775" y="2072775"/>
            <a:chExt cx="74325" cy="28700"/>
          </a:xfrm>
        </p:grpSpPr>
        <p:sp>
          <p:nvSpPr>
            <p:cNvPr id="4133" name="Google Shape;4133;p8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84"/>
          <p:cNvGrpSpPr/>
          <p:nvPr/>
        </p:nvGrpSpPr>
        <p:grpSpPr>
          <a:xfrm>
            <a:off x="8054421" y="2790324"/>
            <a:ext cx="167387" cy="89197"/>
            <a:chOff x="4662475" y="1976500"/>
            <a:chExt cx="68725" cy="36625"/>
          </a:xfrm>
        </p:grpSpPr>
        <p:sp>
          <p:nvSpPr>
            <p:cNvPr id="4137" name="Google Shape;4137;p8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84"/>
          <p:cNvGrpSpPr/>
          <p:nvPr/>
        </p:nvGrpSpPr>
        <p:grpSpPr>
          <a:xfrm>
            <a:off x="7751326" y="2793764"/>
            <a:ext cx="166899" cy="82317"/>
            <a:chOff x="4920150" y="1977875"/>
            <a:chExt cx="68525" cy="33800"/>
          </a:xfrm>
        </p:grpSpPr>
        <p:sp>
          <p:nvSpPr>
            <p:cNvPr id="4141" name="Google Shape;4141;p8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4" name="Google Shape;4144;p84"/>
          <p:cNvGrpSpPr/>
          <p:nvPr/>
        </p:nvGrpSpPr>
        <p:grpSpPr>
          <a:xfrm>
            <a:off x="7162483" y="3197682"/>
            <a:ext cx="125190" cy="127859"/>
            <a:chOff x="4676550" y="2160575"/>
            <a:chExt cx="51400" cy="52500"/>
          </a:xfrm>
        </p:grpSpPr>
        <p:sp>
          <p:nvSpPr>
            <p:cNvPr id="4145" name="Google Shape;4145;p8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84"/>
          <p:cNvGrpSpPr/>
          <p:nvPr/>
        </p:nvGrpSpPr>
        <p:grpSpPr>
          <a:xfrm>
            <a:off x="7459741" y="3204714"/>
            <a:ext cx="145405" cy="113794"/>
            <a:chOff x="4768325" y="2163475"/>
            <a:chExt cx="59700" cy="46725"/>
          </a:xfrm>
        </p:grpSpPr>
        <p:sp>
          <p:nvSpPr>
            <p:cNvPr id="4149" name="Google Shape;4149;p8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1" name="Google Shape;4151;p84"/>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4"/>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4"/>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4"/>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4"/>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4"/>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7" name="Google Shape;4157;p84"/>
          <p:cNvGrpSpPr/>
          <p:nvPr/>
        </p:nvGrpSpPr>
        <p:grpSpPr>
          <a:xfrm>
            <a:off x="7476059" y="3459808"/>
            <a:ext cx="112768" cy="106853"/>
            <a:chOff x="4768575" y="2253950"/>
            <a:chExt cx="46300" cy="43875"/>
          </a:xfrm>
        </p:grpSpPr>
        <p:sp>
          <p:nvSpPr>
            <p:cNvPr id="4158" name="Google Shape;4158;p8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84"/>
          <p:cNvGrpSpPr/>
          <p:nvPr/>
        </p:nvGrpSpPr>
        <p:grpSpPr>
          <a:xfrm>
            <a:off x="7775682" y="3948834"/>
            <a:ext cx="118187" cy="146246"/>
            <a:chOff x="4960900" y="2433225"/>
            <a:chExt cx="48525" cy="60050"/>
          </a:xfrm>
        </p:grpSpPr>
        <p:sp>
          <p:nvSpPr>
            <p:cNvPr id="4161" name="Google Shape;4161;p8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84"/>
          <p:cNvGrpSpPr/>
          <p:nvPr/>
        </p:nvGrpSpPr>
        <p:grpSpPr>
          <a:xfrm>
            <a:off x="7464247" y="4212895"/>
            <a:ext cx="136394" cy="143810"/>
            <a:chOff x="4854075" y="2527625"/>
            <a:chExt cx="56000" cy="59050"/>
          </a:xfrm>
        </p:grpSpPr>
        <p:sp>
          <p:nvSpPr>
            <p:cNvPr id="4164" name="Google Shape;4164;p8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6" name="Google Shape;4166;p84"/>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4"/>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4"/>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9" name="Google Shape;4169;p84"/>
          <p:cNvGrpSpPr/>
          <p:nvPr/>
        </p:nvGrpSpPr>
        <p:grpSpPr>
          <a:xfrm>
            <a:off x="8088458" y="3676639"/>
            <a:ext cx="99312" cy="160797"/>
            <a:chOff x="5059700" y="2334775"/>
            <a:chExt cx="40775" cy="66025"/>
          </a:xfrm>
        </p:grpSpPr>
        <p:sp>
          <p:nvSpPr>
            <p:cNvPr id="4170" name="Google Shape;4170;p8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9" name="Google Shape;4179;p84"/>
          <p:cNvGrpSpPr/>
          <p:nvPr/>
        </p:nvGrpSpPr>
        <p:grpSpPr>
          <a:xfrm>
            <a:off x="8045622" y="3941771"/>
            <a:ext cx="184984" cy="160371"/>
            <a:chOff x="5037700" y="2430325"/>
            <a:chExt cx="75950" cy="65850"/>
          </a:xfrm>
        </p:grpSpPr>
        <p:sp>
          <p:nvSpPr>
            <p:cNvPr id="4180" name="Google Shape;4180;p8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84"/>
          <p:cNvGrpSpPr/>
          <p:nvPr/>
        </p:nvGrpSpPr>
        <p:grpSpPr>
          <a:xfrm>
            <a:off x="7465128" y="3708223"/>
            <a:ext cx="173014" cy="97629"/>
            <a:chOff x="4756975" y="2341800"/>
            <a:chExt cx="91975" cy="51925"/>
          </a:xfrm>
        </p:grpSpPr>
        <p:sp>
          <p:nvSpPr>
            <p:cNvPr id="4183" name="Google Shape;4183;p8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3" name="Google Shape;4203;p84"/>
          <p:cNvGrpSpPr/>
          <p:nvPr/>
        </p:nvGrpSpPr>
        <p:grpSpPr>
          <a:xfrm>
            <a:off x="7732065" y="4196920"/>
            <a:ext cx="212497" cy="175761"/>
            <a:chOff x="4943575" y="2516350"/>
            <a:chExt cx="98675" cy="81700"/>
          </a:xfrm>
        </p:grpSpPr>
        <p:sp>
          <p:nvSpPr>
            <p:cNvPr id="4204" name="Google Shape;4204;p8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2" name="Google Shape;4282;p84"/>
          <p:cNvGrpSpPr/>
          <p:nvPr/>
        </p:nvGrpSpPr>
        <p:grpSpPr>
          <a:xfrm>
            <a:off x="1990126" y="3423163"/>
            <a:ext cx="965351" cy="134611"/>
            <a:chOff x="4411970" y="2962952"/>
            <a:chExt cx="706544" cy="104212"/>
          </a:xfrm>
        </p:grpSpPr>
        <p:sp>
          <p:nvSpPr>
            <p:cNvPr id="4283" name="Google Shape;4283;p8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84"/>
          <p:cNvGrpSpPr/>
          <p:nvPr/>
        </p:nvGrpSpPr>
        <p:grpSpPr>
          <a:xfrm>
            <a:off x="1990126" y="3012077"/>
            <a:ext cx="960158" cy="289172"/>
            <a:chOff x="4411970" y="2726085"/>
            <a:chExt cx="643107" cy="193659"/>
          </a:xfrm>
        </p:grpSpPr>
        <p:sp>
          <p:nvSpPr>
            <p:cNvPr id="4288" name="Google Shape;4288;p8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84"/>
          <p:cNvGrpSpPr/>
          <p:nvPr/>
        </p:nvGrpSpPr>
        <p:grpSpPr>
          <a:xfrm>
            <a:off x="993018" y="3278187"/>
            <a:ext cx="833173" cy="259209"/>
            <a:chOff x="4411970" y="4340222"/>
            <a:chExt cx="779467" cy="242683"/>
          </a:xfrm>
        </p:grpSpPr>
        <p:sp>
          <p:nvSpPr>
            <p:cNvPr id="4292" name="Google Shape;4292;p8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84"/>
          <p:cNvGrpSpPr/>
          <p:nvPr/>
        </p:nvGrpSpPr>
        <p:grpSpPr>
          <a:xfrm>
            <a:off x="1990126" y="2673933"/>
            <a:ext cx="965160" cy="216230"/>
            <a:chOff x="4411970" y="2468674"/>
            <a:chExt cx="747317" cy="167425"/>
          </a:xfrm>
        </p:grpSpPr>
        <p:sp>
          <p:nvSpPr>
            <p:cNvPr id="4296" name="Google Shape;4296;p8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84"/>
          <p:cNvGrpSpPr/>
          <p:nvPr/>
        </p:nvGrpSpPr>
        <p:grpSpPr>
          <a:xfrm>
            <a:off x="988873" y="2578650"/>
            <a:ext cx="810451" cy="319148"/>
            <a:chOff x="4411970" y="3686602"/>
            <a:chExt cx="797845" cy="314215"/>
          </a:xfrm>
        </p:grpSpPr>
        <p:sp>
          <p:nvSpPr>
            <p:cNvPr id="4299" name="Google Shape;4299;p84"/>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4"/>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4"/>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4"/>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4"/>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4" name="Google Shape;4304;p84"/>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5" name="Google Shape;4305;p84"/>
          <p:cNvGrpSpPr/>
          <p:nvPr/>
        </p:nvGrpSpPr>
        <p:grpSpPr>
          <a:xfrm>
            <a:off x="988970" y="2333174"/>
            <a:ext cx="1970333" cy="208784"/>
            <a:chOff x="6336019" y="3733725"/>
            <a:chExt cx="2566206" cy="351310"/>
          </a:xfrm>
        </p:grpSpPr>
        <p:sp>
          <p:nvSpPr>
            <p:cNvPr id="4306" name="Google Shape;4306;p84"/>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4"/>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4"/>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4"/>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0" name="Google Shape;4310;p84"/>
          <p:cNvGrpSpPr/>
          <p:nvPr/>
        </p:nvGrpSpPr>
        <p:grpSpPr>
          <a:xfrm>
            <a:off x="1990126" y="3940729"/>
            <a:ext cx="946551" cy="153200"/>
            <a:chOff x="4404545" y="3301592"/>
            <a:chExt cx="782403" cy="129272"/>
          </a:xfrm>
        </p:grpSpPr>
        <p:sp>
          <p:nvSpPr>
            <p:cNvPr id="4311" name="Google Shape;4311;p8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4"/>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84"/>
          <p:cNvGrpSpPr/>
          <p:nvPr/>
        </p:nvGrpSpPr>
        <p:grpSpPr>
          <a:xfrm>
            <a:off x="1990126" y="3679688"/>
            <a:ext cx="962257" cy="139127"/>
            <a:chOff x="4411970" y="3131459"/>
            <a:chExt cx="710520" cy="117397"/>
          </a:xfrm>
        </p:grpSpPr>
        <p:sp>
          <p:nvSpPr>
            <p:cNvPr id="4314" name="Google Shape;4314;p8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316" name="Google Shape;4316;p84"/>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7" name="Google Shape;4317;p84"/>
          <p:cNvGrpSpPr/>
          <p:nvPr/>
        </p:nvGrpSpPr>
        <p:grpSpPr>
          <a:xfrm>
            <a:off x="990271" y="3614482"/>
            <a:ext cx="823838" cy="458988"/>
            <a:chOff x="4411970" y="1801825"/>
            <a:chExt cx="734586" cy="409262"/>
          </a:xfrm>
        </p:grpSpPr>
        <p:sp>
          <p:nvSpPr>
            <p:cNvPr id="4318" name="Google Shape;4318;p8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 name="Google Shape;4320;p84"/>
          <p:cNvGrpSpPr/>
          <p:nvPr/>
        </p:nvGrpSpPr>
        <p:grpSpPr>
          <a:xfrm>
            <a:off x="990271" y="4162908"/>
            <a:ext cx="856348" cy="212039"/>
            <a:chOff x="4411970" y="2233974"/>
            <a:chExt cx="763574" cy="189068"/>
          </a:xfrm>
        </p:grpSpPr>
        <p:sp>
          <p:nvSpPr>
            <p:cNvPr id="4321" name="Google Shape;4321;p84"/>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4"/>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3" name="Google Shape;4323;p84"/>
          <p:cNvGrpSpPr/>
          <p:nvPr/>
        </p:nvGrpSpPr>
        <p:grpSpPr>
          <a:xfrm>
            <a:off x="3100467" y="2338244"/>
            <a:ext cx="511602" cy="511602"/>
            <a:chOff x="5681300" y="2527788"/>
            <a:chExt cx="805800" cy="805800"/>
          </a:xfrm>
        </p:grpSpPr>
        <p:sp>
          <p:nvSpPr>
            <p:cNvPr id="4324" name="Google Shape;4324;p84"/>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84"/>
          <p:cNvGrpSpPr/>
          <p:nvPr/>
        </p:nvGrpSpPr>
        <p:grpSpPr>
          <a:xfrm>
            <a:off x="3097662" y="3104827"/>
            <a:ext cx="513021" cy="512935"/>
            <a:chOff x="4049800" y="640400"/>
            <a:chExt cx="858900" cy="858900"/>
          </a:xfrm>
        </p:grpSpPr>
        <p:sp>
          <p:nvSpPr>
            <p:cNvPr id="4327" name="Google Shape;4327;p84"/>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4"/>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9" name="Google Shape;4329;p84"/>
          <p:cNvGrpSpPr/>
          <p:nvPr/>
        </p:nvGrpSpPr>
        <p:grpSpPr>
          <a:xfrm>
            <a:off x="3014861" y="3756719"/>
            <a:ext cx="686489" cy="686585"/>
            <a:chOff x="5080188" y="927900"/>
            <a:chExt cx="961200" cy="961200"/>
          </a:xfrm>
        </p:grpSpPr>
        <p:sp>
          <p:nvSpPr>
            <p:cNvPr id="4330" name="Google Shape;4330;p84"/>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4"/>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4"/>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4"/>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84"/>
          <p:cNvGrpSpPr/>
          <p:nvPr/>
        </p:nvGrpSpPr>
        <p:grpSpPr>
          <a:xfrm>
            <a:off x="3798012" y="3849448"/>
            <a:ext cx="510373" cy="510937"/>
            <a:chOff x="7508249" y="1522825"/>
            <a:chExt cx="1326332" cy="1322987"/>
          </a:xfrm>
        </p:grpSpPr>
        <p:sp>
          <p:nvSpPr>
            <p:cNvPr id="4339" name="Google Shape;4339;p84"/>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4"/>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4"/>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4"/>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4"/>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4"/>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4"/>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4"/>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4"/>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4"/>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84"/>
          <p:cNvGrpSpPr/>
          <p:nvPr/>
        </p:nvGrpSpPr>
        <p:grpSpPr>
          <a:xfrm>
            <a:off x="4489605" y="3850853"/>
            <a:ext cx="492652" cy="503348"/>
            <a:chOff x="6039282" y="1042577"/>
            <a:chExt cx="734315" cy="731929"/>
          </a:xfrm>
        </p:grpSpPr>
        <p:sp>
          <p:nvSpPr>
            <p:cNvPr id="4350" name="Google Shape;4350;p8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84"/>
          <p:cNvGrpSpPr/>
          <p:nvPr/>
        </p:nvGrpSpPr>
        <p:grpSpPr>
          <a:xfrm>
            <a:off x="5130019" y="2346894"/>
            <a:ext cx="483304" cy="504902"/>
            <a:chOff x="1825800" y="1651625"/>
            <a:chExt cx="568125" cy="591775"/>
          </a:xfrm>
        </p:grpSpPr>
        <p:sp>
          <p:nvSpPr>
            <p:cNvPr id="4372" name="Google Shape;4372;p84"/>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4"/>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4"/>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4"/>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4"/>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8" name="Google Shape;4378;p84"/>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4"/>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4"/>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4"/>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4"/>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4383" name="Google Shape;4383;p8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7" name="Shape 4387"/>
        <p:cNvGrpSpPr/>
        <p:nvPr/>
      </p:nvGrpSpPr>
      <p:grpSpPr>
        <a:xfrm>
          <a:off x="0" y="0"/>
          <a:ext cx="0" cy="0"/>
          <a:chOff x="0" y="0"/>
          <a:chExt cx="0" cy="0"/>
        </a:xfrm>
      </p:grpSpPr>
      <p:grpSp>
        <p:nvGrpSpPr>
          <p:cNvPr id="4388" name="Google Shape;4388;p85"/>
          <p:cNvGrpSpPr/>
          <p:nvPr/>
        </p:nvGrpSpPr>
        <p:grpSpPr>
          <a:xfrm>
            <a:off x="722058" y="957091"/>
            <a:ext cx="2492868" cy="1379876"/>
            <a:chOff x="2654821" y="2311071"/>
            <a:chExt cx="2279715" cy="1262120"/>
          </a:xfrm>
        </p:grpSpPr>
        <p:grpSp>
          <p:nvGrpSpPr>
            <p:cNvPr id="4389" name="Google Shape;4389;p85"/>
            <p:cNvGrpSpPr/>
            <p:nvPr/>
          </p:nvGrpSpPr>
          <p:grpSpPr>
            <a:xfrm>
              <a:off x="4034269" y="2840745"/>
              <a:ext cx="40212" cy="36437"/>
              <a:chOff x="4293400" y="2574725"/>
              <a:chExt cx="84425" cy="80100"/>
            </a:xfrm>
          </p:grpSpPr>
          <p:sp>
            <p:nvSpPr>
              <p:cNvPr id="4390" name="Google Shape;4390;p8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391" name="Google Shape;4391;p8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2" name="Google Shape;4392;p85"/>
            <p:cNvGrpSpPr/>
            <p:nvPr/>
          </p:nvGrpSpPr>
          <p:grpSpPr>
            <a:xfrm>
              <a:off x="3894606" y="2334874"/>
              <a:ext cx="913198" cy="518984"/>
              <a:chOff x="4000175" y="1462675"/>
              <a:chExt cx="1917275" cy="1140875"/>
            </a:xfrm>
          </p:grpSpPr>
          <p:sp>
            <p:nvSpPr>
              <p:cNvPr id="4393" name="Google Shape;4393;p8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394" name="Google Shape;4394;p85"/>
              <p:cNvGrpSpPr/>
              <p:nvPr/>
            </p:nvGrpSpPr>
            <p:grpSpPr>
              <a:xfrm>
                <a:off x="4000175" y="1462675"/>
                <a:ext cx="1917275" cy="1140875"/>
                <a:chOff x="4000175" y="1462675"/>
                <a:chExt cx="1917275" cy="1140875"/>
              </a:xfrm>
            </p:grpSpPr>
            <p:sp>
              <p:nvSpPr>
                <p:cNvPr id="4395" name="Google Shape;4395;p8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396" name="Google Shape;4396;p8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400" name="Google Shape;4400;p8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1" name="Google Shape;4401;p85"/>
            <p:cNvGrpSpPr/>
            <p:nvPr/>
          </p:nvGrpSpPr>
          <p:grpSpPr>
            <a:xfrm>
              <a:off x="3875768" y="2846704"/>
              <a:ext cx="44796" cy="47366"/>
              <a:chOff x="3960625" y="2587825"/>
              <a:chExt cx="94050" cy="104125"/>
            </a:xfrm>
          </p:grpSpPr>
          <p:sp>
            <p:nvSpPr>
              <p:cNvPr id="4402" name="Google Shape;4402;p8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403" name="Google Shape;4403;p8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85"/>
            <p:cNvGrpSpPr/>
            <p:nvPr/>
          </p:nvGrpSpPr>
          <p:grpSpPr>
            <a:xfrm>
              <a:off x="3782759" y="2807162"/>
              <a:ext cx="82686" cy="85487"/>
              <a:chOff x="3765350" y="2500900"/>
              <a:chExt cx="173600" cy="187925"/>
            </a:xfrm>
          </p:grpSpPr>
          <p:sp>
            <p:nvSpPr>
              <p:cNvPr id="4405" name="Google Shape;4405;p8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406" name="Google Shape;4406;p8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 name="Google Shape;4411;p85"/>
            <p:cNvGrpSpPr/>
            <p:nvPr/>
          </p:nvGrpSpPr>
          <p:grpSpPr>
            <a:xfrm>
              <a:off x="3775674" y="2798496"/>
              <a:ext cx="40545" cy="23564"/>
              <a:chOff x="3750475" y="2481850"/>
              <a:chExt cx="85125" cy="51800"/>
            </a:xfrm>
          </p:grpSpPr>
          <p:sp>
            <p:nvSpPr>
              <p:cNvPr id="4412" name="Google Shape;4412;p8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414" name="Google Shape;4414;p85"/>
            <p:cNvGrpSpPr/>
            <p:nvPr/>
          </p:nvGrpSpPr>
          <p:grpSpPr>
            <a:xfrm>
              <a:off x="3716946" y="2776024"/>
              <a:ext cx="81971" cy="76912"/>
              <a:chOff x="3627175" y="2432450"/>
              <a:chExt cx="172100" cy="169075"/>
            </a:xfrm>
          </p:grpSpPr>
          <p:sp>
            <p:nvSpPr>
              <p:cNvPr id="4415" name="Google Shape;4415;p8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417" name="Google Shape;4417;p8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418" name="Google Shape;4418;p85"/>
            <p:cNvGrpSpPr/>
            <p:nvPr/>
          </p:nvGrpSpPr>
          <p:grpSpPr>
            <a:xfrm>
              <a:off x="3685682" y="2845624"/>
              <a:ext cx="29311" cy="45055"/>
              <a:chOff x="3561536" y="2585450"/>
              <a:chExt cx="61539" cy="99045"/>
            </a:xfrm>
          </p:grpSpPr>
          <p:sp>
            <p:nvSpPr>
              <p:cNvPr id="4419" name="Google Shape;4419;p8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421" name="Google Shape;4421;p85"/>
            <p:cNvGrpSpPr/>
            <p:nvPr/>
          </p:nvGrpSpPr>
          <p:grpSpPr>
            <a:xfrm>
              <a:off x="3849905" y="2572252"/>
              <a:ext cx="74339" cy="119559"/>
              <a:chOff x="3906325" y="1984500"/>
              <a:chExt cx="156075" cy="262825"/>
            </a:xfrm>
          </p:grpSpPr>
          <p:sp>
            <p:nvSpPr>
              <p:cNvPr id="4422" name="Google Shape;4422;p8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423" name="Google Shape;4423;p8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4" name="Google Shape;4424;p85"/>
            <p:cNvGrpSpPr/>
            <p:nvPr/>
          </p:nvGrpSpPr>
          <p:grpSpPr>
            <a:xfrm>
              <a:off x="2654821" y="2414345"/>
              <a:ext cx="667570" cy="558731"/>
              <a:chOff x="1397225" y="1637375"/>
              <a:chExt cx="1401575" cy="1228250"/>
            </a:xfrm>
          </p:grpSpPr>
          <p:sp>
            <p:nvSpPr>
              <p:cNvPr id="4425" name="Google Shape;4425;p8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426" name="Google Shape;4426;p85"/>
              <p:cNvGrpSpPr/>
              <p:nvPr/>
            </p:nvGrpSpPr>
            <p:grpSpPr>
              <a:xfrm>
                <a:off x="1397225" y="1637375"/>
                <a:ext cx="1398775" cy="1228250"/>
                <a:chOff x="1397225" y="1637375"/>
                <a:chExt cx="1398775" cy="1228250"/>
              </a:xfrm>
            </p:grpSpPr>
            <p:sp>
              <p:nvSpPr>
                <p:cNvPr id="4427" name="Google Shape;4427;p8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9" name="Google Shape;4429;p85"/>
            <p:cNvGrpSpPr/>
            <p:nvPr/>
          </p:nvGrpSpPr>
          <p:grpSpPr>
            <a:xfrm>
              <a:off x="3230417" y="3103734"/>
              <a:ext cx="282982" cy="280332"/>
              <a:chOff x="2605700" y="3152850"/>
              <a:chExt cx="594125" cy="616250"/>
            </a:xfrm>
          </p:grpSpPr>
          <p:sp>
            <p:nvSpPr>
              <p:cNvPr id="4430" name="Google Shape;4430;p8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431" name="Google Shape;4431;p8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432" name="Google Shape;4432;p85"/>
            <p:cNvGrpSpPr/>
            <p:nvPr/>
          </p:nvGrpSpPr>
          <p:grpSpPr>
            <a:xfrm>
              <a:off x="3265985" y="3226989"/>
              <a:ext cx="87151" cy="346202"/>
              <a:chOff x="2680375" y="3423800"/>
              <a:chExt cx="182975" cy="761050"/>
            </a:xfrm>
          </p:grpSpPr>
          <p:sp>
            <p:nvSpPr>
              <p:cNvPr id="4433" name="Google Shape;4433;p8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434" name="Google Shape;4434;p8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85"/>
            <p:cNvGrpSpPr/>
            <p:nvPr/>
          </p:nvGrpSpPr>
          <p:grpSpPr>
            <a:xfrm>
              <a:off x="3855466" y="3289811"/>
              <a:ext cx="112514" cy="94210"/>
              <a:chOff x="3918000" y="3561900"/>
              <a:chExt cx="236225" cy="207100"/>
            </a:xfrm>
          </p:grpSpPr>
          <p:sp>
            <p:nvSpPr>
              <p:cNvPr id="4436" name="Google Shape;4436;p8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437" name="Google Shape;4437;p8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8" name="Google Shape;4438;p8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441" name="Google Shape;4441;p85"/>
            <p:cNvGrpSpPr/>
            <p:nvPr/>
          </p:nvGrpSpPr>
          <p:grpSpPr>
            <a:xfrm>
              <a:off x="2905224" y="2311071"/>
              <a:ext cx="596721" cy="528992"/>
              <a:chOff x="1922950" y="1410350"/>
              <a:chExt cx="1252825" cy="1162875"/>
            </a:xfrm>
          </p:grpSpPr>
          <p:sp>
            <p:nvSpPr>
              <p:cNvPr id="4442" name="Google Shape;4442;p8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458" name="Google Shape;4458;p8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478" name="Google Shape;4478;p8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479" name="Google Shape;4479;p8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0" name="Google Shape;4480;p85"/>
            <p:cNvGrpSpPr/>
            <p:nvPr/>
          </p:nvGrpSpPr>
          <p:grpSpPr>
            <a:xfrm>
              <a:off x="3280929" y="3294542"/>
              <a:ext cx="109894" cy="272224"/>
              <a:chOff x="2711750" y="3572300"/>
              <a:chExt cx="230725" cy="598425"/>
            </a:xfrm>
          </p:grpSpPr>
          <p:sp>
            <p:nvSpPr>
              <p:cNvPr id="4481" name="Google Shape;4481;p8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3" name="Google Shape;4483;p8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4" name="Google Shape;4484;p85"/>
            <p:cNvGrpSpPr/>
            <p:nvPr/>
          </p:nvGrpSpPr>
          <p:grpSpPr>
            <a:xfrm>
              <a:off x="3790439" y="2408636"/>
              <a:ext cx="73017" cy="75684"/>
              <a:chOff x="3781475" y="1624825"/>
              <a:chExt cx="153300" cy="166375"/>
            </a:xfrm>
          </p:grpSpPr>
          <p:sp>
            <p:nvSpPr>
              <p:cNvPr id="4485" name="Google Shape;4485;p8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9" name="Google Shape;4489;p8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6" name="Google Shape;4496;p85"/>
            <p:cNvGrpSpPr/>
            <p:nvPr/>
          </p:nvGrpSpPr>
          <p:grpSpPr>
            <a:xfrm>
              <a:off x="4403342" y="3107749"/>
              <a:ext cx="316680" cy="101374"/>
              <a:chOff x="5068275" y="3161675"/>
              <a:chExt cx="664875" cy="222850"/>
            </a:xfrm>
          </p:grpSpPr>
          <p:sp>
            <p:nvSpPr>
              <p:cNvPr id="4497" name="Google Shape;4497;p8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1" name="Google Shape;4501;p8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0" name="Google Shape;4530;p85"/>
            <p:cNvGrpSpPr/>
            <p:nvPr/>
          </p:nvGrpSpPr>
          <p:grpSpPr>
            <a:xfrm>
              <a:off x="3697513" y="2707266"/>
              <a:ext cx="59549" cy="79733"/>
              <a:chOff x="3586375" y="2281300"/>
              <a:chExt cx="125025" cy="175275"/>
            </a:xfrm>
          </p:grpSpPr>
          <p:sp>
            <p:nvSpPr>
              <p:cNvPr id="4531" name="Google Shape;4531;p8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3" name="Google Shape;4533;p8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4" name="Google Shape;4534;p85"/>
            <p:cNvGrpSpPr/>
            <p:nvPr/>
          </p:nvGrpSpPr>
          <p:grpSpPr>
            <a:xfrm>
              <a:off x="4513224" y="3221724"/>
              <a:ext cx="274563" cy="280321"/>
              <a:chOff x="5298975" y="3412225"/>
              <a:chExt cx="576450" cy="616225"/>
            </a:xfrm>
          </p:grpSpPr>
          <p:sp>
            <p:nvSpPr>
              <p:cNvPr id="4535" name="Google Shape;4535;p8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536" name="Google Shape;4536;p8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85"/>
            <p:cNvGrpSpPr/>
            <p:nvPr/>
          </p:nvGrpSpPr>
          <p:grpSpPr>
            <a:xfrm>
              <a:off x="4824403" y="3421846"/>
              <a:ext cx="110132" cy="130647"/>
              <a:chOff x="5952300" y="3852150"/>
              <a:chExt cx="231225" cy="287200"/>
            </a:xfrm>
          </p:grpSpPr>
          <p:sp>
            <p:nvSpPr>
              <p:cNvPr id="4538" name="Google Shape;4538;p8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0" name="Google Shape;4540;p8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5"/>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5"/>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8" name="Google Shape;4548;p85"/>
            <p:cNvGrpSpPr/>
            <p:nvPr/>
          </p:nvGrpSpPr>
          <p:grpSpPr>
            <a:xfrm>
              <a:off x="4295710" y="3079670"/>
              <a:ext cx="14968" cy="27135"/>
              <a:chOff x="4842300" y="3099950"/>
              <a:chExt cx="31425" cy="59650"/>
            </a:xfrm>
          </p:grpSpPr>
          <p:sp>
            <p:nvSpPr>
              <p:cNvPr id="4549" name="Google Shape;4549;p8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3" name="Google Shape;4553;p8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1" name="Google Shape;4561;p85"/>
            <p:cNvGrpSpPr/>
            <p:nvPr/>
          </p:nvGrpSpPr>
          <p:grpSpPr>
            <a:xfrm>
              <a:off x="3831056" y="2816010"/>
              <a:ext cx="37378" cy="27612"/>
              <a:chOff x="3866750" y="2520350"/>
              <a:chExt cx="78475" cy="60700"/>
            </a:xfrm>
          </p:grpSpPr>
          <p:sp>
            <p:nvSpPr>
              <p:cNvPr id="4562" name="Google Shape;4562;p8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6" name="Google Shape;4566;p8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583" name="Google Shape;4583;p8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595" name="Google Shape;4595;p8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8" name="Google Shape;4608;p85"/>
            <p:cNvGrpSpPr/>
            <p:nvPr/>
          </p:nvGrpSpPr>
          <p:grpSpPr>
            <a:xfrm>
              <a:off x="3632736" y="3051591"/>
              <a:ext cx="63288" cy="45217"/>
              <a:chOff x="3450375" y="3038225"/>
              <a:chExt cx="132875" cy="99400"/>
            </a:xfrm>
          </p:grpSpPr>
          <p:sp>
            <p:nvSpPr>
              <p:cNvPr id="4609" name="Google Shape;4609;p8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1" name="Google Shape;4611;p8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620" name="Google Shape;4620;p8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630" name="Google Shape;4630;p8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636" name="Google Shape;4636;p8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5"/>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85"/>
          <p:cNvGrpSpPr/>
          <p:nvPr/>
        </p:nvGrpSpPr>
        <p:grpSpPr>
          <a:xfrm>
            <a:off x="3530618" y="1021765"/>
            <a:ext cx="2078182" cy="1366558"/>
            <a:chOff x="235800" y="830650"/>
            <a:chExt cx="6978450" cy="4588844"/>
          </a:xfrm>
        </p:grpSpPr>
        <p:sp>
          <p:nvSpPr>
            <p:cNvPr id="4647" name="Google Shape;4647;p8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85"/>
          <p:cNvGrpSpPr/>
          <p:nvPr/>
        </p:nvGrpSpPr>
        <p:grpSpPr>
          <a:xfrm>
            <a:off x="719115" y="2852867"/>
            <a:ext cx="2622876" cy="1333540"/>
            <a:chOff x="238125" y="1038125"/>
            <a:chExt cx="7146800" cy="3633625"/>
          </a:xfrm>
        </p:grpSpPr>
        <p:sp>
          <p:nvSpPr>
            <p:cNvPr id="4654" name="Google Shape;4654;p8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6" name="Google Shape;6226;p85"/>
          <p:cNvGrpSpPr/>
          <p:nvPr/>
        </p:nvGrpSpPr>
        <p:grpSpPr>
          <a:xfrm>
            <a:off x="5834043" y="994977"/>
            <a:ext cx="2590840" cy="1380235"/>
            <a:chOff x="233350" y="949250"/>
            <a:chExt cx="7137300" cy="3802300"/>
          </a:xfrm>
        </p:grpSpPr>
        <p:sp>
          <p:nvSpPr>
            <p:cNvPr id="6227" name="Google Shape;6227;p8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85"/>
          <p:cNvGrpSpPr/>
          <p:nvPr/>
        </p:nvGrpSpPr>
        <p:grpSpPr>
          <a:xfrm>
            <a:off x="7648472" y="3039750"/>
            <a:ext cx="104231" cy="320340"/>
            <a:chOff x="7564426" y="3224343"/>
            <a:chExt cx="119985" cy="368801"/>
          </a:xfrm>
        </p:grpSpPr>
        <p:sp>
          <p:nvSpPr>
            <p:cNvPr id="6279" name="Google Shape;6279;p8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85"/>
          <p:cNvGrpSpPr/>
          <p:nvPr/>
        </p:nvGrpSpPr>
        <p:grpSpPr>
          <a:xfrm>
            <a:off x="7347961" y="3033852"/>
            <a:ext cx="189489" cy="332132"/>
            <a:chOff x="8370831" y="3202002"/>
            <a:chExt cx="218129" cy="382376"/>
          </a:xfrm>
        </p:grpSpPr>
        <p:sp>
          <p:nvSpPr>
            <p:cNvPr id="6282" name="Google Shape;6282;p8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85"/>
          <p:cNvGrpSpPr/>
          <p:nvPr/>
        </p:nvGrpSpPr>
        <p:grpSpPr>
          <a:xfrm>
            <a:off x="8071350" y="3444984"/>
            <a:ext cx="309429" cy="267000"/>
            <a:chOff x="6742064" y="3750480"/>
            <a:chExt cx="399315" cy="344560"/>
          </a:xfrm>
        </p:grpSpPr>
        <p:sp>
          <p:nvSpPr>
            <p:cNvPr id="6285" name="Google Shape;6285;p8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85"/>
          <p:cNvGrpSpPr/>
          <p:nvPr/>
        </p:nvGrpSpPr>
        <p:grpSpPr>
          <a:xfrm>
            <a:off x="7610369" y="3796031"/>
            <a:ext cx="180437" cy="281608"/>
            <a:chOff x="7248525" y="3739696"/>
            <a:chExt cx="230531" cy="359790"/>
          </a:xfrm>
        </p:grpSpPr>
        <p:sp>
          <p:nvSpPr>
            <p:cNvPr id="6288" name="Google Shape;6288;p8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0" name="Google Shape;6290;p85"/>
          <p:cNvGrpSpPr/>
          <p:nvPr/>
        </p:nvGrpSpPr>
        <p:grpSpPr>
          <a:xfrm>
            <a:off x="7856288" y="3439255"/>
            <a:ext cx="162896" cy="278710"/>
            <a:chOff x="7601242" y="3729267"/>
            <a:chExt cx="222566" cy="380803"/>
          </a:xfrm>
        </p:grpSpPr>
        <p:sp>
          <p:nvSpPr>
            <p:cNvPr id="6291" name="Google Shape;6291;p8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3" name="Google Shape;6293;p85"/>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4" name="Google Shape;6294;p85"/>
          <p:cNvGrpSpPr/>
          <p:nvPr/>
        </p:nvGrpSpPr>
        <p:grpSpPr>
          <a:xfrm>
            <a:off x="7345934" y="3440396"/>
            <a:ext cx="193543" cy="275990"/>
            <a:chOff x="8304647" y="3738687"/>
            <a:chExt cx="225076" cy="320956"/>
          </a:xfrm>
        </p:grpSpPr>
        <p:sp>
          <p:nvSpPr>
            <p:cNvPr id="6295" name="Google Shape;6295;p85"/>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85"/>
          <p:cNvGrpSpPr/>
          <p:nvPr/>
        </p:nvGrpSpPr>
        <p:grpSpPr>
          <a:xfrm>
            <a:off x="7618426" y="3440396"/>
            <a:ext cx="178492" cy="275990"/>
            <a:chOff x="8615101" y="3738687"/>
            <a:chExt cx="207573" cy="320956"/>
          </a:xfrm>
        </p:grpSpPr>
        <p:sp>
          <p:nvSpPr>
            <p:cNvPr id="6299" name="Google Shape;6299;p85"/>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2" name="Google Shape;6302;p85"/>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3" name="Google Shape;6303;p85"/>
          <p:cNvGrpSpPr/>
          <p:nvPr/>
        </p:nvGrpSpPr>
        <p:grpSpPr>
          <a:xfrm>
            <a:off x="6013131" y="3561884"/>
            <a:ext cx="557670" cy="511283"/>
            <a:chOff x="6015419" y="3716859"/>
            <a:chExt cx="557671" cy="511283"/>
          </a:xfrm>
        </p:grpSpPr>
        <p:sp>
          <p:nvSpPr>
            <p:cNvPr id="6304" name="Google Shape;6304;p85"/>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5" name="Google Shape;6305;p85"/>
            <p:cNvGrpSpPr/>
            <p:nvPr/>
          </p:nvGrpSpPr>
          <p:grpSpPr>
            <a:xfrm>
              <a:off x="6036094" y="3716980"/>
              <a:ext cx="529860" cy="510468"/>
              <a:chOff x="6036094" y="3716980"/>
              <a:chExt cx="529860" cy="510468"/>
            </a:xfrm>
          </p:grpSpPr>
          <p:sp>
            <p:nvSpPr>
              <p:cNvPr id="6306" name="Google Shape;6306;p85"/>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5"/>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5"/>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5"/>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5"/>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5"/>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5"/>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5"/>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5"/>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5"/>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6" name="Google Shape;6316;p85"/>
          <p:cNvGrpSpPr/>
          <p:nvPr/>
        </p:nvGrpSpPr>
        <p:grpSpPr>
          <a:xfrm>
            <a:off x="6642016" y="2918653"/>
            <a:ext cx="576302" cy="511871"/>
            <a:chOff x="6644304" y="3073628"/>
            <a:chExt cx="576302" cy="511871"/>
          </a:xfrm>
        </p:grpSpPr>
        <p:sp>
          <p:nvSpPr>
            <p:cNvPr id="6317" name="Google Shape;6317;p8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8" name="Google Shape;6318;p85"/>
            <p:cNvGrpSpPr/>
            <p:nvPr/>
          </p:nvGrpSpPr>
          <p:grpSpPr>
            <a:xfrm>
              <a:off x="6712169" y="3085440"/>
              <a:ext cx="481622" cy="494913"/>
              <a:chOff x="6712169" y="3085440"/>
              <a:chExt cx="481622" cy="494913"/>
            </a:xfrm>
          </p:grpSpPr>
          <p:sp>
            <p:nvSpPr>
              <p:cNvPr id="6319" name="Google Shape;6319;p85"/>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5"/>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5"/>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5"/>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5"/>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4" name="Google Shape;6324;p85"/>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5"/>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5"/>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7" name="Google Shape;6327;p85"/>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8" name="Google Shape;6328;p85"/>
          <p:cNvGrpSpPr/>
          <p:nvPr/>
        </p:nvGrpSpPr>
        <p:grpSpPr>
          <a:xfrm>
            <a:off x="6649867" y="3561648"/>
            <a:ext cx="560631" cy="511352"/>
            <a:chOff x="6652154" y="3716623"/>
            <a:chExt cx="560631" cy="511352"/>
          </a:xfrm>
        </p:grpSpPr>
        <p:sp>
          <p:nvSpPr>
            <p:cNvPr id="6329" name="Google Shape;6329;p85"/>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0" name="Google Shape;6330;p85"/>
            <p:cNvGrpSpPr/>
            <p:nvPr/>
          </p:nvGrpSpPr>
          <p:grpSpPr>
            <a:xfrm>
              <a:off x="6669657" y="3716715"/>
              <a:ext cx="466779" cy="464290"/>
              <a:chOff x="6669657" y="3716715"/>
              <a:chExt cx="466779" cy="464290"/>
            </a:xfrm>
          </p:grpSpPr>
          <p:sp>
            <p:nvSpPr>
              <p:cNvPr id="6331" name="Google Shape;6331;p85"/>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5"/>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5"/>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5"/>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5"/>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5"/>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5"/>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5"/>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5"/>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5"/>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5"/>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5"/>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5"/>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44" name="Google Shape;6344;p85"/>
          <p:cNvGrpSpPr/>
          <p:nvPr/>
        </p:nvGrpSpPr>
        <p:grpSpPr>
          <a:xfrm>
            <a:off x="7843958" y="3843056"/>
            <a:ext cx="187557" cy="187557"/>
            <a:chOff x="8565775" y="671075"/>
            <a:chExt cx="441000" cy="441000"/>
          </a:xfrm>
        </p:grpSpPr>
        <p:sp>
          <p:nvSpPr>
            <p:cNvPr id="6345" name="Google Shape;6345;p8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5"/>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7" name="Google Shape;6347;p85"/>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5"/>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9" name="Google Shape;6349;p85"/>
          <p:cNvGrpSpPr/>
          <p:nvPr/>
        </p:nvGrpSpPr>
        <p:grpSpPr>
          <a:xfrm>
            <a:off x="5997813" y="2921275"/>
            <a:ext cx="587871" cy="512373"/>
            <a:chOff x="6000100" y="3076250"/>
            <a:chExt cx="587871" cy="512373"/>
          </a:xfrm>
        </p:grpSpPr>
        <p:sp>
          <p:nvSpPr>
            <p:cNvPr id="6350" name="Google Shape;6350;p85"/>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1" name="Google Shape;6351;p85"/>
            <p:cNvGrpSpPr/>
            <p:nvPr/>
          </p:nvGrpSpPr>
          <p:grpSpPr>
            <a:xfrm>
              <a:off x="6031360" y="3076713"/>
              <a:ext cx="539107" cy="480965"/>
              <a:chOff x="6031360" y="3076713"/>
              <a:chExt cx="539107" cy="480965"/>
            </a:xfrm>
          </p:grpSpPr>
          <p:sp>
            <p:nvSpPr>
              <p:cNvPr id="6352" name="Google Shape;6352;p8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59" name="Google Shape;6359;p85"/>
          <p:cNvGrpSpPr/>
          <p:nvPr/>
        </p:nvGrpSpPr>
        <p:grpSpPr>
          <a:xfrm>
            <a:off x="3574273" y="2854307"/>
            <a:ext cx="2241344" cy="1330656"/>
            <a:chOff x="3597785" y="3065882"/>
            <a:chExt cx="2241344" cy="1330656"/>
          </a:xfrm>
        </p:grpSpPr>
        <p:grpSp>
          <p:nvGrpSpPr>
            <p:cNvPr id="6360" name="Google Shape;6360;p85"/>
            <p:cNvGrpSpPr/>
            <p:nvPr/>
          </p:nvGrpSpPr>
          <p:grpSpPr>
            <a:xfrm>
              <a:off x="5296908" y="3937355"/>
              <a:ext cx="143198" cy="32380"/>
              <a:chOff x="5296908" y="3937355"/>
              <a:chExt cx="143198" cy="32380"/>
            </a:xfrm>
          </p:grpSpPr>
          <p:sp>
            <p:nvSpPr>
              <p:cNvPr id="6361" name="Google Shape;6361;p85"/>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2" name="Google Shape;6362;p85"/>
              <p:cNvGrpSpPr/>
              <p:nvPr/>
            </p:nvGrpSpPr>
            <p:grpSpPr>
              <a:xfrm>
                <a:off x="5402331" y="3937355"/>
                <a:ext cx="37776" cy="32380"/>
                <a:chOff x="5402331" y="3937355"/>
                <a:chExt cx="37776" cy="32380"/>
              </a:xfrm>
            </p:grpSpPr>
            <p:sp>
              <p:nvSpPr>
                <p:cNvPr id="6363" name="Google Shape;6363;p85"/>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5"/>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85"/>
              <p:cNvGrpSpPr/>
              <p:nvPr/>
            </p:nvGrpSpPr>
            <p:grpSpPr>
              <a:xfrm>
                <a:off x="5296908" y="3937355"/>
                <a:ext cx="37783" cy="32380"/>
                <a:chOff x="5296908" y="3937355"/>
                <a:chExt cx="37783" cy="32380"/>
              </a:xfrm>
            </p:grpSpPr>
            <p:sp>
              <p:nvSpPr>
                <p:cNvPr id="6366" name="Google Shape;6366;p85"/>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5"/>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68" name="Google Shape;6368;p85"/>
            <p:cNvGrpSpPr/>
            <p:nvPr/>
          </p:nvGrpSpPr>
          <p:grpSpPr>
            <a:xfrm>
              <a:off x="4724163" y="3119631"/>
              <a:ext cx="120838" cy="84218"/>
              <a:chOff x="4724163" y="3119631"/>
              <a:chExt cx="120838" cy="84218"/>
            </a:xfrm>
          </p:grpSpPr>
          <p:grpSp>
            <p:nvGrpSpPr>
              <p:cNvPr id="6369" name="Google Shape;6369;p85"/>
              <p:cNvGrpSpPr/>
              <p:nvPr/>
            </p:nvGrpSpPr>
            <p:grpSpPr>
              <a:xfrm>
                <a:off x="4746712" y="3132773"/>
                <a:ext cx="86869" cy="56424"/>
                <a:chOff x="4746712" y="3132773"/>
                <a:chExt cx="86869" cy="56424"/>
              </a:xfrm>
            </p:grpSpPr>
            <p:sp>
              <p:nvSpPr>
                <p:cNvPr id="6370" name="Google Shape;6370;p85"/>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5"/>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85"/>
              <p:cNvGrpSpPr/>
              <p:nvPr/>
            </p:nvGrpSpPr>
            <p:grpSpPr>
              <a:xfrm>
                <a:off x="4773634" y="3143336"/>
                <a:ext cx="37776" cy="32451"/>
                <a:chOff x="4773634" y="3143336"/>
                <a:chExt cx="37776" cy="32451"/>
              </a:xfrm>
            </p:grpSpPr>
            <p:sp>
              <p:nvSpPr>
                <p:cNvPr id="6373" name="Google Shape;6373;p85"/>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5"/>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85"/>
              <p:cNvGrpSpPr/>
              <p:nvPr/>
            </p:nvGrpSpPr>
            <p:grpSpPr>
              <a:xfrm>
                <a:off x="4724163" y="3131248"/>
                <a:ext cx="37776" cy="32459"/>
                <a:chOff x="4724163" y="3131248"/>
                <a:chExt cx="37776" cy="32459"/>
              </a:xfrm>
            </p:grpSpPr>
            <p:sp>
              <p:nvSpPr>
                <p:cNvPr id="6376" name="Google Shape;6376;p85"/>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5"/>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8" name="Google Shape;6378;p85"/>
              <p:cNvGrpSpPr/>
              <p:nvPr/>
            </p:nvGrpSpPr>
            <p:grpSpPr>
              <a:xfrm>
                <a:off x="4755081" y="3176054"/>
                <a:ext cx="32357" cy="27795"/>
                <a:chOff x="4755081" y="3176054"/>
                <a:chExt cx="32357" cy="27795"/>
              </a:xfrm>
            </p:grpSpPr>
            <p:sp>
              <p:nvSpPr>
                <p:cNvPr id="6379" name="Google Shape;6379;p85"/>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5"/>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85"/>
              <p:cNvGrpSpPr/>
              <p:nvPr/>
            </p:nvGrpSpPr>
            <p:grpSpPr>
              <a:xfrm>
                <a:off x="4812550" y="3119631"/>
                <a:ext cx="32451" cy="27803"/>
                <a:chOff x="4812550" y="3119631"/>
                <a:chExt cx="32451" cy="27803"/>
              </a:xfrm>
            </p:grpSpPr>
            <p:sp>
              <p:nvSpPr>
                <p:cNvPr id="6382" name="Google Shape;6382;p85"/>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5"/>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4" name="Google Shape;6384;p85"/>
            <p:cNvGrpSpPr/>
            <p:nvPr/>
          </p:nvGrpSpPr>
          <p:grpSpPr>
            <a:xfrm>
              <a:off x="5382826" y="4027197"/>
              <a:ext cx="268967" cy="250422"/>
              <a:chOff x="5382826" y="4027197"/>
              <a:chExt cx="268967" cy="250422"/>
            </a:xfrm>
          </p:grpSpPr>
          <p:grpSp>
            <p:nvGrpSpPr>
              <p:cNvPr id="6385" name="Google Shape;6385;p85"/>
              <p:cNvGrpSpPr/>
              <p:nvPr/>
            </p:nvGrpSpPr>
            <p:grpSpPr>
              <a:xfrm>
                <a:off x="5405280" y="4042510"/>
                <a:ext cx="237570" cy="218647"/>
                <a:chOff x="5405280" y="4042510"/>
                <a:chExt cx="237570" cy="218647"/>
              </a:xfrm>
            </p:grpSpPr>
            <p:sp>
              <p:nvSpPr>
                <p:cNvPr id="6386" name="Google Shape;6386;p85"/>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5"/>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5"/>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5"/>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5"/>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5"/>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85"/>
              <p:cNvGrpSpPr/>
              <p:nvPr/>
            </p:nvGrpSpPr>
            <p:grpSpPr>
              <a:xfrm>
                <a:off x="5382826" y="4125549"/>
                <a:ext cx="37776" cy="32380"/>
                <a:chOff x="5382826" y="4125549"/>
                <a:chExt cx="37776" cy="32380"/>
              </a:xfrm>
            </p:grpSpPr>
            <p:sp>
              <p:nvSpPr>
                <p:cNvPr id="6393" name="Google Shape;6393;p85"/>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5"/>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85"/>
              <p:cNvGrpSpPr/>
              <p:nvPr/>
            </p:nvGrpSpPr>
            <p:grpSpPr>
              <a:xfrm>
                <a:off x="5475680" y="4195587"/>
                <a:ext cx="37783" cy="32364"/>
                <a:chOff x="5475680" y="4195587"/>
                <a:chExt cx="37783" cy="32364"/>
              </a:xfrm>
            </p:grpSpPr>
            <p:sp>
              <p:nvSpPr>
                <p:cNvPr id="6396" name="Google Shape;6396;p85"/>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5"/>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85"/>
              <p:cNvGrpSpPr/>
              <p:nvPr/>
            </p:nvGrpSpPr>
            <p:grpSpPr>
              <a:xfrm>
                <a:off x="5532575" y="4027197"/>
                <a:ext cx="33308" cy="32262"/>
                <a:chOff x="5532575" y="4027197"/>
                <a:chExt cx="33308" cy="32262"/>
              </a:xfrm>
            </p:grpSpPr>
            <p:sp>
              <p:nvSpPr>
                <p:cNvPr id="6399" name="Google Shape;6399;p85"/>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5"/>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1" name="Google Shape;6401;p85"/>
              <p:cNvGrpSpPr/>
              <p:nvPr/>
            </p:nvGrpSpPr>
            <p:grpSpPr>
              <a:xfrm>
                <a:off x="5590706" y="4245348"/>
                <a:ext cx="33497" cy="32270"/>
                <a:chOff x="5590706" y="4245348"/>
                <a:chExt cx="33497" cy="32270"/>
              </a:xfrm>
            </p:grpSpPr>
            <p:sp>
              <p:nvSpPr>
                <p:cNvPr id="6402" name="Google Shape;6402;p85"/>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5"/>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85"/>
              <p:cNvGrpSpPr/>
              <p:nvPr/>
            </p:nvGrpSpPr>
            <p:grpSpPr>
              <a:xfrm>
                <a:off x="5618681" y="4109677"/>
                <a:ext cx="33112" cy="32357"/>
                <a:chOff x="5618681" y="4109677"/>
                <a:chExt cx="33112" cy="32357"/>
              </a:xfrm>
            </p:grpSpPr>
            <p:sp>
              <p:nvSpPr>
                <p:cNvPr id="6405" name="Google Shape;6405;p85"/>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5"/>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85"/>
              <p:cNvGrpSpPr/>
              <p:nvPr/>
            </p:nvGrpSpPr>
            <p:grpSpPr>
              <a:xfrm>
                <a:off x="5479298" y="4128262"/>
                <a:ext cx="31405" cy="26906"/>
                <a:chOff x="5479298" y="4128262"/>
                <a:chExt cx="31405" cy="26906"/>
              </a:xfrm>
            </p:grpSpPr>
            <p:sp>
              <p:nvSpPr>
                <p:cNvPr id="6408" name="Google Shape;6408;p85"/>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5"/>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85"/>
              <p:cNvGrpSpPr/>
              <p:nvPr/>
            </p:nvGrpSpPr>
            <p:grpSpPr>
              <a:xfrm>
                <a:off x="5582903" y="4180116"/>
                <a:ext cx="31499" cy="26898"/>
                <a:chOff x="5582903" y="4180116"/>
                <a:chExt cx="31499" cy="26898"/>
              </a:xfrm>
            </p:grpSpPr>
            <p:sp>
              <p:nvSpPr>
                <p:cNvPr id="6411" name="Google Shape;6411;p85"/>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5"/>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13" name="Google Shape;6413;p85"/>
            <p:cNvGrpSpPr/>
            <p:nvPr/>
          </p:nvGrpSpPr>
          <p:grpSpPr>
            <a:xfrm>
              <a:off x="3977681" y="3230323"/>
              <a:ext cx="94584" cy="84085"/>
              <a:chOff x="3977681" y="3230323"/>
              <a:chExt cx="94584" cy="84085"/>
            </a:xfrm>
          </p:grpSpPr>
          <p:grpSp>
            <p:nvGrpSpPr>
              <p:cNvPr id="6414" name="Google Shape;6414;p85"/>
              <p:cNvGrpSpPr/>
              <p:nvPr/>
            </p:nvGrpSpPr>
            <p:grpSpPr>
              <a:xfrm>
                <a:off x="4000135" y="3243041"/>
                <a:ext cx="59570" cy="57186"/>
                <a:chOff x="4000135" y="3243041"/>
                <a:chExt cx="59570" cy="57186"/>
              </a:xfrm>
            </p:grpSpPr>
            <p:sp>
              <p:nvSpPr>
                <p:cNvPr id="6415" name="Google Shape;6415;p85"/>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5"/>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5"/>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85"/>
              <p:cNvGrpSpPr/>
              <p:nvPr/>
            </p:nvGrpSpPr>
            <p:grpSpPr>
              <a:xfrm>
                <a:off x="3977681" y="3245872"/>
                <a:ext cx="37783" cy="32380"/>
                <a:chOff x="3977681" y="3245872"/>
                <a:chExt cx="37783" cy="32380"/>
              </a:xfrm>
            </p:grpSpPr>
            <p:sp>
              <p:nvSpPr>
                <p:cNvPr id="6419" name="Google Shape;6419;p85"/>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5"/>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85"/>
              <p:cNvGrpSpPr/>
              <p:nvPr/>
            </p:nvGrpSpPr>
            <p:grpSpPr>
              <a:xfrm>
                <a:off x="4040860" y="3262672"/>
                <a:ext cx="31405" cy="27001"/>
                <a:chOff x="4040860" y="3262672"/>
                <a:chExt cx="31405" cy="27001"/>
              </a:xfrm>
            </p:grpSpPr>
            <p:sp>
              <p:nvSpPr>
                <p:cNvPr id="6422" name="Google Shape;6422;p85"/>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5"/>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85"/>
              <p:cNvGrpSpPr/>
              <p:nvPr/>
            </p:nvGrpSpPr>
            <p:grpSpPr>
              <a:xfrm>
                <a:off x="4021072" y="3230323"/>
                <a:ext cx="31397" cy="26906"/>
                <a:chOff x="4021072" y="3230323"/>
                <a:chExt cx="31397" cy="26906"/>
              </a:xfrm>
            </p:grpSpPr>
            <p:sp>
              <p:nvSpPr>
                <p:cNvPr id="6425" name="Google Shape;6425;p85"/>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5"/>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85"/>
              <p:cNvGrpSpPr/>
              <p:nvPr/>
            </p:nvGrpSpPr>
            <p:grpSpPr>
              <a:xfrm>
                <a:off x="4001472" y="3287462"/>
                <a:ext cx="31499" cy="26945"/>
                <a:chOff x="4001472" y="3287462"/>
                <a:chExt cx="31499" cy="26945"/>
              </a:xfrm>
            </p:grpSpPr>
            <p:sp>
              <p:nvSpPr>
                <p:cNvPr id="6428" name="Google Shape;6428;p85"/>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5"/>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30" name="Google Shape;6430;p85"/>
            <p:cNvGrpSpPr/>
            <p:nvPr/>
          </p:nvGrpSpPr>
          <p:grpSpPr>
            <a:xfrm>
              <a:off x="4084715" y="3258865"/>
              <a:ext cx="184961" cy="137268"/>
              <a:chOff x="4084715" y="3258865"/>
              <a:chExt cx="184961" cy="137268"/>
            </a:xfrm>
          </p:grpSpPr>
          <p:grpSp>
            <p:nvGrpSpPr>
              <p:cNvPr id="6431" name="Google Shape;6431;p85"/>
              <p:cNvGrpSpPr/>
              <p:nvPr/>
            </p:nvGrpSpPr>
            <p:grpSpPr>
              <a:xfrm>
                <a:off x="4107453" y="3271583"/>
                <a:ext cx="153470" cy="110275"/>
                <a:chOff x="4107453" y="3271583"/>
                <a:chExt cx="153470" cy="110275"/>
              </a:xfrm>
            </p:grpSpPr>
            <p:sp>
              <p:nvSpPr>
                <p:cNvPr id="6432" name="Google Shape;6432;p85"/>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5"/>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5"/>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5"/>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85"/>
              <p:cNvGrpSpPr/>
              <p:nvPr/>
            </p:nvGrpSpPr>
            <p:grpSpPr>
              <a:xfrm>
                <a:off x="4136947" y="3258865"/>
                <a:ext cx="31499" cy="27001"/>
                <a:chOff x="4136947" y="3258865"/>
                <a:chExt cx="31499" cy="27001"/>
              </a:xfrm>
            </p:grpSpPr>
            <p:sp>
              <p:nvSpPr>
                <p:cNvPr id="6437" name="Google Shape;6437;p85"/>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5"/>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85"/>
              <p:cNvGrpSpPr/>
              <p:nvPr/>
            </p:nvGrpSpPr>
            <p:grpSpPr>
              <a:xfrm>
                <a:off x="4084715" y="3266478"/>
                <a:ext cx="31468" cy="26898"/>
                <a:chOff x="4084715" y="3266478"/>
                <a:chExt cx="31468" cy="26898"/>
              </a:xfrm>
            </p:grpSpPr>
            <p:sp>
              <p:nvSpPr>
                <p:cNvPr id="6440" name="Google Shape;6440;p85"/>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5"/>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85"/>
              <p:cNvGrpSpPr/>
              <p:nvPr/>
            </p:nvGrpSpPr>
            <p:grpSpPr>
              <a:xfrm>
                <a:off x="4159213" y="3279849"/>
                <a:ext cx="31405" cy="26945"/>
                <a:chOff x="4159213" y="3279849"/>
                <a:chExt cx="31405" cy="26945"/>
              </a:xfrm>
            </p:grpSpPr>
            <p:sp>
              <p:nvSpPr>
                <p:cNvPr id="6443" name="Google Shape;6443;p85"/>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5"/>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85"/>
              <p:cNvGrpSpPr/>
              <p:nvPr/>
            </p:nvGrpSpPr>
            <p:grpSpPr>
              <a:xfrm>
                <a:off x="4201550" y="3266502"/>
                <a:ext cx="31405" cy="26883"/>
                <a:chOff x="4201550" y="3266502"/>
                <a:chExt cx="31405" cy="26883"/>
              </a:xfrm>
            </p:grpSpPr>
            <p:sp>
              <p:nvSpPr>
                <p:cNvPr id="6446" name="Google Shape;6446;p85"/>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5"/>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85"/>
              <p:cNvGrpSpPr/>
              <p:nvPr/>
            </p:nvGrpSpPr>
            <p:grpSpPr>
              <a:xfrm>
                <a:off x="4201550" y="3338278"/>
                <a:ext cx="31405" cy="26930"/>
                <a:chOff x="4201550" y="3338278"/>
                <a:chExt cx="31405" cy="26930"/>
              </a:xfrm>
            </p:grpSpPr>
            <p:sp>
              <p:nvSpPr>
                <p:cNvPr id="6449" name="Google Shape;6449;p85"/>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5"/>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85"/>
              <p:cNvGrpSpPr/>
              <p:nvPr/>
            </p:nvGrpSpPr>
            <p:grpSpPr>
              <a:xfrm>
                <a:off x="4238272" y="3369132"/>
                <a:ext cx="31405" cy="27001"/>
                <a:chOff x="4238272" y="3369132"/>
                <a:chExt cx="31405" cy="27001"/>
              </a:xfrm>
            </p:grpSpPr>
            <p:sp>
              <p:nvSpPr>
                <p:cNvPr id="6452" name="Google Shape;6452;p85"/>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5"/>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54" name="Google Shape;6454;p85"/>
            <p:cNvGrpSpPr/>
            <p:nvPr/>
          </p:nvGrpSpPr>
          <p:grpSpPr>
            <a:xfrm>
              <a:off x="4068639" y="3200169"/>
              <a:ext cx="77643" cy="37272"/>
              <a:chOff x="4068639" y="3200169"/>
              <a:chExt cx="77643" cy="37272"/>
            </a:xfrm>
          </p:grpSpPr>
          <p:sp>
            <p:nvSpPr>
              <p:cNvPr id="6455" name="Google Shape;6455;p85"/>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6" name="Google Shape;6456;p85"/>
              <p:cNvGrpSpPr/>
              <p:nvPr/>
            </p:nvGrpSpPr>
            <p:grpSpPr>
              <a:xfrm>
                <a:off x="4114878" y="3200169"/>
                <a:ext cx="31405" cy="26993"/>
                <a:chOff x="4114878" y="3200169"/>
                <a:chExt cx="31405" cy="26993"/>
              </a:xfrm>
            </p:grpSpPr>
            <p:sp>
              <p:nvSpPr>
                <p:cNvPr id="6457" name="Google Shape;6457;p85"/>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5"/>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85"/>
              <p:cNvGrpSpPr/>
              <p:nvPr/>
            </p:nvGrpSpPr>
            <p:grpSpPr>
              <a:xfrm>
                <a:off x="4068639" y="3210535"/>
                <a:ext cx="31499" cy="26906"/>
                <a:chOff x="4068639" y="3210535"/>
                <a:chExt cx="31499" cy="26906"/>
              </a:xfrm>
            </p:grpSpPr>
            <p:sp>
              <p:nvSpPr>
                <p:cNvPr id="6460" name="Google Shape;6460;p85"/>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5"/>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62" name="Google Shape;6462;p85"/>
            <p:cNvGrpSpPr/>
            <p:nvPr/>
          </p:nvGrpSpPr>
          <p:grpSpPr>
            <a:xfrm>
              <a:off x="3869702" y="3066935"/>
              <a:ext cx="382664" cy="190294"/>
              <a:chOff x="3869702" y="3066935"/>
              <a:chExt cx="382664" cy="190294"/>
            </a:xfrm>
          </p:grpSpPr>
          <p:grpSp>
            <p:nvGrpSpPr>
              <p:cNvPr id="6463" name="Google Shape;6463;p85"/>
              <p:cNvGrpSpPr/>
              <p:nvPr/>
            </p:nvGrpSpPr>
            <p:grpSpPr>
              <a:xfrm>
                <a:off x="3888633" y="3082351"/>
                <a:ext cx="351172" cy="160698"/>
                <a:chOff x="3888633" y="3082351"/>
                <a:chExt cx="351172" cy="160698"/>
              </a:xfrm>
            </p:grpSpPr>
            <p:sp>
              <p:nvSpPr>
                <p:cNvPr id="6464" name="Google Shape;6464;p85"/>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5"/>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5"/>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5"/>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5"/>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5"/>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85"/>
              <p:cNvGrpSpPr/>
              <p:nvPr/>
            </p:nvGrpSpPr>
            <p:grpSpPr>
              <a:xfrm>
                <a:off x="4143703" y="3066935"/>
                <a:ext cx="37783" cy="32357"/>
                <a:chOff x="4143703" y="3066935"/>
                <a:chExt cx="37783" cy="32357"/>
              </a:xfrm>
            </p:grpSpPr>
            <p:sp>
              <p:nvSpPr>
                <p:cNvPr id="6471" name="Google Shape;6471;p85"/>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5"/>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85"/>
              <p:cNvGrpSpPr/>
              <p:nvPr/>
            </p:nvGrpSpPr>
            <p:grpSpPr>
              <a:xfrm>
                <a:off x="4044565" y="3103563"/>
                <a:ext cx="37783" cy="32451"/>
                <a:chOff x="4044565" y="3103563"/>
                <a:chExt cx="37783" cy="32451"/>
              </a:xfrm>
            </p:grpSpPr>
            <p:sp>
              <p:nvSpPr>
                <p:cNvPr id="6474" name="Google Shape;6474;p85"/>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5"/>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85"/>
              <p:cNvGrpSpPr/>
              <p:nvPr/>
            </p:nvGrpSpPr>
            <p:grpSpPr>
              <a:xfrm>
                <a:off x="4017454" y="3188237"/>
                <a:ext cx="37776" cy="32357"/>
                <a:chOff x="4017454" y="3188237"/>
                <a:chExt cx="37776" cy="32357"/>
              </a:xfrm>
            </p:grpSpPr>
            <p:sp>
              <p:nvSpPr>
                <p:cNvPr id="6477" name="Google Shape;6477;p85"/>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5"/>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85"/>
              <p:cNvGrpSpPr/>
              <p:nvPr/>
            </p:nvGrpSpPr>
            <p:grpSpPr>
              <a:xfrm>
                <a:off x="3921548" y="3157509"/>
                <a:ext cx="37783" cy="32357"/>
                <a:chOff x="3921548" y="3157509"/>
                <a:chExt cx="37783" cy="32357"/>
              </a:xfrm>
            </p:grpSpPr>
            <p:sp>
              <p:nvSpPr>
                <p:cNvPr id="6480" name="Google Shape;6480;p85"/>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5"/>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85"/>
              <p:cNvGrpSpPr/>
              <p:nvPr/>
            </p:nvGrpSpPr>
            <p:grpSpPr>
              <a:xfrm>
                <a:off x="3939056" y="3211620"/>
                <a:ext cx="37783" cy="32380"/>
                <a:chOff x="3939056" y="3211620"/>
                <a:chExt cx="37783" cy="32380"/>
              </a:xfrm>
            </p:grpSpPr>
            <p:sp>
              <p:nvSpPr>
                <p:cNvPr id="6483" name="Google Shape;6483;p85"/>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5"/>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85"/>
              <p:cNvGrpSpPr/>
              <p:nvPr/>
            </p:nvGrpSpPr>
            <p:grpSpPr>
              <a:xfrm>
                <a:off x="4176240" y="3136965"/>
                <a:ext cx="31405" cy="26930"/>
                <a:chOff x="4176240" y="3136965"/>
                <a:chExt cx="31405" cy="26930"/>
              </a:xfrm>
            </p:grpSpPr>
            <p:sp>
              <p:nvSpPr>
                <p:cNvPr id="6486" name="Google Shape;6486;p85"/>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5"/>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85"/>
              <p:cNvGrpSpPr/>
              <p:nvPr/>
            </p:nvGrpSpPr>
            <p:grpSpPr>
              <a:xfrm>
                <a:off x="4133148" y="3152593"/>
                <a:ext cx="31499" cy="27001"/>
                <a:chOff x="4133148" y="3152593"/>
                <a:chExt cx="31499" cy="27001"/>
              </a:xfrm>
            </p:grpSpPr>
            <p:sp>
              <p:nvSpPr>
                <p:cNvPr id="6489" name="Google Shape;6489;p85"/>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5"/>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85"/>
              <p:cNvGrpSpPr/>
              <p:nvPr/>
            </p:nvGrpSpPr>
            <p:grpSpPr>
              <a:xfrm>
                <a:off x="4220866" y="3073534"/>
                <a:ext cx="31499" cy="26898"/>
                <a:chOff x="4220866" y="3073534"/>
                <a:chExt cx="31499" cy="26898"/>
              </a:xfrm>
            </p:grpSpPr>
            <p:sp>
              <p:nvSpPr>
                <p:cNvPr id="6492" name="Google Shape;6492;p85"/>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5"/>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85"/>
              <p:cNvGrpSpPr/>
              <p:nvPr/>
            </p:nvGrpSpPr>
            <p:grpSpPr>
              <a:xfrm>
                <a:off x="3869702" y="3230323"/>
                <a:ext cx="31499" cy="26906"/>
                <a:chOff x="3869702" y="3230323"/>
                <a:chExt cx="31499" cy="26906"/>
              </a:xfrm>
            </p:grpSpPr>
            <p:sp>
              <p:nvSpPr>
                <p:cNvPr id="6495" name="Google Shape;6495;p85"/>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5"/>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97" name="Google Shape;6497;p85"/>
            <p:cNvGrpSpPr/>
            <p:nvPr/>
          </p:nvGrpSpPr>
          <p:grpSpPr>
            <a:xfrm>
              <a:off x="4271383" y="3065882"/>
              <a:ext cx="304556" cy="341663"/>
              <a:chOff x="4271383" y="3065882"/>
              <a:chExt cx="304556" cy="341663"/>
            </a:xfrm>
          </p:grpSpPr>
          <p:grpSp>
            <p:nvGrpSpPr>
              <p:cNvPr id="6498" name="Google Shape;6498;p85"/>
              <p:cNvGrpSpPr/>
              <p:nvPr/>
            </p:nvGrpSpPr>
            <p:grpSpPr>
              <a:xfrm>
                <a:off x="4293838" y="3078639"/>
                <a:ext cx="269353" cy="311973"/>
                <a:chOff x="4293838" y="3078639"/>
                <a:chExt cx="269353" cy="311973"/>
              </a:xfrm>
            </p:grpSpPr>
            <p:sp>
              <p:nvSpPr>
                <p:cNvPr id="6499" name="Google Shape;6499;p85"/>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5"/>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5"/>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5"/>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5"/>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5"/>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5"/>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5"/>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5"/>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5"/>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5"/>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5"/>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5"/>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5"/>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5"/>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5"/>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5"/>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85"/>
              <p:cNvGrpSpPr/>
              <p:nvPr/>
            </p:nvGrpSpPr>
            <p:grpSpPr>
              <a:xfrm>
                <a:off x="4538164" y="3342061"/>
                <a:ext cx="37776" cy="32380"/>
                <a:chOff x="4538164" y="3342061"/>
                <a:chExt cx="37776" cy="32380"/>
              </a:xfrm>
            </p:grpSpPr>
            <p:sp>
              <p:nvSpPr>
                <p:cNvPr id="6517" name="Google Shape;6517;p85"/>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5"/>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85"/>
              <p:cNvGrpSpPr/>
              <p:nvPr/>
            </p:nvGrpSpPr>
            <p:grpSpPr>
              <a:xfrm>
                <a:off x="4271383" y="3194742"/>
                <a:ext cx="37783" cy="32420"/>
                <a:chOff x="4271383" y="3194742"/>
                <a:chExt cx="37783" cy="32420"/>
              </a:xfrm>
            </p:grpSpPr>
            <p:sp>
              <p:nvSpPr>
                <p:cNvPr id="6520" name="Google Shape;6520;p85"/>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5"/>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85"/>
              <p:cNvGrpSpPr/>
              <p:nvPr/>
            </p:nvGrpSpPr>
            <p:grpSpPr>
              <a:xfrm>
                <a:off x="4284416" y="3084058"/>
                <a:ext cx="37783" cy="32357"/>
                <a:chOff x="4284416" y="3084058"/>
                <a:chExt cx="37783" cy="32357"/>
              </a:xfrm>
            </p:grpSpPr>
            <p:sp>
              <p:nvSpPr>
                <p:cNvPr id="6523" name="Google Shape;6523;p85"/>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5"/>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85"/>
              <p:cNvGrpSpPr/>
              <p:nvPr/>
            </p:nvGrpSpPr>
            <p:grpSpPr>
              <a:xfrm>
                <a:off x="4478697" y="3297561"/>
                <a:ext cx="37776" cy="32451"/>
                <a:chOff x="4478697" y="3297561"/>
                <a:chExt cx="37776" cy="32451"/>
              </a:xfrm>
            </p:grpSpPr>
            <p:sp>
              <p:nvSpPr>
                <p:cNvPr id="6526" name="Google Shape;6526;p85"/>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5"/>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85"/>
              <p:cNvGrpSpPr/>
              <p:nvPr/>
            </p:nvGrpSpPr>
            <p:grpSpPr>
              <a:xfrm>
                <a:off x="4411813" y="3331711"/>
                <a:ext cx="37776" cy="32451"/>
                <a:chOff x="4411813" y="3331711"/>
                <a:chExt cx="37776" cy="32451"/>
              </a:xfrm>
            </p:grpSpPr>
            <p:sp>
              <p:nvSpPr>
                <p:cNvPr id="6529" name="Google Shape;6529;p85"/>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5"/>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85"/>
              <p:cNvGrpSpPr/>
              <p:nvPr/>
            </p:nvGrpSpPr>
            <p:grpSpPr>
              <a:xfrm>
                <a:off x="4337984" y="3375188"/>
                <a:ext cx="37776" cy="32357"/>
                <a:chOff x="4337984" y="3375188"/>
                <a:chExt cx="37776" cy="32357"/>
              </a:xfrm>
            </p:grpSpPr>
            <p:sp>
              <p:nvSpPr>
                <p:cNvPr id="6532" name="Google Shape;6532;p85"/>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5"/>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85"/>
              <p:cNvGrpSpPr/>
              <p:nvPr/>
            </p:nvGrpSpPr>
            <p:grpSpPr>
              <a:xfrm>
                <a:off x="4494867" y="3090530"/>
                <a:ext cx="37878" cy="32451"/>
                <a:chOff x="4494867" y="3090530"/>
                <a:chExt cx="37878" cy="32451"/>
              </a:xfrm>
            </p:grpSpPr>
            <p:sp>
              <p:nvSpPr>
                <p:cNvPr id="6535" name="Google Shape;6535;p85"/>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5"/>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85"/>
              <p:cNvGrpSpPr/>
              <p:nvPr/>
            </p:nvGrpSpPr>
            <p:grpSpPr>
              <a:xfrm>
                <a:off x="4525124" y="3207774"/>
                <a:ext cx="37783" cy="32420"/>
                <a:chOff x="4525124" y="3207774"/>
                <a:chExt cx="37783" cy="32420"/>
              </a:xfrm>
            </p:grpSpPr>
            <p:sp>
              <p:nvSpPr>
                <p:cNvPr id="6538" name="Google Shape;6538;p85"/>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5"/>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85"/>
              <p:cNvGrpSpPr/>
              <p:nvPr/>
            </p:nvGrpSpPr>
            <p:grpSpPr>
              <a:xfrm>
                <a:off x="4440544" y="3176479"/>
                <a:ext cx="31499" cy="26898"/>
                <a:chOff x="4440544" y="3176479"/>
                <a:chExt cx="31499" cy="26898"/>
              </a:xfrm>
            </p:grpSpPr>
            <p:sp>
              <p:nvSpPr>
                <p:cNvPr id="6541" name="Google Shape;6541;p85"/>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5"/>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85"/>
              <p:cNvGrpSpPr/>
              <p:nvPr/>
            </p:nvGrpSpPr>
            <p:grpSpPr>
              <a:xfrm>
                <a:off x="4350545" y="3156400"/>
                <a:ext cx="31405" cy="27001"/>
                <a:chOff x="4350545" y="3156400"/>
                <a:chExt cx="31405" cy="27001"/>
              </a:xfrm>
            </p:grpSpPr>
            <p:sp>
              <p:nvSpPr>
                <p:cNvPr id="6544" name="Google Shape;6544;p85"/>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5"/>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85"/>
              <p:cNvGrpSpPr/>
              <p:nvPr/>
            </p:nvGrpSpPr>
            <p:grpSpPr>
              <a:xfrm>
                <a:off x="4376703" y="3255058"/>
                <a:ext cx="31405" cy="27001"/>
                <a:chOff x="4376703" y="3255058"/>
                <a:chExt cx="31405" cy="27001"/>
              </a:xfrm>
            </p:grpSpPr>
            <p:sp>
              <p:nvSpPr>
                <p:cNvPr id="6547" name="Google Shape;6547;p85"/>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5"/>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85"/>
              <p:cNvGrpSpPr/>
              <p:nvPr/>
            </p:nvGrpSpPr>
            <p:grpSpPr>
              <a:xfrm>
                <a:off x="4331322" y="3283656"/>
                <a:ext cx="31405" cy="26945"/>
                <a:chOff x="4331322" y="3283656"/>
                <a:chExt cx="31405" cy="26945"/>
              </a:xfrm>
            </p:grpSpPr>
            <p:sp>
              <p:nvSpPr>
                <p:cNvPr id="6550" name="Google Shape;6550;p85"/>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5"/>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85"/>
              <p:cNvGrpSpPr/>
              <p:nvPr/>
            </p:nvGrpSpPr>
            <p:grpSpPr>
              <a:xfrm>
                <a:off x="4380510" y="3065882"/>
                <a:ext cx="31405" cy="26938"/>
                <a:chOff x="4380510" y="3065882"/>
                <a:chExt cx="31405" cy="26938"/>
              </a:xfrm>
            </p:grpSpPr>
            <p:sp>
              <p:nvSpPr>
                <p:cNvPr id="6553" name="Google Shape;6553;p85"/>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5"/>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55" name="Google Shape;6555;p85"/>
            <p:cNvGrpSpPr/>
            <p:nvPr/>
          </p:nvGrpSpPr>
          <p:grpSpPr>
            <a:xfrm>
              <a:off x="4558998" y="3188237"/>
              <a:ext cx="1280131" cy="1052746"/>
              <a:chOff x="4558998" y="3188237"/>
              <a:chExt cx="1280131" cy="1052746"/>
            </a:xfrm>
          </p:grpSpPr>
          <p:sp>
            <p:nvSpPr>
              <p:cNvPr id="6556" name="Google Shape;6556;p85"/>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7" name="Google Shape;6557;p85"/>
              <p:cNvGrpSpPr/>
              <p:nvPr/>
            </p:nvGrpSpPr>
            <p:grpSpPr>
              <a:xfrm>
                <a:off x="4579164" y="3203653"/>
                <a:ext cx="1244833" cy="1020397"/>
                <a:chOff x="4579164" y="3203653"/>
                <a:chExt cx="1244833" cy="1020397"/>
              </a:xfrm>
            </p:grpSpPr>
            <p:sp>
              <p:nvSpPr>
                <p:cNvPr id="6558" name="Google Shape;6558;p85"/>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5"/>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0" name="Google Shape;6560;p85"/>
                <p:cNvGrpSpPr/>
                <p:nvPr/>
              </p:nvGrpSpPr>
              <p:grpSpPr>
                <a:xfrm>
                  <a:off x="4579164" y="3203653"/>
                  <a:ext cx="1244833" cy="1020397"/>
                  <a:chOff x="4579164" y="3203653"/>
                  <a:chExt cx="1244833" cy="1020397"/>
                </a:xfrm>
              </p:grpSpPr>
              <p:sp>
                <p:nvSpPr>
                  <p:cNvPr id="6561" name="Google Shape;6561;p85"/>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5"/>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3" name="Google Shape;6563;p85"/>
                  <p:cNvGrpSpPr/>
                  <p:nvPr/>
                </p:nvGrpSpPr>
                <p:grpSpPr>
                  <a:xfrm>
                    <a:off x="4579164" y="3203653"/>
                    <a:ext cx="1244833" cy="1020397"/>
                    <a:chOff x="4579164" y="3203653"/>
                    <a:chExt cx="1244833" cy="1020397"/>
                  </a:xfrm>
                </p:grpSpPr>
                <p:sp>
                  <p:nvSpPr>
                    <p:cNvPr id="6564" name="Google Shape;6564;p85"/>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5"/>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5"/>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5"/>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5"/>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5"/>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5"/>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5"/>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2" name="Google Shape;6572;p85"/>
                    <p:cNvGrpSpPr/>
                    <p:nvPr/>
                  </p:nvGrpSpPr>
                  <p:grpSpPr>
                    <a:xfrm>
                      <a:off x="4579164" y="3203653"/>
                      <a:ext cx="1244833" cy="1020397"/>
                      <a:chOff x="4579164" y="3203653"/>
                      <a:chExt cx="1244833" cy="1020397"/>
                    </a:xfrm>
                  </p:grpSpPr>
                  <p:sp>
                    <p:nvSpPr>
                      <p:cNvPr id="6573" name="Google Shape;6573;p85"/>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5"/>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5"/>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5"/>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5"/>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5"/>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5"/>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5"/>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5"/>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5"/>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5"/>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5"/>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5"/>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5"/>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7" name="Google Shape;6587;p85"/>
                      <p:cNvGrpSpPr/>
                      <p:nvPr/>
                    </p:nvGrpSpPr>
                    <p:grpSpPr>
                      <a:xfrm>
                        <a:off x="4579164" y="3203653"/>
                        <a:ext cx="1244833" cy="1020397"/>
                        <a:chOff x="4579164" y="3203653"/>
                        <a:chExt cx="1244833" cy="1020397"/>
                      </a:xfrm>
                    </p:grpSpPr>
                    <p:sp>
                      <p:nvSpPr>
                        <p:cNvPr id="6588" name="Google Shape;6588;p85"/>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5"/>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5"/>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5"/>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5"/>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5"/>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5"/>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5"/>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5"/>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5"/>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5"/>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5"/>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5"/>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5"/>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5"/>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5"/>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5"/>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5"/>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5"/>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5"/>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5"/>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5"/>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5"/>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5"/>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2" name="Google Shape;6612;p85"/>
                        <p:cNvGrpSpPr/>
                        <p:nvPr/>
                      </p:nvGrpSpPr>
                      <p:grpSpPr>
                        <a:xfrm>
                          <a:off x="4579164" y="3203653"/>
                          <a:ext cx="1244833" cy="1020397"/>
                          <a:chOff x="4579164" y="3203653"/>
                          <a:chExt cx="1244833" cy="1020397"/>
                        </a:xfrm>
                      </p:grpSpPr>
                      <p:sp>
                        <p:nvSpPr>
                          <p:cNvPr id="6613" name="Google Shape;6613;p85"/>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4" name="Google Shape;6614;p85"/>
                          <p:cNvGrpSpPr/>
                          <p:nvPr/>
                        </p:nvGrpSpPr>
                        <p:grpSpPr>
                          <a:xfrm>
                            <a:off x="4579164" y="3203653"/>
                            <a:ext cx="1244833" cy="1020397"/>
                            <a:chOff x="4579164" y="3203653"/>
                            <a:chExt cx="1244833" cy="1020397"/>
                          </a:xfrm>
                        </p:grpSpPr>
                        <p:sp>
                          <p:nvSpPr>
                            <p:cNvPr id="6615" name="Google Shape;6615;p85"/>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5"/>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5"/>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5"/>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5"/>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5"/>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5"/>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2" name="Google Shape;6622;p85"/>
                            <p:cNvGrpSpPr/>
                            <p:nvPr/>
                          </p:nvGrpSpPr>
                          <p:grpSpPr>
                            <a:xfrm>
                              <a:off x="4579164" y="3203653"/>
                              <a:ext cx="1244833" cy="1020397"/>
                              <a:chOff x="4579164" y="3203653"/>
                              <a:chExt cx="1244833" cy="1020397"/>
                            </a:xfrm>
                          </p:grpSpPr>
                          <p:sp>
                            <p:nvSpPr>
                              <p:cNvPr id="6623" name="Google Shape;6623;p85"/>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5"/>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5"/>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5"/>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5"/>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5"/>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5"/>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5"/>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5"/>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5"/>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5"/>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5"/>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5"/>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6" name="Google Shape;6636;p85"/>
                              <p:cNvGrpSpPr/>
                              <p:nvPr/>
                            </p:nvGrpSpPr>
                            <p:grpSpPr>
                              <a:xfrm>
                                <a:off x="4579164" y="3203653"/>
                                <a:ext cx="1244833" cy="1020397"/>
                                <a:chOff x="4579164" y="3203653"/>
                                <a:chExt cx="1244833" cy="1020397"/>
                              </a:xfrm>
                            </p:grpSpPr>
                            <p:sp>
                              <p:nvSpPr>
                                <p:cNvPr id="6637" name="Google Shape;6637;p85"/>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5"/>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5"/>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5"/>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5"/>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5"/>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5"/>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4" name="Google Shape;6644;p85"/>
                                <p:cNvGrpSpPr/>
                                <p:nvPr/>
                              </p:nvGrpSpPr>
                              <p:grpSpPr>
                                <a:xfrm>
                                  <a:off x="4579164" y="3203653"/>
                                  <a:ext cx="1244833" cy="1020397"/>
                                  <a:chOff x="4579164" y="3203653"/>
                                  <a:chExt cx="1244833" cy="1020397"/>
                                </a:xfrm>
                              </p:grpSpPr>
                              <p:sp>
                                <p:nvSpPr>
                                  <p:cNvPr id="6645" name="Google Shape;6645;p85"/>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5"/>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5"/>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5"/>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5"/>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0" name="Google Shape;6650;p85"/>
                                  <p:cNvGrpSpPr/>
                                  <p:nvPr/>
                                </p:nvGrpSpPr>
                                <p:grpSpPr>
                                  <a:xfrm>
                                    <a:off x="4579164" y="3203653"/>
                                    <a:ext cx="1244833" cy="1020397"/>
                                    <a:chOff x="4579164" y="3203653"/>
                                    <a:chExt cx="1244833" cy="1020397"/>
                                  </a:xfrm>
                                </p:grpSpPr>
                                <p:sp>
                                  <p:nvSpPr>
                                    <p:cNvPr id="6651" name="Google Shape;6651;p85"/>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5"/>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5"/>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5"/>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655" name="Google Shape;6655;p85"/>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5"/>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5"/>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658" name="Google Shape;6658;p85"/>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659" name="Google Shape;6659;p85"/>
              <p:cNvGrpSpPr/>
              <p:nvPr/>
            </p:nvGrpSpPr>
            <p:grpSpPr>
              <a:xfrm>
                <a:off x="4595437" y="3598775"/>
                <a:ext cx="37776" cy="32451"/>
                <a:chOff x="4595437" y="3598775"/>
                <a:chExt cx="37776" cy="32451"/>
              </a:xfrm>
            </p:grpSpPr>
            <p:sp>
              <p:nvSpPr>
                <p:cNvPr id="6660" name="Google Shape;6660;p85"/>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5"/>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85"/>
              <p:cNvGrpSpPr/>
              <p:nvPr/>
            </p:nvGrpSpPr>
            <p:grpSpPr>
              <a:xfrm>
                <a:off x="4641864" y="3524443"/>
                <a:ext cx="37776" cy="32380"/>
                <a:chOff x="4641864" y="3524443"/>
                <a:chExt cx="37776" cy="32380"/>
              </a:xfrm>
            </p:grpSpPr>
            <p:sp>
              <p:nvSpPr>
                <p:cNvPr id="6663" name="Google Shape;6663;p85"/>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5"/>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85"/>
              <p:cNvGrpSpPr/>
              <p:nvPr/>
            </p:nvGrpSpPr>
            <p:grpSpPr>
              <a:xfrm>
                <a:off x="4648431" y="3893901"/>
                <a:ext cx="37776" cy="32357"/>
                <a:chOff x="4648431" y="3893901"/>
                <a:chExt cx="37776" cy="32357"/>
              </a:xfrm>
            </p:grpSpPr>
            <p:sp>
              <p:nvSpPr>
                <p:cNvPr id="6666" name="Google Shape;6666;p85"/>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5"/>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8" name="Google Shape;6668;p85"/>
              <p:cNvGrpSpPr/>
              <p:nvPr/>
            </p:nvGrpSpPr>
            <p:grpSpPr>
              <a:xfrm>
                <a:off x="4567752" y="3722908"/>
                <a:ext cx="37870" cy="32380"/>
                <a:chOff x="4567752" y="3722908"/>
                <a:chExt cx="37870" cy="32380"/>
              </a:xfrm>
            </p:grpSpPr>
            <p:sp>
              <p:nvSpPr>
                <p:cNvPr id="6669" name="Google Shape;6669;p85"/>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5"/>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85"/>
              <p:cNvGrpSpPr/>
              <p:nvPr/>
            </p:nvGrpSpPr>
            <p:grpSpPr>
              <a:xfrm>
                <a:off x="4617506" y="3652052"/>
                <a:ext cx="37783" cy="32357"/>
                <a:chOff x="4617506" y="3652052"/>
                <a:chExt cx="37783" cy="32357"/>
              </a:xfrm>
            </p:grpSpPr>
            <p:sp>
              <p:nvSpPr>
                <p:cNvPr id="6672" name="Google Shape;6672;p85"/>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5"/>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85"/>
              <p:cNvGrpSpPr/>
              <p:nvPr/>
            </p:nvGrpSpPr>
            <p:grpSpPr>
              <a:xfrm>
                <a:off x="4739005" y="3554149"/>
                <a:ext cx="37870" cy="32357"/>
                <a:chOff x="4739005" y="3554149"/>
                <a:chExt cx="37870" cy="32357"/>
              </a:xfrm>
            </p:grpSpPr>
            <p:sp>
              <p:nvSpPr>
                <p:cNvPr id="6675" name="Google Shape;6675;p85"/>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5"/>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85"/>
              <p:cNvGrpSpPr/>
              <p:nvPr/>
            </p:nvGrpSpPr>
            <p:grpSpPr>
              <a:xfrm>
                <a:off x="4806557" y="3630258"/>
                <a:ext cx="37776" cy="32364"/>
                <a:chOff x="4806557" y="3630258"/>
                <a:chExt cx="37776" cy="32364"/>
              </a:xfrm>
            </p:grpSpPr>
            <p:sp>
              <p:nvSpPr>
                <p:cNvPr id="6678" name="Google Shape;6678;p85"/>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5"/>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85"/>
              <p:cNvGrpSpPr/>
              <p:nvPr/>
            </p:nvGrpSpPr>
            <p:grpSpPr>
              <a:xfrm>
                <a:off x="4737007" y="4004357"/>
                <a:ext cx="37870" cy="32357"/>
                <a:chOff x="4737007" y="4004357"/>
                <a:chExt cx="37870" cy="32357"/>
              </a:xfrm>
            </p:grpSpPr>
            <p:sp>
              <p:nvSpPr>
                <p:cNvPr id="6681" name="Google Shape;6681;p85"/>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5"/>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85"/>
              <p:cNvGrpSpPr/>
              <p:nvPr/>
            </p:nvGrpSpPr>
            <p:grpSpPr>
              <a:xfrm>
                <a:off x="4773634" y="4208627"/>
                <a:ext cx="37776" cy="32357"/>
                <a:chOff x="4773634" y="4208627"/>
                <a:chExt cx="37776" cy="32357"/>
              </a:xfrm>
            </p:grpSpPr>
            <p:sp>
              <p:nvSpPr>
                <p:cNvPr id="6684" name="Google Shape;6684;p85"/>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5"/>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85"/>
              <p:cNvGrpSpPr/>
              <p:nvPr/>
            </p:nvGrpSpPr>
            <p:grpSpPr>
              <a:xfrm>
                <a:off x="4888282" y="4074764"/>
                <a:ext cx="37776" cy="32451"/>
                <a:chOff x="4888282" y="4074764"/>
                <a:chExt cx="37776" cy="32451"/>
              </a:xfrm>
            </p:grpSpPr>
            <p:sp>
              <p:nvSpPr>
                <p:cNvPr id="6687" name="Google Shape;6687;p85"/>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5"/>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85"/>
              <p:cNvGrpSpPr/>
              <p:nvPr/>
            </p:nvGrpSpPr>
            <p:grpSpPr>
              <a:xfrm>
                <a:off x="4901315" y="3804271"/>
                <a:ext cx="37776" cy="32364"/>
                <a:chOff x="4901315" y="3804271"/>
                <a:chExt cx="37776" cy="32364"/>
              </a:xfrm>
            </p:grpSpPr>
            <p:sp>
              <p:nvSpPr>
                <p:cNvPr id="6690" name="Google Shape;6690;p85"/>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5"/>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85"/>
              <p:cNvGrpSpPr/>
              <p:nvPr/>
            </p:nvGrpSpPr>
            <p:grpSpPr>
              <a:xfrm>
                <a:off x="4866394" y="3715035"/>
                <a:ext cx="37846" cy="32357"/>
                <a:chOff x="4866394" y="3715035"/>
                <a:chExt cx="37846" cy="32357"/>
              </a:xfrm>
            </p:grpSpPr>
            <p:sp>
              <p:nvSpPr>
                <p:cNvPr id="6693" name="Google Shape;6693;p85"/>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5"/>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85"/>
              <p:cNvGrpSpPr/>
              <p:nvPr/>
            </p:nvGrpSpPr>
            <p:grpSpPr>
              <a:xfrm>
                <a:off x="4979233" y="3839798"/>
                <a:ext cx="37878" cy="32420"/>
                <a:chOff x="4979233" y="3839798"/>
                <a:chExt cx="37878" cy="32420"/>
              </a:xfrm>
            </p:grpSpPr>
            <p:sp>
              <p:nvSpPr>
                <p:cNvPr id="6696" name="Google Shape;6696;p85"/>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5"/>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85"/>
              <p:cNvGrpSpPr/>
              <p:nvPr/>
            </p:nvGrpSpPr>
            <p:grpSpPr>
              <a:xfrm>
                <a:off x="4790662" y="3679147"/>
                <a:ext cx="37783" cy="32380"/>
                <a:chOff x="4790662" y="3679147"/>
                <a:chExt cx="37783" cy="32380"/>
              </a:xfrm>
            </p:grpSpPr>
            <p:sp>
              <p:nvSpPr>
                <p:cNvPr id="6699" name="Google Shape;6699;p85"/>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5"/>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85"/>
              <p:cNvGrpSpPr/>
              <p:nvPr/>
            </p:nvGrpSpPr>
            <p:grpSpPr>
              <a:xfrm>
                <a:off x="4857263" y="3557861"/>
                <a:ext cx="37776" cy="32357"/>
                <a:chOff x="4857263" y="3557861"/>
                <a:chExt cx="37776" cy="32357"/>
              </a:xfrm>
            </p:grpSpPr>
            <p:sp>
              <p:nvSpPr>
                <p:cNvPr id="6702" name="Google Shape;6702;p85"/>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5"/>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85"/>
              <p:cNvGrpSpPr/>
              <p:nvPr/>
            </p:nvGrpSpPr>
            <p:grpSpPr>
              <a:xfrm>
                <a:off x="4883902" y="3648033"/>
                <a:ext cx="37783" cy="32380"/>
                <a:chOff x="4883902" y="3648033"/>
                <a:chExt cx="37783" cy="32380"/>
              </a:xfrm>
            </p:grpSpPr>
            <p:sp>
              <p:nvSpPr>
                <p:cNvPr id="6705" name="Google Shape;6705;p85"/>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5"/>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85"/>
              <p:cNvGrpSpPr/>
              <p:nvPr/>
            </p:nvGrpSpPr>
            <p:grpSpPr>
              <a:xfrm>
                <a:off x="4907780" y="3347220"/>
                <a:ext cx="37878" cy="32357"/>
                <a:chOff x="4907780" y="3347220"/>
                <a:chExt cx="37878" cy="32357"/>
              </a:xfrm>
            </p:grpSpPr>
            <p:sp>
              <p:nvSpPr>
                <p:cNvPr id="6708" name="Google Shape;6708;p85"/>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5"/>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85"/>
              <p:cNvGrpSpPr/>
              <p:nvPr/>
            </p:nvGrpSpPr>
            <p:grpSpPr>
              <a:xfrm>
                <a:off x="5065048" y="3738150"/>
                <a:ext cx="37783" cy="32364"/>
                <a:chOff x="5065048" y="3738150"/>
                <a:chExt cx="37783" cy="32364"/>
              </a:xfrm>
            </p:grpSpPr>
            <p:sp>
              <p:nvSpPr>
                <p:cNvPr id="6711" name="Google Shape;6711;p85"/>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5"/>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85"/>
              <p:cNvGrpSpPr/>
              <p:nvPr/>
            </p:nvGrpSpPr>
            <p:grpSpPr>
              <a:xfrm>
                <a:off x="5071616" y="3284615"/>
                <a:ext cx="37783" cy="32357"/>
                <a:chOff x="5071616" y="3284615"/>
                <a:chExt cx="37783" cy="32357"/>
              </a:xfrm>
            </p:grpSpPr>
            <p:sp>
              <p:nvSpPr>
                <p:cNvPr id="6714" name="Google Shape;6714;p85"/>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5"/>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85"/>
              <p:cNvGrpSpPr/>
              <p:nvPr/>
            </p:nvGrpSpPr>
            <p:grpSpPr>
              <a:xfrm>
                <a:off x="5389291" y="3759921"/>
                <a:ext cx="37783" cy="32380"/>
                <a:chOff x="5389291" y="3759921"/>
                <a:chExt cx="37783" cy="32380"/>
              </a:xfrm>
            </p:grpSpPr>
            <p:sp>
              <p:nvSpPr>
                <p:cNvPr id="6717" name="Google Shape;6717;p85"/>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5"/>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85"/>
              <p:cNvGrpSpPr/>
              <p:nvPr/>
            </p:nvGrpSpPr>
            <p:grpSpPr>
              <a:xfrm>
                <a:off x="5431534" y="3632932"/>
                <a:ext cx="37878" cy="32451"/>
                <a:chOff x="5431534" y="3632932"/>
                <a:chExt cx="37878" cy="32451"/>
              </a:xfrm>
            </p:grpSpPr>
            <p:sp>
              <p:nvSpPr>
                <p:cNvPr id="6720" name="Google Shape;6720;p85"/>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5"/>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85"/>
              <p:cNvGrpSpPr/>
              <p:nvPr/>
            </p:nvGrpSpPr>
            <p:grpSpPr>
              <a:xfrm>
                <a:off x="5540755" y="3544829"/>
                <a:ext cx="37783" cy="32357"/>
                <a:chOff x="5540755" y="3544829"/>
                <a:chExt cx="37783" cy="32357"/>
              </a:xfrm>
            </p:grpSpPr>
            <p:sp>
              <p:nvSpPr>
                <p:cNvPr id="6723" name="Google Shape;6723;p85"/>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5"/>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85"/>
              <p:cNvGrpSpPr/>
              <p:nvPr/>
            </p:nvGrpSpPr>
            <p:grpSpPr>
              <a:xfrm>
                <a:off x="5579293" y="3412107"/>
                <a:ext cx="37776" cy="32357"/>
                <a:chOff x="5579293" y="3412107"/>
                <a:chExt cx="37776" cy="32357"/>
              </a:xfrm>
            </p:grpSpPr>
            <p:sp>
              <p:nvSpPr>
                <p:cNvPr id="6726" name="Google Shape;6726;p85"/>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5"/>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85"/>
              <p:cNvGrpSpPr/>
              <p:nvPr/>
            </p:nvGrpSpPr>
            <p:grpSpPr>
              <a:xfrm>
                <a:off x="5801346" y="3284615"/>
                <a:ext cx="37783" cy="32357"/>
                <a:chOff x="5801346" y="3284615"/>
                <a:chExt cx="37783" cy="32357"/>
              </a:xfrm>
            </p:grpSpPr>
            <p:sp>
              <p:nvSpPr>
                <p:cNvPr id="6729" name="Google Shape;6729;p85"/>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5"/>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85"/>
              <p:cNvGrpSpPr/>
              <p:nvPr/>
            </p:nvGrpSpPr>
            <p:grpSpPr>
              <a:xfrm>
                <a:off x="5763578" y="3399067"/>
                <a:ext cx="37776" cy="32364"/>
                <a:chOff x="5763578" y="3399067"/>
                <a:chExt cx="37776" cy="32364"/>
              </a:xfrm>
            </p:grpSpPr>
            <p:sp>
              <p:nvSpPr>
                <p:cNvPr id="6732" name="Google Shape;6732;p85"/>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5"/>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85"/>
              <p:cNvGrpSpPr/>
              <p:nvPr/>
            </p:nvGrpSpPr>
            <p:grpSpPr>
              <a:xfrm>
                <a:off x="5395858" y="3230952"/>
                <a:ext cx="37776" cy="32364"/>
                <a:chOff x="5395858" y="3230952"/>
                <a:chExt cx="37776" cy="32364"/>
              </a:xfrm>
            </p:grpSpPr>
            <p:sp>
              <p:nvSpPr>
                <p:cNvPr id="6735" name="Google Shape;6735;p85"/>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5"/>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85"/>
              <p:cNvGrpSpPr/>
              <p:nvPr/>
            </p:nvGrpSpPr>
            <p:grpSpPr>
              <a:xfrm>
                <a:off x="5264088" y="3188237"/>
                <a:ext cx="37776" cy="32357"/>
                <a:chOff x="5264088" y="3188237"/>
                <a:chExt cx="37776" cy="32357"/>
              </a:xfrm>
            </p:grpSpPr>
            <p:sp>
              <p:nvSpPr>
                <p:cNvPr id="6738" name="Google Shape;6738;p85"/>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5"/>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0" name="Google Shape;6740;p85"/>
              <p:cNvGrpSpPr/>
              <p:nvPr/>
            </p:nvGrpSpPr>
            <p:grpSpPr>
              <a:xfrm>
                <a:off x="5585758" y="3237425"/>
                <a:ext cx="37878" cy="32357"/>
                <a:chOff x="5585758" y="3237425"/>
                <a:chExt cx="37878" cy="32357"/>
              </a:xfrm>
            </p:grpSpPr>
            <p:sp>
              <p:nvSpPr>
                <p:cNvPr id="6741" name="Google Shape;6741;p85"/>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5"/>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85"/>
              <p:cNvGrpSpPr/>
              <p:nvPr/>
            </p:nvGrpSpPr>
            <p:grpSpPr>
              <a:xfrm>
                <a:off x="4874196" y="3291088"/>
                <a:ext cx="37878" cy="32451"/>
                <a:chOff x="4874196" y="3291088"/>
                <a:chExt cx="37878" cy="32451"/>
              </a:xfrm>
            </p:grpSpPr>
            <p:sp>
              <p:nvSpPr>
                <p:cNvPr id="6744" name="Google Shape;6744;p85"/>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5"/>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85"/>
              <p:cNvGrpSpPr/>
              <p:nvPr/>
            </p:nvGrpSpPr>
            <p:grpSpPr>
              <a:xfrm>
                <a:off x="5197770" y="3785466"/>
                <a:ext cx="37783" cy="32427"/>
                <a:chOff x="5197770" y="3785466"/>
                <a:chExt cx="37783" cy="32427"/>
              </a:xfrm>
            </p:grpSpPr>
            <p:sp>
              <p:nvSpPr>
                <p:cNvPr id="6747" name="Google Shape;6747;p85"/>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5"/>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85"/>
              <p:cNvGrpSpPr/>
              <p:nvPr/>
            </p:nvGrpSpPr>
            <p:grpSpPr>
              <a:xfrm>
                <a:off x="5177699" y="3492117"/>
                <a:ext cx="37776" cy="32357"/>
                <a:chOff x="5177699" y="3492117"/>
                <a:chExt cx="37776" cy="32357"/>
              </a:xfrm>
            </p:grpSpPr>
            <p:sp>
              <p:nvSpPr>
                <p:cNvPr id="6750" name="Google Shape;6750;p85"/>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5"/>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2" name="Google Shape;6752;p85"/>
              <p:cNvGrpSpPr/>
              <p:nvPr/>
            </p:nvGrpSpPr>
            <p:grpSpPr>
              <a:xfrm>
                <a:off x="5349431" y="3622346"/>
                <a:ext cx="37870" cy="32380"/>
                <a:chOff x="5349431" y="3622346"/>
                <a:chExt cx="37870" cy="32380"/>
              </a:xfrm>
            </p:grpSpPr>
            <p:sp>
              <p:nvSpPr>
                <p:cNvPr id="6753" name="Google Shape;6753;p85"/>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5"/>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85"/>
              <p:cNvGrpSpPr/>
              <p:nvPr/>
            </p:nvGrpSpPr>
            <p:grpSpPr>
              <a:xfrm>
                <a:off x="5068855" y="3563980"/>
                <a:ext cx="53954" cy="46223"/>
                <a:chOff x="5068855" y="3563980"/>
                <a:chExt cx="53954" cy="46223"/>
              </a:xfrm>
            </p:grpSpPr>
            <p:sp>
              <p:nvSpPr>
                <p:cNvPr id="6756" name="Google Shape;6756;p85"/>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5"/>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85"/>
              <p:cNvGrpSpPr/>
              <p:nvPr/>
            </p:nvGrpSpPr>
            <p:grpSpPr>
              <a:xfrm>
                <a:off x="5037654" y="3392507"/>
                <a:ext cx="37870" cy="32451"/>
                <a:chOff x="5037654" y="3392507"/>
                <a:chExt cx="37870" cy="32451"/>
              </a:xfrm>
            </p:grpSpPr>
            <p:sp>
              <p:nvSpPr>
                <p:cNvPr id="6759" name="Google Shape;6759;p85"/>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5"/>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85"/>
              <p:cNvGrpSpPr/>
              <p:nvPr/>
            </p:nvGrpSpPr>
            <p:grpSpPr>
              <a:xfrm>
                <a:off x="5456560" y="3368629"/>
                <a:ext cx="37870" cy="32451"/>
                <a:chOff x="5456560" y="3368629"/>
                <a:chExt cx="37870" cy="32451"/>
              </a:xfrm>
            </p:grpSpPr>
            <p:sp>
              <p:nvSpPr>
                <p:cNvPr id="6762" name="Google Shape;6762;p85"/>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5"/>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85"/>
              <p:cNvGrpSpPr/>
              <p:nvPr/>
            </p:nvGrpSpPr>
            <p:grpSpPr>
              <a:xfrm>
                <a:off x="4755749" y="3501516"/>
                <a:ext cx="46246" cy="39608"/>
                <a:chOff x="4755749" y="3501516"/>
                <a:chExt cx="46246" cy="39608"/>
              </a:xfrm>
            </p:grpSpPr>
            <p:sp>
              <p:nvSpPr>
                <p:cNvPr id="6765" name="Google Shape;6765;p85"/>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5"/>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85"/>
              <p:cNvGrpSpPr/>
              <p:nvPr/>
            </p:nvGrpSpPr>
            <p:grpSpPr>
              <a:xfrm>
                <a:off x="4681346" y="3485582"/>
                <a:ext cx="37783" cy="32427"/>
                <a:chOff x="4681346" y="3485582"/>
                <a:chExt cx="37783" cy="32427"/>
              </a:xfrm>
            </p:grpSpPr>
            <p:sp>
              <p:nvSpPr>
                <p:cNvPr id="6768" name="Google Shape;6768;p85"/>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5"/>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85"/>
              <p:cNvGrpSpPr/>
              <p:nvPr/>
            </p:nvGrpSpPr>
            <p:grpSpPr>
              <a:xfrm>
                <a:off x="4767067" y="3291088"/>
                <a:ext cx="37878" cy="32451"/>
                <a:chOff x="4767067" y="3291088"/>
                <a:chExt cx="37878" cy="32451"/>
              </a:xfrm>
            </p:grpSpPr>
            <p:sp>
              <p:nvSpPr>
                <p:cNvPr id="6771" name="Google Shape;6771;p85"/>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5"/>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85"/>
              <p:cNvGrpSpPr/>
              <p:nvPr/>
            </p:nvGrpSpPr>
            <p:grpSpPr>
              <a:xfrm>
                <a:off x="4687819" y="3405539"/>
                <a:ext cx="37776" cy="32451"/>
                <a:chOff x="4687819" y="3405539"/>
                <a:chExt cx="37776" cy="32451"/>
              </a:xfrm>
            </p:grpSpPr>
            <p:sp>
              <p:nvSpPr>
                <p:cNvPr id="6774" name="Google Shape;6774;p85"/>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5"/>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85"/>
              <p:cNvGrpSpPr/>
              <p:nvPr/>
            </p:nvGrpSpPr>
            <p:grpSpPr>
              <a:xfrm>
                <a:off x="4923101" y="3444809"/>
                <a:ext cx="52813" cy="45318"/>
                <a:chOff x="4923101" y="3444809"/>
                <a:chExt cx="52813" cy="45318"/>
              </a:xfrm>
            </p:grpSpPr>
            <p:sp>
              <p:nvSpPr>
                <p:cNvPr id="6777" name="Google Shape;6777;p85"/>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5"/>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85"/>
              <p:cNvGrpSpPr/>
              <p:nvPr/>
            </p:nvGrpSpPr>
            <p:grpSpPr>
              <a:xfrm>
                <a:off x="4846040" y="3654750"/>
                <a:ext cx="31405" cy="26993"/>
                <a:chOff x="4846040" y="3654750"/>
                <a:chExt cx="31405" cy="26993"/>
              </a:xfrm>
            </p:grpSpPr>
            <p:sp>
              <p:nvSpPr>
                <p:cNvPr id="6780" name="Google Shape;6780;p85"/>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5"/>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85"/>
              <p:cNvGrpSpPr/>
              <p:nvPr/>
            </p:nvGrpSpPr>
            <p:grpSpPr>
              <a:xfrm>
                <a:off x="4925673" y="3691700"/>
                <a:ext cx="40253" cy="34472"/>
                <a:chOff x="4925673" y="3691700"/>
                <a:chExt cx="40253" cy="34472"/>
              </a:xfrm>
            </p:grpSpPr>
            <p:sp>
              <p:nvSpPr>
                <p:cNvPr id="6783" name="Google Shape;6783;p85"/>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5"/>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85"/>
              <p:cNvGrpSpPr/>
              <p:nvPr/>
            </p:nvGrpSpPr>
            <p:grpSpPr>
              <a:xfrm>
                <a:off x="4894653" y="3740848"/>
                <a:ext cx="31405" cy="26906"/>
                <a:chOff x="4894653" y="3740848"/>
                <a:chExt cx="31405" cy="26906"/>
              </a:xfrm>
            </p:grpSpPr>
            <p:sp>
              <p:nvSpPr>
                <p:cNvPr id="6786" name="Google Shape;6786;p85"/>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5"/>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85"/>
              <p:cNvGrpSpPr/>
              <p:nvPr/>
            </p:nvGrpSpPr>
            <p:grpSpPr>
              <a:xfrm>
                <a:off x="4962300" y="3696348"/>
                <a:ext cx="38255" cy="32773"/>
                <a:chOff x="4962300" y="3696348"/>
                <a:chExt cx="38255" cy="32773"/>
              </a:xfrm>
            </p:grpSpPr>
            <p:sp>
              <p:nvSpPr>
                <p:cNvPr id="6789" name="Google Shape;6789;p85"/>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5"/>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85"/>
              <p:cNvGrpSpPr/>
              <p:nvPr/>
            </p:nvGrpSpPr>
            <p:grpSpPr>
              <a:xfrm>
                <a:off x="4980185" y="3743349"/>
                <a:ext cx="31499" cy="26969"/>
                <a:chOff x="4980185" y="3743349"/>
                <a:chExt cx="31499" cy="26969"/>
              </a:xfrm>
            </p:grpSpPr>
            <p:sp>
              <p:nvSpPr>
                <p:cNvPr id="6792" name="Google Shape;6792;p85"/>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5"/>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85"/>
              <p:cNvGrpSpPr/>
              <p:nvPr/>
            </p:nvGrpSpPr>
            <p:grpSpPr>
              <a:xfrm>
                <a:off x="5013768" y="3734312"/>
                <a:ext cx="31499" cy="26969"/>
                <a:chOff x="5013768" y="3734312"/>
                <a:chExt cx="31499" cy="26969"/>
              </a:xfrm>
            </p:grpSpPr>
            <p:sp>
              <p:nvSpPr>
                <p:cNvPr id="6795" name="Google Shape;6795;p85"/>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5"/>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85"/>
              <p:cNvGrpSpPr/>
              <p:nvPr/>
            </p:nvGrpSpPr>
            <p:grpSpPr>
              <a:xfrm>
                <a:off x="5036703" y="3764545"/>
                <a:ext cx="31499" cy="26898"/>
                <a:chOff x="5036703" y="3764545"/>
                <a:chExt cx="31499" cy="26898"/>
              </a:xfrm>
            </p:grpSpPr>
            <p:sp>
              <p:nvSpPr>
                <p:cNvPr id="6798" name="Google Shape;6798;p85"/>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5"/>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85"/>
              <p:cNvGrpSpPr/>
              <p:nvPr/>
            </p:nvGrpSpPr>
            <p:grpSpPr>
              <a:xfrm>
                <a:off x="4953546" y="3768352"/>
                <a:ext cx="31405" cy="26898"/>
                <a:chOff x="4953546" y="3768352"/>
                <a:chExt cx="31405" cy="26898"/>
              </a:xfrm>
            </p:grpSpPr>
            <p:sp>
              <p:nvSpPr>
                <p:cNvPr id="6801" name="Google Shape;6801;p85"/>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5"/>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85"/>
              <p:cNvGrpSpPr/>
              <p:nvPr/>
            </p:nvGrpSpPr>
            <p:grpSpPr>
              <a:xfrm>
                <a:off x="4964770" y="3814016"/>
                <a:ext cx="31499" cy="26993"/>
                <a:chOff x="4964770" y="3814016"/>
                <a:chExt cx="31499" cy="26993"/>
              </a:xfrm>
            </p:grpSpPr>
            <p:sp>
              <p:nvSpPr>
                <p:cNvPr id="6804" name="Google Shape;6804;p85"/>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5"/>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85"/>
              <p:cNvGrpSpPr/>
              <p:nvPr/>
            </p:nvGrpSpPr>
            <p:grpSpPr>
              <a:xfrm>
                <a:off x="4923290" y="3800504"/>
                <a:ext cx="31468" cy="26898"/>
                <a:chOff x="4923290" y="3800504"/>
                <a:chExt cx="31468" cy="26898"/>
              </a:xfrm>
            </p:grpSpPr>
            <p:sp>
              <p:nvSpPr>
                <p:cNvPr id="6807" name="Google Shape;6807;p85"/>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5"/>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85"/>
              <p:cNvGrpSpPr/>
              <p:nvPr/>
            </p:nvGrpSpPr>
            <p:grpSpPr>
              <a:xfrm>
                <a:off x="5108534" y="3650943"/>
                <a:ext cx="31405" cy="26993"/>
                <a:chOff x="5108534" y="3650943"/>
                <a:chExt cx="31405" cy="26993"/>
              </a:xfrm>
            </p:grpSpPr>
            <p:sp>
              <p:nvSpPr>
                <p:cNvPr id="6810" name="Google Shape;6810;p85"/>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5"/>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85"/>
              <p:cNvGrpSpPr/>
              <p:nvPr/>
            </p:nvGrpSpPr>
            <p:grpSpPr>
              <a:xfrm>
                <a:off x="5119380" y="3760739"/>
                <a:ext cx="31499" cy="26993"/>
                <a:chOff x="5119380" y="3760739"/>
                <a:chExt cx="31499" cy="26993"/>
              </a:xfrm>
            </p:grpSpPr>
            <p:sp>
              <p:nvSpPr>
                <p:cNvPr id="6813" name="Google Shape;6813;p85"/>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5"/>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5" name="Google Shape;6815;p85"/>
              <p:cNvGrpSpPr/>
              <p:nvPr/>
            </p:nvGrpSpPr>
            <p:grpSpPr>
              <a:xfrm>
                <a:off x="5119380" y="3788235"/>
                <a:ext cx="31499" cy="26993"/>
                <a:chOff x="5119380" y="3788235"/>
                <a:chExt cx="31499" cy="26993"/>
              </a:xfrm>
            </p:grpSpPr>
            <p:sp>
              <p:nvSpPr>
                <p:cNvPr id="6816" name="Google Shape;6816;p85"/>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5"/>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85"/>
              <p:cNvGrpSpPr/>
              <p:nvPr/>
            </p:nvGrpSpPr>
            <p:grpSpPr>
              <a:xfrm>
                <a:off x="5158005" y="3875284"/>
                <a:ext cx="31405" cy="27001"/>
                <a:chOff x="5158005" y="3875284"/>
                <a:chExt cx="31405" cy="27001"/>
              </a:xfrm>
            </p:grpSpPr>
            <p:sp>
              <p:nvSpPr>
                <p:cNvPr id="6819" name="Google Shape;6819;p85"/>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5"/>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85"/>
              <p:cNvGrpSpPr/>
              <p:nvPr/>
            </p:nvGrpSpPr>
            <p:grpSpPr>
              <a:xfrm>
                <a:off x="5233163" y="3764545"/>
                <a:ext cx="31499" cy="26898"/>
                <a:chOff x="5233163" y="3764545"/>
                <a:chExt cx="31499" cy="26898"/>
              </a:xfrm>
            </p:grpSpPr>
            <p:sp>
              <p:nvSpPr>
                <p:cNvPr id="6822" name="Google Shape;6822;p85"/>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5"/>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85"/>
              <p:cNvGrpSpPr/>
              <p:nvPr/>
            </p:nvGrpSpPr>
            <p:grpSpPr>
              <a:xfrm>
                <a:off x="5276168" y="3805545"/>
                <a:ext cx="31499" cy="26906"/>
                <a:chOff x="5276168" y="3805545"/>
                <a:chExt cx="31499" cy="26906"/>
              </a:xfrm>
            </p:grpSpPr>
            <p:sp>
              <p:nvSpPr>
                <p:cNvPr id="6825" name="Google Shape;6825;p85"/>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5"/>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85"/>
              <p:cNvGrpSpPr/>
              <p:nvPr/>
            </p:nvGrpSpPr>
            <p:grpSpPr>
              <a:xfrm>
                <a:off x="5294053" y="3851933"/>
                <a:ext cx="31405" cy="26945"/>
                <a:chOff x="5294053" y="3851933"/>
                <a:chExt cx="31405" cy="26945"/>
              </a:xfrm>
            </p:grpSpPr>
            <p:sp>
              <p:nvSpPr>
                <p:cNvPr id="6828" name="Google Shape;6828;p85"/>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5"/>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85"/>
              <p:cNvGrpSpPr/>
              <p:nvPr/>
            </p:nvGrpSpPr>
            <p:grpSpPr>
              <a:xfrm>
                <a:off x="5341723" y="3851902"/>
                <a:ext cx="31405" cy="26977"/>
                <a:chOff x="5341723" y="3851902"/>
                <a:chExt cx="31405" cy="26977"/>
              </a:xfrm>
            </p:grpSpPr>
            <p:sp>
              <p:nvSpPr>
                <p:cNvPr id="6831" name="Google Shape;6831;p85"/>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5"/>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85"/>
              <p:cNvGrpSpPr/>
              <p:nvPr/>
            </p:nvGrpSpPr>
            <p:grpSpPr>
              <a:xfrm>
                <a:off x="5054871" y="3507855"/>
                <a:ext cx="31405" cy="26993"/>
                <a:chOff x="5054871" y="3507855"/>
                <a:chExt cx="31405" cy="26993"/>
              </a:xfrm>
            </p:grpSpPr>
            <p:sp>
              <p:nvSpPr>
                <p:cNvPr id="6834" name="Google Shape;6834;p85"/>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5"/>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85"/>
              <p:cNvGrpSpPr/>
              <p:nvPr/>
            </p:nvGrpSpPr>
            <p:grpSpPr>
              <a:xfrm>
                <a:off x="4876579" y="3675325"/>
                <a:ext cx="31405" cy="26969"/>
                <a:chOff x="4876579" y="3675325"/>
                <a:chExt cx="31405" cy="26969"/>
              </a:xfrm>
            </p:grpSpPr>
            <p:sp>
              <p:nvSpPr>
                <p:cNvPr id="6837" name="Google Shape;6837;p85"/>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5"/>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85"/>
              <p:cNvGrpSpPr/>
              <p:nvPr/>
            </p:nvGrpSpPr>
            <p:grpSpPr>
              <a:xfrm>
                <a:off x="4842233" y="3688333"/>
                <a:ext cx="31405" cy="26993"/>
                <a:chOff x="4842233" y="3688333"/>
                <a:chExt cx="31405" cy="26993"/>
              </a:xfrm>
            </p:grpSpPr>
            <p:sp>
              <p:nvSpPr>
                <p:cNvPr id="6840" name="Google Shape;6840;p85"/>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5"/>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85"/>
              <p:cNvGrpSpPr/>
              <p:nvPr/>
            </p:nvGrpSpPr>
            <p:grpSpPr>
              <a:xfrm>
                <a:off x="5187876" y="3608032"/>
                <a:ext cx="31405" cy="27001"/>
                <a:chOff x="5187876" y="3608032"/>
                <a:chExt cx="31405" cy="27001"/>
              </a:xfrm>
            </p:grpSpPr>
            <p:sp>
              <p:nvSpPr>
                <p:cNvPr id="6843" name="Google Shape;6843;p85"/>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5"/>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5" name="Google Shape;6845;p85"/>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5"/>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7" name="Google Shape;6847;p85"/>
              <p:cNvGrpSpPr/>
              <p:nvPr/>
            </p:nvGrpSpPr>
            <p:grpSpPr>
              <a:xfrm>
                <a:off x="5269224" y="3304167"/>
                <a:ext cx="40253" cy="34402"/>
                <a:chOff x="5269224" y="3304167"/>
                <a:chExt cx="40253" cy="34402"/>
              </a:xfrm>
            </p:grpSpPr>
            <p:sp>
              <p:nvSpPr>
                <p:cNvPr id="6848" name="Google Shape;6848;p85"/>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5"/>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85"/>
              <p:cNvGrpSpPr/>
              <p:nvPr/>
            </p:nvGrpSpPr>
            <p:grpSpPr>
              <a:xfrm>
                <a:off x="5327354" y="3476615"/>
                <a:ext cx="49864" cy="42723"/>
                <a:chOff x="5327354" y="3476615"/>
                <a:chExt cx="49864" cy="42723"/>
              </a:xfrm>
            </p:grpSpPr>
            <p:sp>
              <p:nvSpPr>
                <p:cNvPr id="6851" name="Google Shape;6851;p85"/>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5"/>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3" name="Google Shape;6853;p85"/>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5"/>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5" name="Google Shape;6855;p85"/>
              <p:cNvGrpSpPr/>
              <p:nvPr/>
            </p:nvGrpSpPr>
            <p:grpSpPr>
              <a:xfrm>
                <a:off x="5341723" y="3775957"/>
                <a:ext cx="31405" cy="26898"/>
                <a:chOff x="5341723" y="3775957"/>
                <a:chExt cx="31405" cy="26898"/>
              </a:xfrm>
            </p:grpSpPr>
            <p:sp>
              <p:nvSpPr>
                <p:cNvPr id="6856" name="Google Shape;6856;p85"/>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5"/>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85"/>
              <p:cNvGrpSpPr/>
              <p:nvPr/>
            </p:nvGrpSpPr>
            <p:grpSpPr>
              <a:xfrm>
                <a:off x="5439053" y="3699274"/>
                <a:ext cx="31405" cy="26898"/>
                <a:chOff x="5439053" y="3699274"/>
                <a:chExt cx="31405" cy="26898"/>
              </a:xfrm>
            </p:grpSpPr>
            <p:sp>
              <p:nvSpPr>
                <p:cNvPr id="6859" name="Google Shape;6859;p85"/>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5"/>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85"/>
              <p:cNvGrpSpPr/>
              <p:nvPr/>
            </p:nvGrpSpPr>
            <p:grpSpPr>
              <a:xfrm>
                <a:off x="5412414" y="3622307"/>
                <a:ext cx="31499" cy="26993"/>
                <a:chOff x="5412414" y="3622307"/>
                <a:chExt cx="31499" cy="26993"/>
              </a:xfrm>
            </p:grpSpPr>
            <p:sp>
              <p:nvSpPr>
                <p:cNvPr id="6862" name="Google Shape;6862;p85"/>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5"/>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85"/>
              <p:cNvGrpSpPr/>
              <p:nvPr/>
            </p:nvGrpSpPr>
            <p:grpSpPr>
              <a:xfrm>
                <a:off x="5476254" y="3473949"/>
                <a:ext cx="26835" cy="26930"/>
                <a:chOff x="5476254" y="3473949"/>
                <a:chExt cx="26835" cy="26930"/>
              </a:xfrm>
            </p:grpSpPr>
            <p:sp>
              <p:nvSpPr>
                <p:cNvPr id="6865" name="Google Shape;6865;p85"/>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5"/>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85"/>
              <p:cNvGrpSpPr/>
              <p:nvPr/>
            </p:nvGrpSpPr>
            <p:grpSpPr>
              <a:xfrm>
                <a:off x="5564547" y="3481594"/>
                <a:ext cx="31397" cy="26898"/>
                <a:chOff x="5564547" y="3481594"/>
                <a:chExt cx="31397" cy="26898"/>
              </a:xfrm>
            </p:grpSpPr>
            <p:sp>
              <p:nvSpPr>
                <p:cNvPr id="6868" name="Google Shape;6868;p85"/>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5"/>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85"/>
              <p:cNvGrpSpPr/>
              <p:nvPr/>
            </p:nvGrpSpPr>
            <p:grpSpPr>
              <a:xfrm>
                <a:off x="5534101" y="3470174"/>
                <a:ext cx="31397" cy="26906"/>
                <a:chOff x="5534101" y="3470174"/>
                <a:chExt cx="31397" cy="26906"/>
              </a:xfrm>
            </p:grpSpPr>
            <p:sp>
              <p:nvSpPr>
                <p:cNvPr id="6871" name="Google Shape;6871;p85"/>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5"/>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85"/>
              <p:cNvGrpSpPr/>
              <p:nvPr/>
            </p:nvGrpSpPr>
            <p:grpSpPr>
              <a:xfrm>
                <a:off x="5610879" y="3314486"/>
                <a:ext cx="31499" cy="26938"/>
                <a:chOff x="5610879" y="3314486"/>
                <a:chExt cx="31499" cy="26938"/>
              </a:xfrm>
            </p:grpSpPr>
            <p:sp>
              <p:nvSpPr>
                <p:cNvPr id="6874" name="Google Shape;6874;p85"/>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5"/>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85"/>
              <p:cNvGrpSpPr/>
              <p:nvPr/>
            </p:nvGrpSpPr>
            <p:grpSpPr>
              <a:xfrm>
                <a:off x="4834525" y="3501382"/>
                <a:ext cx="31499" cy="26898"/>
                <a:chOff x="4834525" y="3501382"/>
                <a:chExt cx="31499" cy="26898"/>
              </a:xfrm>
            </p:grpSpPr>
            <p:sp>
              <p:nvSpPr>
                <p:cNvPr id="6877" name="Google Shape;6877;p85"/>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5"/>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85"/>
              <p:cNvGrpSpPr/>
              <p:nvPr/>
            </p:nvGrpSpPr>
            <p:grpSpPr>
              <a:xfrm>
                <a:off x="4898460" y="3580158"/>
                <a:ext cx="31405" cy="26898"/>
                <a:chOff x="4898460" y="3580158"/>
                <a:chExt cx="31405" cy="26898"/>
              </a:xfrm>
            </p:grpSpPr>
            <p:sp>
              <p:nvSpPr>
                <p:cNvPr id="6880" name="Google Shape;6880;p85"/>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5"/>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85"/>
              <p:cNvGrpSpPr/>
              <p:nvPr/>
            </p:nvGrpSpPr>
            <p:grpSpPr>
              <a:xfrm>
                <a:off x="4882667" y="3608032"/>
                <a:ext cx="31499" cy="27001"/>
                <a:chOff x="4882667" y="3608032"/>
                <a:chExt cx="31499" cy="27001"/>
              </a:xfrm>
            </p:grpSpPr>
            <p:sp>
              <p:nvSpPr>
                <p:cNvPr id="6883" name="Google Shape;6883;p85"/>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5"/>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85"/>
              <p:cNvGrpSpPr/>
              <p:nvPr/>
            </p:nvGrpSpPr>
            <p:grpSpPr>
              <a:xfrm>
                <a:off x="4843373" y="3631407"/>
                <a:ext cx="16273" cy="16186"/>
                <a:chOff x="4843373" y="3631407"/>
                <a:chExt cx="16273" cy="16186"/>
              </a:xfrm>
            </p:grpSpPr>
            <p:sp>
              <p:nvSpPr>
                <p:cNvPr id="6886" name="Google Shape;6886;p85"/>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5"/>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85"/>
              <p:cNvGrpSpPr/>
              <p:nvPr/>
            </p:nvGrpSpPr>
            <p:grpSpPr>
              <a:xfrm>
                <a:off x="4727773" y="3591578"/>
                <a:ext cx="31499" cy="26898"/>
                <a:chOff x="4727773" y="3591578"/>
                <a:chExt cx="31499" cy="26898"/>
              </a:xfrm>
            </p:grpSpPr>
            <p:sp>
              <p:nvSpPr>
                <p:cNvPr id="6889" name="Google Shape;6889;p85"/>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5"/>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1" name="Google Shape;6891;p85"/>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5"/>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3" name="Google Shape;6893;p85"/>
              <p:cNvGrpSpPr/>
              <p:nvPr/>
            </p:nvGrpSpPr>
            <p:grpSpPr>
              <a:xfrm>
                <a:off x="4609421" y="3577398"/>
                <a:ext cx="31499" cy="27001"/>
                <a:chOff x="4609421" y="3577398"/>
                <a:chExt cx="31499" cy="27001"/>
              </a:xfrm>
            </p:grpSpPr>
            <p:sp>
              <p:nvSpPr>
                <p:cNvPr id="6894" name="Google Shape;6894;p85"/>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5"/>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85"/>
              <p:cNvGrpSpPr/>
              <p:nvPr/>
            </p:nvGrpSpPr>
            <p:grpSpPr>
              <a:xfrm>
                <a:off x="4649289" y="3577398"/>
                <a:ext cx="31499" cy="27001"/>
                <a:chOff x="4649289" y="3577398"/>
                <a:chExt cx="31499" cy="27001"/>
              </a:xfrm>
            </p:grpSpPr>
            <p:sp>
              <p:nvSpPr>
                <p:cNvPr id="6897" name="Google Shape;6897;p85"/>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5"/>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85"/>
              <p:cNvGrpSpPr/>
              <p:nvPr/>
            </p:nvGrpSpPr>
            <p:grpSpPr>
              <a:xfrm>
                <a:off x="4605614" y="3639523"/>
                <a:ext cx="31499" cy="26906"/>
                <a:chOff x="4605614" y="3639523"/>
                <a:chExt cx="31499" cy="26906"/>
              </a:xfrm>
            </p:grpSpPr>
            <p:sp>
              <p:nvSpPr>
                <p:cNvPr id="6900" name="Google Shape;6900;p85"/>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5"/>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85"/>
              <p:cNvGrpSpPr/>
              <p:nvPr/>
            </p:nvGrpSpPr>
            <p:grpSpPr>
              <a:xfrm>
                <a:off x="4785149" y="3618846"/>
                <a:ext cx="26930" cy="26843"/>
                <a:chOff x="4785149" y="3618846"/>
                <a:chExt cx="26930" cy="26843"/>
              </a:xfrm>
            </p:grpSpPr>
            <p:sp>
              <p:nvSpPr>
                <p:cNvPr id="6903" name="Google Shape;6903;p85"/>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5"/>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85"/>
              <p:cNvGrpSpPr/>
              <p:nvPr/>
            </p:nvGrpSpPr>
            <p:grpSpPr>
              <a:xfrm>
                <a:off x="4810167" y="3601567"/>
                <a:ext cx="31405" cy="26898"/>
                <a:chOff x="4810167" y="3601567"/>
                <a:chExt cx="31405" cy="26898"/>
              </a:xfrm>
            </p:grpSpPr>
            <p:sp>
              <p:nvSpPr>
                <p:cNvPr id="6906" name="Google Shape;6906;p85"/>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5"/>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85"/>
              <p:cNvGrpSpPr/>
              <p:nvPr/>
            </p:nvGrpSpPr>
            <p:grpSpPr>
              <a:xfrm>
                <a:off x="4831002" y="3373230"/>
                <a:ext cx="31405" cy="26898"/>
                <a:chOff x="4831002" y="3373230"/>
                <a:chExt cx="31405" cy="26898"/>
              </a:xfrm>
            </p:grpSpPr>
            <p:sp>
              <p:nvSpPr>
                <p:cNvPr id="6909" name="Google Shape;6909;p85"/>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5"/>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85"/>
              <p:cNvGrpSpPr/>
              <p:nvPr/>
            </p:nvGrpSpPr>
            <p:grpSpPr>
              <a:xfrm>
                <a:off x="4719311" y="3355054"/>
                <a:ext cx="31499" cy="27001"/>
                <a:chOff x="4719311" y="3355054"/>
                <a:chExt cx="31499" cy="27001"/>
              </a:xfrm>
            </p:grpSpPr>
            <p:sp>
              <p:nvSpPr>
                <p:cNvPr id="6912" name="Google Shape;6912;p85"/>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5"/>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85"/>
              <p:cNvGrpSpPr/>
              <p:nvPr/>
            </p:nvGrpSpPr>
            <p:grpSpPr>
              <a:xfrm>
                <a:off x="4798755" y="3450260"/>
                <a:ext cx="26930" cy="26930"/>
                <a:chOff x="4798755" y="3450260"/>
                <a:chExt cx="26930" cy="26930"/>
              </a:xfrm>
            </p:grpSpPr>
            <p:sp>
              <p:nvSpPr>
                <p:cNvPr id="6915" name="Google Shape;6915;p85"/>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5"/>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85"/>
              <p:cNvGrpSpPr/>
              <p:nvPr/>
            </p:nvGrpSpPr>
            <p:grpSpPr>
              <a:xfrm>
                <a:off x="4645576" y="3467555"/>
                <a:ext cx="31405" cy="26953"/>
                <a:chOff x="4645576" y="3467555"/>
                <a:chExt cx="31405" cy="26953"/>
              </a:xfrm>
            </p:grpSpPr>
            <p:sp>
              <p:nvSpPr>
                <p:cNvPr id="6918" name="Google Shape;6918;p85"/>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5"/>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85"/>
              <p:cNvGrpSpPr/>
              <p:nvPr/>
            </p:nvGrpSpPr>
            <p:grpSpPr>
              <a:xfrm>
                <a:off x="4687631" y="3583965"/>
                <a:ext cx="31499" cy="26898"/>
                <a:chOff x="4687631" y="3583965"/>
                <a:chExt cx="31499" cy="26898"/>
              </a:xfrm>
            </p:grpSpPr>
            <p:sp>
              <p:nvSpPr>
                <p:cNvPr id="6921" name="Google Shape;6921;p85"/>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5"/>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85"/>
              <p:cNvGrpSpPr/>
              <p:nvPr/>
            </p:nvGrpSpPr>
            <p:grpSpPr>
              <a:xfrm>
                <a:off x="4719311" y="3471314"/>
                <a:ext cx="31499" cy="27001"/>
                <a:chOff x="4719311" y="3471314"/>
                <a:chExt cx="31499" cy="27001"/>
              </a:xfrm>
            </p:grpSpPr>
            <p:sp>
              <p:nvSpPr>
                <p:cNvPr id="6924" name="Google Shape;6924;p85"/>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5"/>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85"/>
              <p:cNvGrpSpPr/>
              <p:nvPr/>
            </p:nvGrpSpPr>
            <p:grpSpPr>
              <a:xfrm>
                <a:off x="4719311" y="3434404"/>
                <a:ext cx="31499" cy="26898"/>
                <a:chOff x="4719311" y="3434404"/>
                <a:chExt cx="31499" cy="26898"/>
              </a:xfrm>
            </p:grpSpPr>
            <p:sp>
              <p:nvSpPr>
                <p:cNvPr id="6927" name="Google Shape;6927;p85"/>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5"/>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85"/>
              <p:cNvGrpSpPr/>
              <p:nvPr/>
            </p:nvGrpSpPr>
            <p:grpSpPr>
              <a:xfrm>
                <a:off x="4768876" y="3401772"/>
                <a:ext cx="31499" cy="26898"/>
                <a:chOff x="4768876" y="3401772"/>
                <a:chExt cx="31499" cy="26898"/>
              </a:xfrm>
            </p:grpSpPr>
            <p:sp>
              <p:nvSpPr>
                <p:cNvPr id="6930" name="Google Shape;6930;p85"/>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5"/>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85"/>
              <p:cNvGrpSpPr/>
              <p:nvPr/>
            </p:nvGrpSpPr>
            <p:grpSpPr>
              <a:xfrm>
                <a:off x="4762214" y="3471377"/>
                <a:ext cx="26938" cy="26938"/>
                <a:chOff x="4762214" y="3471377"/>
                <a:chExt cx="26938" cy="26938"/>
              </a:xfrm>
            </p:grpSpPr>
            <p:sp>
              <p:nvSpPr>
                <p:cNvPr id="6933" name="Google Shape;6933;p85"/>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5"/>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85"/>
              <p:cNvGrpSpPr/>
              <p:nvPr/>
            </p:nvGrpSpPr>
            <p:grpSpPr>
              <a:xfrm>
                <a:off x="4790473" y="3344782"/>
                <a:ext cx="31405" cy="26898"/>
                <a:chOff x="4790473" y="3344782"/>
                <a:chExt cx="31405" cy="26898"/>
              </a:xfrm>
            </p:grpSpPr>
            <p:sp>
              <p:nvSpPr>
                <p:cNvPr id="6936" name="Google Shape;6936;p85"/>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5"/>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85"/>
              <p:cNvGrpSpPr/>
              <p:nvPr/>
            </p:nvGrpSpPr>
            <p:grpSpPr>
              <a:xfrm>
                <a:off x="4823774" y="3950733"/>
                <a:ext cx="37398" cy="32034"/>
                <a:chOff x="4823774" y="3950733"/>
                <a:chExt cx="37398" cy="32034"/>
              </a:xfrm>
            </p:grpSpPr>
            <p:sp>
              <p:nvSpPr>
                <p:cNvPr id="6939" name="Google Shape;6939;p85"/>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5"/>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85"/>
              <p:cNvGrpSpPr/>
              <p:nvPr/>
            </p:nvGrpSpPr>
            <p:grpSpPr>
              <a:xfrm>
                <a:off x="4823396" y="4110566"/>
                <a:ext cx="31405" cy="26906"/>
                <a:chOff x="4823396" y="4110566"/>
                <a:chExt cx="31405" cy="26906"/>
              </a:xfrm>
            </p:grpSpPr>
            <p:sp>
              <p:nvSpPr>
                <p:cNvPr id="6942" name="Google Shape;6942;p85"/>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5"/>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85"/>
              <p:cNvGrpSpPr/>
              <p:nvPr/>
            </p:nvGrpSpPr>
            <p:grpSpPr>
              <a:xfrm>
                <a:off x="4838332" y="3821150"/>
                <a:ext cx="31499" cy="26898"/>
                <a:chOff x="4838332" y="3821150"/>
                <a:chExt cx="31499" cy="26898"/>
              </a:xfrm>
            </p:grpSpPr>
            <p:sp>
              <p:nvSpPr>
                <p:cNvPr id="6945" name="Google Shape;6945;p85"/>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5"/>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85"/>
              <p:cNvGrpSpPr/>
              <p:nvPr/>
            </p:nvGrpSpPr>
            <p:grpSpPr>
              <a:xfrm>
                <a:off x="4661275" y="3815007"/>
                <a:ext cx="36824" cy="31523"/>
                <a:chOff x="4661275" y="3815007"/>
                <a:chExt cx="36824" cy="31523"/>
              </a:xfrm>
            </p:grpSpPr>
            <p:sp>
              <p:nvSpPr>
                <p:cNvPr id="6948" name="Google Shape;6948;p85"/>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5"/>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85"/>
              <p:cNvGrpSpPr/>
              <p:nvPr/>
            </p:nvGrpSpPr>
            <p:grpSpPr>
              <a:xfrm>
                <a:off x="4558998" y="3851037"/>
                <a:ext cx="33591" cy="28699"/>
                <a:chOff x="4558998" y="3851037"/>
                <a:chExt cx="33591" cy="28699"/>
              </a:xfrm>
            </p:grpSpPr>
            <p:sp>
              <p:nvSpPr>
                <p:cNvPr id="6951" name="Google Shape;6951;p85"/>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5"/>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85"/>
              <p:cNvGrpSpPr/>
              <p:nvPr/>
            </p:nvGrpSpPr>
            <p:grpSpPr>
              <a:xfrm>
                <a:off x="4696762" y="3638587"/>
                <a:ext cx="33591" cy="28794"/>
                <a:chOff x="4696762" y="3638587"/>
                <a:chExt cx="33591" cy="28794"/>
              </a:xfrm>
            </p:grpSpPr>
            <p:sp>
              <p:nvSpPr>
                <p:cNvPr id="6954" name="Google Shape;6954;p85"/>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5"/>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85"/>
              <p:cNvGrpSpPr/>
              <p:nvPr/>
            </p:nvGrpSpPr>
            <p:grpSpPr>
              <a:xfrm>
                <a:off x="4929479" y="3939140"/>
                <a:ext cx="33497" cy="28692"/>
                <a:chOff x="4929479" y="3939140"/>
                <a:chExt cx="33497" cy="28692"/>
              </a:xfrm>
            </p:grpSpPr>
            <p:sp>
              <p:nvSpPr>
                <p:cNvPr id="6957" name="Google Shape;6957;p85"/>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5"/>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85"/>
              <p:cNvGrpSpPr/>
              <p:nvPr/>
            </p:nvGrpSpPr>
            <p:grpSpPr>
              <a:xfrm>
                <a:off x="4907119" y="3986039"/>
                <a:ext cx="33497" cy="28699"/>
                <a:chOff x="4907119" y="3986039"/>
                <a:chExt cx="33497" cy="28699"/>
              </a:xfrm>
            </p:grpSpPr>
            <p:sp>
              <p:nvSpPr>
                <p:cNvPr id="6960" name="Google Shape;6960;p85"/>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5"/>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2" name="Google Shape;6962;p85"/>
              <p:cNvGrpSpPr/>
              <p:nvPr/>
            </p:nvGrpSpPr>
            <p:grpSpPr>
              <a:xfrm>
                <a:off x="4911783" y="4048102"/>
                <a:ext cx="33591" cy="28762"/>
                <a:chOff x="4911783" y="4048102"/>
                <a:chExt cx="33591" cy="28762"/>
              </a:xfrm>
            </p:grpSpPr>
            <p:sp>
              <p:nvSpPr>
                <p:cNvPr id="6963" name="Google Shape;6963;p85"/>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5"/>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5" name="Google Shape;6965;p85"/>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5"/>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7" name="Google Shape;6967;p85"/>
              <p:cNvGrpSpPr/>
              <p:nvPr/>
            </p:nvGrpSpPr>
            <p:grpSpPr>
              <a:xfrm>
                <a:off x="4762623" y="3837847"/>
                <a:ext cx="42416" cy="36273"/>
                <a:chOff x="4762623" y="3837847"/>
                <a:chExt cx="42416" cy="36273"/>
              </a:xfrm>
            </p:grpSpPr>
            <p:sp>
              <p:nvSpPr>
                <p:cNvPr id="6968" name="Google Shape;6968;p85"/>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5"/>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85"/>
              <p:cNvGrpSpPr/>
              <p:nvPr/>
            </p:nvGrpSpPr>
            <p:grpSpPr>
              <a:xfrm>
                <a:off x="4746044" y="4104966"/>
                <a:ext cx="33497" cy="28699"/>
                <a:chOff x="4746044" y="4104966"/>
                <a:chExt cx="33497" cy="28699"/>
              </a:xfrm>
            </p:grpSpPr>
            <p:sp>
              <p:nvSpPr>
                <p:cNvPr id="6971" name="Google Shape;6971;p85"/>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5"/>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85"/>
              <p:cNvGrpSpPr/>
              <p:nvPr/>
            </p:nvGrpSpPr>
            <p:grpSpPr>
              <a:xfrm>
                <a:off x="4859646" y="4162554"/>
                <a:ext cx="33591" cy="28762"/>
                <a:chOff x="4859646" y="4162554"/>
                <a:chExt cx="33591" cy="28762"/>
              </a:xfrm>
            </p:grpSpPr>
            <p:sp>
              <p:nvSpPr>
                <p:cNvPr id="6974" name="Google Shape;6974;p85"/>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5"/>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76" name="Google Shape;6976;p85"/>
            <p:cNvGrpSpPr/>
            <p:nvPr/>
          </p:nvGrpSpPr>
          <p:grpSpPr>
            <a:xfrm>
              <a:off x="3597785" y="3274438"/>
              <a:ext cx="855610" cy="1122100"/>
              <a:chOff x="3597785" y="3274438"/>
              <a:chExt cx="855610" cy="1122100"/>
            </a:xfrm>
          </p:grpSpPr>
          <p:grpSp>
            <p:nvGrpSpPr>
              <p:cNvPr id="6977" name="Google Shape;6977;p85"/>
              <p:cNvGrpSpPr/>
              <p:nvPr/>
            </p:nvGrpSpPr>
            <p:grpSpPr>
              <a:xfrm>
                <a:off x="3617857" y="3284717"/>
                <a:ext cx="826785" cy="1099165"/>
                <a:chOff x="3617857" y="3284717"/>
                <a:chExt cx="826785" cy="1099165"/>
              </a:xfrm>
            </p:grpSpPr>
            <p:sp>
              <p:nvSpPr>
                <p:cNvPr id="6978" name="Google Shape;6978;p85"/>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5"/>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5"/>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5"/>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5"/>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5"/>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5"/>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5"/>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5"/>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5"/>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5"/>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5"/>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5"/>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5"/>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5"/>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5"/>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5"/>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5"/>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5"/>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5"/>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5"/>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5"/>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5"/>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5"/>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5"/>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5"/>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5"/>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5"/>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5"/>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5"/>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5"/>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5"/>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5"/>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5"/>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5"/>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5"/>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5"/>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5"/>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5"/>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5"/>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5"/>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5"/>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5"/>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5"/>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5"/>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5"/>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5"/>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5"/>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5"/>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5"/>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5"/>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5"/>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5"/>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5"/>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5"/>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5"/>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85"/>
              <p:cNvGrpSpPr/>
              <p:nvPr/>
            </p:nvGrpSpPr>
            <p:grpSpPr>
              <a:xfrm>
                <a:off x="4180904" y="4251758"/>
                <a:ext cx="37783" cy="32420"/>
                <a:chOff x="4180904" y="4251758"/>
                <a:chExt cx="37783" cy="32420"/>
              </a:xfrm>
            </p:grpSpPr>
            <p:sp>
              <p:nvSpPr>
                <p:cNvPr id="7035" name="Google Shape;7035;p85"/>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5"/>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85"/>
              <p:cNvGrpSpPr/>
              <p:nvPr/>
            </p:nvGrpSpPr>
            <p:grpSpPr>
              <a:xfrm>
                <a:off x="4201644" y="4081324"/>
                <a:ext cx="37783" cy="32364"/>
                <a:chOff x="4201644" y="4081324"/>
                <a:chExt cx="37783" cy="32364"/>
              </a:xfrm>
            </p:grpSpPr>
            <p:sp>
              <p:nvSpPr>
                <p:cNvPr id="7038" name="Google Shape;7038;p85"/>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5"/>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85"/>
              <p:cNvGrpSpPr/>
              <p:nvPr/>
            </p:nvGrpSpPr>
            <p:grpSpPr>
              <a:xfrm>
                <a:off x="4284416" y="3887428"/>
                <a:ext cx="37783" cy="32451"/>
                <a:chOff x="4284416" y="3887428"/>
                <a:chExt cx="37783" cy="32451"/>
              </a:xfrm>
            </p:grpSpPr>
            <p:sp>
              <p:nvSpPr>
                <p:cNvPr id="7041" name="Google Shape;7041;p85"/>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5"/>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85"/>
              <p:cNvGrpSpPr/>
              <p:nvPr/>
            </p:nvGrpSpPr>
            <p:grpSpPr>
              <a:xfrm>
                <a:off x="4223721" y="3860404"/>
                <a:ext cx="37870" cy="32364"/>
                <a:chOff x="4223721" y="3860404"/>
                <a:chExt cx="37870" cy="32364"/>
              </a:xfrm>
            </p:grpSpPr>
            <p:sp>
              <p:nvSpPr>
                <p:cNvPr id="7044" name="Google Shape;7044;p85"/>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5"/>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85"/>
              <p:cNvGrpSpPr/>
              <p:nvPr/>
            </p:nvGrpSpPr>
            <p:grpSpPr>
              <a:xfrm>
                <a:off x="4104889" y="3699242"/>
                <a:ext cx="37776" cy="32357"/>
                <a:chOff x="4104889" y="3699242"/>
                <a:chExt cx="37776" cy="32357"/>
              </a:xfrm>
            </p:grpSpPr>
            <p:sp>
              <p:nvSpPr>
                <p:cNvPr id="7047" name="Google Shape;7047;p85"/>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5"/>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85"/>
              <p:cNvGrpSpPr/>
              <p:nvPr/>
            </p:nvGrpSpPr>
            <p:grpSpPr>
              <a:xfrm>
                <a:off x="4143608" y="3475121"/>
                <a:ext cx="37878" cy="32420"/>
                <a:chOff x="4143608" y="3475121"/>
                <a:chExt cx="37878" cy="32420"/>
              </a:xfrm>
            </p:grpSpPr>
            <p:sp>
              <p:nvSpPr>
                <p:cNvPr id="7050" name="Google Shape;7050;p85"/>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5"/>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85"/>
              <p:cNvGrpSpPr/>
              <p:nvPr/>
            </p:nvGrpSpPr>
            <p:grpSpPr>
              <a:xfrm>
                <a:off x="4217248" y="3570893"/>
                <a:ext cx="37776" cy="32364"/>
                <a:chOff x="4217248" y="3570893"/>
                <a:chExt cx="37776" cy="32364"/>
              </a:xfrm>
            </p:grpSpPr>
            <p:sp>
              <p:nvSpPr>
                <p:cNvPr id="7053" name="Google Shape;7053;p85"/>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5"/>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85"/>
              <p:cNvGrpSpPr/>
              <p:nvPr/>
            </p:nvGrpSpPr>
            <p:grpSpPr>
              <a:xfrm>
                <a:off x="4255307" y="3431612"/>
                <a:ext cx="37776" cy="32451"/>
                <a:chOff x="4255307" y="3431612"/>
                <a:chExt cx="37776" cy="32451"/>
              </a:xfrm>
            </p:grpSpPr>
            <p:sp>
              <p:nvSpPr>
                <p:cNvPr id="7056" name="Google Shape;7056;p85"/>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5"/>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85"/>
              <p:cNvGrpSpPr/>
              <p:nvPr/>
            </p:nvGrpSpPr>
            <p:grpSpPr>
              <a:xfrm>
                <a:off x="3853052" y="3577398"/>
                <a:ext cx="37776" cy="32420"/>
                <a:chOff x="3853052" y="3577398"/>
                <a:chExt cx="37776" cy="32420"/>
              </a:xfrm>
            </p:grpSpPr>
            <p:sp>
              <p:nvSpPr>
                <p:cNvPr id="7059" name="Google Shape;7059;p85"/>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5"/>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85"/>
              <p:cNvGrpSpPr/>
              <p:nvPr/>
            </p:nvGrpSpPr>
            <p:grpSpPr>
              <a:xfrm>
                <a:off x="4039908" y="3412107"/>
                <a:ext cx="37776" cy="32357"/>
                <a:chOff x="4039908" y="3412107"/>
                <a:chExt cx="37776" cy="32357"/>
              </a:xfrm>
            </p:grpSpPr>
            <p:sp>
              <p:nvSpPr>
                <p:cNvPr id="7062" name="Google Shape;7062;p85"/>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5"/>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85"/>
              <p:cNvGrpSpPr/>
              <p:nvPr/>
            </p:nvGrpSpPr>
            <p:grpSpPr>
              <a:xfrm>
                <a:off x="4017360" y="3342061"/>
                <a:ext cx="37870" cy="32380"/>
                <a:chOff x="4017360" y="3342061"/>
                <a:chExt cx="37870" cy="32380"/>
              </a:xfrm>
            </p:grpSpPr>
            <p:sp>
              <p:nvSpPr>
                <p:cNvPr id="7065" name="Google Shape;7065;p85"/>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5"/>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7" name="Google Shape;7067;p85"/>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5"/>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9" name="Google Shape;7069;p85"/>
              <p:cNvGrpSpPr/>
              <p:nvPr/>
            </p:nvGrpSpPr>
            <p:grpSpPr>
              <a:xfrm>
                <a:off x="3750870" y="3418650"/>
                <a:ext cx="37776" cy="32380"/>
                <a:chOff x="3750870" y="3418650"/>
                <a:chExt cx="37776" cy="32380"/>
              </a:xfrm>
            </p:grpSpPr>
            <p:sp>
              <p:nvSpPr>
                <p:cNvPr id="7070" name="Google Shape;7070;p85"/>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5"/>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85"/>
              <p:cNvGrpSpPr/>
              <p:nvPr/>
            </p:nvGrpSpPr>
            <p:grpSpPr>
              <a:xfrm>
                <a:off x="3632509" y="3274438"/>
                <a:ext cx="37783" cy="32357"/>
                <a:chOff x="3632509" y="3274438"/>
                <a:chExt cx="37783" cy="32357"/>
              </a:xfrm>
            </p:grpSpPr>
            <p:sp>
              <p:nvSpPr>
                <p:cNvPr id="7073" name="Google Shape;7073;p85"/>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5"/>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85"/>
              <p:cNvGrpSpPr/>
              <p:nvPr/>
            </p:nvGrpSpPr>
            <p:grpSpPr>
              <a:xfrm>
                <a:off x="3906424" y="3297561"/>
                <a:ext cx="37776" cy="32451"/>
                <a:chOff x="3906424" y="3297561"/>
                <a:chExt cx="37776" cy="32451"/>
              </a:xfrm>
            </p:grpSpPr>
            <p:sp>
              <p:nvSpPr>
                <p:cNvPr id="7076" name="Google Shape;7076;p85"/>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5"/>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85"/>
              <p:cNvGrpSpPr/>
              <p:nvPr/>
            </p:nvGrpSpPr>
            <p:grpSpPr>
              <a:xfrm>
                <a:off x="3866084" y="3412107"/>
                <a:ext cx="37776" cy="32357"/>
                <a:chOff x="3866084" y="3412107"/>
                <a:chExt cx="37776" cy="32357"/>
              </a:xfrm>
            </p:grpSpPr>
            <p:sp>
              <p:nvSpPr>
                <p:cNvPr id="7079" name="Google Shape;7079;p85"/>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5"/>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85"/>
              <p:cNvGrpSpPr/>
              <p:nvPr/>
            </p:nvGrpSpPr>
            <p:grpSpPr>
              <a:xfrm>
                <a:off x="4023919" y="3766409"/>
                <a:ext cx="37783" cy="32357"/>
                <a:chOff x="4023919" y="3766409"/>
                <a:chExt cx="37783" cy="32357"/>
              </a:xfrm>
            </p:grpSpPr>
            <p:sp>
              <p:nvSpPr>
                <p:cNvPr id="7082" name="Google Shape;7082;p85"/>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5"/>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85"/>
              <p:cNvGrpSpPr/>
              <p:nvPr/>
            </p:nvGrpSpPr>
            <p:grpSpPr>
              <a:xfrm>
                <a:off x="3973882" y="3779449"/>
                <a:ext cx="37776" cy="32357"/>
                <a:chOff x="3973882" y="3779449"/>
                <a:chExt cx="37776" cy="32357"/>
              </a:xfrm>
            </p:grpSpPr>
            <p:sp>
              <p:nvSpPr>
                <p:cNvPr id="7085" name="Google Shape;7085;p85"/>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5"/>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85"/>
              <p:cNvGrpSpPr/>
              <p:nvPr/>
            </p:nvGrpSpPr>
            <p:grpSpPr>
              <a:xfrm>
                <a:off x="4073398" y="3838028"/>
                <a:ext cx="37776" cy="32380"/>
                <a:chOff x="4073398" y="3838028"/>
                <a:chExt cx="37776" cy="32380"/>
              </a:xfrm>
            </p:grpSpPr>
            <p:sp>
              <p:nvSpPr>
                <p:cNvPr id="7088" name="Google Shape;7088;p85"/>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5"/>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85"/>
              <p:cNvGrpSpPr/>
              <p:nvPr/>
            </p:nvGrpSpPr>
            <p:grpSpPr>
              <a:xfrm>
                <a:off x="4342672" y="4144496"/>
                <a:ext cx="37752" cy="32364"/>
                <a:chOff x="4342672" y="4144496"/>
                <a:chExt cx="37752" cy="32364"/>
              </a:xfrm>
            </p:grpSpPr>
            <p:sp>
              <p:nvSpPr>
                <p:cNvPr id="7091" name="Google Shape;7091;p85"/>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5"/>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85"/>
              <p:cNvGrpSpPr/>
              <p:nvPr/>
            </p:nvGrpSpPr>
            <p:grpSpPr>
              <a:xfrm>
                <a:off x="4406386" y="4056872"/>
                <a:ext cx="37783" cy="32364"/>
                <a:chOff x="4406386" y="4056872"/>
                <a:chExt cx="37783" cy="32364"/>
              </a:xfrm>
            </p:grpSpPr>
            <p:sp>
              <p:nvSpPr>
                <p:cNvPr id="7094" name="Google Shape;7094;p85"/>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5"/>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85"/>
              <p:cNvGrpSpPr/>
              <p:nvPr/>
            </p:nvGrpSpPr>
            <p:grpSpPr>
              <a:xfrm>
                <a:off x="4284416" y="4245254"/>
                <a:ext cx="37783" cy="32357"/>
                <a:chOff x="4284416" y="4245254"/>
                <a:chExt cx="37783" cy="32357"/>
              </a:xfrm>
            </p:grpSpPr>
            <p:sp>
              <p:nvSpPr>
                <p:cNvPr id="7097" name="Google Shape;7097;p85"/>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5"/>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85"/>
              <p:cNvGrpSpPr/>
              <p:nvPr/>
            </p:nvGrpSpPr>
            <p:grpSpPr>
              <a:xfrm>
                <a:off x="4219057" y="4331258"/>
                <a:ext cx="37776" cy="32364"/>
                <a:chOff x="4219057" y="4331258"/>
                <a:chExt cx="37776" cy="32364"/>
              </a:xfrm>
            </p:grpSpPr>
            <p:sp>
              <p:nvSpPr>
                <p:cNvPr id="7100" name="Google Shape;7100;p85"/>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5"/>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85"/>
              <p:cNvGrpSpPr/>
              <p:nvPr/>
            </p:nvGrpSpPr>
            <p:grpSpPr>
              <a:xfrm>
                <a:off x="4204122" y="4141688"/>
                <a:ext cx="33497" cy="28699"/>
                <a:chOff x="4204122" y="4141688"/>
                <a:chExt cx="33497" cy="28699"/>
              </a:xfrm>
            </p:grpSpPr>
            <p:sp>
              <p:nvSpPr>
                <p:cNvPr id="7103" name="Google Shape;7103;p85"/>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5"/>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85"/>
              <p:cNvGrpSpPr/>
              <p:nvPr/>
            </p:nvGrpSpPr>
            <p:grpSpPr>
              <a:xfrm>
                <a:off x="4301546" y="4003869"/>
                <a:ext cx="38916" cy="33324"/>
                <a:chOff x="4301546" y="4003869"/>
                <a:chExt cx="38916" cy="33324"/>
              </a:xfrm>
            </p:grpSpPr>
            <p:sp>
              <p:nvSpPr>
                <p:cNvPr id="7106" name="Google Shape;7106;p85"/>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5"/>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85"/>
              <p:cNvGrpSpPr/>
              <p:nvPr/>
            </p:nvGrpSpPr>
            <p:grpSpPr>
              <a:xfrm>
                <a:off x="4210681" y="3924669"/>
                <a:ext cx="36549" cy="31366"/>
                <a:chOff x="4210681" y="3924669"/>
                <a:chExt cx="36549" cy="31366"/>
              </a:xfrm>
            </p:grpSpPr>
            <p:sp>
              <p:nvSpPr>
                <p:cNvPr id="7109" name="Google Shape;7109;p85"/>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5"/>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85"/>
              <p:cNvGrpSpPr/>
              <p:nvPr/>
            </p:nvGrpSpPr>
            <p:grpSpPr>
              <a:xfrm>
                <a:off x="3987771" y="3628874"/>
                <a:ext cx="31499" cy="26993"/>
                <a:chOff x="3987771" y="3628874"/>
                <a:chExt cx="31499" cy="26993"/>
              </a:xfrm>
            </p:grpSpPr>
            <p:sp>
              <p:nvSpPr>
                <p:cNvPr id="7112" name="Google Shape;7112;p85"/>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5"/>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85"/>
              <p:cNvGrpSpPr/>
              <p:nvPr/>
            </p:nvGrpSpPr>
            <p:grpSpPr>
              <a:xfrm>
                <a:off x="4087382" y="3775674"/>
                <a:ext cx="31405" cy="26898"/>
                <a:chOff x="4087382" y="3775674"/>
                <a:chExt cx="31405" cy="26898"/>
              </a:xfrm>
            </p:grpSpPr>
            <p:sp>
              <p:nvSpPr>
                <p:cNvPr id="7115" name="Google Shape;7115;p85"/>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5"/>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85"/>
              <p:cNvGrpSpPr/>
              <p:nvPr/>
            </p:nvGrpSpPr>
            <p:grpSpPr>
              <a:xfrm>
                <a:off x="4118873" y="3856637"/>
                <a:ext cx="31405" cy="26906"/>
                <a:chOff x="4118873" y="3856637"/>
                <a:chExt cx="31405" cy="26906"/>
              </a:xfrm>
            </p:grpSpPr>
            <p:sp>
              <p:nvSpPr>
                <p:cNvPr id="7118" name="Google Shape;7118;p85"/>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5"/>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85"/>
              <p:cNvGrpSpPr/>
              <p:nvPr/>
            </p:nvGrpSpPr>
            <p:grpSpPr>
              <a:xfrm>
                <a:off x="4168541" y="3639523"/>
                <a:ext cx="31499" cy="26906"/>
                <a:chOff x="4168541" y="3639523"/>
                <a:chExt cx="31499" cy="26906"/>
              </a:xfrm>
            </p:grpSpPr>
            <p:sp>
              <p:nvSpPr>
                <p:cNvPr id="7121" name="Google Shape;7121;p85"/>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5"/>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85"/>
              <p:cNvGrpSpPr/>
              <p:nvPr/>
            </p:nvGrpSpPr>
            <p:grpSpPr>
              <a:xfrm>
                <a:off x="3965789" y="3393545"/>
                <a:ext cx="31405" cy="26945"/>
                <a:chOff x="3965789" y="3393545"/>
                <a:chExt cx="31405" cy="26945"/>
              </a:xfrm>
            </p:grpSpPr>
            <p:sp>
              <p:nvSpPr>
                <p:cNvPr id="7124" name="Google Shape;7124;p85"/>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5"/>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85"/>
              <p:cNvGrpSpPr/>
              <p:nvPr/>
            </p:nvGrpSpPr>
            <p:grpSpPr>
              <a:xfrm>
                <a:off x="3925166" y="3491008"/>
                <a:ext cx="31405" cy="27001"/>
                <a:chOff x="3925166" y="3491008"/>
                <a:chExt cx="31405" cy="27001"/>
              </a:xfrm>
            </p:grpSpPr>
            <p:sp>
              <p:nvSpPr>
                <p:cNvPr id="7127" name="Google Shape;7127;p85"/>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5"/>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85"/>
              <p:cNvGrpSpPr/>
              <p:nvPr/>
            </p:nvGrpSpPr>
            <p:grpSpPr>
              <a:xfrm>
                <a:off x="3682845" y="3340976"/>
                <a:ext cx="31397" cy="26898"/>
                <a:chOff x="3682845" y="3340976"/>
                <a:chExt cx="31397" cy="26898"/>
              </a:xfrm>
            </p:grpSpPr>
            <p:sp>
              <p:nvSpPr>
                <p:cNvPr id="7130" name="Google Shape;7130;p85"/>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5"/>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85"/>
              <p:cNvGrpSpPr/>
              <p:nvPr/>
            </p:nvGrpSpPr>
            <p:grpSpPr>
              <a:xfrm>
                <a:off x="3795393" y="3353725"/>
                <a:ext cx="31499" cy="26993"/>
                <a:chOff x="3795393" y="3353725"/>
                <a:chExt cx="31499" cy="26993"/>
              </a:xfrm>
            </p:grpSpPr>
            <p:sp>
              <p:nvSpPr>
                <p:cNvPr id="7133" name="Google Shape;7133;p85"/>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5"/>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85"/>
              <p:cNvGrpSpPr/>
              <p:nvPr/>
            </p:nvGrpSpPr>
            <p:grpSpPr>
              <a:xfrm>
                <a:off x="4176909" y="4363221"/>
                <a:ext cx="38924" cy="33316"/>
                <a:chOff x="4176909" y="4363221"/>
                <a:chExt cx="38924" cy="33316"/>
              </a:xfrm>
            </p:grpSpPr>
            <p:sp>
              <p:nvSpPr>
                <p:cNvPr id="7136" name="Google Shape;7136;p85"/>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5"/>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85"/>
              <p:cNvGrpSpPr/>
              <p:nvPr/>
            </p:nvGrpSpPr>
            <p:grpSpPr>
              <a:xfrm>
                <a:off x="4226191" y="4007660"/>
                <a:ext cx="33560" cy="28770"/>
                <a:chOff x="4226191" y="4007660"/>
                <a:chExt cx="33560" cy="28770"/>
              </a:xfrm>
            </p:grpSpPr>
            <p:sp>
              <p:nvSpPr>
                <p:cNvPr id="7139" name="Google Shape;7139;p85"/>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5"/>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85"/>
              <p:cNvGrpSpPr/>
              <p:nvPr/>
            </p:nvGrpSpPr>
            <p:grpSpPr>
              <a:xfrm>
                <a:off x="3597785" y="3377045"/>
                <a:ext cx="33591" cy="28699"/>
                <a:chOff x="3597785" y="3377045"/>
                <a:chExt cx="33591" cy="28699"/>
              </a:xfrm>
            </p:grpSpPr>
            <p:sp>
              <p:nvSpPr>
                <p:cNvPr id="7142" name="Google Shape;7142;p85"/>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5"/>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85"/>
              <p:cNvGrpSpPr/>
              <p:nvPr/>
            </p:nvGrpSpPr>
            <p:grpSpPr>
              <a:xfrm>
                <a:off x="3887870" y="3669796"/>
                <a:ext cx="33591" cy="28692"/>
                <a:chOff x="3887870" y="3669796"/>
                <a:chExt cx="33591" cy="28692"/>
              </a:xfrm>
            </p:grpSpPr>
            <p:sp>
              <p:nvSpPr>
                <p:cNvPr id="7145" name="Google Shape;7145;p85"/>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5"/>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85"/>
              <p:cNvGrpSpPr/>
              <p:nvPr/>
            </p:nvGrpSpPr>
            <p:grpSpPr>
              <a:xfrm>
                <a:off x="3818320" y="3481625"/>
                <a:ext cx="33497" cy="28770"/>
                <a:chOff x="3818320" y="3481625"/>
                <a:chExt cx="33497" cy="28770"/>
              </a:xfrm>
            </p:grpSpPr>
            <p:sp>
              <p:nvSpPr>
                <p:cNvPr id="7148" name="Google Shape;7148;p85"/>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5"/>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85"/>
              <p:cNvGrpSpPr/>
              <p:nvPr/>
            </p:nvGrpSpPr>
            <p:grpSpPr>
              <a:xfrm>
                <a:off x="4278139" y="4120948"/>
                <a:ext cx="37492" cy="32129"/>
                <a:chOff x="4278139" y="4120948"/>
                <a:chExt cx="37492" cy="32129"/>
              </a:xfrm>
            </p:grpSpPr>
            <p:sp>
              <p:nvSpPr>
                <p:cNvPr id="7151" name="Google Shape;7151;p85"/>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5"/>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85"/>
              <p:cNvGrpSpPr/>
              <p:nvPr/>
            </p:nvGrpSpPr>
            <p:grpSpPr>
              <a:xfrm>
                <a:off x="4419898" y="3977388"/>
                <a:ext cx="33497" cy="28692"/>
                <a:chOff x="4419898" y="3977388"/>
                <a:chExt cx="33497" cy="28692"/>
              </a:xfrm>
            </p:grpSpPr>
            <p:sp>
              <p:nvSpPr>
                <p:cNvPr id="7154" name="Google Shape;7154;p85"/>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5"/>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85"/>
              <p:cNvGrpSpPr/>
              <p:nvPr/>
            </p:nvGrpSpPr>
            <p:grpSpPr>
              <a:xfrm>
                <a:off x="4158930" y="4034684"/>
                <a:ext cx="33497" cy="28762"/>
                <a:chOff x="4158930" y="4034684"/>
                <a:chExt cx="33497" cy="28762"/>
              </a:xfrm>
            </p:grpSpPr>
            <p:sp>
              <p:nvSpPr>
                <p:cNvPr id="7157" name="Google Shape;7157;p85"/>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5"/>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85"/>
              <p:cNvGrpSpPr/>
              <p:nvPr/>
            </p:nvGrpSpPr>
            <p:grpSpPr>
              <a:xfrm>
                <a:off x="4134949" y="3957049"/>
                <a:ext cx="33497" cy="28770"/>
                <a:chOff x="4134949" y="3957049"/>
                <a:chExt cx="33497" cy="28770"/>
              </a:xfrm>
            </p:grpSpPr>
            <p:sp>
              <p:nvSpPr>
                <p:cNvPr id="7160" name="Google Shape;7160;p85"/>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5"/>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85"/>
              <p:cNvGrpSpPr/>
              <p:nvPr/>
            </p:nvGrpSpPr>
            <p:grpSpPr>
              <a:xfrm>
                <a:off x="4193653" y="4184403"/>
                <a:ext cx="43580" cy="37264"/>
                <a:chOff x="4193653" y="4184403"/>
                <a:chExt cx="43580" cy="37264"/>
              </a:xfrm>
            </p:grpSpPr>
            <p:sp>
              <p:nvSpPr>
                <p:cNvPr id="7163" name="Google Shape;7163;p85"/>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5"/>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85"/>
              <p:cNvGrpSpPr/>
              <p:nvPr/>
            </p:nvGrpSpPr>
            <p:grpSpPr>
              <a:xfrm>
                <a:off x="4343600" y="3943844"/>
                <a:ext cx="43580" cy="37312"/>
                <a:chOff x="4343600" y="3943844"/>
                <a:chExt cx="43580" cy="37312"/>
              </a:xfrm>
            </p:grpSpPr>
            <p:sp>
              <p:nvSpPr>
                <p:cNvPr id="7166" name="Google Shape;7166;p85"/>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5"/>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8" name="Google Shape;7168;p85"/>
              <p:cNvGrpSpPr/>
              <p:nvPr/>
            </p:nvGrpSpPr>
            <p:grpSpPr>
              <a:xfrm>
                <a:off x="4172339" y="3381693"/>
                <a:ext cx="31499" cy="27001"/>
                <a:chOff x="4172339" y="3381693"/>
                <a:chExt cx="31499" cy="27001"/>
              </a:xfrm>
            </p:grpSpPr>
            <p:sp>
              <p:nvSpPr>
                <p:cNvPr id="7169" name="Google Shape;7169;p85"/>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5"/>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4" name="Shape 7174"/>
        <p:cNvGrpSpPr/>
        <p:nvPr/>
      </p:nvGrpSpPr>
      <p:grpSpPr>
        <a:xfrm>
          <a:off x="0" y="0"/>
          <a:ext cx="0" cy="0"/>
          <a:chOff x="0" y="0"/>
          <a:chExt cx="0" cy="0"/>
        </a:xfrm>
      </p:grpSpPr>
      <p:grpSp>
        <p:nvGrpSpPr>
          <p:cNvPr id="7175" name="Google Shape;7175;p86"/>
          <p:cNvGrpSpPr/>
          <p:nvPr/>
        </p:nvGrpSpPr>
        <p:grpSpPr>
          <a:xfrm>
            <a:off x="729274" y="969771"/>
            <a:ext cx="2507799" cy="206239"/>
            <a:chOff x="106648" y="895722"/>
            <a:chExt cx="4481413" cy="374300"/>
          </a:xfrm>
        </p:grpSpPr>
        <p:grpSp>
          <p:nvGrpSpPr>
            <p:cNvPr id="7176" name="Google Shape;7176;p86"/>
            <p:cNvGrpSpPr/>
            <p:nvPr/>
          </p:nvGrpSpPr>
          <p:grpSpPr>
            <a:xfrm>
              <a:off x="2233276" y="895722"/>
              <a:ext cx="1082667" cy="223591"/>
              <a:chOff x="4808316" y="2800065"/>
              <a:chExt cx="1999386" cy="412910"/>
            </a:xfrm>
          </p:grpSpPr>
          <p:sp>
            <p:nvSpPr>
              <p:cNvPr id="7177" name="Google Shape;7177;p86"/>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8" name="Google Shape;7178;p86"/>
              <p:cNvGrpSpPr/>
              <p:nvPr/>
            </p:nvGrpSpPr>
            <p:grpSpPr>
              <a:xfrm>
                <a:off x="4808316" y="2800065"/>
                <a:ext cx="92400" cy="411825"/>
                <a:chOff x="845575" y="2563700"/>
                <a:chExt cx="92400" cy="411825"/>
              </a:xfrm>
            </p:grpSpPr>
            <p:cxnSp>
              <p:nvCxnSpPr>
                <p:cNvPr id="7179" name="Google Shape;7179;p8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80" name="Google Shape;7180;p8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81" name="Google Shape;7181;p86"/>
            <p:cNvGrpSpPr/>
            <p:nvPr/>
          </p:nvGrpSpPr>
          <p:grpSpPr>
            <a:xfrm>
              <a:off x="106648" y="895722"/>
              <a:ext cx="1088401" cy="223591"/>
              <a:chOff x="881025" y="2800065"/>
              <a:chExt cx="2009975" cy="412910"/>
            </a:xfrm>
          </p:grpSpPr>
          <p:sp>
            <p:nvSpPr>
              <p:cNvPr id="7182" name="Google Shape;7182;p86"/>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3" name="Google Shape;7183;p86"/>
              <p:cNvGrpSpPr/>
              <p:nvPr/>
            </p:nvGrpSpPr>
            <p:grpSpPr>
              <a:xfrm>
                <a:off x="881025" y="2800065"/>
                <a:ext cx="92400" cy="411825"/>
                <a:chOff x="845575" y="2563700"/>
                <a:chExt cx="92400" cy="411825"/>
              </a:xfrm>
            </p:grpSpPr>
            <p:cxnSp>
              <p:nvCxnSpPr>
                <p:cNvPr id="7184" name="Google Shape;7184;p8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85" name="Google Shape;7185;p8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86" name="Google Shape;7186;p86"/>
            <p:cNvGrpSpPr/>
            <p:nvPr/>
          </p:nvGrpSpPr>
          <p:grpSpPr>
            <a:xfrm>
              <a:off x="1172346" y="1047018"/>
              <a:ext cx="1083151" cy="223003"/>
              <a:chOff x="2849073" y="3079467"/>
              <a:chExt cx="2000279" cy="411825"/>
            </a:xfrm>
          </p:grpSpPr>
          <p:sp>
            <p:nvSpPr>
              <p:cNvPr id="7187" name="Google Shape;7187;p86"/>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8" name="Google Shape;7188;p86"/>
              <p:cNvGrpSpPr/>
              <p:nvPr/>
            </p:nvGrpSpPr>
            <p:grpSpPr>
              <a:xfrm rot="10800000">
                <a:off x="2849073" y="3079467"/>
                <a:ext cx="92400" cy="411825"/>
                <a:chOff x="2070100" y="2563700"/>
                <a:chExt cx="92400" cy="411825"/>
              </a:xfrm>
            </p:grpSpPr>
            <p:cxnSp>
              <p:nvCxnSpPr>
                <p:cNvPr id="7189" name="Google Shape;7189;p8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90" name="Google Shape;7190;p8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1" name="Google Shape;7191;p86"/>
            <p:cNvGrpSpPr/>
            <p:nvPr/>
          </p:nvGrpSpPr>
          <p:grpSpPr>
            <a:xfrm>
              <a:off x="3290132" y="1047018"/>
              <a:ext cx="1297929" cy="223003"/>
              <a:chOff x="6760035" y="3079467"/>
              <a:chExt cx="2396914" cy="411825"/>
            </a:xfrm>
          </p:grpSpPr>
          <p:sp>
            <p:nvSpPr>
              <p:cNvPr id="7192" name="Google Shape;7192;p86"/>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3" name="Google Shape;7193;p86"/>
              <p:cNvGrpSpPr/>
              <p:nvPr/>
            </p:nvGrpSpPr>
            <p:grpSpPr>
              <a:xfrm rot="10800000">
                <a:off x="6760035" y="3079467"/>
                <a:ext cx="92400" cy="411825"/>
                <a:chOff x="2070100" y="2563700"/>
                <a:chExt cx="92400" cy="411825"/>
              </a:xfrm>
            </p:grpSpPr>
            <p:cxnSp>
              <p:nvCxnSpPr>
                <p:cNvPr id="7194" name="Google Shape;7194;p8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95" name="Google Shape;7195;p8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96" name="Google Shape;7196;p86"/>
          <p:cNvGrpSpPr/>
          <p:nvPr/>
        </p:nvGrpSpPr>
        <p:grpSpPr>
          <a:xfrm>
            <a:off x="2147036" y="3369142"/>
            <a:ext cx="1086701" cy="799429"/>
            <a:chOff x="2183288" y="3555572"/>
            <a:chExt cx="1136241" cy="835873"/>
          </a:xfrm>
        </p:grpSpPr>
        <p:sp>
          <p:nvSpPr>
            <p:cNvPr id="7197" name="Google Shape;7197;p86"/>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8" name="Google Shape;7198;p86"/>
            <p:cNvGrpSpPr/>
            <p:nvPr/>
          </p:nvGrpSpPr>
          <p:grpSpPr>
            <a:xfrm>
              <a:off x="2205895" y="3637269"/>
              <a:ext cx="1089848" cy="724993"/>
              <a:chOff x="2205895" y="3637269"/>
              <a:chExt cx="1089848" cy="724993"/>
            </a:xfrm>
          </p:grpSpPr>
          <p:sp>
            <p:nvSpPr>
              <p:cNvPr id="7199" name="Google Shape;7199;p86"/>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6"/>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6"/>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6"/>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6"/>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6"/>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5" name="Google Shape;7205;p86"/>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06" name="Google Shape;7206;p86"/>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207" name="Google Shape;7207;p86"/>
            <p:cNvGrpSpPr/>
            <p:nvPr/>
          </p:nvGrpSpPr>
          <p:grpSpPr>
            <a:xfrm>
              <a:off x="3173850" y="3779426"/>
              <a:ext cx="145679" cy="70048"/>
              <a:chOff x="3173850" y="3779426"/>
              <a:chExt cx="145679" cy="70048"/>
            </a:xfrm>
          </p:grpSpPr>
          <p:cxnSp>
            <p:nvCxnSpPr>
              <p:cNvPr id="7208" name="Google Shape;7208;p86"/>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209" name="Google Shape;7209;p86"/>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86"/>
            <p:cNvGrpSpPr/>
            <p:nvPr/>
          </p:nvGrpSpPr>
          <p:grpSpPr>
            <a:xfrm>
              <a:off x="2183288" y="4139483"/>
              <a:ext cx="145133" cy="70048"/>
              <a:chOff x="2183288" y="4139483"/>
              <a:chExt cx="145133" cy="70048"/>
            </a:xfrm>
          </p:grpSpPr>
          <p:cxnSp>
            <p:nvCxnSpPr>
              <p:cNvPr id="7211" name="Google Shape;7211;p86"/>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212" name="Google Shape;7212;p86"/>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3" name="Google Shape;7213;p86"/>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14" name="Google Shape;7214;p86"/>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215" name="Google Shape;7215;p86"/>
            <p:cNvGrpSpPr/>
            <p:nvPr/>
          </p:nvGrpSpPr>
          <p:grpSpPr>
            <a:xfrm>
              <a:off x="2943836" y="4268886"/>
              <a:ext cx="60717" cy="122559"/>
              <a:chOff x="2943836" y="4268886"/>
              <a:chExt cx="60717" cy="122559"/>
            </a:xfrm>
          </p:grpSpPr>
          <p:sp>
            <p:nvSpPr>
              <p:cNvPr id="7216" name="Google Shape;7216;p86"/>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17" name="Google Shape;7217;p86"/>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218" name="Google Shape;7218;p86"/>
          <p:cNvGrpSpPr/>
          <p:nvPr/>
        </p:nvGrpSpPr>
        <p:grpSpPr>
          <a:xfrm>
            <a:off x="3409981" y="1290142"/>
            <a:ext cx="1675870" cy="758251"/>
            <a:chOff x="3530532" y="1496185"/>
            <a:chExt cx="1562000" cy="706730"/>
          </a:xfrm>
        </p:grpSpPr>
        <p:cxnSp>
          <p:nvCxnSpPr>
            <p:cNvPr id="7219" name="Google Shape;7219;p86"/>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220" name="Google Shape;7220;p86"/>
            <p:cNvGrpSpPr/>
            <p:nvPr/>
          </p:nvGrpSpPr>
          <p:grpSpPr>
            <a:xfrm>
              <a:off x="3530532" y="1496185"/>
              <a:ext cx="323430" cy="463587"/>
              <a:chOff x="3530532" y="1496185"/>
              <a:chExt cx="323430" cy="463587"/>
            </a:xfrm>
          </p:grpSpPr>
          <p:grpSp>
            <p:nvGrpSpPr>
              <p:cNvPr id="7221" name="Google Shape;7221;p86"/>
              <p:cNvGrpSpPr/>
              <p:nvPr/>
            </p:nvGrpSpPr>
            <p:grpSpPr>
              <a:xfrm>
                <a:off x="3567462" y="1496185"/>
                <a:ext cx="286500" cy="361376"/>
                <a:chOff x="3567462" y="1496185"/>
                <a:chExt cx="286500" cy="361376"/>
              </a:xfrm>
            </p:grpSpPr>
            <p:cxnSp>
              <p:nvCxnSpPr>
                <p:cNvPr id="7222" name="Google Shape;7222;p86"/>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223" name="Google Shape;7223;p86"/>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4" name="Google Shape;7224;p86"/>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86"/>
            <p:cNvGrpSpPr/>
            <p:nvPr/>
          </p:nvGrpSpPr>
          <p:grpSpPr>
            <a:xfrm>
              <a:off x="3891569" y="1779209"/>
              <a:ext cx="323945" cy="423706"/>
              <a:chOff x="3891569" y="1779209"/>
              <a:chExt cx="323945" cy="423706"/>
            </a:xfrm>
          </p:grpSpPr>
          <p:grpSp>
            <p:nvGrpSpPr>
              <p:cNvPr id="7226" name="Google Shape;7226;p86"/>
              <p:cNvGrpSpPr/>
              <p:nvPr/>
            </p:nvGrpSpPr>
            <p:grpSpPr>
              <a:xfrm>
                <a:off x="3929014" y="1881638"/>
                <a:ext cx="286500" cy="321278"/>
                <a:chOff x="3929014" y="1881638"/>
                <a:chExt cx="286500" cy="321278"/>
              </a:xfrm>
            </p:grpSpPr>
            <p:cxnSp>
              <p:nvCxnSpPr>
                <p:cNvPr id="7227" name="Google Shape;7227;p86"/>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228" name="Google Shape;7228;p86"/>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9" name="Google Shape;7229;p86"/>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86"/>
            <p:cNvGrpSpPr/>
            <p:nvPr/>
          </p:nvGrpSpPr>
          <p:grpSpPr>
            <a:xfrm>
              <a:off x="4252606" y="1496185"/>
              <a:ext cx="324721" cy="463587"/>
              <a:chOff x="4252606" y="1496185"/>
              <a:chExt cx="324721" cy="463587"/>
            </a:xfrm>
          </p:grpSpPr>
          <p:grpSp>
            <p:nvGrpSpPr>
              <p:cNvPr id="7231" name="Google Shape;7231;p86"/>
              <p:cNvGrpSpPr/>
              <p:nvPr/>
            </p:nvGrpSpPr>
            <p:grpSpPr>
              <a:xfrm>
                <a:off x="4290828" y="1496185"/>
                <a:ext cx="286500" cy="361376"/>
                <a:chOff x="4290828" y="1496185"/>
                <a:chExt cx="286500" cy="361376"/>
              </a:xfrm>
            </p:grpSpPr>
            <p:cxnSp>
              <p:nvCxnSpPr>
                <p:cNvPr id="7232" name="Google Shape;7232;p86"/>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233" name="Google Shape;7233;p86"/>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4" name="Google Shape;7234;p86"/>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86"/>
            <p:cNvGrpSpPr/>
            <p:nvPr/>
          </p:nvGrpSpPr>
          <p:grpSpPr>
            <a:xfrm>
              <a:off x="4613643" y="1763716"/>
              <a:ext cx="325308" cy="439200"/>
              <a:chOff x="4613643" y="1763716"/>
              <a:chExt cx="325308" cy="439200"/>
            </a:xfrm>
          </p:grpSpPr>
          <p:grpSp>
            <p:nvGrpSpPr>
              <p:cNvPr id="7236" name="Google Shape;7236;p86"/>
              <p:cNvGrpSpPr/>
              <p:nvPr/>
            </p:nvGrpSpPr>
            <p:grpSpPr>
              <a:xfrm>
                <a:off x="4652451" y="1879538"/>
                <a:ext cx="286500" cy="323378"/>
                <a:chOff x="4652451" y="1879538"/>
                <a:chExt cx="286500" cy="323378"/>
              </a:xfrm>
            </p:grpSpPr>
            <p:cxnSp>
              <p:nvCxnSpPr>
                <p:cNvPr id="7237" name="Google Shape;7237;p86"/>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238" name="Google Shape;7238;p86"/>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9" name="Google Shape;7239;p86"/>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0" name="Google Shape;7240;p86"/>
          <p:cNvGrpSpPr/>
          <p:nvPr/>
        </p:nvGrpSpPr>
        <p:grpSpPr>
          <a:xfrm>
            <a:off x="3421841" y="2143768"/>
            <a:ext cx="1652173" cy="391517"/>
            <a:chOff x="3512551" y="2358270"/>
            <a:chExt cx="1597383" cy="378533"/>
          </a:xfrm>
        </p:grpSpPr>
        <p:cxnSp>
          <p:nvCxnSpPr>
            <p:cNvPr id="7241" name="Google Shape;7241;p86"/>
            <p:cNvCxnSpPr>
              <a:stCxn id="7242" idx="6"/>
              <a:endCxn id="724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244" name="Google Shape;7244;p86"/>
            <p:cNvGrpSpPr/>
            <p:nvPr/>
          </p:nvGrpSpPr>
          <p:grpSpPr>
            <a:xfrm>
              <a:off x="3512551" y="2358270"/>
              <a:ext cx="225647" cy="307714"/>
              <a:chOff x="2182679" y="2004714"/>
              <a:chExt cx="792300" cy="1080458"/>
            </a:xfrm>
          </p:grpSpPr>
          <p:cxnSp>
            <p:nvCxnSpPr>
              <p:cNvPr id="7245" name="Google Shape;7245;p86"/>
              <p:cNvCxnSpPr>
                <a:stCxn id="724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242" name="Google Shape;7242;p86"/>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6"/>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86"/>
            <p:cNvGrpSpPr/>
            <p:nvPr/>
          </p:nvGrpSpPr>
          <p:grpSpPr>
            <a:xfrm>
              <a:off x="3969644" y="2440153"/>
              <a:ext cx="225853" cy="296651"/>
              <a:chOff x="3775710" y="1729289"/>
              <a:chExt cx="136500" cy="179289"/>
            </a:xfrm>
          </p:grpSpPr>
          <p:cxnSp>
            <p:nvCxnSpPr>
              <p:cNvPr id="7248" name="Google Shape;7248;p86"/>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249" name="Google Shape;7249;p86"/>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6"/>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86"/>
            <p:cNvGrpSpPr/>
            <p:nvPr/>
          </p:nvGrpSpPr>
          <p:grpSpPr>
            <a:xfrm>
              <a:off x="4427051" y="2358270"/>
              <a:ext cx="225647" cy="307714"/>
              <a:chOff x="5393704" y="2004714"/>
              <a:chExt cx="792300" cy="1080458"/>
            </a:xfrm>
          </p:grpSpPr>
          <p:cxnSp>
            <p:nvCxnSpPr>
              <p:cNvPr id="7252" name="Google Shape;7252;p86"/>
              <p:cNvCxnSpPr>
                <a:stCxn id="725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254" name="Google Shape;7254;p86"/>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6"/>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86"/>
            <p:cNvGrpSpPr/>
            <p:nvPr/>
          </p:nvGrpSpPr>
          <p:grpSpPr>
            <a:xfrm>
              <a:off x="4884287" y="2440252"/>
              <a:ext cx="225647" cy="296532"/>
              <a:chOff x="6999166" y="2292572"/>
              <a:chExt cx="792300" cy="1041192"/>
            </a:xfrm>
          </p:grpSpPr>
          <p:cxnSp>
            <p:nvCxnSpPr>
              <p:cNvPr id="7256" name="Google Shape;7256;p86"/>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243" name="Google Shape;7243;p86"/>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6"/>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58" name="Google Shape;7258;p86"/>
          <p:cNvGrpSpPr/>
          <p:nvPr/>
        </p:nvGrpSpPr>
        <p:grpSpPr>
          <a:xfrm>
            <a:off x="6842649" y="979967"/>
            <a:ext cx="1581844" cy="732818"/>
            <a:chOff x="634175" y="2986275"/>
            <a:chExt cx="3147949" cy="1458344"/>
          </a:xfrm>
        </p:grpSpPr>
        <p:cxnSp>
          <p:nvCxnSpPr>
            <p:cNvPr id="7259" name="Google Shape;7259;p86"/>
            <p:cNvCxnSpPr>
              <a:stCxn id="7260" idx="4"/>
              <a:endCxn id="726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262" name="Google Shape;7262;p86"/>
            <p:cNvCxnSpPr>
              <a:stCxn id="7261" idx="0"/>
              <a:endCxn id="726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264" name="Google Shape;7264;p86"/>
            <p:cNvCxnSpPr>
              <a:stCxn id="7263" idx="4"/>
              <a:endCxn id="726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266" name="Google Shape;7266;p86"/>
            <p:cNvCxnSpPr>
              <a:stCxn id="7265" idx="0"/>
              <a:endCxn id="726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267" name="Google Shape;7267;p86"/>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63" name="Google Shape;7263;p86"/>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60" name="Google Shape;7260;p86"/>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65" name="Google Shape;7265;p86"/>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61" name="Google Shape;7261;p86"/>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268" name="Google Shape;7268;p86"/>
          <p:cNvGrpSpPr/>
          <p:nvPr/>
        </p:nvGrpSpPr>
        <p:grpSpPr>
          <a:xfrm>
            <a:off x="3410364" y="2674277"/>
            <a:ext cx="1675128" cy="313674"/>
            <a:chOff x="998425" y="1182125"/>
            <a:chExt cx="1065400" cy="199500"/>
          </a:xfrm>
        </p:grpSpPr>
        <p:sp>
          <p:nvSpPr>
            <p:cNvPr id="7269" name="Google Shape;7269;p8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86"/>
          <p:cNvGrpSpPr/>
          <p:nvPr/>
        </p:nvGrpSpPr>
        <p:grpSpPr>
          <a:xfrm>
            <a:off x="3410363" y="3630244"/>
            <a:ext cx="1675129" cy="525345"/>
            <a:chOff x="5194708" y="3484366"/>
            <a:chExt cx="3148148" cy="987304"/>
          </a:xfrm>
        </p:grpSpPr>
        <p:grpSp>
          <p:nvGrpSpPr>
            <p:cNvPr id="7275" name="Google Shape;7275;p86"/>
            <p:cNvGrpSpPr/>
            <p:nvPr/>
          </p:nvGrpSpPr>
          <p:grpSpPr>
            <a:xfrm>
              <a:off x="7531521" y="3484366"/>
              <a:ext cx="811335" cy="987304"/>
              <a:chOff x="3379425" y="1617275"/>
              <a:chExt cx="1090650" cy="1327200"/>
            </a:xfrm>
          </p:grpSpPr>
          <p:sp>
            <p:nvSpPr>
              <p:cNvPr id="7276" name="Google Shape;7276;p8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86"/>
            <p:cNvGrpSpPr/>
            <p:nvPr/>
          </p:nvGrpSpPr>
          <p:grpSpPr>
            <a:xfrm>
              <a:off x="6752546" y="3484366"/>
              <a:ext cx="811428" cy="987304"/>
              <a:chOff x="2332275" y="1617275"/>
              <a:chExt cx="1090775" cy="1327200"/>
            </a:xfrm>
          </p:grpSpPr>
          <p:sp>
            <p:nvSpPr>
              <p:cNvPr id="7280" name="Google Shape;7280;p8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86"/>
            <p:cNvGrpSpPr/>
            <p:nvPr/>
          </p:nvGrpSpPr>
          <p:grpSpPr>
            <a:xfrm>
              <a:off x="5973664" y="3484366"/>
              <a:ext cx="811335" cy="987304"/>
              <a:chOff x="1285250" y="1617275"/>
              <a:chExt cx="1090650" cy="1327200"/>
            </a:xfrm>
          </p:grpSpPr>
          <p:sp>
            <p:nvSpPr>
              <p:cNvPr id="7284" name="Google Shape;7284;p8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86"/>
            <p:cNvGrpSpPr/>
            <p:nvPr/>
          </p:nvGrpSpPr>
          <p:grpSpPr>
            <a:xfrm>
              <a:off x="5194708" y="3484366"/>
              <a:ext cx="811409" cy="987304"/>
              <a:chOff x="238125" y="1617275"/>
              <a:chExt cx="1090750" cy="1327200"/>
            </a:xfrm>
          </p:grpSpPr>
          <p:sp>
            <p:nvSpPr>
              <p:cNvPr id="7288" name="Google Shape;7288;p8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1" name="Google Shape;7291;p86"/>
          <p:cNvGrpSpPr/>
          <p:nvPr/>
        </p:nvGrpSpPr>
        <p:grpSpPr>
          <a:xfrm>
            <a:off x="6844048" y="2276133"/>
            <a:ext cx="1579046" cy="522230"/>
            <a:chOff x="6853641" y="2534077"/>
            <a:chExt cx="1515545" cy="501229"/>
          </a:xfrm>
        </p:grpSpPr>
        <p:grpSp>
          <p:nvGrpSpPr>
            <p:cNvPr id="7292" name="Google Shape;7292;p86"/>
            <p:cNvGrpSpPr/>
            <p:nvPr/>
          </p:nvGrpSpPr>
          <p:grpSpPr>
            <a:xfrm>
              <a:off x="6853641" y="2618923"/>
              <a:ext cx="1515545" cy="324556"/>
              <a:chOff x="6853641" y="2618923"/>
              <a:chExt cx="1515545" cy="324556"/>
            </a:xfrm>
          </p:grpSpPr>
          <p:sp>
            <p:nvSpPr>
              <p:cNvPr id="7293" name="Google Shape;7293;p86"/>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6"/>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6"/>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6"/>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6"/>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8" name="Google Shape;7298;p86"/>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6"/>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6"/>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6"/>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6"/>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86"/>
          <p:cNvGrpSpPr/>
          <p:nvPr/>
        </p:nvGrpSpPr>
        <p:grpSpPr>
          <a:xfrm>
            <a:off x="3438940" y="3151173"/>
            <a:ext cx="1617976" cy="346616"/>
            <a:chOff x="1808063" y="4294338"/>
            <a:chExt cx="3370782" cy="721817"/>
          </a:xfrm>
        </p:grpSpPr>
        <p:sp>
          <p:nvSpPr>
            <p:cNvPr id="7304" name="Google Shape;7304;p8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86"/>
          <p:cNvGrpSpPr/>
          <p:nvPr/>
        </p:nvGrpSpPr>
        <p:grpSpPr>
          <a:xfrm>
            <a:off x="5264936" y="3817923"/>
            <a:ext cx="1417067" cy="350605"/>
            <a:chOff x="4234950" y="2101012"/>
            <a:chExt cx="4219974" cy="1044090"/>
          </a:xfrm>
        </p:grpSpPr>
        <p:sp>
          <p:nvSpPr>
            <p:cNvPr id="7315" name="Google Shape;7315;p86"/>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6"/>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6"/>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6"/>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6"/>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6"/>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6"/>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6"/>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6"/>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6"/>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6"/>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6"/>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6"/>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6"/>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6"/>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6"/>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86"/>
          <p:cNvGrpSpPr/>
          <p:nvPr/>
        </p:nvGrpSpPr>
        <p:grpSpPr>
          <a:xfrm>
            <a:off x="6840408" y="1808681"/>
            <a:ext cx="1586327" cy="371557"/>
            <a:chOff x="1247650" y="2075423"/>
            <a:chExt cx="6648477" cy="1557238"/>
          </a:xfrm>
        </p:grpSpPr>
        <p:sp>
          <p:nvSpPr>
            <p:cNvPr id="7332" name="Google Shape;7332;p8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86"/>
          <p:cNvGrpSpPr/>
          <p:nvPr/>
        </p:nvGrpSpPr>
        <p:grpSpPr>
          <a:xfrm>
            <a:off x="5271678" y="961870"/>
            <a:ext cx="1415601" cy="1648533"/>
            <a:chOff x="1839112" y="2209163"/>
            <a:chExt cx="1918159" cy="2233784"/>
          </a:xfrm>
        </p:grpSpPr>
        <p:sp>
          <p:nvSpPr>
            <p:cNvPr id="7339" name="Google Shape;7339;p86"/>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6"/>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6"/>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42" name="Google Shape;7342;p86"/>
            <p:cNvCxnSpPr>
              <a:stCxn id="7339" idx="6"/>
              <a:endCxn id="734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343" name="Google Shape;7343;p86"/>
            <p:cNvCxnSpPr>
              <a:stCxn id="7340" idx="4"/>
              <a:endCxn id="734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345" name="Google Shape;7345;p86"/>
            <p:cNvCxnSpPr>
              <a:stCxn id="7344" idx="6"/>
              <a:endCxn id="734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346" name="Google Shape;7346;p86"/>
            <p:cNvCxnSpPr>
              <a:stCxn id="7341" idx="4"/>
              <a:endCxn id="734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344" name="Google Shape;7344;p86"/>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6"/>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6"/>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49" name="Google Shape;7349;p86"/>
            <p:cNvCxnSpPr>
              <a:endCxn id="734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350" name="Google Shape;7350;p86"/>
          <p:cNvGrpSpPr/>
          <p:nvPr/>
        </p:nvGrpSpPr>
        <p:grpSpPr>
          <a:xfrm>
            <a:off x="3428944" y="979954"/>
            <a:ext cx="1637968" cy="154942"/>
            <a:chOff x="238125" y="2506075"/>
            <a:chExt cx="7115411" cy="673075"/>
          </a:xfrm>
        </p:grpSpPr>
        <p:sp>
          <p:nvSpPr>
            <p:cNvPr id="7351" name="Google Shape;7351;p8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86"/>
          <p:cNvGrpSpPr/>
          <p:nvPr/>
        </p:nvGrpSpPr>
        <p:grpSpPr>
          <a:xfrm>
            <a:off x="1969680" y="1294672"/>
            <a:ext cx="1262932" cy="785408"/>
            <a:chOff x="548861" y="389676"/>
            <a:chExt cx="3843371" cy="2390163"/>
          </a:xfrm>
        </p:grpSpPr>
        <p:cxnSp>
          <p:nvCxnSpPr>
            <p:cNvPr id="7357" name="Google Shape;7357;p86"/>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358" name="Google Shape;7358;p86"/>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359" name="Google Shape;7359;p86"/>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360" name="Google Shape;7360;p86"/>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361" name="Google Shape;7361;p86"/>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362" name="Google Shape;7362;p86"/>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63" name="Google Shape;7363;p86"/>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364" name="Google Shape;7364;p86"/>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6"/>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6"/>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6"/>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6"/>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6"/>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86"/>
          <p:cNvGrpSpPr/>
          <p:nvPr/>
        </p:nvGrpSpPr>
        <p:grpSpPr>
          <a:xfrm>
            <a:off x="757812" y="2401550"/>
            <a:ext cx="1412054" cy="633562"/>
            <a:chOff x="1187400" y="2529299"/>
            <a:chExt cx="6769193" cy="2241903"/>
          </a:xfrm>
        </p:grpSpPr>
        <p:sp>
          <p:nvSpPr>
            <p:cNvPr id="7371" name="Google Shape;7371;p86"/>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372" name="Google Shape;7372;p86"/>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73" name="Google Shape;7373;p86"/>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74" name="Google Shape;7374;p86"/>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75" name="Google Shape;7375;p86"/>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76" name="Google Shape;7376;p86"/>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77" name="Google Shape;7377;p86"/>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378" name="Google Shape;7378;p86"/>
            <p:cNvCxnSpPr>
              <a:stCxn id="7371" idx="2"/>
              <a:endCxn id="737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379" name="Google Shape;7379;p86"/>
            <p:cNvCxnSpPr>
              <a:stCxn id="7373" idx="0"/>
              <a:endCxn id="737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380" name="Google Shape;7380;p86"/>
            <p:cNvCxnSpPr>
              <a:stCxn id="7373" idx="2"/>
              <a:endCxn id="737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381" name="Google Shape;7381;p86"/>
            <p:cNvCxnSpPr>
              <a:stCxn id="7374" idx="0"/>
              <a:endCxn id="737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382" name="Google Shape;7382;p86"/>
            <p:cNvCxnSpPr>
              <a:stCxn id="7372" idx="2"/>
              <a:endCxn id="737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383" name="Google Shape;7383;p86"/>
            <p:cNvCxnSpPr>
              <a:stCxn id="7376" idx="0"/>
              <a:endCxn id="737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384" name="Google Shape;7384;p86"/>
          <p:cNvGrpSpPr/>
          <p:nvPr/>
        </p:nvGrpSpPr>
        <p:grpSpPr>
          <a:xfrm>
            <a:off x="6844058" y="2894258"/>
            <a:ext cx="1579035" cy="540873"/>
            <a:chOff x="6895650" y="3126697"/>
            <a:chExt cx="1436662" cy="492105"/>
          </a:xfrm>
        </p:grpSpPr>
        <p:sp>
          <p:nvSpPr>
            <p:cNvPr id="7385" name="Google Shape;7385;p86"/>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6"/>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6"/>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6"/>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6"/>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0" name="Google Shape;7390;p86"/>
            <p:cNvGrpSpPr/>
            <p:nvPr/>
          </p:nvGrpSpPr>
          <p:grpSpPr>
            <a:xfrm>
              <a:off x="6995957" y="3335810"/>
              <a:ext cx="1230393" cy="71754"/>
              <a:chOff x="6995957" y="3287964"/>
              <a:chExt cx="1230393" cy="71754"/>
            </a:xfrm>
          </p:grpSpPr>
          <p:sp>
            <p:nvSpPr>
              <p:cNvPr id="7391" name="Google Shape;7391;p86"/>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6"/>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6"/>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6"/>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6"/>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6" name="Google Shape;7396;p86"/>
          <p:cNvGrpSpPr/>
          <p:nvPr/>
        </p:nvGrpSpPr>
        <p:grpSpPr>
          <a:xfrm>
            <a:off x="6842640" y="3531021"/>
            <a:ext cx="1581862" cy="650625"/>
            <a:chOff x="6777990" y="3710194"/>
            <a:chExt cx="1646915" cy="677382"/>
          </a:xfrm>
        </p:grpSpPr>
        <p:grpSp>
          <p:nvGrpSpPr>
            <p:cNvPr id="7397" name="Google Shape;7397;p86"/>
            <p:cNvGrpSpPr/>
            <p:nvPr/>
          </p:nvGrpSpPr>
          <p:grpSpPr>
            <a:xfrm>
              <a:off x="6777990" y="3874492"/>
              <a:ext cx="411129" cy="513083"/>
              <a:chOff x="6777990" y="3874492"/>
              <a:chExt cx="411129" cy="513083"/>
            </a:xfrm>
          </p:grpSpPr>
          <p:cxnSp>
            <p:nvCxnSpPr>
              <p:cNvPr id="7398" name="Google Shape;7398;p86"/>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399" name="Google Shape;7399;p86"/>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86"/>
            <p:cNvGrpSpPr/>
            <p:nvPr/>
          </p:nvGrpSpPr>
          <p:grpSpPr>
            <a:xfrm>
              <a:off x="7188425" y="3710194"/>
              <a:ext cx="411123" cy="520535"/>
              <a:chOff x="7188425" y="3710194"/>
              <a:chExt cx="411123" cy="520535"/>
            </a:xfrm>
          </p:grpSpPr>
          <p:cxnSp>
            <p:nvCxnSpPr>
              <p:cNvPr id="7401" name="Google Shape;7401;p86"/>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402" name="Google Shape;7402;p86"/>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86"/>
            <p:cNvGrpSpPr/>
            <p:nvPr/>
          </p:nvGrpSpPr>
          <p:grpSpPr>
            <a:xfrm>
              <a:off x="7603341" y="3874492"/>
              <a:ext cx="411474" cy="513083"/>
              <a:chOff x="7603341" y="3874492"/>
              <a:chExt cx="411474" cy="513083"/>
            </a:xfrm>
          </p:grpSpPr>
          <p:cxnSp>
            <p:nvCxnSpPr>
              <p:cNvPr id="7404" name="Google Shape;7404;p86"/>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405" name="Google Shape;7405;p86"/>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86"/>
            <p:cNvGrpSpPr/>
            <p:nvPr/>
          </p:nvGrpSpPr>
          <p:grpSpPr>
            <a:xfrm>
              <a:off x="8013776" y="3722847"/>
              <a:ext cx="411129" cy="507881"/>
              <a:chOff x="8013776" y="3722847"/>
              <a:chExt cx="411129" cy="507881"/>
            </a:xfrm>
          </p:grpSpPr>
          <p:cxnSp>
            <p:nvCxnSpPr>
              <p:cNvPr id="7407" name="Google Shape;7407;p86"/>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408" name="Google Shape;7408;p86"/>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9" name="Google Shape;7409;p86"/>
          <p:cNvGrpSpPr/>
          <p:nvPr/>
        </p:nvGrpSpPr>
        <p:grpSpPr>
          <a:xfrm>
            <a:off x="5262155" y="2703861"/>
            <a:ext cx="1421889" cy="1020603"/>
            <a:chOff x="5190863" y="2824811"/>
            <a:chExt cx="1544860" cy="1108869"/>
          </a:xfrm>
        </p:grpSpPr>
        <p:grpSp>
          <p:nvGrpSpPr>
            <p:cNvPr id="7410" name="Google Shape;7410;p86"/>
            <p:cNvGrpSpPr/>
            <p:nvPr/>
          </p:nvGrpSpPr>
          <p:grpSpPr>
            <a:xfrm>
              <a:off x="5938695" y="3176919"/>
              <a:ext cx="685761" cy="404739"/>
              <a:chOff x="5938695" y="3176919"/>
              <a:chExt cx="685761" cy="404739"/>
            </a:xfrm>
          </p:grpSpPr>
          <p:grpSp>
            <p:nvGrpSpPr>
              <p:cNvPr id="7411" name="Google Shape;7411;p86"/>
              <p:cNvGrpSpPr/>
              <p:nvPr/>
            </p:nvGrpSpPr>
            <p:grpSpPr>
              <a:xfrm>
                <a:off x="5938695" y="3176919"/>
                <a:ext cx="685761" cy="404739"/>
                <a:chOff x="5938695" y="3176919"/>
                <a:chExt cx="685761" cy="404739"/>
              </a:xfrm>
            </p:grpSpPr>
            <p:sp>
              <p:nvSpPr>
                <p:cNvPr id="7412" name="Google Shape;7412;p86"/>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6"/>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4" name="Google Shape;7414;p86"/>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86"/>
            <p:cNvGrpSpPr/>
            <p:nvPr/>
          </p:nvGrpSpPr>
          <p:grpSpPr>
            <a:xfrm>
              <a:off x="5305233" y="3176835"/>
              <a:ext cx="685971" cy="404655"/>
              <a:chOff x="5305233" y="3176835"/>
              <a:chExt cx="685971" cy="404655"/>
            </a:xfrm>
          </p:grpSpPr>
          <p:grpSp>
            <p:nvGrpSpPr>
              <p:cNvPr id="7416" name="Google Shape;7416;p86"/>
              <p:cNvGrpSpPr/>
              <p:nvPr/>
            </p:nvGrpSpPr>
            <p:grpSpPr>
              <a:xfrm>
                <a:off x="5305233" y="3176835"/>
                <a:ext cx="685971" cy="404655"/>
                <a:chOff x="5305233" y="3176835"/>
                <a:chExt cx="685971" cy="404655"/>
              </a:xfrm>
            </p:grpSpPr>
            <p:sp>
              <p:nvSpPr>
                <p:cNvPr id="7417" name="Google Shape;7417;p86"/>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6"/>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9" name="Google Shape;7419;p86"/>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0" name="Google Shape;7420;p86"/>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1" name="Google Shape;7421;p86"/>
            <p:cNvGrpSpPr/>
            <p:nvPr/>
          </p:nvGrpSpPr>
          <p:grpSpPr>
            <a:xfrm>
              <a:off x="5657361" y="2824811"/>
              <a:ext cx="1078361" cy="404655"/>
              <a:chOff x="5657361" y="2824811"/>
              <a:chExt cx="1078361" cy="404655"/>
            </a:xfrm>
          </p:grpSpPr>
          <p:grpSp>
            <p:nvGrpSpPr>
              <p:cNvPr id="7422" name="Google Shape;7422;p86"/>
              <p:cNvGrpSpPr/>
              <p:nvPr/>
            </p:nvGrpSpPr>
            <p:grpSpPr>
              <a:xfrm>
                <a:off x="5657361" y="2824811"/>
                <a:ext cx="1078361" cy="404655"/>
                <a:chOff x="5657361" y="2824811"/>
                <a:chExt cx="1078361" cy="404655"/>
              </a:xfrm>
            </p:grpSpPr>
            <p:grpSp>
              <p:nvGrpSpPr>
                <p:cNvPr id="7423" name="Google Shape;7423;p86"/>
                <p:cNvGrpSpPr/>
                <p:nvPr/>
              </p:nvGrpSpPr>
              <p:grpSpPr>
                <a:xfrm>
                  <a:off x="5938485" y="2824811"/>
                  <a:ext cx="797237" cy="404655"/>
                  <a:chOff x="5938485" y="2824811"/>
                  <a:chExt cx="797237" cy="404655"/>
                </a:xfrm>
              </p:grpSpPr>
              <p:sp>
                <p:nvSpPr>
                  <p:cNvPr id="7424" name="Google Shape;7424;p86"/>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6"/>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6" name="Google Shape;7426;p86"/>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7" name="Google Shape;7427;p86"/>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86"/>
            <p:cNvGrpSpPr/>
            <p:nvPr/>
          </p:nvGrpSpPr>
          <p:grpSpPr>
            <a:xfrm>
              <a:off x="5190863" y="3528942"/>
              <a:ext cx="1078026" cy="404739"/>
              <a:chOff x="5190863" y="3528942"/>
              <a:chExt cx="1078026" cy="404739"/>
            </a:xfrm>
          </p:grpSpPr>
          <p:sp>
            <p:nvSpPr>
              <p:cNvPr id="7429" name="Google Shape;7429;p86"/>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0" name="Google Shape;7430;p86"/>
              <p:cNvGrpSpPr/>
              <p:nvPr/>
            </p:nvGrpSpPr>
            <p:grpSpPr>
              <a:xfrm>
                <a:off x="5190863" y="3528942"/>
                <a:ext cx="1078026" cy="404739"/>
                <a:chOff x="5190863" y="3528942"/>
                <a:chExt cx="1078026" cy="404739"/>
              </a:xfrm>
            </p:grpSpPr>
            <p:sp>
              <p:nvSpPr>
                <p:cNvPr id="7431" name="Google Shape;7431;p86"/>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6"/>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33" name="Google Shape;7433;p86"/>
          <p:cNvGrpSpPr/>
          <p:nvPr/>
        </p:nvGrpSpPr>
        <p:grpSpPr>
          <a:xfrm>
            <a:off x="728162" y="1268329"/>
            <a:ext cx="1086719" cy="879487"/>
            <a:chOff x="803162" y="1474292"/>
            <a:chExt cx="1086719" cy="879487"/>
          </a:xfrm>
        </p:grpSpPr>
        <p:grpSp>
          <p:nvGrpSpPr>
            <p:cNvPr id="7434" name="Google Shape;7434;p86"/>
            <p:cNvGrpSpPr/>
            <p:nvPr/>
          </p:nvGrpSpPr>
          <p:grpSpPr>
            <a:xfrm>
              <a:off x="803162" y="1625948"/>
              <a:ext cx="445856" cy="576579"/>
              <a:chOff x="803162" y="1625948"/>
              <a:chExt cx="445856" cy="576579"/>
            </a:xfrm>
          </p:grpSpPr>
          <p:sp>
            <p:nvSpPr>
              <p:cNvPr id="7435" name="Google Shape;7435;p86"/>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6" name="Google Shape;7436;p86"/>
              <p:cNvGrpSpPr/>
              <p:nvPr/>
            </p:nvGrpSpPr>
            <p:grpSpPr>
              <a:xfrm>
                <a:off x="1056023" y="1625948"/>
                <a:ext cx="192995" cy="576579"/>
                <a:chOff x="1056023" y="1625948"/>
                <a:chExt cx="192995" cy="576579"/>
              </a:xfrm>
            </p:grpSpPr>
            <p:sp>
              <p:nvSpPr>
                <p:cNvPr id="7437" name="Google Shape;7437;p86"/>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6"/>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6"/>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6"/>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6"/>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2" name="Google Shape;7442;p86"/>
            <p:cNvGrpSpPr/>
            <p:nvPr/>
          </p:nvGrpSpPr>
          <p:grpSpPr>
            <a:xfrm>
              <a:off x="1371406" y="1474292"/>
              <a:ext cx="518475" cy="879487"/>
              <a:chOff x="1398231" y="1474292"/>
              <a:chExt cx="518475" cy="879487"/>
            </a:xfrm>
          </p:grpSpPr>
          <p:grpSp>
            <p:nvGrpSpPr>
              <p:cNvPr id="7443" name="Google Shape;7443;p86"/>
              <p:cNvGrpSpPr/>
              <p:nvPr/>
            </p:nvGrpSpPr>
            <p:grpSpPr>
              <a:xfrm>
                <a:off x="1398231" y="1474292"/>
                <a:ext cx="518475" cy="341643"/>
                <a:chOff x="1398231" y="1474292"/>
                <a:chExt cx="518475" cy="341643"/>
              </a:xfrm>
            </p:grpSpPr>
            <p:sp>
              <p:nvSpPr>
                <p:cNvPr id="7444" name="Google Shape;7444;p86"/>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5" name="Google Shape;7445;p86"/>
                <p:cNvGrpSpPr/>
                <p:nvPr/>
              </p:nvGrpSpPr>
              <p:grpSpPr>
                <a:xfrm>
                  <a:off x="1616453" y="1474292"/>
                  <a:ext cx="300253" cy="341643"/>
                  <a:chOff x="1616453" y="1475379"/>
                  <a:chExt cx="300253" cy="341643"/>
                </a:xfrm>
              </p:grpSpPr>
              <p:sp>
                <p:nvSpPr>
                  <p:cNvPr id="7446" name="Google Shape;7446;p86"/>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6"/>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6"/>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6"/>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6"/>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6"/>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6"/>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3" name="Google Shape;7453;p86"/>
                  <p:cNvGrpSpPr/>
                  <p:nvPr/>
                </p:nvGrpSpPr>
                <p:grpSpPr>
                  <a:xfrm>
                    <a:off x="1839639" y="1475379"/>
                    <a:ext cx="77067" cy="341643"/>
                    <a:chOff x="1839639" y="1475379"/>
                    <a:chExt cx="77067" cy="341643"/>
                  </a:xfrm>
                </p:grpSpPr>
                <p:sp>
                  <p:nvSpPr>
                    <p:cNvPr id="7454" name="Google Shape;7454;p86"/>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6"/>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56" name="Google Shape;7456;p86"/>
              <p:cNvGrpSpPr/>
              <p:nvPr/>
            </p:nvGrpSpPr>
            <p:grpSpPr>
              <a:xfrm>
                <a:off x="1398451" y="2012951"/>
                <a:ext cx="518255" cy="340828"/>
                <a:chOff x="1398451" y="2012951"/>
                <a:chExt cx="518255" cy="340828"/>
              </a:xfrm>
            </p:grpSpPr>
            <p:sp>
              <p:nvSpPr>
                <p:cNvPr id="7457" name="Google Shape;7457;p86"/>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8" name="Google Shape;7458;p86"/>
                <p:cNvGrpSpPr/>
                <p:nvPr/>
              </p:nvGrpSpPr>
              <p:grpSpPr>
                <a:xfrm>
                  <a:off x="1616453" y="2012951"/>
                  <a:ext cx="300253" cy="340828"/>
                  <a:chOff x="1616453" y="2013538"/>
                  <a:chExt cx="300253" cy="340828"/>
                </a:xfrm>
              </p:grpSpPr>
              <p:sp>
                <p:nvSpPr>
                  <p:cNvPr id="7459" name="Google Shape;7459;p86"/>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6"/>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6"/>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6"/>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6"/>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6"/>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6"/>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6" name="Google Shape;7466;p86"/>
                  <p:cNvGrpSpPr/>
                  <p:nvPr/>
                </p:nvGrpSpPr>
                <p:grpSpPr>
                  <a:xfrm>
                    <a:off x="1839639" y="2013538"/>
                    <a:ext cx="77067" cy="340828"/>
                    <a:chOff x="1839639" y="2013538"/>
                    <a:chExt cx="77067" cy="340828"/>
                  </a:xfrm>
                </p:grpSpPr>
                <p:sp>
                  <p:nvSpPr>
                    <p:cNvPr id="7467" name="Google Shape;7467;p86"/>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6"/>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469" name="Google Shape;7469;p86"/>
          <p:cNvGrpSpPr/>
          <p:nvPr/>
        </p:nvGrpSpPr>
        <p:grpSpPr>
          <a:xfrm>
            <a:off x="724986" y="3399516"/>
            <a:ext cx="1368681" cy="682918"/>
            <a:chOff x="724986" y="3605478"/>
            <a:chExt cx="1368681" cy="682918"/>
          </a:xfrm>
        </p:grpSpPr>
        <p:grpSp>
          <p:nvGrpSpPr>
            <p:cNvPr id="7470" name="Google Shape;7470;p86"/>
            <p:cNvGrpSpPr/>
            <p:nvPr/>
          </p:nvGrpSpPr>
          <p:grpSpPr>
            <a:xfrm>
              <a:off x="1289102" y="3823629"/>
              <a:ext cx="240442" cy="250435"/>
              <a:chOff x="-165066" y="3843615"/>
              <a:chExt cx="221259" cy="230455"/>
            </a:xfrm>
          </p:grpSpPr>
          <p:sp>
            <p:nvSpPr>
              <p:cNvPr id="7471" name="Google Shape;7471;p86"/>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6"/>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6"/>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6"/>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6"/>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6"/>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6"/>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6"/>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6"/>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6"/>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6"/>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6"/>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6"/>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6"/>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6"/>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6"/>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6"/>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6"/>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6"/>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6"/>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86"/>
            <p:cNvGrpSpPr/>
            <p:nvPr/>
          </p:nvGrpSpPr>
          <p:grpSpPr>
            <a:xfrm>
              <a:off x="724986" y="3605478"/>
              <a:ext cx="1368681" cy="682918"/>
              <a:chOff x="724986" y="3605478"/>
              <a:chExt cx="1368681" cy="682918"/>
            </a:xfrm>
          </p:grpSpPr>
          <p:grpSp>
            <p:nvGrpSpPr>
              <p:cNvPr id="7492" name="Google Shape;7492;p86"/>
              <p:cNvGrpSpPr/>
              <p:nvPr/>
            </p:nvGrpSpPr>
            <p:grpSpPr>
              <a:xfrm>
                <a:off x="1498221" y="4047614"/>
                <a:ext cx="529172" cy="240783"/>
                <a:chOff x="1498221" y="4047614"/>
                <a:chExt cx="529172" cy="240783"/>
              </a:xfrm>
            </p:grpSpPr>
            <p:grpSp>
              <p:nvGrpSpPr>
                <p:cNvPr id="7493" name="Google Shape;7493;p86"/>
                <p:cNvGrpSpPr/>
                <p:nvPr/>
              </p:nvGrpSpPr>
              <p:grpSpPr>
                <a:xfrm>
                  <a:off x="1826655" y="4224370"/>
                  <a:ext cx="200738" cy="25631"/>
                  <a:chOff x="1826655" y="4224370"/>
                  <a:chExt cx="200738" cy="25631"/>
                </a:xfrm>
              </p:grpSpPr>
              <p:sp>
                <p:nvSpPr>
                  <p:cNvPr id="7494" name="Google Shape;7494;p86"/>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6"/>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86"/>
                <p:cNvGrpSpPr/>
                <p:nvPr/>
              </p:nvGrpSpPr>
              <p:grpSpPr>
                <a:xfrm>
                  <a:off x="1498221" y="4047614"/>
                  <a:ext cx="328444" cy="240783"/>
                  <a:chOff x="1498221" y="4047614"/>
                  <a:chExt cx="328444" cy="240783"/>
                </a:xfrm>
              </p:grpSpPr>
              <p:sp>
                <p:nvSpPr>
                  <p:cNvPr id="7497" name="Google Shape;7497;p86"/>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8" name="Google Shape;7498;p86"/>
                  <p:cNvGrpSpPr/>
                  <p:nvPr/>
                </p:nvGrpSpPr>
                <p:grpSpPr>
                  <a:xfrm>
                    <a:off x="1498221" y="4047614"/>
                    <a:ext cx="150566" cy="190416"/>
                    <a:chOff x="1498221" y="4047614"/>
                    <a:chExt cx="150566" cy="190416"/>
                  </a:xfrm>
                </p:grpSpPr>
                <p:sp>
                  <p:nvSpPr>
                    <p:cNvPr id="7499" name="Google Shape;7499;p86"/>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6"/>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01" name="Google Shape;7501;p86"/>
              <p:cNvGrpSpPr/>
              <p:nvPr/>
            </p:nvGrpSpPr>
            <p:grpSpPr>
              <a:xfrm>
                <a:off x="1560718" y="3800594"/>
                <a:ext cx="532948" cy="302090"/>
                <a:chOff x="1560718" y="3800594"/>
                <a:chExt cx="532948" cy="302090"/>
              </a:xfrm>
            </p:grpSpPr>
            <p:grpSp>
              <p:nvGrpSpPr>
                <p:cNvPr id="7502" name="Google Shape;7502;p86"/>
                <p:cNvGrpSpPr/>
                <p:nvPr/>
              </p:nvGrpSpPr>
              <p:grpSpPr>
                <a:xfrm>
                  <a:off x="1912179" y="3827344"/>
                  <a:ext cx="181487" cy="25631"/>
                  <a:chOff x="1912179" y="3827344"/>
                  <a:chExt cx="181487" cy="25631"/>
                </a:xfrm>
              </p:grpSpPr>
              <p:sp>
                <p:nvSpPr>
                  <p:cNvPr id="7503" name="Google Shape;7503;p86"/>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6"/>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86"/>
                <p:cNvGrpSpPr/>
                <p:nvPr/>
              </p:nvGrpSpPr>
              <p:grpSpPr>
                <a:xfrm>
                  <a:off x="1912179" y="4044505"/>
                  <a:ext cx="181487" cy="25622"/>
                  <a:chOff x="1912179" y="4044506"/>
                  <a:chExt cx="181487" cy="25622"/>
                </a:xfrm>
              </p:grpSpPr>
              <p:sp>
                <p:nvSpPr>
                  <p:cNvPr id="7506" name="Google Shape;7506;p86"/>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6"/>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86"/>
                <p:cNvGrpSpPr/>
                <p:nvPr/>
              </p:nvGrpSpPr>
              <p:grpSpPr>
                <a:xfrm>
                  <a:off x="1560718" y="3800594"/>
                  <a:ext cx="351472" cy="302090"/>
                  <a:chOff x="1560718" y="3800594"/>
                  <a:chExt cx="351472" cy="302090"/>
                </a:xfrm>
              </p:grpSpPr>
              <p:grpSp>
                <p:nvGrpSpPr>
                  <p:cNvPr id="7509" name="Google Shape;7509;p86"/>
                  <p:cNvGrpSpPr/>
                  <p:nvPr/>
                </p:nvGrpSpPr>
                <p:grpSpPr>
                  <a:xfrm>
                    <a:off x="1560718" y="3842857"/>
                    <a:ext cx="173586" cy="217131"/>
                    <a:chOff x="1560718" y="3842857"/>
                    <a:chExt cx="173586" cy="217131"/>
                  </a:xfrm>
                </p:grpSpPr>
                <p:sp>
                  <p:nvSpPr>
                    <p:cNvPr id="7510" name="Google Shape;7510;p86"/>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6"/>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6"/>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3" name="Google Shape;7513;p86"/>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6"/>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515" name="Google Shape;7515;p86"/>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6" name="Google Shape;7516;p86"/>
              <p:cNvGrpSpPr/>
              <p:nvPr/>
            </p:nvGrpSpPr>
            <p:grpSpPr>
              <a:xfrm>
                <a:off x="785350" y="3605478"/>
                <a:ext cx="535311" cy="249245"/>
                <a:chOff x="785350" y="3605478"/>
                <a:chExt cx="535311" cy="249245"/>
              </a:xfrm>
            </p:grpSpPr>
            <p:grpSp>
              <p:nvGrpSpPr>
                <p:cNvPr id="7517" name="Google Shape;7517;p86"/>
                <p:cNvGrpSpPr/>
                <p:nvPr/>
              </p:nvGrpSpPr>
              <p:grpSpPr>
                <a:xfrm>
                  <a:off x="785350" y="3605478"/>
                  <a:ext cx="376191" cy="102736"/>
                  <a:chOff x="785350" y="3605478"/>
                  <a:chExt cx="376191" cy="102736"/>
                </a:xfrm>
              </p:grpSpPr>
              <p:sp>
                <p:nvSpPr>
                  <p:cNvPr id="7518" name="Google Shape;7518;p86"/>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6"/>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6"/>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86"/>
                <p:cNvGrpSpPr/>
                <p:nvPr/>
              </p:nvGrpSpPr>
              <p:grpSpPr>
                <a:xfrm>
                  <a:off x="1161530" y="3655851"/>
                  <a:ext cx="159131" cy="198872"/>
                  <a:chOff x="1161530" y="3655851"/>
                  <a:chExt cx="159131" cy="198872"/>
                </a:xfrm>
              </p:grpSpPr>
              <p:sp>
                <p:nvSpPr>
                  <p:cNvPr id="7522" name="Google Shape;7522;p86"/>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6"/>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4" name="Google Shape;7524;p86"/>
              <p:cNvGrpSpPr/>
              <p:nvPr/>
            </p:nvGrpSpPr>
            <p:grpSpPr>
              <a:xfrm>
                <a:off x="785350" y="4047614"/>
                <a:ext cx="535311" cy="240783"/>
                <a:chOff x="785350" y="4047614"/>
                <a:chExt cx="535311" cy="240783"/>
              </a:xfrm>
            </p:grpSpPr>
            <p:grpSp>
              <p:nvGrpSpPr>
                <p:cNvPr id="7525" name="Google Shape;7525;p86"/>
                <p:cNvGrpSpPr/>
                <p:nvPr/>
              </p:nvGrpSpPr>
              <p:grpSpPr>
                <a:xfrm>
                  <a:off x="1161636" y="4047614"/>
                  <a:ext cx="159025" cy="190415"/>
                  <a:chOff x="1161636" y="4047614"/>
                  <a:chExt cx="159025" cy="190415"/>
                </a:xfrm>
              </p:grpSpPr>
              <p:sp>
                <p:nvSpPr>
                  <p:cNvPr id="7526" name="Google Shape;7526;p86"/>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6"/>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86"/>
                <p:cNvGrpSpPr/>
                <p:nvPr/>
              </p:nvGrpSpPr>
              <p:grpSpPr>
                <a:xfrm>
                  <a:off x="785350" y="4185661"/>
                  <a:ext cx="376191" cy="102736"/>
                  <a:chOff x="785350" y="4185661"/>
                  <a:chExt cx="376191" cy="102736"/>
                </a:xfrm>
              </p:grpSpPr>
              <p:sp>
                <p:nvSpPr>
                  <p:cNvPr id="7529" name="Google Shape;7529;p86"/>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6"/>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6"/>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2" name="Google Shape;7532;p86"/>
              <p:cNvGrpSpPr/>
              <p:nvPr/>
            </p:nvGrpSpPr>
            <p:grpSpPr>
              <a:xfrm>
                <a:off x="1501054" y="3605478"/>
                <a:ext cx="526340" cy="249240"/>
                <a:chOff x="1501054" y="3605478"/>
                <a:chExt cx="526340" cy="249240"/>
              </a:xfrm>
            </p:grpSpPr>
            <p:grpSp>
              <p:nvGrpSpPr>
                <p:cNvPr id="7533" name="Google Shape;7533;p86"/>
                <p:cNvGrpSpPr/>
                <p:nvPr/>
              </p:nvGrpSpPr>
              <p:grpSpPr>
                <a:xfrm>
                  <a:off x="1834208" y="3643867"/>
                  <a:ext cx="193185" cy="25622"/>
                  <a:chOff x="1834208" y="3643867"/>
                  <a:chExt cx="193185" cy="25622"/>
                </a:xfrm>
              </p:grpSpPr>
              <p:sp>
                <p:nvSpPr>
                  <p:cNvPr id="7534" name="Google Shape;7534;p86"/>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6"/>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86"/>
                <p:cNvGrpSpPr/>
                <p:nvPr/>
              </p:nvGrpSpPr>
              <p:grpSpPr>
                <a:xfrm>
                  <a:off x="1501054" y="3605478"/>
                  <a:ext cx="333165" cy="249240"/>
                  <a:chOff x="1501054" y="3605478"/>
                  <a:chExt cx="333165" cy="249240"/>
                </a:xfrm>
              </p:grpSpPr>
              <p:sp>
                <p:nvSpPr>
                  <p:cNvPr id="7537" name="Google Shape;7537;p86"/>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8" name="Google Shape;7538;p86"/>
                  <p:cNvGrpSpPr/>
                  <p:nvPr/>
                </p:nvGrpSpPr>
                <p:grpSpPr>
                  <a:xfrm>
                    <a:off x="1501054" y="3655851"/>
                    <a:ext cx="155286" cy="198867"/>
                    <a:chOff x="1501054" y="3655851"/>
                    <a:chExt cx="155286" cy="198867"/>
                  </a:xfrm>
                </p:grpSpPr>
                <p:sp>
                  <p:nvSpPr>
                    <p:cNvPr id="7539" name="Google Shape;7539;p86"/>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6"/>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41" name="Google Shape;7541;p86"/>
              <p:cNvGrpSpPr/>
              <p:nvPr/>
            </p:nvGrpSpPr>
            <p:grpSpPr>
              <a:xfrm>
                <a:off x="724986" y="3800594"/>
                <a:ext cx="532950" cy="302090"/>
                <a:chOff x="724986" y="3800594"/>
                <a:chExt cx="532950" cy="302090"/>
              </a:xfrm>
            </p:grpSpPr>
            <p:grpSp>
              <p:nvGrpSpPr>
                <p:cNvPr id="7542" name="Google Shape;7542;p86"/>
                <p:cNvGrpSpPr/>
                <p:nvPr/>
              </p:nvGrpSpPr>
              <p:grpSpPr>
                <a:xfrm>
                  <a:off x="724986" y="4044367"/>
                  <a:ext cx="181314" cy="25626"/>
                  <a:chOff x="724986" y="4044367"/>
                  <a:chExt cx="181314" cy="25626"/>
                </a:xfrm>
              </p:grpSpPr>
              <p:sp>
                <p:nvSpPr>
                  <p:cNvPr id="7543" name="Google Shape;7543;p86"/>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6"/>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86"/>
                <p:cNvGrpSpPr/>
                <p:nvPr/>
              </p:nvGrpSpPr>
              <p:grpSpPr>
                <a:xfrm>
                  <a:off x="906290" y="3800594"/>
                  <a:ext cx="351646" cy="302090"/>
                  <a:chOff x="906290" y="3800594"/>
                  <a:chExt cx="351646" cy="302090"/>
                </a:xfrm>
              </p:grpSpPr>
              <p:grpSp>
                <p:nvGrpSpPr>
                  <p:cNvPr id="7546" name="Google Shape;7546;p86"/>
                  <p:cNvGrpSpPr/>
                  <p:nvPr/>
                </p:nvGrpSpPr>
                <p:grpSpPr>
                  <a:xfrm>
                    <a:off x="1084172" y="3842857"/>
                    <a:ext cx="173764" cy="217131"/>
                    <a:chOff x="1084172" y="3842857"/>
                    <a:chExt cx="173764" cy="217131"/>
                  </a:xfrm>
                </p:grpSpPr>
                <p:grpSp>
                  <p:nvGrpSpPr>
                    <p:cNvPr id="7547" name="Google Shape;7547;p86"/>
                    <p:cNvGrpSpPr/>
                    <p:nvPr/>
                  </p:nvGrpSpPr>
                  <p:grpSpPr>
                    <a:xfrm>
                      <a:off x="1156862" y="3936509"/>
                      <a:ext cx="101073" cy="25622"/>
                      <a:chOff x="1156862" y="3936509"/>
                      <a:chExt cx="101073" cy="25622"/>
                    </a:xfrm>
                  </p:grpSpPr>
                  <p:sp>
                    <p:nvSpPr>
                      <p:cNvPr id="7548" name="Google Shape;7548;p86"/>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6"/>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0" name="Google Shape;7550;p86"/>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1" name="Google Shape;7551;p86"/>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6"/>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86"/>
                <p:cNvGrpSpPr/>
                <p:nvPr/>
              </p:nvGrpSpPr>
              <p:grpSpPr>
                <a:xfrm>
                  <a:off x="724986" y="3830189"/>
                  <a:ext cx="189533" cy="25626"/>
                  <a:chOff x="724986" y="3830189"/>
                  <a:chExt cx="189533" cy="25626"/>
                </a:xfrm>
              </p:grpSpPr>
              <p:sp>
                <p:nvSpPr>
                  <p:cNvPr id="7554" name="Google Shape;7554;p86"/>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6"/>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556" name="Google Shape;7556;p86"/>
          <p:cNvGrpSpPr/>
          <p:nvPr/>
        </p:nvGrpSpPr>
        <p:grpSpPr>
          <a:xfrm>
            <a:off x="2253298" y="2249677"/>
            <a:ext cx="948701" cy="935378"/>
            <a:chOff x="2253298" y="2428317"/>
            <a:chExt cx="948701" cy="935378"/>
          </a:xfrm>
        </p:grpSpPr>
        <p:sp>
          <p:nvSpPr>
            <p:cNvPr id="7557" name="Google Shape;7557;p86"/>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6"/>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6"/>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6"/>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6"/>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6"/>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6"/>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6"/>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6"/>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6"/>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6"/>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6"/>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6"/>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6"/>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6"/>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6"/>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6"/>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6"/>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6"/>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6"/>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6"/>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6"/>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6"/>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6"/>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6"/>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6"/>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6"/>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6"/>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6"/>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6"/>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6"/>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6"/>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6"/>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3" name="Shape 7593"/>
        <p:cNvGrpSpPr/>
        <p:nvPr/>
      </p:nvGrpSpPr>
      <p:grpSpPr>
        <a:xfrm>
          <a:off x="0" y="0"/>
          <a:ext cx="0" cy="0"/>
          <a:chOff x="0" y="0"/>
          <a:chExt cx="0" cy="0"/>
        </a:xfrm>
      </p:grpSpPr>
      <p:grpSp>
        <p:nvGrpSpPr>
          <p:cNvPr id="7594" name="Google Shape;7594;p87"/>
          <p:cNvGrpSpPr/>
          <p:nvPr/>
        </p:nvGrpSpPr>
        <p:grpSpPr>
          <a:xfrm>
            <a:off x="3339744" y="952977"/>
            <a:ext cx="2363393" cy="1017867"/>
            <a:chOff x="3292400" y="1219146"/>
            <a:chExt cx="2615240" cy="1110239"/>
          </a:xfrm>
        </p:grpSpPr>
        <p:sp>
          <p:nvSpPr>
            <p:cNvPr id="7595" name="Google Shape;7595;p87"/>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7596" name="Google Shape;7596;p87"/>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597" name="Google Shape;7597;p87"/>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7598" name="Google Shape;7598;p87"/>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7599" name="Google Shape;7599;p87"/>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7600" name="Google Shape;7600;p87"/>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7601" name="Google Shape;7601;p87"/>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7602" name="Google Shape;7602;p87"/>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7603" name="Google Shape;7603;p87"/>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7604" name="Google Shape;7604;p87"/>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7605" name="Google Shape;7605;p87"/>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606" name="Google Shape;7606;p87"/>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607" name="Google Shape;7607;p87"/>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608" name="Google Shape;7608;p87"/>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609" name="Google Shape;7609;p87"/>
            <p:cNvGrpSpPr/>
            <p:nvPr/>
          </p:nvGrpSpPr>
          <p:grpSpPr>
            <a:xfrm>
              <a:off x="3748438" y="1378608"/>
              <a:ext cx="2159202" cy="903971"/>
              <a:chOff x="1683525" y="2179850"/>
              <a:chExt cx="4519050" cy="2134525"/>
            </a:xfrm>
          </p:grpSpPr>
          <p:sp>
            <p:nvSpPr>
              <p:cNvPr id="7610" name="Google Shape;7610;p8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11" name="Google Shape;7611;p8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12" name="Google Shape;7612;p8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13" name="Google Shape;7613;p8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14" name="Google Shape;7614;p8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15" name="Google Shape;7615;p8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16" name="Google Shape;7616;p8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17" name="Google Shape;7617;p8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18" name="Google Shape;7618;p8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19" name="Google Shape;7619;p8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20" name="Google Shape;7620;p8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21" name="Google Shape;7621;p8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7622" name="Google Shape;7622;p87"/>
          <p:cNvGraphicFramePr/>
          <p:nvPr/>
        </p:nvGraphicFramePr>
        <p:xfrm>
          <a:off x="5935838" y="2130450"/>
          <a:ext cx="3000000" cy="3000000"/>
        </p:xfrm>
        <a:graphic>
          <a:graphicData uri="http://schemas.openxmlformats.org/drawingml/2006/table">
            <a:tbl>
              <a:tblPr>
                <a:noFill/>
                <a:tableStyleId>{D668DA47-E040-4555-B355-047F9030B760}</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623" name="Google Shape;7623;p87"/>
          <p:cNvGrpSpPr/>
          <p:nvPr/>
        </p:nvGrpSpPr>
        <p:grpSpPr>
          <a:xfrm>
            <a:off x="5913087" y="3189047"/>
            <a:ext cx="2519825" cy="1001454"/>
            <a:chOff x="1906114" y="789980"/>
            <a:chExt cx="1487676" cy="606868"/>
          </a:xfrm>
        </p:grpSpPr>
        <p:cxnSp>
          <p:nvCxnSpPr>
            <p:cNvPr id="7624" name="Google Shape;7624;p8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25" name="Google Shape;7625;p8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26" name="Google Shape;7626;p8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627" name="Google Shape;7627;p87"/>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628" name="Google Shape;7628;p87"/>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629" name="Google Shape;7629;p87"/>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630" name="Google Shape;7630;p87"/>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631" name="Google Shape;7631;p8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7"/>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638" name="Google Shape;7638;p87"/>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639" name="Google Shape;7639;p87"/>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640" name="Google Shape;7640;p8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87"/>
          <p:cNvGrpSpPr/>
          <p:nvPr/>
        </p:nvGrpSpPr>
        <p:grpSpPr>
          <a:xfrm>
            <a:off x="712562" y="998005"/>
            <a:ext cx="2394370" cy="976502"/>
            <a:chOff x="749309" y="1112739"/>
            <a:chExt cx="2371603" cy="976502"/>
          </a:xfrm>
        </p:grpSpPr>
        <p:sp>
          <p:nvSpPr>
            <p:cNvPr id="7642" name="Google Shape;7642;p87"/>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7"/>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7"/>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7"/>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7"/>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7"/>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7"/>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7"/>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7"/>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7"/>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7"/>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7"/>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7"/>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7"/>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7"/>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7"/>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7"/>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7"/>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7"/>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7"/>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7"/>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7"/>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7"/>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7"/>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7"/>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7"/>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7"/>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7"/>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674" name="Google Shape;7674;p87"/>
          <p:cNvGraphicFramePr/>
          <p:nvPr/>
        </p:nvGraphicFramePr>
        <p:xfrm>
          <a:off x="5935863" y="996300"/>
          <a:ext cx="3000000" cy="3000000"/>
        </p:xfrm>
        <a:graphic>
          <a:graphicData uri="http://schemas.openxmlformats.org/drawingml/2006/table">
            <a:tbl>
              <a:tblPr>
                <a:noFill/>
                <a:tableStyleId>{D668DA47-E040-4555-B355-047F9030B760}</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7675" name="Google Shape;7675;p87"/>
          <p:cNvGraphicFramePr/>
          <p:nvPr/>
        </p:nvGraphicFramePr>
        <p:xfrm>
          <a:off x="3342575" y="2130450"/>
          <a:ext cx="3000000" cy="3000000"/>
        </p:xfrm>
        <a:graphic>
          <a:graphicData uri="http://schemas.openxmlformats.org/drawingml/2006/table">
            <a:tbl>
              <a:tblPr>
                <a:noFill/>
                <a:tableStyleId>{D668DA47-E040-4555-B355-047F9030B760}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676" name="Google Shape;7676;p87"/>
          <p:cNvGrpSpPr/>
          <p:nvPr/>
        </p:nvGrpSpPr>
        <p:grpSpPr>
          <a:xfrm>
            <a:off x="4086504" y="2517093"/>
            <a:ext cx="1517436" cy="74460"/>
            <a:chOff x="3980086" y="2804397"/>
            <a:chExt cx="1227600" cy="66900"/>
          </a:xfrm>
        </p:grpSpPr>
        <p:sp>
          <p:nvSpPr>
            <p:cNvPr id="7677" name="Google Shape;7677;p8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87"/>
          <p:cNvGrpSpPr/>
          <p:nvPr/>
        </p:nvGrpSpPr>
        <p:grpSpPr>
          <a:xfrm>
            <a:off x="4711569" y="2809680"/>
            <a:ext cx="892956" cy="74460"/>
            <a:chOff x="3980086" y="2804397"/>
            <a:chExt cx="1227600" cy="66900"/>
          </a:xfrm>
        </p:grpSpPr>
        <p:sp>
          <p:nvSpPr>
            <p:cNvPr id="7680" name="Google Shape;7680;p8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87"/>
          <p:cNvGrpSpPr/>
          <p:nvPr/>
        </p:nvGrpSpPr>
        <p:grpSpPr>
          <a:xfrm>
            <a:off x="3344661" y="3168563"/>
            <a:ext cx="2363244" cy="1005943"/>
            <a:chOff x="3358415" y="3361302"/>
            <a:chExt cx="2363244" cy="1024695"/>
          </a:xfrm>
        </p:grpSpPr>
        <p:grpSp>
          <p:nvGrpSpPr>
            <p:cNvPr id="7683" name="Google Shape;7683;p87"/>
            <p:cNvGrpSpPr/>
            <p:nvPr/>
          </p:nvGrpSpPr>
          <p:grpSpPr>
            <a:xfrm>
              <a:off x="3358415" y="3361302"/>
              <a:ext cx="441300" cy="1024695"/>
              <a:chOff x="3358415" y="3361302"/>
              <a:chExt cx="441300" cy="1024695"/>
            </a:xfrm>
          </p:grpSpPr>
          <p:sp>
            <p:nvSpPr>
              <p:cNvPr id="7684" name="Google Shape;7684;p87"/>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7"/>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7"/>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7"/>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7"/>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7"/>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87"/>
            <p:cNvGrpSpPr/>
            <p:nvPr/>
          </p:nvGrpSpPr>
          <p:grpSpPr>
            <a:xfrm>
              <a:off x="3838901" y="3361302"/>
              <a:ext cx="441300" cy="1024695"/>
              <a:chOff x="3838901" y="3361302"/>
              <a:chExt cx="441300" cy="1024695"/>
            </a:xfrm>
          </p:grpSpPr>
          <p:sp>
            <p:nvSpPr>
              <p:cNvPr id="7691" name="Google Shape;7691;p87"/>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7"/>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7"/>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7"/>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7"/>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7"/>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87"/>
            <p:cNvGrpSpPr/>
            <p:nvPr/>
          </p:nvGrpSpPr>
          <p:grpSpPr>
            <a:xfrm>
              <a:off x="4319387" y="3361302"/>
              <a:ext cx="441300" cy="1024695"/>
              <a:chOff x="4319387" y="3361302"/>
              <a:chExt cx="441300" cy="1024695"/>
            </a:xfrm>
          </p:grpSpPr>
          <p:sp>
            <p:nvSpPr>
              <p:cNvPr id="7698" name="Google Shape;7698;p87"/>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7"/>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7"/>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7"/>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7"/>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7"/>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87"/>
            <p:cNvGrpSpPr/>
            <p:nvPr/>
          </p:nvGrpSpPr>
          <p:grpSpPr>
            <a:xfrm>
              <a:off x="4799873" y="3361302"/>
              <a:ext cx="441300" cy="1024695"/>
              <a:chOff x="4799873" y="3361302"/>
              <a:chExt cx="441300" cy="1024695"/>
            </a:xfrm>
          </p:grpSpPr>
          <p:sp>
            <p:nvSpPr>
              <p:cNvPr id="7705" name="Google Shape;7705;p87"/>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7"/>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7"/>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7"/>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7"/>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7"/>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87"/>
            <p:cNvGrpSpPr/>
            <p:nvPr/>
          </p:nvGrpSpPr>
          <p:grpSpPr>
            <a:xfrm>
              <a:off x="5280360" y="3361302"/>
              <a:ext cx="441300" cy="1024695"/>
              <a:chOff x="5280360" y="3361302"/>
              <a:chExt cx="441300" cy="1024695"/>
            </a:xfrm>
          </p:grpSpPr>
          <p:sp>
            <p:nvSpPr>
              <p:cNvPr id="7712" name="Google Shape;7712;p87"/>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7"/>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7"/>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7"/>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7"/>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7"/>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18" name="Google Shape;7718;p87"/>
          <p:cNvGraphicFramePr/>
          <p:nvPr/>
        </p:nvGraphicFramePr>
        <p:xfrm>
          <a:off x="711088" y="2130450"/>
          <a:ext cx="3000000" cy="3000000"/>
        </p:xfrm>
        <a:graphic>
          <a:graphicData uri="http://schemas.openxmlformats.org/drawingml/2006/table">
            <a:tbl>
              <a:tblPr>
                <a:noFill/>
                <a:tableStyleId>{D668DA47-E040-4555-B355-047F9030B760}</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719" name="Google Shape;7719;p87"/>
          <p:cNvGrpSpPr/>
          <p:nvPr/>
        </p:nvGrpSpPr>
        <p:grpSpPr>
          <a:xfrm>
            <a:off x="712613" y="3180175"/>
            <a:ext cx="2403614" cy="1005900"/>
            <a:chOff x="726450" y="3372825"/>
            <a:chExt cx="2403614" cy="1005900"/>
          </a:xfrm>
        </p:grpSpPr>
        <p:grpSp>
          <p:nvGrpSpPr>
            <p:cNvPr id="7720" name="Google Shape;7720;p87"/>
            <p:cNvGrpSpPr/>
            <p:nvPr/>
          </p:nvGrpSpPr>
          <p:grpSpPr>
            <a:xfrm>
              <a:off x="726450" y="3696000"/>
              <a:ext cx="2403614" cy="500898"/>
              <a:chOff x="726450" y="3696000"/>
              <a:chExt cx="2403614" cy="500898"/>
            </a:xfrm>
          </p:grpSpPr>
          <p:sp>
            <p:nvSpPr>
              <p:cNvPr id="7721" name="Google Shape;7721;p87"/>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2" name="Google Shape;7722;p87"/>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23" name="Google Shape;7723;p87"/>
            <p:cNvGrpSpPr/>
            <p:nvPr/>
          </p:nvGrpSpPr>
          <p:grpSpPr>
            <a:xfrm>
              <a:off x="1348050" y="3372825"/>
              <a:ext cx="1720425" cy="1005900"/>
              <a:chOff x="1348050" y="3372825"/>
              <a:chExt cx="1720425" cy="1005900"/>
            </a:xfrm>
          </p:grpSpPr>
          <p:sp>
            <p:nvSpPr>
              <p:cNvPr id="7724" name="Google Shape;7724;p87"/>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5" name="Google Shape;7725;p87"/>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6" name="Google Shape;7726;p87"/>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7" name="Google Shape;7727;p87"/>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8" name="Google Shape;7728;p87"/>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29" name="Google Shape;7729;p87"/>
            <p:cNvGrpSpPr/>
            <p:nvPr/>
          </p:nvGrpSpPr>
          <p:grpSpPr>
            <a:xfrm>
              <a:off x="1455707" y="3731058"/>
              <a:ext cx="1491150" cy="417657"/>
              <a:chOff x="1455707" y="3731058"/>
              <a:chExt cx="1491150" cy="417657"/>
            </a:xfrm>
          </p:grpSpPr>
          <p:grpSp>
            <p:nvGrpSpPr>
              <p:cNvPr id="7730" name="Google Shape;7730;p87"/>
              <p:cNvGrpSpPr/>
              <p:nvPr/>
            </p:nvGrpSpPr>
            <p:grpSpPr>
              <a:xfrm>
                <a:off x="1472938" y="3745828"/>
                <a:ext cx="72126" cy="53788"/>
                <a:chOff x="1472938" y="3745828"/>
                <a:chExt cx="72126" cy="53788"/>
              </a:xfrm>
            </p:grpSpPr>
            <p:sp>
              <p:nvSpPr>
                <p:cNvPr id="7731" name="Google Shape;7731;p87"/>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7"/>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87"/>
              <p:cNvGrpSpPr/>
              <p:nvPr/>
            </p:nvGrpSpPr>
            <p:grpSpPr>
              <a:xfrm>
                <a:off x="1819181" y="4089633"/>
                <a:ext cx="72126" cy="53788"/>
                <a:chOff x="1819181" y="4089633"/>
                <a:chExt cx="72126" cy="53788"/>
              </a:xfrm>
            </p:grpSpPr>
            <p:sp>
              <p:nvSpPr>
                <p:cNvPr id="7734" name="Google Shape;7734;p87"/>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7"/>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87"/>
              <p:cNvGrpSpPr/>
              <p:nvPr/>
            </p:nvGrpSpPr>
            <p:grpSpPr>
              <a:xfrm>
                <a:off x="1455707" y="4084171"/>
                <a:ext cx="64321" cy="64544"/>
                <a:chOff x="1455707" y="4084171"/>
                <a:chExt cx="64321" cy="64544"/>
              </a:xfrm>
            </p:grpSpPr>
            <p:sp>
              <p:nvSpPr>
                <p:cNvPr id="7737" name="Google Shape;7737;p87"/>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7"/>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87"/>
              <p:cNvGrpSpPr/>
              <p:nvPr/>
            </p:nvGrpSpPr>
            <p:grpSpPr>
              <a:xfrm>
                <a:off x="1818610" y="3731058"/>
                <a:ext cx="64321" cy="64544"/>
                <a:chOff x="1818610" y="3731058"/>
                <a:chExt cx="64321" cy="64544"/>
              </a:xfrm>
            </p:grpSpPr>
            <p:sp>
              <p:nvSpPr>
                <p:cNvPr id="7740" name="Google Shape;7740;p87"/>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7"/>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87"/>
              <p:cNvGrpSpPr/>
              <p:nvPr/>
            </p:nvGrpSpPr>
            <p:grpSpPr>
              <a:xfrm>
                <a:off x="2172491" y="4089633"/>
                <a:ext cx="72126" cy="53788"/>
                <a:chOff x="2172491" y="4089633"/>
                <a:chExt cx="72126" cy="53788"/>
              </a:xfrm>
            </p:grpSpPr>
            <p:sp>
              <p:nvSpPr>
                <p:cNvPr id="7743" name="Google Shape;7743;p87"/>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7"/>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87"/>
              <p:cNvGrpSpPr/>
              <p:nvPr/>
            </p:nvGrpSpPr>
            <p:grpSpPr>
              <a:xfrm>
                <a:off x="2171920" y="3731058"/>
                <a:ext cx="64321" cy="64544"/>
                <a:chOff x="2171920" y="3731058"/>
                <a:chExt cx="64321" cy="64544"/>
              </a:xfrm>
            </p:grpSpPr>
            <p:sp>
              <p:nvSpPr>
                <p:cNvPr id="7746" name="Google Shape;7746;p87"/>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7"/>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87"/>
              <p:cNvGrpSpPr/>
              <p:nvPr/>
            </p:nvGrpSpPr>
            <p:grpSpPr>
              <a:xfrm>
                <a:off x="2874730" y="3745828"/>
                <a:ext cx="72126" cy="53788"/>
                <a:chOff x="2874730" y="3745828"/>
                <a:chExt cx="72126" cy="53788"/>
              </a:xfrm>
            </p:grpSpPr>
            <p:sp>
              <p:nvSpPr>
                <p:cNvPr id="7749" name="Google Shape;7749;p87"/>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7"/>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87"/>
              <p:cNvGrpSpPr/>
              <p:nvPr/>
            </p:nvGrpSpPr>
            <p:grpSpPr>
              <a:xfrm>
                <a:off x="2878589" y="4081481"/>
                <a:ext cx="64321" cy="64544"/>
                <a:chOff x="2878589" y="4081481"/>
                <a:chExt cx="64321" cy="64544"/>
              </a:xfrm>
            </p:grpSpPr>
            <p:sp>
              <p:nvSpPr>
                <p:cNvPr id="7752" name="Google Shape;7752;p87"/>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7"/>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87"/>
              <p:cNvGrpSpPr/>
              <p:nvPr/>
            </p:nvGrpSpPr>
            <p:grpSpPr>
              <a:xfrm>
                <a:off x="2525796" y="4089633"/>
                <a:ext cx="72126" cy="53788"/>
                <a:chOff x="2525796" y="4089633"/>
                <a:chExt cx="72126" cy="53788"/>
              </a:xfrm>
            </p:grpSpPr>
            <p:sp>
              <p:nvSpPr>
                <p:cNvPr id="7755" name="Google Shape;7755;p87"/>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7"/>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87"/>
              <p:cNvGrpSpPr/>
              <p:nvPr/>
            </p:nvGrpSpPr>
            <p:grpSpPr>
              <a:xfrm>
                <a:off x="2525225" y="3731058"/>
                <a:ext cx="64321" cy="64544"/>
                <a:chOff x="2525225" y="3731058"/>
                <a:chExt cx="64321" cy="64544"/>
              </a:xfrm>
            </p:grpSpPr>
            <p:sp>
              <p:nvSpPr>
                <p:cNvPr id="7758" name="Google Shape;7758;p87"/>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7"/>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3" name="Shape 7763"/>
        <p:cNvGrpSpPr/>
        <p:nvPr/>
      </p:nvGrpSpPr>
      <p:grpSpPr>
        <a:xfrm>
          <a:off x="0" y="0"/>
          <a:ext cx="0" cy="0"/>
          <a:chOff x="0" y="0"/>
          <a:chExt cx="0" cy="0"/>
        </a:xfrm>
      </p:grpSpPr>
      <p:grpSp>
        <p:nvGrpSpPr>
          <p:cNvPr id="7764" name="Google Shape;7764;p88"/>
          <p:cNvGrpSpPr/>
          <p:nvPr/>
        </p:nvGrpSpPr>
        <p:grpSpPr>
          <a:xfrm>
            <a:off x="716991" y="971306"/>
            <a:ext cx="845921" cy="690752"/>
            <a:chOff x="732428" y="1198513"/>
            <a:chExt cx="845921" cy="690752"/>
          </a:xfrm>
        </p:grpSpPr>
        <p:grpSp>
          <p:nvGrpSpPr>
            <p:cNvPr id="7765" name="Google Shape;7765;p88"/>
            <p:cNvGrpSpPr/>
            <p:nvPr/>
          </p:nvGrpSpPr>
          <p:grpSpPr>
            <a:xfrm>
              <a:off x="823030" y="1198513"/>
              <a:ext cx="755319" cy="690752"/>
              <a:chOff x="823030" y="1198513"/>
              <a:chExt cx="755319" cy="690752"/>
            </a:xfrm>
          </p:grpSpPr>
          <p:sp>
            <p:nvSpPr>
              <p:cNvPr id="7766" name="Google Shape;7766;p88"/>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8"/>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88"/>
            <p:cNvGrpSpPr/>
            <p:nvPr/>
          </p:nvGrpSpPr>
          <p:grpSpPr>
            <a:xfrm>
              <a:off x="732428" y="1239937"/>
              <a:ext cx="739912" cy="607886"/>
              <a:chOff x="732428" y="1239937"/>
              <a:chExt cx="739912" cy="607886"/>
            </a:xfrm>
          </p:grpSpPr>
          <p:sp>
            <p:nvSpPr>
              <p:cNvPr id="7769" name="Google Shape;7769;p88"/>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8"/>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88"/>
            <p:cNvGrpSpPr/>
            <p:nvPr/>
          </p:nvGrpSpPr>
          <p:grpSpPr>
            <a:xfrm>
              <a:off x="732428" y="1277018"/>
              <a:ext cx="702832" cy="533758"/>
              <a:chOff x="732428" y="1277018"/>
              <a:chExt cx="702832" cy="533758"/>
            </a:xfrm>
          </p:grpSpPr>
          <p:sp>
            <p:nvSpPr>
              <p:cNvPr id="7772" name="Google Shape;7772;p88"/>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8"/>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88"/>
            <p:cNvGrpSpPr/>
            <p:nvPr/>
          </p:nvGrpSpPr>
          <p:grpSpPr>
            <a:xfrm>
              <a:off x="931170" y="1306653"/>
              <a:ext cx="647179" cy="474455"/>
              <a:chOff x="931170" y="1306653"/>
              <a:chExt cx="647179" cy="474455"/>
            </a:xfrm>
          </p:grpSpPr>
          <p:sp>
            <p:nvSpPr>
              <p:cNvPr id="7775" name="Google Shape;7775;p88"/>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8"/>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7" name="Google Shape;7777;p88"/>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88"/>
          <p:cNvGrpSpPr/>
          <p:nvPr/>
        </p:nvGrpSpPr>
        <p:grpSpPr>
          <a:xfrm>
            <a:off x="3948600" y="971313"/>
            <a:ext cx="634656" cy="699982"/>
            <a:chOff x="5985650" y="2860025"/>
            <a:chExt cx="1396075" cy="1539775"/>
          </a:xfrm>
        </p:grpSpPr>
        <p:sp>
          <p:nvSpPr>
            <p:cNvPr id="7779" name="Google Shape;7779;p88"/>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8"/>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8"/>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8"/>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8"/>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8"/>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8"/>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8"/>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8"/>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8"/>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8"/>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8"/>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8"/>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8"/>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8"/>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8"/>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8"/>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8"/>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8"/>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8"/>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8"/>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8"/>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8"/>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8"/>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8"/>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8"/>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8"/>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8"/>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8"/>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8"/>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8"/>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8"/>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88"/>
          <p:cNvGrpSpPr/>
          <p:nvPr/>
        </p:nvGrpSpPr>
        <p:grpSpPr>
          <a:xfrm>
            <a:off x="4704250" y="971306"/>
            <a:ext cx="725845" cy="699975"/>
            <a:chOff x="4249973" y="1201875"/>
            <a:chExt cx="1958568" cy="1888762"/>
          </a:xfrm>
        </p:grpSpPr>
        <p:sp>
          <p:nvSpPr>
            <p:cNvPr id="7812" name="Google Shape;7812;p88"/>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3" name="Google Shape;7813;p88"/>
            <p:cNvGrpSpPr/>
            <p:nvPr/>
          </p:nvGrpSpPr>
          <p:grpSpPr>
            <a:xfrm>
              <a:off x="5853086" y="1789142"/>
              <a:ext cx="355454" cy="1048099"/>
              <a:chOff x="5576108" y="2016725"/>
              <a:chExt cx="565200" cy="1666560"/>
            </a:xfrm>
          </p:grpSpPr>
          <p:sp>
            <p:nvSpPr>
              <p:cNvPr id="7814" name="Google Shape;7814;p88"/>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15" name="Google Shape;7815;p8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88"/>
            <p:cNvGrpSpPr/>
            <p:nvPr/>
          </p:nvGrpSpPr>
          <p:grpSpPr>
            <a:xfrm>
              <a:off x="4869455" y="2691676"/>
              <a:ext cx="1013897" cy="398961"/>
              <a:chOff x="4012057" y="3451825"/>
              <a:chExt cx="1612175" cy="634379"/>
            </a:xfrm>
          </p:grpSpPr>
          <p:sp>
            <p:nvSpPr>
              <p:cNvPr id="7817" name="Google Shape;7817;p88"/>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18" name="Google Shape;7818;p8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88"/>
            <p:cNvGrpSpPr/>
            <p:nvPr/>
          </p:nvGrpSpPr>
          <p:grpSpPr>
            <a:xfrm>
              <a:off x="4276937" y="2155961"/>
              <a:ext cx="651965" cy="891358"/>
              <a:chOff x="3069908" y="2599997"/>
              <a:chExt cx="1036675" cy="1417328"/>
            </a:xfrm>
          </p:grpSpPr>
          <p:sp>
            <p:nvSpPr>
              <p:cNvPr id="7820" name="Google Shape;7820;p88"/>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21" name="Google Shape;7821;p8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88"/>
            <p:cNvGrpSpPr/>
            <p:nvPr/>
          </p:nvGrpSpPr>
          <p:grpSpPr>
            <a:xfrm>
              <a:off x="5054918" y="1201875"/>
              <a:ext cx="999548" cy="602711"/>
              <a:chOff x="4306958" y="1082925"/>
              <a:chExt cx="1589359" cy="958358"/>
            </a:xfrm>
          </p:grpSpPr>
          <p:sp>
            <p:nvSpPr>
              <p:cNvPr id="7823" name="Google Shape;7823;p88"/>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24" name="Google Shape;7824;p8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88"/>
            <p:cNvGrpSpPr/>
            <p:nvPr/>
          </p:nvGrpSpPr>
          <p:grpSpPr>
            <a:xfrm>
              <a:off x="4249973" y="1303451"/>
              <a:ext cx="799317" cy="841334"/>
              <a:chOff x="3027033" y="1244439"/>
              <a:chExt cx="1270977" cy="1337786"/>
            </a:xfrm>
          </p:grpSpPr>
          <p:sp>
            <p:nvSpPr>
              <p:cNvPr id="7826" name="Google Shape;7826;p88"/>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27" name="Google Shape;7827;p8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8" name="Google Shape;7828;p88"/>
          <p:cNvGrpSpPr/>
          <p:nvPr/>
        </p:nvGrpSpPr>
        <p:grpSpPr>
          <a:xfrm>
            <a:off x="4057114" y="1858087"/>
            <a:ext cx="750769" cy="683784"/>
            <a:chOff x="4204684" y="2104422"/>
            <a:chExt cx="699822" cy="637382"/>
          </a:xfrm>
        </p:grpSpPr>
        <p:grpSp>
          <p:nvGrpSpPr>
            <p:cNvPr id="7829" name="Google Shape;7829;p88"/>
            <p:cNvGrpSpPr/>
            <p:nvPr/>
          </p:nvGrpSpPr>
          <p:grpSpPr>
            <a:xfrm>
              <a:off x="4204684" y="2430067"/>
              <a:ext cx="342957" cy="311738"/>
              <a:chOff x="4204684" y="2430067"/>
              <a:chExt cx="342957" cy="311738"/>
            </a:xfrm>
          </p:grpSpPr>
          <p:sp>
            <p:nvSpPr>
              <p:cNvPr id="7830" name="Google Shape;7830;p88"/>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8"/>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88"/>
            <p:cNvGrpSpPr/>
            <p:nvPr/>
          </p:nvGrpSpPr>
          <p:grpSpPr>
            <a:xfrm>
              <a:off x="4561586" y="2430067"/>
              <a:ext cx="342920" cy="311738"/>
              <a:chOff x="4561586" y="2430067"/>
              <a:chExt cx="342920" cy="311738"/>
            </a:xfrm>
          </p:grpSpPr>
          <p:sp>
            <p:nvSpPr>
              <p:cNvPr id="7833" name="Google Shape;7833;p88"/>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8"/>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88"/>
            <p:cNvGrpSpPr/>
            <p:nvPr/>
          </p:nvGrpSpPr>
          <p:grpSpPr>
            <a:xfrm>
              <a:off x="4561586" y="2104422"/>
              <a:ext cx="342920" cy="311738"/>
              <a:chOff x="4561586" y="2104422"/>
              <a:chExt cx="342920" cy="311738"/>
            </a:xfrm>
          </p:grpSpPr>
          <p:sp>
            <p:nvSpPr>
              <p:cNvPr id="7836" name="Google Shape;7836;p88"/>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8"/>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88"/>
            <p:cNvGrpSpPr/>
            <p:nvPr/>
          </p:nvGrpSpPr>
          <p:grpSpPr>
            <a:xfrm>
              <a:off x="4204684" y="2104422"/>
              <a:ext cx="342957" cy="311664"/>
              <a:chOff x="4204684" y="2104422"/>
              <a:chExt cx="342957" cy="311664"/>
            </a:xfrm>
          </p:grpSpPr>
          <p:sp>
            <p:nvSpPr>
              <p:cNvPr id="7839" name="Google Shape;7839;p88"/>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8"/>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1" name="Google Shape;7841;p88"/>
          <p:cNvGrpSpPr/>
          <p:nvPr/>
        </p:nvGrpSpPr>
        <p:grpSpPr>
          <a:xfrm>
            <a:off x="5521547" y="971301"/>
            <a:ext cx="660591" cy="688867"/>
            <a:chOff x="5830645" y="1267368"/>
            <a:chExt cx="530340" cy="553040"/>
          </a:xfrm>
        </p:grpSpPr>
        <p:sp>
          <p:nvSpPr>
            <p:cNvPr id="7842" name="Google Shape;7842;p8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3" name="Google Shape;7843;p88"/>
            <p:cNvGrpSpPr/>
            <p:nvPr/>
          </p:nvGrpSpPr>
          <p:grpSpPr>
            <a:xfrm>
              <a:off x="5830645" y="1267368"/>
              <a:ext cx="259743" cy="269909"/>
              <a:chOff x="5830645" y="1267368"/>
              <a:chExt cx="259743" cy="269909"/>
            </a:xfrm>
          </p:grpSpPr>
          <p:sp>
            <p:nvSpPr>
              <p:cNvPr id="7844" name="Google Shape;7844;p88"/>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88"/>
            <p:cNvGrpSpPr/>
            <p:nvPr/>
          </p:nvGrpSpPr>
          <p:grpSpPr>
            <a:xfrm>
              <a:off x="6101293" y="1267368"/>
              <a:ext cx="259692" cy="269909"/>
              <a:chOff x="6101293" y="1267368"/>
              <a:chExt cx="259692" cy="269909"/>
            </a:xfrm>
          </p:grpSpPr>
          <p:sp>
            <p:nvSpPr>
              <p:cNvPr id="7847" name="Google Shape;7847;p8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88"/>
            <p:cNvGrpSpPr/>
            <p:nvPr/>
          </p:nvGrpSpPr>
          <p:grpSpPr>
            <a:xfrm>
              <a:off x="5830645" y="1550500"/>
              <a:ext cx="259692" cy="269909"/>
              <a:chOff x="5830645" y="1550500"/>
              <a:chExt cx="259692" cy="269909"/>
            </a:xfrm>
          </p:grpSpPr>
          <p:sp>
            <p:nvSpPr>
              <p:cNvPr id="7850" name="Google Shape;7850;p88"/>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8"/>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88"/>
            <p:cNvGrpSpPr/>
            <p:nvPr/>
          </p:nvGrpSpPr>
          <p:grpSpPr>
            <a:xfrm>
              <a:off x="6101293" y="1550500"/>
              <a:ext cx="259692" cy="269909"/>
              <a:chOff x="6101293" y="1550500"/>
              <a:chExt cx="259692" cy="269909"/>
            </a:xfrm>
          </p:grpSpPr>
          <p:sp>
            <p:nvSpPr>
              <p:cNvPr id="7853" name="Google Shape;7853;p8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5" name="Google Shape;7855;p88"/>
          <p:cNvGrpSpPr/>
          <p:nvPr/>
        </p:nvGrpSpPr>
        <p:grpSpPr>
          <a:xfrm>
            <a:off x="723700" y="1861760"/>
            <a:ext cx="697154" cy="679574"/>
            <a:chOff x="2679875" y="2361475"/>
            <a:chExt cx="780425" cy="760575"/>
          </a:xfrm>
        </p:grpSpPr>
        <p:sp>
          <p:nvSpPr>
            <p:cNvPr id="7856" name="Google Shape;7856;p88"/>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8"/>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8"/>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88"/>
          <p:cNvGrpSpPr/>
          <p:nvPr/>
        </p:nvGrpSpPr>
        <p:grpSpPr>
          <a:xfrm>
            <a:off x="3122859" y="971352"/>
            <a:ext cx="735829" cy="684547"/>
            <a:chOff x="3351965" y="1148808"/>
            <a:chExt cx="750770" cy="698375"/>
          </a:xfrm>
        </p:grpSpPr>
        <p:grpSp>
          <p:nvGrpSpPr>
            <p:cNvPr id="7863" name="Google Shape;7863;p88"/>
            <p:cNvGrpSpPr/>
            <p:nvPr/>
          </p:nvGrpSpPr>
          <p:grpSpPr>
            <a:xfrm>
              <a:off x="3586796" y="1148808"/>
              <a:ext cx="294857" cy="286830"/>
              <a:chOff x="3750225" y="1774000"/>
              <a:chExt cx="149575" cy="145525"/>
            </a:xfrm>
          </p:grpSpPr>
          <p:sp>
            <p:nvSpPr>
              <p:cNvPr id="7864" name="Google Shape;7864;p8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88"/>
            <p:cNvGrpSpPr/>
            <p:nvPr/>
          </p:nvGrpSpPr>
          <p:grpSpPr>
            <a:xfrm>
              <a:off x="3779245" y="1375768"/>
              <a:ext cx="323490" cy="286978"/>
              <a:chOff x="3847850" y="1889150"/>
              <a:chExt cx="164100" cy="145600"/>
            </a:xfrm>
          </p:grpSpPr>
          <p:sp>
            <p:nvSpPr>
              <p:cNvPr id="7867" name="Google Shape;7867;p8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88"/>
            <p:cNvGrpSpPr/>
            <p:nvPr/>
          </p:nvGrpSpPr>
          <p:grpSpPr>
            <a:xfrm>
              <a:off x="3351965" y="1330435"/>
              <a:ext cx="295449" cy="285401"/>
              <a:chOff x="3631100" y="1866150"/>
              <a:chExt cx="149875" cy="144800"/>
            </a:xfrm>
          </p:grpSpPr>
          <p:sp>
            <p:nvSpPr>
              <p:cNvPr id="7870" name="Google Shape;7870;p8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88"/>
            <p:cNvGrpSpPr/>
            <p:nvPr/>
          </p:nvGrpSpPr>
          <p:grpSpPr>
            <a:xfrm>
              <a:off x="3548208" y="1560352"/>
              <a:ext cx="294808" cy="286830"/>
              <a:chOff x="3730650" y="1982800"/>
              <a:chExt cx="149550" cy="145525"/>
            </a:xfrm>
          </p:grpSpPr>
          <p:sp>
            <p:nvSpPr>
              <p:cNvPr id="7873" name="Google Shape;7873;p8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5" name="Google Shape;7875;p88"/>
          <p:cNvGrpSpPr/>
          <p:nvPr/>
        </p:nvGrpSpPr>
        <p:grpSpPr>
          <a:xfrm>
            <a:off x="7624512" y="971306"/>
            <a:ext cx="804565" cy="677795"/>
            <a:chOff x="7636443" y="1204988"/>
            <a:chExt cx="804565" cy="677795"/>
          </a:xfrm>
        </p:grpSpPr>
        <p:grpSp>
          <p:nvGrpSpPr>
            <p:cNvPr id="7876" name="Google Shape;7876;p88"/>
            <p:cNvGrpSpPr/>
            <p:nvPr/>
          </p:nvGrpSpPr>
          <p:grpSpPr>
            <a:xfrm>
              <a:off x="7636443" y="1509705"/>
              <a:ext cx="804565" cy="373078"/>
              <a:chOff x="7636443" y="1509705"/>
              <a:chExt cx="804565" cy="373078"/>
            </a:xfrm>
          </p:grpSpPr>
          <p:sp>
            <p:nvSpPr>
              <p:cNvPr id="7877" name="Google Shape;7877;p88"/>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8"/>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88"/>
            <p:cNvGrpSpPr/>
            <p:nvPr/>
          </p:nvGrpSpPr>
          <p:grpSpPr>
            <a:xfrm>
              <a:off x="7636443" y="1408133"/>
              <a:ext cx="804565" cy="373078"/>
              <a:chOff x="7636443" y="1408133"/>
              <a:chExt cx="804565" cy="373078"/>
            </a:xfrm>
          </p:grpSpPr>
          <p:sp>
            <p:nvSpPr>
              <p:cNvPr id="7880" name="Google Shape;7880;p88"/>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8"/>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88"/>
            <p:cNvGrpSpPr/>
            <p:nvPr/>
          </p:nvGrpSpPr>
          <p:grpSpPr>
            <a:xfrm>
              <a:off x="7636443" y="1306560"/>
              <a:ext cx="804565" cy="373078"/>
              <a:chOff x="7636443" y="1306560"/>
              <a:chExt cx="804565" cy="373078"/>
            </a:xfrm>
          </p:grpSpPr>
          <p:sp>
            <p:nvSpPr>
              <p:cNvPr id="7883" name="Google Shape;7883;p88"/>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8"/>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88"/>
            <p:cNvGrpSpPr/>
            <p:nvPr/>
          </p:nvGrpSpPr>
          <p:grpSpPr>
            <a:xfrm>
              <a:off x="7636443" y="1204988"/>
              <a:ext cx="804565" cy="373078"/>
              <a:chOff x="7636443" y="1204988"/>
              <a:chExt cx="804565" cy="373078"/>
            </a:xfrm>
          </p:grpSpPr>
          <p:sp>
            <p:nvSpPr>
              <p:cNvPr id="7886" name="Google Shape;7886;p88"/>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8"/>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8" name="Google Shape;7888;p88"/>
          <p:cNvGrpSpPr/>
          <p:nvPr/>
        </p:nvGrpSpPr>
        <p:grpSpPr>
          <a:xfrm>
            <a:off x="4963358" y="1878721"/>
            <a:ext cx="661339" cy="661188"/>
            <a:chOff x="3990000" y="975400"/>
            <a:chExt cx="3934200" cy="3933300"/>
          </a:xfrm>
        </p:grpSpPr>
        <p:sp>
          <p:nvSpPr>
            <p:cNvPr id="7889" name="Google Shape;7889;p88"/>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8"/>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8"/>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8"/>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88"/>
          <p:cNvGrpSpPr/>
          <p:nvPr/>
        </p:nvGrpSpPr>
        <p:grpSpPr>
          <a:xfrm>
            <a:off x="6607006" y="1857359"/>
            <a:ext cx="868881" cy="684241"/>
            <a:chOff x="6598259" y="2078634"/>
            <a:chExt cx="868881" cy="684241"/>
          </a:xfrm>
        </p:grpSpPr>
        <p:sp>
          <p:nvSpPr>
            <p:cNvPr id="7894" name="Google Shape;7894;p88"/>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8"/>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8"/>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8"/>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8"/>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8"/>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0" name="Google Shape;7900;p88"/>
            <p:cNvGrpSpPr/>
            <p:nvPr/>
          </p:nvGrpSpPr>
          <p:grpSpPr>
            <a:xfrm>
              <a:off x="6808175" y="2078634"/>
              <a:ext cx="452229" cy="684241"/>
              <a:chOff x="6808175" y="2078634"/>
              <a:chExt cx="452229" cy="684241"/>
            </a:xfrm>
          </p:grpSpPr>
          <p:sp>
            <p:nvSpPr>
              <p:cNvPr id="7901" name="Google Shape;7901;p88"/>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8"/>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8"/>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8"/>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8"/>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8"/>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7" name="Google Shape;7907;p88"/>
              <p:cNvGrpSpPr/>
              <p:nvPr/>
            </p:nvGrpSpPr>
            <p:grpSpPr>
              <a:xfrm>
                <a:off x="6821586" y="2078634"/>
                <a:ext cx="426871" cy="684241"/>
                <a:chOff x="6821586" y="2078634"/>
                <a:chExt cx="426871" cy="684241"/>
              </a:xfrm>
            </p:grpSpPr>
            <p:grpSp>
              <p:nvGrpSpPr>
                <p:cNvPr id="7908" name="Google Shape;7908;p88"/>
                <p:cNvGrpSpPr/>
                <p:nvPr/>
              </p:nvGrpSpPr>
              <p:grpSpPr>
                <a:xfrm>
                  <a:off x="6821586" y="2078634"/>
                  <a:ext cx="426871" cy="684241"/>
                  <a:chOff x="6821586" y="2078634"/>
                  <a:chExt cx="426871" cy="684241"/>
                </a:xfrm>
              </p:grpSpPr>
              <p:sp>
                <p:nvSpPr>
                  <p:cNvPr id="7909" name="Google Shape;7909;p88"/>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8"/>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8"/>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8"/>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8"/>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8"/>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8"/>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8"/>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8"/>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8"/>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8"/>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8"/>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8"/>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8"/>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8"/>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8"/>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8"/>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8"/>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8"/>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8" name="Google Shape;7928;p88"/>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8"/>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8"/>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8"/>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8"/>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8"/>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34" name="Google Shape;7934;p88"/>
          <p:cNvGrpSpPr/>
          <p:nvPr/>
        </p:nvGrpSpPr>
        <p:grpSpPr>
          <a:xfrm>
            <a:off x="5780173" y="1862968"/>
            <a:ext cx="671358" cy="671358"/>
            <a:chOff x="6535625" y="760425"/>
            <a:chExt cx="1665900" cy="1665900"/>
          </a:xfrm>
        </p:grpSpPr>
        <p:sp>
          <p:nvSpPr>
            <p:cNvPr id="7935" name="Google Shape;7935;p88"/>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8"/>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8"/>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8"/>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88"/>
          <p:cNvGrpSpPr/>
          <p:nvPr/>
        </p:nvGrpSpPr>
        <p:grpSpPr>
          <a:xfrm>
            <a:off x="716989" y="3531368"/>
            <a:ext cx="1340789" cy="640830"/>
            <a:chOff x="238125" y="1151100"/>
            <a:chExt cx="7139450" cy="3412300"/>
          </a:xfrm>
        </p:grpSpPr>
        <p:sp>
          <p:nvSpPr>
            <p:cNvPr id="7940" name="Google Shape;7940;p88"/>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8"/>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8"/>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8"/>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8"/>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8"/>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8"/>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8"/>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8"/>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8"/>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8"/>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8"/>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88"/>
          <p:cNvGrpSpPr/>
          <p:nvPr/>
        </p:nvGrpSpPr>
        <p:grpSpPr>
          <a:xfrm>
            <a:off x="5584212" y="2734649"/>
            <a:ext cx="985357" cy="585764"/>
            <a:chOff x="5145061" y="2881789"/>
            <a:chExt cx="1107641" cy="658458"/>
          </a:xfrm>
        </p:grpSpPr>
        <p:grpSp>
          <p:nvGrpSpPr>
            <p:cNvPr id="7953" name="Google Shape;7953;p88"/>
            <p:cNvGrpSpPr/>
            <p:nvPr/>
          </p:nvGrpSpPr>
          <p:grpSpPr>
            <a:xfrm>
              <a:off x="5722989" y="3244587"/>
              <a:ext cx="529713" cy="295659"/>
              <a:chOff x="5722989" y="3244587"/>
              <a:chExt cx="529713" cy="295659"/>
            </a:xfrm>
          </p:grpSpPr>
          <p:sp>
            <p:nvSpPr>
              <p:cNvPr id="7954" name="Google Shape;7954;p88"/>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55" name="Google Shape;7955;p88"/>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56" name="Google Shape;7956;p88"/>
            <p:cNvGrpSpPr/>
            <p:nvPr/>
          </p:nvGrpSpPr>
          <p:grpSpPr>
            <a:xfrm>
              <a:off x="5145061" y="3244587"/>
              <a:ext cx="536807" cy="295659"/>
              <a:chOff x="5145061" y="3244587"/>
              <a:chExt cx="536807" cy="295659"/>
            </a:xfrm>
          </p:grpSpPr>
          <p:sp>
            <p:nvSpPr>
              <p:cNvPr id="7957" name="Google Shape;7957;p88"/>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58" name="Google Shape;7958;p88"/>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59" name="Google Shape;7959;p88"/>
            <p:cNvGrpSpPr/>
            <p:nvPr/>
          </p:nvGrpSpPr>
          <p:grpSpPr>
            <a:xfrm>
              <a:off x="5341327" y="2898245"/>
              <a:ext cx="532309" cy="614891"/>
              <a:chOff x="5341327" y="2898245"/>
              <a:chExt cx="532309" cy="614891"/>
            </a:xfrm>
          </p:grpSpPr>
          <p:sp>
            <p:nvSpPr>
              <p:cNvPr id="7960" name="Google Shape;7960;p88"/>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61" name="Google Shape;7961;p88"/>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62" name="Google Shape;7962;p88"/>
            <p:cNvGrpSpPr/>
            <p:nvPr/>
          </p:nvGrpSpPr>
          <p:grpSpPr>
            <a:xfrm>
              <a:off x="5532290" y="2881789"/>
              <a:ext cx="620516" cy="305456"/>
              <a:chOff x="5532290" y="2881789"/>
              <a:chExt cx="620516" cy="305456"/>
            </a:xfrm>
          </p:grpSpPr>
          <p:sp>
            <p:nvSpPr>
              <p:cNvPr id="7963" name="Google Shape;7963;p88"/>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64" name="Google Shape;7964;p88"/>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965" name="Google Shape;7965;p88"/>
          <p:cNvGrpSpPr/>
          <p:nvPr/>
        </p:nvGrpSpPr>
        <p:grpSpPr>
          <a:xfrm>
            <a:off x="8163135" y="3526707"/>
            <a:ext cx="269068" cy="645491"/>
            <a:chOff x="7026852" y="3311869"/>
            <a:chExt cx="434331" cy="1041954"/>
          </a:xfrm>
        </p:grpSpPr>
        <p:sp>
          <p:nvSpPr>
            <p:cNvPr id="7966" name="Google Shape;7966;p88"/>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8"/>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8"/>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88"/>
          <p:cNvGrpSpPr/>
          <p:nvPr/>
        </p:nvGrpSpPr>
        <p:grpSpPr>
          <a:xfrm>
            <a:off x="6179716" y="3565945"/>
            <a:ext cx="293882" cy="293836"/>
            <a:chOff x="4873519" y="3311869"/>
            <a:chExt cx="499374" cy="499296"/>
          </a:xfrm>
        </p:grpSpPr>
        <p:sp>
          <p:nvSpPr>
            <p:cNvPr id="7970" name="Google Shape;7970;p88"/>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8"/>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88"/>
          <p:cNvGrpSpPr/>
          <p:nvPr/>
        </p:nvGrpSpPr>
        <p:grpSpPr>
          <a:xfrm>
            <a:off x="6179716" y="3878316"/>
            <a:ext cx="293882" cy="293882"/>
            <a:chOff x="4873519" y="3875839"/>
            <a:chExt cx="499374" cy="499374"/>
          </a:xfrm>
        </p:grpSpPr>
        <p:sp>
          <p:nvSpPr>
            <p:cNvPr id="7973" name="Google Shape;7973;p88"/>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8"/>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88"/>
          <p:cNvGrpSpPr/>
          <p:nvPr/>
        </p:nvGrpSpPr>
        <p:grpSpPr>
          <a:xfrm>
            <a:off x="2410244" y="1850269"/>
            <a:ext cx="698104" cy="698208"/>
            <a:chOff x="2565073" y="2075876"/>
            <a:chExt cx="672482" cy="672518"/>
          </a:xfrm>
        </p:grpSpPr>
        <p:sp>
          <p:nvSpPr>
            <p:cNvPr id="7976" name="Google Shape;7976;p88"/>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8"/>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8"/>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8"/>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8"/>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8"/>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88"/>
          <p:cNvGrpSpPr/>
          <p:nvPr/>
        </p:nvGrpSpPr>
        <p:grpSpPr>
          <a:xfrm>
            <a:off x="5633655" y="3534869"/>
            <a:ext cx="438354" cy="637329"/>
            <a:chOff x="1697726" y="3244179"/>
            <a:chExt cx="788124" cy="1146069"/>
          </a:xfrm>
        </p:grpSpPr>
        <p:sp>
          <p:nvSpPr>
            <p:cNvPr id="7983" name="Google Shape;7983;p8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5" name="Google Shape;7985;p88"/>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6" name="Google Shape;7986;p88"/>
          <p:cNvGrpSpPr/>
          <p:nvPr/>
        </p:nvGrpSpPr>
        <p:grpSpPr>
          <a:xfrm>
            <a:off x="7634869" y="1863232"/>
            <a:ext cx="799565" cy="670282"/>
            <a:chOff x="7617850" y="2063282"/>
            <a:chExt cx="799565" cy="670282"/>
          </a:xfrm>
        </p:grpSpPr>
        <p:cxnSp>
          <p:nvCxnSpPr>
            <p:cNvPr id="7987" name="Google Shape;7987;p88"/>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88" name="Google Shape;7988;p88"/>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89" name="Google Shape;7989;p88"/>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90" name="Google Shape;7990;p88"/>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91" name="Google Shape;7991;p88"/>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992" name="Google Shape;7992;p88"/>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993" name="Google Shape;7993;p88"/>
            <p:cNvGrpSpPr/>
            <p:nvPr/>
          </p:nvGrpSpPr>
          <p:grpSpPr>
            <a:xfrm>
              <a:off x="7734309" y="2063282"/>
              <a:ext cx="570957" cy="620095"/>
              <a:chOff x="7734309" y="2063282"/>
              <a:chExt cx="570957" cy="620095"/>
            </a:xfrm>
          </p:grpSpPr>
          <p:grpSp>
            <p:nvGrpSpPr>
              <p:cNvPr id="7994" name="Google Shape;7994;p88"/>
              <p:cNvGrpSpPr/>
              <p:nvPr/>
            </p:nvGrpSpPr>
            <p:grpSpPr>
              <a:xfrm>
                <a:off x="8031573" y="2063282"/>
                <a:ext cx="273693" cy="620095"/>
                <a:chOff x="8031573" y="2063282"/>
                <a:chExt cx="273693" cy="620095"/>
              </a:xfrm>
            </p:grpSpPr>
            <p:sp>
              <p:nvSpPr>
                <p:cNvPr id="7995" name="Google Shape;7995;p8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88"/>
              <p:cNvGrpSpPr/>
              <p:nvPr/>
            </p:nvGrpSpPr>
            <p:grpSpPr>
              <a:xfrm flipH="1">
                <a:off x="7734309" y="2063282"/>
                <a:ext cx="273693" cy="620095"/>
                <a:chOff x="8031573" y="2063282"/>
                <a:chExt cx="273693" cy="620095"/>
              </a:xfrm>
            </p:grpSpPr>
            <p:sp>
              <p:nvSpPr>
                <p:cNvPr id="8000" name="Google Shape;8000;p8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004" name="Google Shape;8004;p88"/>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8"/>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6" name="Google Shape;8006;p88"/>
          <p:cNvGrpSpPr/>
          <p:nvPr/>
        </p:nvGrpSpPr>
        <p:grpSpPr>
          <a:xfrm>
            <a:off x="7821475" y="2716715"/>
            <a:ext cx="602567" cy="601884"/>
            <a:chOff x="1186975" y="238125"/>
            <a:chExt cx="5244275" cy="5238325"/>
          </a:xfrm>
        </p:grpSpPr>
        <p:sp>
          <p:nvSpPr>
            <p:cNvPr id="8007" name="Google Shape;8007;p8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8"/>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8"/>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8"/>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88"/>
          <p:cNvGrpSpPr/>
          <p:nvPr/>
        </p:nvGrpSpPr>
        <p:grpSpPr>
          <a:xfrm>
            <a:off x="3264213" y="1856199"/>
            <a:ext cx="651848" cy="687338"/>
            <a:chOff x="3400515" y="2056248"/>
            <a:chExt cx="698134" cy="735987"/>
          </a:xfrm>
        </p:grpSpPr>
        <p:grpSp>
          <p:nvGrpSpPr>
            <p:cNvPr id="8012" name="Google Shape;8012;p88"/>
            <p:cNvGrpSpPr/>
            <p:nvPr/>
          </p:nvGrpSpPr>
          <p:grpSpPr>
            <a:xfrm>
              <a:off x="3400515" y="2283913"/>
              <a:ext cx="312919" cy="219900"/>
              <a:chOff x="3400515" y="2283913"/>
              <a:chExt cx="312919" cy="219900"/>
            </a:xfrm>
          </p:grpSpPr>
          <p:sp>
            <p:nvSpPr>
              <p:cNvPr id="8013" name="Google Shape;8013;p88"/>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14" name="Google Shape;8014;p88"/>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8015" name="Google Shape;8015;p88"/>
            <p:cNvGrpSpPr/>
            <p:nvPr/>
          </p:nvGrpSpPr>
          <p:grpSpPr>
            <a:xfrm>
              <a:off x="3547823" y="2461089"/>
              <a:ext cx="219900" cy="331146"/>
              <a:chOff x="3547823" y="2461089"/>
              <a:chExt cx="219900" cy="331146"/>
            </a:xfrm>
          </p:grpSpPr>
          <p:sp>
            <p:nvSpPr>
              <p:cNvPr id="8016" name="Google Shape;8016;p88"/>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17" name="Google Shape;8017;p88"/>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8018" name="Google Shape;8018;p88"/>
            <p:cNvGrpSpPr/>
            <p:nvPr/>
          </p:nvGrpSpPr>
          <p:grpSpPr>
            <a:xfrm>
              <a:off x="3734138" y="2461089"/>
              <a:ext cx="219900" cy="331146"/>
              <a:chOff x="3734138" y="2461089"/>
              <a:chExt cx="219900" cy="331146"/>
            </a:xfrm>
          </p:grpSpPr>
          <p:sp>
            <p:nvSpPr>
              <p:cNvPr id="8019" name="Google Shape;8019;p88"/>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20" name="Google Shape;8020;p88"/>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8021" name="Google Shape;8021;p88"/>
            <p:cNvGrpSpPr/>
            <p:nvPr/>
          </p:nvGrpSpPr>
          <p:grpSpPr>
            <a:xfrm>
              <a:off x="3787560" y="2281742"/>
              <a:ext cx="311089" cy="219900"/>
              <a:chOff x="3787560" y="2281742"/>
              <a:chExt cx="311089" cy="219900"/>
            </a:xfrm>
          </p:grpSpPr>
          <p:sp>
            <p:nvSpPr>
              <p:cNvPr id="8022" name="Google Shape;8022;p88"/>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23" name="Google Shape;8023;p88"/>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8024" name="Google Shape;8024;p88"/>
            <p:cNvGrpSpPr/>
            <p:nvPr/>
          </p:nvGrpSpPr>
          <p:grpSpPr>
            <a:xfrm>
              <a:off x="3637290" y="2056248"/>
              <a:ext cx="219900" cy="330736"/>
              <a:chOff x="3637290" y="2056248"/>
              <a:chExt cx="219900" cy="330736"/>
            </a:xfrm>
          </p:grpSpPr>
          <p:sp>
            <p:nvSpPr>
              <p:cNvPr id="8025" name="Google Shape;8025;p88"/>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026" name="Google Shape;8026;p88"/>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8027" name="Google Shape;8027;p88"/>
          <p:cNvGrpSpPr/>
          <p:nvPr/>
        </p:nvGrpSpPr>
        <p:grpSpPr>
          <a:xfrm>
            <a:off x="2555919" y="2726205"/>
            <a:ext cx="1268144" cy="592394"/>
            <a:chOff x="238125" y="1188750"/>
            <a:chExt cx="7140450" cy="3335550"/>
          </a:xfrm>
        </p:grpSpPr>
        <p:sp>
          <p:nvSpPr>
            <p:cNvPr id="8028" name="Google Shape;8028;p8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88"/>
          <p:cNvGrpSpPr/>
          <p:nvPr/>
        </p:nvGrpSpPr>
        <p:grpSpPr>
          <a:xfrm>
            <a:off x="6663819" y="2728360"/>
            <a:ext cx="1053944" cy="590147"/>
            <a:chOff x="238125" y="1335475"/>
            <a:chExt cx="5418735" cy="3034175"/>
          </a:xfrm>
        </p:grpSpPr>
        <p:sp>
          <p:nvSpPr>
            <p:cNvPr id="8034" name="Google Shape;8034;p8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88"/>
          <p:cNvGrpSpPr/>
          <p:nvPr/>
        </p:nvGrpSpPr>
        <p:grpSpPr>
          <a:xfrm>
            <a:off x="4094628" y="3533259"/>
            <a:ext cx="1268207" cy="638939"/>
            <a:chOff x="3967651" y="3645904"/>
            <a:chExt cx="1479304" cy="745292"/>
          </a:xfrm>
        </p:grpSpPr>
        <p:grpSp>
          <p:nvGrpSpPr>
            <p:cNvPr id="8038" name="Google Shape;8038;p88"/>
            <p:cNvGrpSpPr/>
            <p:nvPr/>
          </p:nvGrpSpPr>
          <p:grpSpPr>
            <a:xfrm>
              <a:off x="3967651" y="4009026"/>
              <a:ext cx="1479304" cy="382170"/>
              <a:chOff x="3967651" y="4009026"/>
              <a:chExt cx="1479304" cy="382170"/>
            </a:xfrm>
          </p:grpSpPr>
          <p:grpSp>
            <p:nvGrpSpPr>
              <p:cNvPr id="8039" name="Google Shape;8039;p88"/>
              <p:cNvGrpSpPr/>
              <p:nvPr/>
            </p:nvGrpSpPr>
            <p:grpSpPr>
              <a:xfrm>
                <a:off x="4892216" y="4195630"/>
                <a:ext cx="554739" cy="195566"/>
                <a:chOff x="3604375" y="4892160"/>
                <a:chExt cx="1651500" cy="582215"/>
              </a:xfrm>
            </p:grpSpPr>
            <p:sp>
              <p:nvSpPr>
                <p:cNvPr id="8040" name="Google Shape;8040;p88"/>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8"/>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88"/>
              <p:cNvGrpSpPr/>
              <p:nvPr/>
            </p:nvGrpSpPr>
            <p:grpSpPr>
              <a:xfrm>
                <a:off x="3967651" y="4146303"/>
                <a:ext cx="579402" cy="244893"/>
                <a:chOff x="851875" y="4745310"/>
                <a:chExt cx="1724925" cy="729065"/>
              </a:xfrm>
            </p:grpSpPr>
            <p:sp>
              <p:nvSpPr>
                <p:cNvPr id="8043" name="Google Shape;8043;p88"/>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8"/>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88"/>
              <p:cNvGrpSpPr/>
              <p:nvPr/>
            </p:nvGrpSpPr>
            <p:grpSpPr>
              <a:xfrm>
                <a:off x="4460753" y="4009026"/>
                <a:ext cx="493110" cy="382170"/>
                <a:chOff x="2319875" y="4336625"/>
                <a:chExt cx="1468025" cy="1137750"/>
              </a:xfrm>
            </p:grpSpPr>
            <p:sp>
              <p:nvSpPr>
                <p:cNvPr id="8046" name="Google Shape;8046;p88"/>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8"/>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8" name="Google Shape;8048;p88"/>
            <p:cNvGrpSpPr/>
            <p:nvPr/>
          </p:nvGrpSpPr>
          <p:grpSpPr>
            <a:xfrm>
              <a:off x="4479443" y="3645904"/>
              <a:ext cx="455965" cy="388789"/>
              <a:chOff x="2957425" y="238100"/>
              <a:chExt cx="1910200" cy="1628775"/>
            </a:xfrm>
          </p:grpSpPr>
          <p:sp>
            <p:nvSpPr>
              <p:cNvPr id="8049" name="Google Shape;8049;p88"/>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8"/>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8"/>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8"/>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8"/>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8"/>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8"/>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8"/>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8"/>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8"/>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9" name="Google Shape;8059;p88"/>
          <p:cNvGrpSpPr/>
          <p:nvPr/>
        </p:nvGrpSpPr>
        <p:grpSpPr>
          <a:xfrm>
            <a:off x="2480742" y="3534460"/>
            <a:ext cx="1243128" cy="637739"/>
            <a:chOff x="2496310" y="3693351"/>
            <a:chExt cx="1342906" cy="688926"/>
          </a:xfrm>
        </p:grpSpPr>
        <p:grpSp>
          <p:nvGrpSpPr>
            <p:cNvPr id="8060" name="Google Shape;8060;p88"/>
            <p:cNvGrpSpPr/>
            <p:nvPr/>
          </p:nvGrpSpPr>
          <p:grpSpPr>
            <a:xfrm>
              <a:off x="2496310" y="3693351"/>
              <a:ext cx="1342906" cy="688875"/>
              <a:chOff x="2496310" y="3693351"/>
              <a:chExt cx="1342906" cy="688875"/>
            </a:xfrm>
          </p:grpSpPr>
          <p:sp>
            <p:nvSpPr>
              <p:cNvPr id="8061" name="Google Shape;8061;p88"/>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8"/>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8"/>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8"/>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8"/>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8"/>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67" name="Google Shape;8067;p88"/>
              <p:cNvCxnSpPr>
                <a:stCxn id="806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068" name="Google Shape;8068;p88"/>
              <p:cNvCxnSpPr>
                <a:stCxn id="806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069" name="Google Shape;8069;p88"/>
              <p:cNvCxnSpPr>
                <a:stCxn id="806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070" name="Google Shape;8070;p88"/>
              <p:cNvCxnSpPr>
                <a:stCxn id="806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071" name="Google Shape;8071;p88"/>
              <p:cNvCxnSpPr>
                <a:stCxn id="806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72" name="Google Shape;8072;p88"/>
            <p:cNvGrpSpPr/>
            <p:nvPr/>
          </p:nvGrpSpPr>
          <p:grpSpPr>
            <a:xfrm>
              <a:off x="2675275" y="3930557"/>
              <a:ext cx="1003306" cy="451719"/>
              <a:chOff x="2675275" y="4174282"/>
              <a:chExt cx="1003306" cy="451719"/>
            </a:xfrm>
          </p:grpSpPr>
          <p:sp>
            <p:nvSpPr>
              <p:cNvPr id="8073" name="Google Shape;8073;p88"/>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8"/>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8"/>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6" name="Google Shape;8076;p88"/>
          <p:cNvGrpSpPr/>
          <p:nvPr/>
        </p:nvGrpSpPr>
        <p:grpSpPr>
          <a:xfrm>
            <a:off x="1654412" y="971306"/>
            <a:ext cx="574511" cy="874709"/>
            <a:chOff x="1715404" y="1112080"/>
            <a:chExt cx="642270" cy="977984"/>
          </a:xfrm>
        </p:grpSpPr>
        <p:grpSp>
          <p:nvGrpSpPr>
            <p:cNvPr id="8077" name="Google Shape;8077;p88"/>
            <p:cNvGrpSpPr/>
            <p:nvPr/>
          </p:nvGrpSpPr>
          <p:grpSpPr>
            <a:xfrm>
              <a:off x="1715404" y="1112080"/>
              <a:ext cx="642270" cy="977984"/>
              <a:chOff x="1715404" y="1112080"/>
              <a:chExt cx="642270" cy="977984"/>
            </a:xfrm>
          </p:grpSpPr>
          <p:sp>
            <p:nvSpPr>
              <p:cNvPr id="8078" name="Google Shape;8078;p88"/>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8"/>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88"/>
            <p:cNvGrpSpPr/>
            <p:nvPr/>
          </p:nvGrpSpPr>
          <p:grpSpPr>
            <a:xfrm>
              <a:off x="1768927" y="1165603"/>
              <a:ext cx="535225" cy="851367"/>
              <a:chOff x="1768927" y="1165603"/>
              <a:chExt cx="535225" cy="851367"/>
            </a:xfrm>
          </p:grpSpPr>
          <p:sp>
            <p:nvSpPr>
              <p:cNvPr id="8081" name="Google Shape;8081;p88"/>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8"/>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88"/>
            <p:cNvGrpSpPr/>
            <p:nvPr/>
          </p:nvGrpSpPr>
          <p:grpSpPr>
            <a:xfrm>
              <a:off x="1822449" y="1219125"/>
              <a:ext cx="428180" cy="718859"/>
              <a:chOff x="1822449" y="1219125"/>
              <a:chExt cx="428180" cy="718859"/>
            </a:xfrm>
          </p:grpSpPr>
          <p:sp>
            <p:nvSpPr>
              <p:cNvPr id="8084" name="Google Shape;8084;p88"/>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8"/>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88"/>
            <p:cNvGrpSpPr/>
            <p:nvPr/>
          </p:nvGrpSpPr>
          <p:grpSpPr>
            <a:xfrm>
              <a:off x="1875972" y="1272648"/>
              <a:ext cx="321135" cy="586939"/>
              <a:chOff x="1875972" y="1272648"/>
              <a:chExt cx="321135" cy="586939"/>
            </a:xfrm>
          </p:grpSpPr>
          <p:sp>
            <p:nvSpPr>
              <p:cNvPr id="8087" name="Google Shape;8087;p88"/>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8"/>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9" name="Google Shape;8089;p88"/>
          <p:cNvGrpSpPr/>
          <p:nvPr/>
        </p:nvGrpSpPr>
        <p:grpSpPr>
          <a:xfrm>
            <a:off x="7761573" y="3528028"/>
            <a:ext cx="293855" cy="644170"/>
            <a:chOff x="241025" y="3151575"/>
            <a:chExt cx="293855" cy="644170"/>
          </a:xfrm>
        </p:grpSpPr>
        <p:sp>
          <p:nvSpPr>
            <p:cNvPr id="8090" name="Google Shape;8090;p88"/>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8"/>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88"/>
          <p:cNvGrpSpPr/>
          <p:nvPr/>
        </p:nvGrpSpPr>
        <p:grpSpPr>
          <a:xfrm>
            <a:off x="709557" y="2728028"/>
            <a:ext cx="1779649" cy="591620"/>
            <a:chOff x="246070" y="1983375"/>
            <a:chExt cx="1855347" cy="616849"/>
          </a:xfrm>
        </p:grpSpPr>
        <p:sp>
          <p:nvSpPr>
            <p:cNvPr id="8093" name="Google Shape;8093;p88"/>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8"/>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8"/>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8"/>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8"/>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8"/>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8"/>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8"/>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8"/>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88"/>
          <p:cNvGrpSpPr/>
          <p:nvPr/>
        </p:nvGrpSpPr>
        <p:grpSpPr>
          <a:xfrm>
            <a:off x="2320424" y="971306"/>
            <a:ext cx="711055" cy="745993"/>
            <a:chOff x="2496269" y="1171698"/>
            <a:chExt cx="761953" cy="799392"/>
          </a:xfrm>
        </p:grpSpPr>
        <p:grpSp>
          <p:nvGrpSpPr>
            <p:cNvPr id="8103" name="Google Shape;8103;p88"/>
            <p:cNvGrpSpPr/>
            <p:nvPr/>
          </p:nvGrpSpPr>
          <p:grpSpPr>
            <a:xfrm>
              <a:off x="2496269" y="1171698"/>
              <a:ext cx="761953" cy="723022"/>
              <a:chOff x="2496269" y="1171698"/>
              <a:chExt cx="761953" cy="723022"/>
            </a:xfrm>
          </p:grpSpPr>
          <p:sp>
            <p:nvSpPr>
              <p:cNvPr id="8104" name="Google Shape;8104;p88"/>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8"/>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6" name="Google Shape;8106;p88"/>
              <p:cNvGrpSpPr/>
              <p:nvPr/>
            </p:nvGrpSpPr>
            <p:grpSpPr>
              <a:xfrm>
                <a:off x="2496269" y="1171698"/>
                <a:ext cx="761953" cy="723022"/>
                <a:chOff x="2496269" y="1120652"/>
                <a:chExt cx="761953" cy="723022"/>
              </a:xfrm>
            </p:grpSpPr>
            <p:grpSp>
              <p:nvGrpSpPr>
                <p:cNvPr id="8107" name="Google Shape;8107;p88"/>
                <p:cNvGrpSpPr/>
                <p:nvPr/>
              </p:nvGrpSpPr>
              <p:grpSpPr>
                <a:xfrm>
                  <a:off x="2496269" y="1120652"/>
                  <a:ext cx="761953" cy="723022"/>
                  <a:chOff x="2496269" y="1120652"/>
                  <a:chExt cx="761953" cy="723022"/>
                </a:xfrm>
              </p:grpSpPr>
              <p:grpSp>
                <p:nvGrpSpPr>
                  <p:cNvPr id="8108" name="Google Shape;8108;p88"/>
                  <p:cNvGrpSpPr/>
                  <p:nvPr/>
                </p:nvGrpSpPr>
                <p:grpSpPr>
                  <a:xfrm>
                    <a:off x="2496269" y="1304589"/>
                    <a:ext cx="407089" cy="305057"/>
                    <a:chOff x="2496269" y="1304589"/>
                    <a:chExt cx="407089" cy="305057"/>
                  </a:xfrm>
                </p:grpSpPr>
                <p:sp>
                  <p:nvSpPr>
                    <p:cNvPr id="8109" name="Google Shape;8109;p88"/>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8"/>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88"/>
                  <p:cNvGrpSpPr/>
                  <p:nvPr/>
                </p:nvGrpSpPr>
                <p:grpSpPr>
                  <a:xfrm>
                    <a:off x="2586468" y="1493376"/>
                    <a:ext cx="358850" cy="349656"/>
                    <a:chOff x="2586468" y="1493376"/>
                    <a:chExt cx="358850" cy="349656"/>
                  </a:xfrm>
                </p:grpSpPr>
                <p:sp>
                  <p:nvSpPr>
                    <p:cNvPr id="8112" name="Google Shape;8112;p88"/>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8"/>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88"/>
                  <p:cNvGrpSpPr/>
                  <p:nvPr/>
                </p:nvGrpSpPr>
                <p:grpSpPr>
                  <a:xfrm>
                    <a:off x="2807939" y="1494024"/>
                    <a:ext cx="358857" cy="349650"/>
                    <a:chOff x="2807939" y="1494024"/>
                    <a:chExt cx="358857" cy="349650"/>
                  </a:xfrm>
                </p:grpSpPr>
                <p:sp>
                  <p:nvSpPr>
                    <p:cNvPr id="8115" name="Google Shape;8115;p88"/>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8"/>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88"/>
                  <p:cNvGrpSpPr/>
                  <p:nvPr/>
                </p:nvGrpSpPr>
                <p:grpSpPr>
                  <a:xfrm>
                    <a:off x="2851133" y="1305635"/>
                    <a:ext cx="407089" cy="305057"/>
                    <a:chOff x="2851133" y="1305635"/>
                    <a:chExt cx="407089" cy="305057"/>
                  </a:xfrm>
                </p:grpSpPr>
                <p:sp>
                  <p:nvSpPr>
                    <p:cNvPr id="8118" name="Google Shape;8118;p88"/>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8"/>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88"/>
                  <p:cNvGrpSpPr/>
                  <p:nvPr/>
                </p:nvGrpSpPr>
                <p:grpSpPr>
                  <a:xfrm>
                    <a:off x="2727495" y="1120652"/>
                    <a:ext cx="300271" cy="396358"/>
                    <a:chOff x="2727495" y="1120652"/>
                    <a:chExt cx="300271" cy="396358"/>
                  </a:xfrm>
                </p:grpSpPr>
                <p:sp>
                  <p:nvSpPr>
                    <p:cNvPr id="8121" name="Google Shape;8121;p88"/>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8"/>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3" name="Google Shape;8123;p88"/>
                <p:cNvGrpSpPr/>
                <p:nvPr/>
              </p:nvGrpSpPr>
              <p:grpSpPr>
                <a:xfrm>
                  <a:off x="2722305" y="1350460"/>
                  <a:ext cx="308357" cy="308344"/>
                  <a:chOff x="2722305" y="1350460"/>
                  <a:chExt cx="308357" cy="308344"/>
                </a:xfrm>
              </p:grpSpPr>
              <p:sp>
                <p:nvSpPr>
                  <p:cNvPr id="8124" name="Google Shape;8124;p88"/>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5" name="Google Shape;8125;p88"/>
                  <p:cNvGrpSpPr/>
                  <p:nvPr/>
                </p:nvGrpSpPr>
                <p:grpSpPr>
                  <a:xfrm>
                    <a:off x="2725064" y="1364529"/>
                    <a:ext cx="297954" cy="280182"/>
                    <a:chOff x="2725064" y="1364529"/>
                    <a:chExt cx="297954" cy="280182"/>
                  </a:xfrm>
                </p:grpSpPr>
                <p:sp>
                  <p:nvSpPr>
                    <p:cNvPr id="8126" name="Google Shape;8126;p88"/>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8"/>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8"/>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8"/>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8"/>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131" name="Google Shape;8131;p88"/>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8"/>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8"/>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8"/>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8"/>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88"/>
          <p:cNvGrpSpPr/>
          <p:nvPr/>
        </p:nvGrpSpPr>
        <p:grpSpPr>
          <a:xfrm>
            <a:off x="3909124" y="2727412"/>
            <a:ext cx="1569144" cy="591015"/>
            <a:chOff x="3820100" y="3023049"/>
            <a:chExt cx="1303926" cy="491162"/>
          </a:xfrm>
        </p:grpSpPr>
        <p:grpSp>
          <p:nvGrpSpPr>
            <p:cNvPr id="8137" name="Google Shape;8137;p88"/>
            <p:cNvGrpSpPr/>
            <p:nvPr/>
          </p:nvGrpSpPr>
          <p:grpSpPr>
            <a:xfrm>
              <a:off x="3820100" y="3023072"/>
              <a:ext cx="1303926" cy="491139"/>
              <a:chOff x="3820100" y="3023072"/>
              <a:chExt cx="1303926" cy="491139"/>
            </a:xfrm>
          </p:grpSpPr>
          <p:sp>
            <p:nvSpPr>
              <p:cNvPr id="8138" name="Google Shape;8138;p88"/>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8"/>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88"/>
            <p:cNvGrpSpPr/>
            <p:nvPr/>
          </p:nvGrpSpPr>
          <p:grpSpPr>
            <a:xfrm>
              <a:off x="4132439" y="3023645"/>
              <a:ext cx="393633" cy="177096"/>
              <a:chOff x="4132439" y="3023645"/>
              <a:chExt cx="393633" cy="177096"/>
            </a:xfrm>
          </p:grpSpPr>
          <p:sp>
            <p:nvSpPr>
              <p:cNvPr id="8141" name="Google Shape;8141;p88"/>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8"/>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88"/>
            <p:cNvGrpSpPr/>
            <p:nvPr/>
          </p:nvGrpSpPr>
          <p:grpSpPr>
            <a:xfrm>
              <a:off x="3921811" y="3023049"/>
              <a:ext cx="1002397" cy="388943"/>
              <a:chOff x="3921811" y="3023049"/>
              <a:chExt cx="1002397" cy="388943"/>
            </a:xfrm>
          </p:grpSpPr>
          <p:sp>
            <p:nvSpPr>
              <p:cNvPr id="8144" name="Google Shape;8144;p88"/>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8"/>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88"/>
            <p:cNvGrpSpPr/>
            <p:nvPr/>
          </p:nvGrpSpPr>
          <p:grpSpPr>
            <a:xfrm>
              <a:off x="4023645" y="3023049"/>
              <a:ext cx="683032" cy="286722"/>
              <a:chOff x="4023645" y="3023049"/>
              <a:chExt cx="683032" cy="286722"/>
            </a:xfrm>
          </p:grpSpPr>
          <p:sp>
            <p:nvSpPr>
              <p:cNvPr id="8147" name="Google Shape;8147;p88"/>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8"/>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9" name="Google Shape;8149;p88"/>
          <p:cNvGrpSpPr/>
          <p:nvPr/>
        </p:nvGrpSpPr>
        <p:grpSpPr>
          <a:xfrm>
            <a:off x="1541246" y="1854257"/>
            <a:ext cx="713522" cy="688025"/>
            <a:chOff x="1706078" y="2092648"/>
            <a:chExt cx="660913" cy="637296"/>
          </a:xfrm>
        </p:grpSpPr>
        <p:sp>
          <p:nvSpPr>
            <p:cNvPr id="8150" name="Google Shape;8150;p88"/>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1" name="Google Shape;8151;p88"/>
            <p:cNvGrpSpPr/>
            <p:nvPr/>
          </p:nvGrpSpPr>
          <p:grpSpPr>
            <a:xfrm>
              <a:off x="1706078" y="2092648"/>
              <a:ext cx="660913" cy="575241"/>
              <a:chOff x="1706078" y="2092648"/>
              <a:chExt cx="660913" cy="575241"/>
            </a:xfrm>
          </p:grpSpPr>
          <p:sp>
            <p:nvSpPr>
              <p:cNvPr id="8152" name="Google Shape;8152;p88"/>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8"/>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8"/>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5" name="Google Shape;8155;p88"/>
          <p:cNvGrpSpPr/>
          <p:nvPr/>
        </p:nvGrpSpPr>
        <p:grpSpPr>
          <a:xfrm>
            <a:off x="6303104" y="971806"/>
            <a:ext cx="1317459" cy="684168"/>
            <a:chOff x="238125" y="999450"/>
            <a:chExt cx="7140700" cy="3708225"/>
          </a:xfrm>
        </p:grpSpPr>
        <p:sp>
          <p:nvSpPr>
            <p:cNvPr id="8156" name="Google Shape;8156;p88"/>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8"/>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8" name="Shape 8168"/>
        <p:cNvGrpSpPr/>
        <p:nvPr/>
      </p:nvGrpSpPr>
      <p:grpSpPr>
        <a:xfrm>
          <a:off x="0" y="0"/>
          <a:ext cx="0" cy="0"/>
          <a:chOff x="0" y="0"/>
          <a:chExt cx="0" cy="0"/>
        </a:xfrm>
      </p:grpSpPr>
      <p:grpSp>
        <p:nvGrpSpPr>
          <p:cNvPr id="8169" name="Google Shape;8169;p89"/>
          <p:cNvGrpSpPr/>
          <p:nvPr/>
        </p:nvGrpSpPr>
        <p:grpSpPr>
          <a:xfrm>
            <a:off x="717025" y="967615"/>
            <a:ext cx="1636117" cy="1526144"/>
            <a:chOff x="729238" y="1179665"/>
            <a:chExt cx="1636117" cy="1526144"/>
          </a:xfrm>
        </p:grpSpPr>
        <p:grpSp>
          <p:nvGrpSpPr>
            <p:cNvPr id="8170" name="Google Shape;8170;p89"/>
            <p:cNvGrpSpPr/>
            <p:nvPr/>
          </p:nvGrpSpPr>
          <p:grpSpPr>
            <a:xfrm>
              <a:off x="729238" y="1179665"/>
              <a:ext cx="80700" cy="1526144"/>
              <a:chOff x="729238" y="1179665"/>
              <a:chExt cx="80700" cy="1526144"/>
            </a:xfrm>
          </p:grpSpPr>
          <p:sp>
            <p:nvSpPr>
              <p:cNvPr id="8171" name="Google Shape;8171;p89"/>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9"/>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9"/>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9"/>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89"/>
            <p:cNvGrpSpPr/>
            <p:nvPr/>
          </p:nvGrpSpPr>
          <p:grpSpPr>
            <a:xfrm>
              <a:off x="903098" y="1179665"/>
              <a:ext cx="80700" cy="1526144"/>
              <a:chOff x="903098" y="1179665"/>
              <a:chExt cx="80700" cy="1526144"/>
            </a:xfrm>
          </p:grpSpPr>
          <p:sp>
            <p:nvSpPr>
              <p:cNvPr id="8182" name="Google Shape;8182;p89"/>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9"/>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9"/>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9"/>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9"/>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9"/>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89"/>
            <p:cNvGrpSpPr/>
            <p:nvPr/>
          </p:nvGrpSpPr>
          <p:grpSpPr>
            <a:xfrm>
              <a:off x="1076958" y="1179665"/>
              <a:ext cx="80700" cy="1526144"/>
              <a:chOff x="1076958" y="1179665"/>
              <a:chExt cx="80700" cy="1526144"/>
            </a:xfrm>
          </p:grpSpPr>
          <p:sp>
            <p:nvSpPr>
              <p:cNvPr id="8193" name="Google Shape;8193;p89"/>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9"/>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9"/>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9"/>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9"/>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9"/>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9"/>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89"/>
            <p:cNvGrpSpPr/>
            <p:nvPr/>
          </p:nvGrpSpPr>
          <p:grpSpPr>
            <a:xfrm>
              <a:off x="1247707" y="1179665"/>
              <a:ext cx="80700" cy="1526144"/>
              <a:chOff x="1247707" y="1179665"/>
              <a:chExt cx="80700" cy="1526144"/>
            </a:xfrm>
          </p:grpSpPr>
          <p:sp>
            <p:nvSpPr>
              <p:cNvPr id="8204" name="Google Shape;8204;p89"/>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9"/>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9"/>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89"/>
            <p:cNvGrpSpPr/>
            <p:nvPr/>
          </p:nvGrpSpPr>
          <p:grpSpPr>
            <a:xfrm>
              <a:off x="1421567" y="1179665"/>
              <a:ext cx="80700" cy="1526144"/>
              <a:chOff x="1421567" y="1179665"/>
              <a:chExt cx="80700" cy="1526144"/>
            </a:xfrm>
          </p:grpSpPr>
          <p:sp>
            <p:nvSpPr>
              <p:cNvPr id="8215" name="Google Shape;8215;p89"/>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9"/>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9"/>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9"/>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9"/>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9"/>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9"/>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9"/>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89"/>
            <p:cNvGrpSpPr/>
            <p:nvPr/>
          </p:nvGrpSpPr>
          <p:grpSpPr>
            <a:xfrm>
              <a:off x="1592327" y="1179665"/>
              <a:ext cx="80700" cy="1526144"/>
              <a:chOff x="1592327" y="1179665"/>
              <a:chExt cx="80700" cy="1526144"/>
            </a:xfrm>
          </p:grpSpPr>
          <p:sp>
            <p:nvSpPr>
              <p:cNvPr id="8226" name="Google Shape;8226;p89"/>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9"/>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9"/>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9"/>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9"/>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9"/>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89"/>
            <p:cNvGrpSpPr/>
            <p:nvPr/>
          </p:nvGrpSpPr>
          <p:grpSpPr>
            <a:xfrm>
              <a:off x="1766187" y="1179665"/>
              <a:ext cx="80700" cy="1526144"/>
              <a:chOff x="1766187" y="1179665"/>
              <a:chExt cx="80700" cy="1526144"/>
            </a:xfrm>
          </p:grpSpPr>
          <p:sp>
            <p:nvSpPr>
              <p:cNvPr id="8237" name="Google Shape;8237;p89"/>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9"/>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9"/>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9"/>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9"/>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9"/>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9"/>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9"/>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9"/>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89"/>
            <p:cNvGrpSpPr/>
            <p:nvPr/>
          </p:nvGrpSpPr>
          <p:grpSpPr>
            <a:xfrm>
              <a:off x="1936935" y="1179665"/>
              <a:ext cx="80700" cy="1526144"/>
              <a:chOff x="1936935" y="1179665"/>
              <a:chExt cx="80700" cy="1526144"/>
            </a:xfrm>
          </p:grpSpPr>
          <p:sp>
            <p:nvSpPr>
              <p:cNvPr id="8248" name="Google Shape;8248;p89"/>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9"/>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9"/>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9"/>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9"/>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89"/>
            <p:cNvGrpSpPr/>
            <p:nvPr/>
          </p:nvGrpSpPr>
          <p:grpSpPr>
            <a:xfrm>
              <a:off x="2110795" y="1179665"/>
              <a:ext cx="80700" cy="1526144"/>
              <a:chOff x="2110795" y="1179665"/>
              <a:chExt cx="80700" cy="1526144"/>
            </a:xfrm>
          </p:grpSpPr>
          <p:sp>
            <p:nvSpPr>
              <p:cNvPr id="8259" name="Google Shape;8259;p89"/>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9"/>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9"/>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9"/>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89"/>
            <p:cNvGrpSpPr/>
            <p:nvPr/>
          </p:nvGrpSpPr>
          <p:grpSpPr>
            <a:xfrm>
              <a:off x="2284655" y="1179665"/>
              <a:ext cx="80700" cy="1526144"/>
              <a:chOff x="2284655" y="1179665"/>
              <a:chExt cx="80700" cy="1526144"/>
            </a:xfrm>
          </p:grpSpPr>
          <p:sp>
            <p:nvSpPr>
              <p:cNvPr id="8270" name="Google Shape;8270;p89"/>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9"/>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9"/>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9"/>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9"/>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9"/>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0" name="Google Shape;8280;p89"/>
          <p:cNvGrpSpPr/>
          <p:nvPr/>
        </p:nvGrpSpPr>
        <p:grpSpPr>
          <a:xfrm>
            <a:off x="2611692" y="986753"/>
            <a:ext cx="1364248" cy="1102133"/>
            <a:chOff x="2623904" y="1198803"/>
            <a:chExt cx="1364248" cy="1102133"/>
          </a:xfrm>
        </p:grpSpPr>
        <p:grpSp>
          <p:nvGrpSpPr>
            <p:cNvPr id="8281" name="Google Shape;8281;p89"/>
            <p:cNvGrpSpPr/>
            <p:nvPr/>
          </p:nvGrpSpPr>
          <p:grpSpPr>
            <a:xfrm>
              <a:off x="2623907" y="1198803"/>
              <a:ext cx="1364245" cy="273000"/>
              <a:chOff x="2623907" y="1198803"/>
              <a:chExt cx="1364245" cy="273000"/>
            </a:xfrm>
          </p:grpSpPr>
          <p:sp>
            <p:nvSpPr>
              <p:cNvPr id="8282" name="Google Shape;8282;p8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9"/>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89"/>
            <p:cNvGrpSpPr/>
            <p:nvPr/>
          </p:nvGrpSpPr>
          <p:grpSpPr>
            <a:xfrm>
              <a:off x="2623904" y="1476964"/>
              <a:ext cx="1364245" cy="273000"/>
              <a:chOff x="2623904" y="1476964"/>
              <a:chExt cx="1364245" cy="273000"/>
            </a:xfrm>
          </p:grpSpPr>
          <p:sp>
            <p:nvSpPr>
              <p:cNvPr id="8288" name="Google Shape;8288;p8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9"/>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9"/>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9"/>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89"/>
            <p:cNvGrpSpPr/>
            <p:nvPr/>
          </p:nvGrpSpPr>
          <p:grpSpPr>
            <a:xfrm>
              <a:off x="2623907" y="1749775"/>
              <a:ext cx="1364245" cy="273000"/>
              <a:chOff x="2623907" y="1749775"/>
              <a:chExt cx="1364245" cy="273000"/>
            </a:xfrm>
          </p:grpSpPr>
          <p:sp>
            <p:nvSpPr>
              <p:cNvPr id="8294" name="Google Shape;8294;p8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9"/>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9"/>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89"/>
            <p:cNvGrpSpPr/>
            <p:nvPr/>
          </p:nvGrpSpPr>
          <p:grpSpPr>
            <a:xfrm>
              <a:off x="2623904" y="2027936"/>
              <a:ext cx="1364245" cy="273000"/>
              <a:chOff x="2623904" y="2027936"/>
              <a:chExt cx="1364245" cy="273000"/>
            </a:xfrm>
          </p:grpSpPr>
          <p:sp>
            <p:nvSpPr>
              <p:cNvPr id="8300" name="Google Shape;8300;p8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5" name="Google Shape;8305;p89"/>
          <p:cNvGrpSpPr/>
          <p:nvPr/>
        </p:nvGrpSpPr>
        <p:grpSpPr>
          <a:xfrm>
            <a:off x="2601153" y="2445826"/>
            <a:ext cx="1387541" cy="159124"/>
            <a:chOff x="3200660" y="2180272"/>
            <a:chExt cx="2563824" cy="378237"/>
          </a:xfrm>
        </p:grpSpPr>
        <p:sp>
          <p:nvSpPr>
            <p:cNvPr id="8306" name="Google Shape;8306;p8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89"/>
          <p:cNvGrpSpPr/>
          <p:nvPr/>
        </p:nvGrpSpPr>
        <p:grpSpPr>
          <a:xfrm>
            <a:off x="2597677" y="2723590"/>
            <a:ext cx="1390502" cy="159625"/>
            <a:chOff x="3530150" y="2790075"/>
            <a:chExt cx="1962600" cy="225300"/>
          </a:xfrm>
        </p:grpSpPr>
        <p:sp>
          <p:nvSpPr>
            <p:cNvPr id="8325" name="Google Shape;8325;p89"/>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9"/>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89"/>
          <p:cNvGrpSpPr/>
          <p:nvPr/>
        </p:nvGrpSpPr>
        <p:grpSpPr>
          <a:xfrm>
            <a:off x="2597735" y="3001855"/>
            <a:ext cx="1411629" cy="154175"/>
            <a:chOff x="3558802" y="4011244"/>
            <a:chExt cx="1866000" cy="111600"/>
          </a:xfrm>
        </p:grpSpPr>
        <p:sp>
          <p:nvSpPr>
            <p:cNvPr id="8328" name="Google Shape;8328;p89"/>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9"/>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89"/>
          <p:cNvGrpSpPr/>
          <p:nvPr/>
        </p:nvGrpSpPr>
        <p:grpSpPr>
          <a:xfrm>
            <a:off x="2598023" y="2207425"/>
            <a:ext cx="1383503" cy="119761"/>
            <a:chOff x="3465975" y="2270258"/>
            <a:chExt cx="1986364" cy="171947"/>
          </a:xfrm>
        </p:grpSpPr>
        <p:sp>
          <p:nvSpPr>
            <p:cNvPr id="8331" name="Google Shape;8331;p8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9"/>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9"/>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9"/>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9"/>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9"/>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89"/>
          <p:cNvGrpSpPr/>
          <p:nvPr/>
        </p:nvGrpSpPr>
        <p:grpSpPr>
          <a:xfrm>
            <a:off x="2609030" y="3571198"/>
            <a:ext cx="1369531" cy="195460"/>
            <a:chOff x="723300" y="4253549"/>
            <a:chExt cx="2276482" cy="324900"/>
          </a:xfrm>
        </p:grpSpPr>
        <p:sp>
          <p:nvSpPr>
            <p:cNvPr id="8340" name="Google Shape;8340;p8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9"/>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89"/>
          <p:cNvGrpSpPr/>
          <p:nvPr/>
        </p:nvGrpSpPr>
        <p:grpSpPr>
          <a:xfrm>
            <a:off x="2598591" y="3272439"/>
            <a:ext cx="1389066" cy="180119"/>
            <a:chOff x="705948" y="3788465"/>
            <a:chExt cx="2308953" cy="299400"/>
          </a:xfrm>
        </p:grpSpPr>
        <p:sp>
          <p:nvSpPr>
            <p:cNvPr id="8346" name="Google Shape;8346;p8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9"/>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9"/>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89"/>
          <p:cNvGrpSpPr/>
          <p:nvPr/>
        </p:nvGrpSpPr>
        <p:grpSpPr>
          <a:xfrm>
            <a:off x="4195581" y="1876393"/>
            <a:ext cx="1433821" cy="191501"/>
            <a:chOff x="4273350" y="2088443"/>
            <a:chExt cx="1433821" cy="191501"/>
          </a:xfrm>
        </p:grpSpPr>
        <p:grpSp>
          <p:nvGrpSpPr>
            <p:cNvPr id="8352" name="Google Shape;8352;p89"/>
            <p:cNvGrpSpPr/>
            <p:nvPr/>
          </p:nvGrpSpPr>
          <p:grpSpPr>
            <a:xfrm>
              <a:off x="4273350" y="2088443"/>
              <a:ext cx="1433821" cy="0"/>
              <a:chOff x="5224975" y="2962250"/>
              <a:chExt cx="1544400" cy="0"/>
            </a:xfrm>
          </p:grpSpPr>
          <p:cxnSp>
            <p:nvCxnSpPr>
              <p:cNvPr id="8353" name="Google Shape;8353;p8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354" name="Google Shape;8354;p89"/>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355" name="Google Shape;8355;p89"/>
            <p:cNvGrpSpPr/>
            <p:nvPr/>
          </p:nvGrpSpPr>
          <p:grpSpPr>
            <a:xfrm>
              <a:off x="4273350" y="2279944"/>
              <a:ext cx="1433821" cy="0"/>
              <a:chOff x="5224975" y="2962250"/>
              <a:chExt cx="1544400" cy="0"/>
            </a:xfrm>
          </p:grpSpPr>
          <p:cxnSp>
            <p:nvCxnSpPr>
              <p:cNvPr id="8356" name="Google Shape;8356;p8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357" name="Google Shape;8357;p89"/>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358" name="Google Shape;8358;p89"/>
          <p:cNvGrpSpPr/>
          <p:nvPr/>
        </p:nvGrpSpPr>
        <p:grpSpPr>
          <a:xfrm>
            <a:off x="2646528" y="3885297"/>
            <a:ext cx="1304609" cy="294074"/>
            <a:chOff x="2658741" y="4097347"/>
            <a:chExt cx="1304609" cy="294074"/>
          </a:xfrm>
        </p:grpSpPr>
        <p:grpSp>
          <p:nvGrpSpPr>
            <p:cNvPr id="8359" name="Google Shape;8359;p89"/>
            <p:cNvGrpSpPr/>
            <p:nvPr/>
          </p:nvGrpSpPr>
          <p:grpSpPr>
            <a:xfrm>
              <a:off x="2658741" y="4097347"/>
              <a:ext cx="118572" cy="294074"/>
              <a:chOff x="3343310" y="4475555"/>
              <a:chExt cx="127717" cy="316753"/>
            </a:xfrm>
          </p:grpSpPr>
          <p:sp>
            <p:nvSpPr>
              <p:cNvPr id="8360" name="Google Shape;8360;p8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89"/>
            <p:cNvGrpSpPr/>
            <p:nvPr/>
          </p:nvGrpSpPr>
          <p:grpSpPr>
            <a:xfrm>
              <a:off x="3815519" y="4098388"/>
              <a:ext cx="147831" cy="291991"/>
              <a:chOff x="3527539" y="4476677"/>
              <a:chExt cx="159232" cy="314510"/>
            </a:xfrm>
          </p:grpSpPr>
          <p:sp>
            <p:nvSpPr>
              <p:cNvPr id="8363" name="Google Shape;8363;p8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89"/>
            <p:cNvGrpSpPr/>
            <p:nvPr/>
          </p:nvGrpSpPr>
          <p:grpSpPr>
            <a:xfrm>
              <a:off x="3511696" y="4098388"/>
              <a:ext cx="147831" cy="291991"/>
              <a:chOff x="3527539" y="4476677"/>
              <a:chExt cx="159232" cy="314510"/>
            </a:xfrm>
          </p:grpSpPr>
          <p:sp>
            <p:nvSpPr>
              <p:cNvPr id="8366" name="Google Shape;8366;p8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89"/>
            <p:cNvGrpSpPr/>
            <p:nvPr/>
          </p:nvGrpSpPr>
          <p:grpSpPr>
            <a:xfrm>
              <a:off x="3207874" y="4098388"/>
              <a:ext cx="147831" cy="291991"/>
              <a:chOff x="3527539" y="4476677"/>
              <a:chExt cx="159232" cy="314510"/>
            </a:xfrm>
          </p:grpSpPr>
          <p:sp>
            <p:nvSpPr>
              <p:cNvPr id="8369" name="Google Shape;8369;p8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89"/>
            <p:cNvGrpSpPr/>
            <p:nvPr/>
          </p:nvGrpSpPr>
          <p:grpSpPr>
            <a:xfrm>
              <a:off x="2933305" y="4097347"/>
              <a:ext cx="118572" cy="294074"/>
              <a:chOff x="3343310" y="4475555"/>
              <a:chExt cx="127717" cy="316753"/>
            </a:xfrm>
          </p:grpSpPr>
          <p:sp>
            <p:nvSpPr>
              <p:cNvPr id="8372" name="Google Shape;8372;p8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4" name="Google Shape;8374;p89"/>
          <p:cNvGrpSpPr/>
          <p:nvPr/>
        </p:nvGrpSpPr>
        <p:grpSpPr>
          <a:xfrm>
            <a:off x="4197136" y="963991"/>
            <a:ext cx="1430711" cy="751237"/>
            <a:chOff x="5159450" y="1919950"/>
            <a:chExt cx="1541050" cy="862500"/>
          </a:xfrm>
        </p:grpSpPr>
        <p:sp>
          <p:nvSpPr>
            <p:cNvPr id="8375" name="Google Shape;8375;p8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376" name="Google Shape;8376;p89"/>
            <p:cNvGrpSpPr/>
            <p:nvPr/>
          </p:nvGrpSpPr>
          <p:grpSpPr>
            <a:xfrm>
              <a:off x="5159450" y="1919950"/>
              <a:ext cx="1541050" cy="862500"/>
              <a:chOff x="5159450" y="1919950"/>
              <a:chExt cx="1541050" cy="862500"/>
            </a:xfrm>
          </p:grpSpPr>
          <p:cxnSp>
            <p:nvCxnSpPr>
              <p:cNvPr id="8377" name="Google Shape;8377;p8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378" name="Google Shape;8378;p8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379" name="Google Shape;8379;p89"/>
          <p:cNvGrpSpPr/>
          <p:nvPr/>
        </p:nvGrpSpPr>
        <p:grpSpPr>
          <a:xfrm>
            <a:off x="4245274" y="2227761"/>
            <a:ext cx="1334436" cy="967914"/>
            <a:chOff x="4294923" y="2439811"/>
            <a:chExt cx="1334436" cy="967914"/>
          </a:xfrm>
        </p:grpSpPr>
        <p:grpSp>
          <p:nvGrpSpPr>
            <p:cNvPr id="8380" name="Google Shape;8380;p89"/>
            <p:cNvGrpSpPr/>
            <p:nvPr/>
          </p:nvGrpSpPr>
          <p:grpSpPr>
            <a:xfrm>
              <a:off x="4960455" y="2469658"/>
              <a:ext cx="668904" cy="885524"/>
              <a:chOff x="4960455" y="2469658"/>
              <a:chExt cx="668904" cy="885524"/>
            </a:xfrm>
          </p:grpSpPr>
          <p:sp>
            <p:nvSpPr>
              <p:cNvPr id="8381" name="Google Shape;8381;p89"/>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9"/>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9"/>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9"/>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9"/>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9"/>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89"/>
            <p:cNvGrpSpPr/>
            <p:nvPr/>
          </p:nvGrpSpPr>
          <p:grpSpPr>
            <a:xfrm>
              <a:off x="4294923" y="2469658"/>
              <a:ext cx="668951" cy="885524"/>
              <a:chOff x="4294923" y="2469658"/>
              <a:chExt cx="668951" cy="885524"/>
            </a:xfrm>
          </p:grpSpPr>
          <p:sp>
            <p:nvSpPr>
              <p:cNvPr id="8388" name="Google Shape;8388;p89"/>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9"/>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9"/>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9"/>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9"/>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9"/>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4" name="Google Shape;8394;p89"/>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89"/>
          <p:cNvGrpSpPr/>
          <p:nvPr/>
        </p:nvGrpSpPr>
        <p:grpSpPr>
          <a:xfrm>
            <a:off x="4231477" y="3282206"/>
            <a:ext cx="1430949" cy="897289"/>
            <a:chOff x="4351371" y="3547942"/>
            <a:chExt cx="1345130" cy="843475"/>
          </a:xfrm>
        </p:grpSpPr>
        <p:grpSp>
          <p:nvGrpSpPr>
            <p:cNvPr id="8396" name="Google Shape;8396;p89"/>
            <p:cNvGrpSpPr/>
            <p:nvPr/>
          </p:nvGrpSpPr>
          <p:grpSpPr>
            <a:xfrm>
              <a:off x="4351371" y="4209917"/>
              <a:ext cx="1345130" cy="181500"/>
              <a:chOff x="4351371" y="4209917"/>
              <a:chExt cx="1345130" cy="181500"/>
            </a:xfrm>
          </p:grpSpPr>
          <p:sp>
            <p:nvSpPr>
              <p:cNvPr id="8397" name="Google Shape;8397;p89"/>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8" name="Google Shape;8398;p89"/>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399" name="Google Shape;8399;p89"/>
            <p:cNvGrpSpPr/>
            <p:nvPr/>
          </p:nvGrpSpPr>
          <p:grpSpPr>
            <a:xfrm>
              <a:off x="4403010" y="3985221"/>
              <a:ext cx="1109518" cy="181500"/>
              <a:chOff x="4403010" y="3985221"/>
              <a:chExt cx="1109518" cy="181500"/>
            </a:xfrm>
          </p:grpSpPr>
          <p:sp>
            <p:nvSpPr>
              <p:cNvPr id="8400" name="Google Shape;8400;p89"/>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1" name="Google Shape;8401;p89"/>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402" name="Google Shape;8402;p89"/>
            <p:cNvGrpSpPr/>
            <p:nvPr/>
          </p:nvGrpSpPr>
          <p:grpSpPr>
            <a:xfrm>
              <a:off x="4618704" y="3766582"/>
              <a:ext cx="807858" cy="181500"/>
              <a:chOff x="4618704" y="3766582"/>
              <a:chExt cx="807858" cy="181500"/>
            </a:xfrm>
          </p:grpSpPr>
          <p:sp>
            <p:nvSpPr>
              <p:cNvPr id="8403" name="Google Shape;8403;p89"/>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4" name="Google Shape;8404;p89"/>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405" name="Google Shape;8405;p89"/>
            <p:cNvGrpSpPr/>
            <p:nvPr/>
          </p:nvGrpSpPr>
          <p:grpSpPr>
            <a:xfrm>
              <a:off x="4735238" y="3547942"/>
              <a:ext cx="462839" cy="181500"/>
              <a:chOff x="4735238" y="3547942"/>
              <a:chExt cx="462839" cy="181500"/>
            </a:xfrm>
          </p:grpSpPr>
          <p:sp>
            <p:nvSpPr>
              <p:cNvPr id="8406" name="Google Shape;8406;p89"/>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7" name="Google Shape;8407;p89"/>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408" name="Google Shape;8408;p89"/>
          <p:cNvGrpSpPr/>
          <p:nvPr/>
        </p:nvGrpSpPr>
        <p:grpSpPr>
          <a:xfrm>
            <a:off x="7407835" y="2217530"/>
            <a:ext cx="1020955" cy="928853"/>
            <a:chOff x="926675" y="238125"/>
            <a:chExt cx="5755100" cy="5232975"/>
          </a:xfrm>
        </p:grpSpPr>
        <p:sp>
          <p:nvSpPr>
            <p:cNvPr id="8409" name="Google Shape;8409;p89"/>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9"/>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9"/>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9"/>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89"/>
          <p:cNvGrpSpPr/>
          <p:nvPr/>
        </p:nvGrpSpPr>
        <p:grpSpPr>
          <a:xfrm>
            <a:off x="715208" y="2616265"/>
            <a:ext cx="1695374" cy="1560837"/>
            <a:chOff x="727421" y="2828315"/>
            <a:chExt cx="1695374" cy="1560837"/>
          </a:xfrm>
        </p:grpSpPr>
        <p:grpSp>
          <p:nvGrpSpPr>
            <p:cNvPr id="8414" name="Google Shape;8414;p89"/>
            <p:cNvGrpSpPr/>
            <p:nvPr/>
          </p:nvGrpSpPr>
          <p:grpSpPr>
            <a:xfrm>
              <a:off x="727421" y="2828315"/>
              <a:ext cx="1695374" cy="1560837"/>
              <a:chOff x="734799" y="2782450"/>
              <a:chExt cx="1571100" cy="1577400"/>
            </a:xfrm>
          </p:grpSpPr>
          <p:cxnSp>
            <p:nvCxnSpPr>
              <p:cNvPr id="8415" name="Google Shape;8415;p8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416" name="Google Shape;8416;p8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417" name="Google Shape;8417;p89"/>
            <p:cNvGrpSpPr/>
            <p:nvPr/>
          </p:nvGrpSpPr>
          <p:grpSpPr>
            <a:xfrm>
              <a:off x="819108" y="2882501"/>
              <a:ext cx="1556791" cy="1426186"/>
              <a:chOff x="819108" y="2882501"/>
              <a:chExt cx="1556791" cy="1426186"/>
            </a:xfrm>
          </p:grpSpPr>
          <p:grpSp>
            <p:nvGrpSpPr>
              <p:cNvPr id="8418" name="Google Shape;8418;p89"/>
              <p:cNvGrpSpPr/>
              <p:nvPr/>
            </p:nvGrpSpPr>
            <p:grpSpPr>
              <a:xfrm>
                <a:off x="819108" y="2882501"/>
                <a:ext cx="103104" cy="1426186"/>
                <a:chOff x="4674013" y="3100904"/>
                <a:chExt cx="122758" cy="1698043"/>
              </a:xfrm>
            </p:grpSpPr>
            <p:sp>
              <p:nvSpPr>
                <p:cNvPr id="8419" name="Google Shape;8419;p8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89"/>
              <p:cNvGrpSpPr/>
              <p:nvPr/>
            </p:nvGrpSpPr>
            <p:grpSpPr>
              <a:xfrm>
                <a:off x="1062475" y="2882501"/>
                <a:ext cx="103104" cy="1426186"/>
                <a:chOff x="4940438" y="3100904"/>
                <a:chExt cx="122758" cy="1698043"/>
              </a:xfrm>
            </p:grpSpPr>
            <p:sp>
              <p:nvSpPr>
                <p:cNvPr id="8427" name="Google Shape;8427;p8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89"/>
              <p:cNvGrpSpPr/>
              <p:nvPr/>
            </p:nvGrpSpPr>
            <p:grpSpPr>
              <a:xfrm>
                <a:off x="1299324" y="2882501"/>
                <a:ext cx="103104" cy="1426186"/>
                <a:chOff x="5206863" y="3100904"/>
                <a:chExt cx="122758" cy="1698043"/>
              </a:xfrm>
            </p:grpSpPr>
            <p:sp>
              <p:nvSpPr>
                <p:cNvPr id="8435" name="Google Shape;8435;p8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89"/>
              <p:cNvGrpSpPr/>
              <p:nvPr/>
            </p:nvGrpSpPr>
            <p:grpSpPr>
              <a:xfrm>
                <a:off x="1786057" y="2882501"/>
                <a:ext cx="103104" cy="1426186"/>
                <a:chOff x="6006138" y="3143629"/>
                <a:chExt cx="122758" cy="1698043"/>
              </a:xfrm>
            </p:grpSpPr>
            <p:sp>
              <p:nvSpPr>
                <p:cNvPr id="8443" name="Google Shape;8443;p8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89"/>
              <p:cNvGrpSpPr/>
              <p:nvPr/>
            </p:nvGrpSpPr>
            <p:grpSpPr>
              <a:xfrm>
                <a:off x="2029422" y="2882501"/>
                <a:ext cx="103104" cy="1426186"/>
                <a:chOff x="6805413" y="3100904"/>
                <a:chExt cx="122758" cy="1698043"/>
              </a:xfrm>
            </p:grpSpPr>
            <p:sp>
              <p:nvSpPr>
                <p:cNvPr id="8451" name="Google Shape;8451;p8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89"/>
              <p:cNvGrpSpPr/>
              <p:nvPr/>
            </p:nvGrpSpPr>
            <p:grpSpPr>
              <a:xfrm>
                <a:off x="2272795" y="2882501"/>
                <a:ext cx="103104" cy="1426186"/>
                <a:chOff x="5206863" y="3100904"/>
                <a:chExt cx="122758" cy="1698043"/>
              </a:xfrm>
            </p:grpSpPr>
            <p:sp>
              <p:nvSpPr>
                <p:cNvPr id="8459" name="Google Shape;8459;p8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89"/>
              <p:cNvGrpSpPr/>
              <p:nvPr/>
            </p:nvGrpSpPr>
            <p:grpSpPr>
              <a:xfrm>
                <a:off x="1542694" y="2882501"/>
                <a:ext cx="103104" cy="1426186"/>
                <a:chOff x="6006138" y="3143629"/>
                <a:chExt cx="122758" cy="1698043"/>
              </a:xfrm>
            </p:grpSpPr>
            <p:sp>
              <p:nvSpPr>
                <p:cNvPr id="8467" name="Google Shape;8467;p8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74" name="Google Shape;8474;p89"/>
          <p:cNvGrpSpPr/>
          <p:nvPr/>
        </p:nvGrpSpPr>
        <p:grpSpPr>
          <a:xfrm>
            <a:off x="5671259" y="3305987"/>
            <a:ext cx="2749952" cy="870677"/>
            <a:chOff x="238125" y="1725700"/>
            <a:chExt cx="7139025" cy="2260325"/>
          </a:xfrm>
        </p:grpSpPr>
        <p:sp>
          <p:nvSpPr>
            <p:cNvPr id="8475" name="Google Shape;8475;p89"/>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9"/>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9"/>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9"/>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9"/>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9"/>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9"/>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9"/>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9"/>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9"/>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89"/>
          <p:cNvGrpSpPr/>
          <p:nvPr/>
        </p:nvGrpSpPr>
        <p:grpSpPr>
          <a:xfrm>
            <a:off x="5941423" y="2247733"/>
            <a:ext cx="1105452" cy="916747"/>
            <a:chOff x="5249100" y="1210600"/>
            <a:chExt cx="3502700" cy="2904775"/>
          </a:xfrm>
        </p:grpSpPr>
        <p:sp>
          <p:nvSpPr>
            <p:cNvPr id="8486" name="Google Shape;8486;p8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0" name="Google Shape;8490;p89"/>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491" name="Google Shape;8491;p89"/>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492" name="Google Shape;8492;p89"/>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493" name="Google Shape;8493;p89"/>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494" name="Google Shape;8494;p89"/>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89"/>
          <p:cNvGrpSpPr/>
          <p:nvPr/>
        </p:nvGrpSpPr>
        <p:grpSpPr>
          <a:xfrm>
            <a:off x="7123971" y="967151"/>
            <a:ext cx="1304650" cy="1124856"/>
            <a:chOff x="7287122" y="1165658"/>
            <a:chExt cx="1219413" cy="1051365"/>
          </a:xfrm>
        </p:grpSpPr>
        <p:grpSp>
          <p:nvGrpSpPr>
            <p:cNvPr id="8496" name="Google Shape;8496;p89"/>
            <p:cNvGrpSpPr/>
            <p:nvPr/>
          </p:nvGrpSpPr>
          <p:grpSpPr>
            <a:xfrm>
              <a:off x="7287122" y="1969723"/>
              <a:ext cx="1219413" cy="247300"/>
              <a:chOff x="7287122" y="1969723"/>
              <a:chExt cx="1219413" cy="247300"/>
            </a:xfrm>
          </p:grpSpPr>
          <p:sp>
            <p:nvSpPr>
              <p:cNvPr id="8497" name="Google Shape;8497;p8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8" name="Google Shape;8498;p89"/>
              <p:cNvGrpSpPr/>
              <p:nvPr/>
            </p:nvGrpSpPr>
            <p:grpSpPr>
              <a:xfrm>
                <a:off x="7287122" y="2063892"/>
                <a:ext cx="1151753" cy="73428"/>
                <a:chOff x="7287122" y="2063892"/>
                <a:chExt cx="1151753" cy="73428"/>
              </a:xfrm>
            </p:grpSpPr>
            <p:sp>
              <p:nvSpPr>
                <p:cNvPr id="8499" name="Google Shape;8499;p8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0" name="Google Shape;8500;p8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501" name="Google Shape;8501;p89"/>
            <p:cNvGrpSpPr/>
            <p:nvPr/>
          </p:nvGrpSpPr>
          <p:grpSpPr>
            <a:xfrm>
              <a:off x="7287122" y="1712201"/>
              <a:ext cx="1219403" cy="246767"/>
              <a:chOff x="7287122" y="1712201"/>
              <a:chExt cx="1219403" cy="246767"/>
            </a:xfrm>
          </p:grpSpPr>
          <p:sp>
            <p:nvSpPr>
              <p:cNvPr id="8502" name="Google Shape;8502;p8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3" name="Google Shape;8503;p89"/>
              <p:cNvGrpSpPr/>
              <p:nvPr/>
            </p:nvGrpSpPr>
            <p:grpSpPr>
              <a:xfrm>
                <a:off x="7287122" y="1842861"/>
                <a:ext cx="1005303" cy="73419"/>
                <a:chOff x="7287122" y="1842861"/>
                <a:chExt cx="1005303" cy="73419"/>
              </a:xfrm>
            </p:grpSpPr>
            <p:sp>
              <p:nvSpPr>
                <p:cNvPr id="8504" name="Google Shape;8504;p8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5" name="Google Shape;8505;p8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506" name="Google Shape;8506;p89"/>
            <p:cNvGrpSpPr/>
            <p:nvPr/>
          </p:nvGrpSpPr>
          <p:grpSpPr>
            <a:xfrm>
              <a:off x="7287122" y="1447520"/>
              <a:ext cx="1219403" cy="286667"/>
              <a:chOff x="7287122" y="1447520"/>
              <a:chExt cx="1219403" cy="286667"/>
            </a:xfrm>
          </p:grpSpPr>
          <p:sp>
            <p:nvSpPr>
              <p:cNvPr id="8507" name="Google Shape;8507;p8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8" name="Google Shape;8508;p89"/>
              <p:cNvGrpSpPr/>
              <p:nvPr/>
            </p:nvGrpSpPr>
            <p:grpSpPr>
              <a:xfrm>
                <a:off x="7287122" y="1581977"/>
                <a:ext cx="852803" cy="73428"/>
                <a:chOff x="7287122" y="1581977"/>
                <a:chExt cx="852803" cy="73428"/>
              </a:xfrm>
            </p:grpSpPr>
            <p:sp>
              <p:nvSpPr>
                <p:cNvPr id="8509" name="Google Shape;8509;p8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0" name="Google Shape;8510;p8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511" name="Google Shape;8511;p89"/>
            <p:cNvGrpSpPr/>
            <p:nvPr/>
          </p:nvGrpSpPr>
          <p:grpSpPr>
            <a:xfrm>
              <a:off x="7287122" y="1165658"/>
              <a:ext cx="1219403" cy="344253"/>
              <a:chOff x="7287122" y="1165658"/>
              <a:chExt cx="1219403" cy="344253"/>
            </a:xfrm>
          </p:grpSpPr>
          <p:sp>
            <p:nvSpPr>
              <p:cNvPr id="8512" name="Google Shape;8512;p8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3" name="Google Shape;8513;p89"/>
              <p:cNvGrpSpPr/>
              <p:nvPr/>
            </p:nvGrpSpPr>
            <p:grpSpPr>
              <a:xfrm>
                <a:off x="7287122" y="1341025"/>
                <a:ext cx="695703" cy="73419"/>
                <a:chOff x="7287122" y="1341025"/>
                <a:chExt cx="695703" cy="73419"/>
              </a:xfrm>
            </p:grpSpPr>
            <p:sp>
              <p:nvSpPr>
                <p:cNvPr id="8514" name="Google Shape;8514;p8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5" name="Google Shape;8515;p8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516" name="Google Shape;8516;p89"/>
          <p:cNvGrpSpPr/>
          <p:nvPr/>
        </p:nvGrpSpPr>
        <p:grpSpPr>
          <a:xfrm>
            <a:off x="5790463" y="973174"/>
            <a:ext cx="1397729" cy="1098540"/>
            <a:chOff x="5900602" y="1193063"/>
            <a:chExt cx="1299851" cy="1021707"/>
          </a:xfrm>
        </p:grpSpPr>
        <p:grpSp>
          <p:nvGrpSpPr>
            <p:cNvPr id="8517" name="Google Shape;8517;p89"/>
            <p:cNvGrpSpPr/>
            <p:nvPr/>
          </p:nvGrpSpPr>
          <p:grpSpPr>
            <a:xfrm>
              <a:off x="6520337" y="1193063"/>
              <a:ext cx="341815" cy="799959"/>
              <a:chOff x="6520337" y="1193063"/>
              <a:chExt cx="341815" cy="799959"/>
            </a:xfrm>
          </p:grpSpPr>
          <p:grpSp>
            <p:nvGrpSpPr>
              <p:cNvPr id="8518" name="Google Shape;8518;p89"/>
              <p:cNvGrpSpPr/>
              <p:nvPr/>
            </p:nvGrpSpPr>
            <p:grpSpPr>
              <a:xfrm>
                <a:off x="6520337" y="1589527"/>
                <a:ext cx="213950" cy="403494"/>
                <a:chOff x="6520337" y="1589527"/>
                <a:chExt cx="213950" cy="403494"/>
              </a:xfrm>
            </p:grpSpPr>
            <p:sp>
              <p:nvSpPr>
                <p:cNvPr id="8519" name="Google Shape;8519;p8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9"/>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89"/>
              <p:cNvGrpSpPr/>
              <p:nvPr/>
            </p:nvGrpSpPr>
            <p:grpSpPr>
              <a:xfrm>
                <a:off x="6577204" y="1193063"/>
                <a:ext cx="284947" cy="464512"/>
                <a:chOff x="6577204" y="1193063"/>
                <a:chExt cx="284947" cy="464512"/>
              </a:xfrm>
            </p:grpSpPr>
            <p:sp>
              <p:nvSpPr>
                <p:cNvPr id="8522" name="Google Shape;8522;p8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3" name="Google Shape;8523;p89"/>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524" name="Google Shape;8524;p89"/>
            <p:cNvGrpSpPr/>
            <p:nvPr/>
          </p:nvGrpSpPr>
          <p:grpSpPr>
            <a:xfrm>
              <a:off x="6238903" y="1193063"/>
              <a:ext cx="300475" cy="900152"/>
              <a:chOff x="6238903" y="1193063"/>
              <a:chExt cx="300475" cy="900152"/>
            </a:xfrm>
          </p:grpSpPr>
          <p:grpSp>
            <p:nvGrpSpPr>
              <p:cNvPr id="8525" name="Google Shape;8525;p89"/>
              <p:cNvGrpSpPr/>
              <p:nvPr/>
            </p:nvGrpSpPr>
            <p:grpSpPr>
              <a:xfrm>
                <a:off x="6290865" y="1489315"/>
                <a:ext cx="248514" cy="603900"/>
                <a:chOff x="6290865" y="1489315"/>
                <a:chExt cx="248514" cy="603900"/>
              </a:xfrm>
            </p:grpSpPr>
            <p:sp>
              <p:nvSpPr>
                <p:cNvPr id="8526" name="Google Shape;8526;p8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9"/>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89"/>
              <p:cNvGrpSpPr/>
              <p:nvPr/>
            </p:nvGrpSpPr>
            <p:grpSpPr>
              <a:xfrm>
                <a:off x="6238903" y="1193063"/>
                <a:ext cx="284947" cy="333087"/>
                <a:chOff x="6238903" y="1193063"/>
                <a:chExt cx="284947" cy="333087"/>
              </a:xfrm>
            </p:grpSpPr>
            <p:sp>
              <p:nvSpPr>
                <p:cNvPr id="8529" name="Google Shape;8529;p8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0" name="Google Shape;8530;p89"/>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531" name="Google Shape;8531;p89"/>
            <p:cNvGrpSpPr/>
            <p:nvPr/>
          </p:nvGrpSpPr>
          <p:grpSpPr>
            <a:xfrm>
              <a:off x="5900602" y="1193063"/>
              <a:ext cx="444345" cy="1021707"/>
              <a:chOff x="5900602" y="1193063"/>
              <a:chExt cx="444345" cy="1021707"/>
            </a:xfrm>
          </p:grpSpPr>
          <p:grpSp>
            <p:nvGrpSpPr>
              <p:cNvPr id="8532" name="Google Shape;8532;p89"/>
              <p:cNvGrpSpPr/>
              <p:nvPr/>
            </p:nvGrpSpPr>
            <p:grpSpPr>
              <a:xfrm>
                <a:off x="6046501" y="1367785"/>
                <a:ext cx="298446" cy="846986"/>
                <a:chOff x="6046501" y="1367785"/>
                <a:chExt cx="298446" cy="846986"/>
              </a:xfrm>
            </p:grpSpPr>
            <p:sp>
              <p:nvSpPr>
                <p:cNvPr id="8533" name="Google Shape;8533;p8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9"/>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89"/>
              <p:cNvGrpSpPr/>
              <p:nvPr/>
            </p:nvGrpSpPr>
            <p:grpSpPr>
              <a:xfrm>
                <a:off x="5900602" y="1193063"/>
                <a:ext cx="284947" cy="182312"/>
                <a:chOff x="5900602" y="1193063"/>
                <a:chExt cx="284947" cy="182312"/>
              </a:xfrm>
            </p:grpSpPr>
            <p:sp>
              <p:nvSpPr>
                <p:cNvPr id="8536" name="Google Shape;8536;p8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7" name="Google Shape;8537;p8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538" name="Google Shape;8538;p89"/>
            <p:cNvGrpSpPr/>
            <p:nvPr/>
          </p:nvGrpSpPr>
          <p:grpSpPr>
            <a:xfrm>
              <a:off x="6738300" y="1193063"/>
              <a:ext cx="462153" cy="707634"/>
              <a:chOff x="6738300" y="1193063"/>
              <a:chExt cx="462153" cy="707634"/>
            </a:xfrm>
          </p:grpSpPr>
          <p:grpSp>
            <p:nvGrpSpPr>
              <p:cNvPr id="8539" name="Google Shape;8539;p89"/>
              <p:cNvGrpSpPr/>
              <p:nvPr/>
            </p:nvGrpSpPr>
            <p:grpSpPr>
              <a:xfrm>
                <a:off x="6915505" y="1193063"/>
                <a:ext cx="284947" cy="597387"/>
                <a:chOff x="6915505" y="1193063"/>
                <a:chExt cx="284947" cy="597387"/>
              </a:xfrm>
            </p:grpSpPr>
            <p:sp>
              <p:nvSpPr>
                <p:cNvPr id="8540" name="Google Shape;8540;p8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1" name="Google Shape;8541;p89"/>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542" name="Google Shape;8542;p89"/>
              <p:cNvGrpSpPr/>
              <p:nvPr/>
            </p:nvGrpSpPr>
            <p:grpSpPr>
              <a:xfrm>
                <a:off x="6738300" y="1684725"/>
                <a:ext cx="230066" cy="215971"/>
                <a:chOff x="6738300" y="1684725"/>
                <a:chExt cx="230066" cy="215971"/>
              </a:xfrm>
            </p:grpSpPr>
            <p:sp>
              <p:nvSpPr>
                <p:cNvPr id="8543" name="Google Shape;8543;p89"/>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9"/>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48" name="Shape 8548"/>
        <p:cNvGrpSpPr/>
        <p:nvPr/>
      </p:nvGrpSpPr>
      <p:grpSpPr>
        <a:xfrm>
          <a:off x="0" y="0"/>
          <a:ext cx="0" cy="0"/>
          <a:chOff x="0" y="0"/>
          <a:chExt cx="0" cy="0"/>
        </a:xfrm>
      </p:grpSpPr>
      <p:grpSp>
        <p:nvGrpSpPr>
          <p:cNvPr id="8549" name="Google Shape;8549;p90"/>
          <p:cNvGrpSpPr/>
          <p:nvPr/>
        </p:nvGrpSpPr>
        <p:grpSpPr>
          <a:xfrm>
            <a:off x="829359" y="2307635"/>
            <a:ext cx="339235" cy="298186"/>
            <a:chOff x="898875" y="244725"/>
            <a:chExt cx="481800" cy="423500"/>
          </a:xfrm>
        </p:grpSpPr>
        <p:sp>
          <p:nvSpPr>
            <p:cNvPr id="8550" name="Google Shape;8550;p90"/>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1" name="Google Shape;8551;p90"/>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2" name="Google Shape;8552;p90"/>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3" name="Google Shape;8553;p90"/>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4" name="Google Shape;8554;p90"/>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5" name="Google Shape;8555;p90"/>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56" name="Google Shape;8556;p90"/>
          <p:cNvGrpSpPr/>
          <p:nvPr/>
        </p:nvGrpSpPr>
        <p:grpSpPr>
          <a:xfrm>
            <a:off x="1267741" y="2287103"/>
            <a:ext cx="298169" cy="339253"/>
            <a:chOff x="1529350" y="258825"/>
            <a:chExt cx="423475" cy="481825"/>
          </a:xfrm>
        </p:grpSpPr>
        <p:sp>
          <p:nvSpPr>
            <p:cNvPr id="8557" name="Google Shape;8557;p90"/>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8" name="Google Shape;8558;p90"/>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59" name="Google Shape;8559;p90"/>
          <p:cNvGrpSpPr/>
          <p:nvPr/>
        </p:nvGrpSpPr>
        <p:grpSpPr>
          <a:xfrm>
            <a:off x="1660716" y="2367273"/>
            <a:ext cx="340890" cy="178912"/>
            <a:chOff x="2084325" y="363300"/>
            <a:chExt cx="484150" cy="254100"/>
          </a:xfrm>
        </p:grpSpPr>
        <p:sp>
          <p:nvSpPr>
            <p:cNvPr id="8560" name="Google Shape;8560;p90"/>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1" name="Google Shape;8561;p90"/>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62" name="Google Shape;8562;p90"/>
          <p:cNvGrpSpPr/>
          <p:nvPr/>
        </p:nvGrpSpPr>
        <p:grpSpPr>
          <a:xfrm>
            <a:off x="2110011" y="2287102"/>
            <a:ext cx="298169" cy="339253"/>
            <a:chOff x="2707500" y="249400"/>
            <a:chExt cx="423475" cy="481825"/>
          </a:xfrm>
        </p:grpSpPr>
        <p:sp>
          <p:nvSpPr>
            <p:cNvPr id="8563" name="Google Shape;8563;p90"/>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4" name="Google Shape;8564;p90"/>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65" name="Google Shape;8565;p90"/>
          <p:cNvGrpSpPr/>
          <p:nvPr/>
        </p:nvGrpSpPr>
        <p:grpSpPr>
          <a:xfrm>
            <a:off x="2523626" y="2287428"/>
            <a:ext cx="305386" cy="338602"/>
            <a:chOff x="3300325" y="249875"/>
            <a:chExt cx="433725" cy="480900"/>
          </a:xfrm>
        </p:grpSpPr>
        <p:sp>
          <p:nvSpPr>
            <p:cNvPr id="8566" name="Google Shape;8566;p90"/>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7" name="Google Shape;8567;p90"/>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8" name="Google Shape;8568;p90"/>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9" name="Google Shape;8569;p90"/>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0" name="Google Shape;8570;p90"/>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1" name="Google Shape;8571;p90"/>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72" name="Google Shape;8572;p90"/>
          <p:cNvGrpSpPr/>
          <p:nvPr/>
        </p:nvGrpSpPr>
        <p:grpSpPr>
          <a:xfrm>
            <a:off x="2912712" y="2287349"/>
            <a:ext cx="352349" cy="338760"/>
            <a:chOff x="3854700" y="249750"/>
            <a:chExt cx="500425" cy="481125"/>
          </a:xfrm>
        </p:grpSpPr>
        <p:sp>
          <p:nvSpPr>
            <p:cNvPr id="8573" name="Google Shape;8573;p90"/>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4" name="Google Shape;8574;p90"/>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5" name="Google Shape;8575;p90"/>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6" name="Google Shape;8576;p90"/>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7" name="Google Shape;8577;p90"/>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8" name="Google Shape;8578;p90"/>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9" name="Google Shape;8579;p90"/>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0" name="Google Shape;8580;p90"/>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81" name="Google Shape;8581;p90"/>
          <p:cNvGrpSpPr/>
          <p:nvPr/>
        </p:nvGrpSpPr>
        <p:grpSpPr>
          <a:xfrm>
            <a:off x="3330701" y="2287349"/>
            <a:ext cx="352349" cy="338760"/>
            <a:chOff x="4447550" y="249750"/>
            <a:chExt cx="500425" cy="481125"/>
          </a:xfrm>
        </p:grpSpPr>
        <p:sp>
          <p:nvSpPr>
            <p:cNvPr id="8582" name="Google Shape;8582;p90"/>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3" name="Google Shape;8583;p90"/>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84" name="Google Shape;8584;p90"/>
          <p:cNvGrpSpPr/>
          <p:nvPr/>
        </p:nvGrpSpPr>
        <p:grpSpPr>
          <a:xfrm>
            <a:off x="3759902" y="2287102"/>
            <a:ext cx="339253" cy="339253"/>
            <a:chOff x="5049725" y="249400"/>
            <a:chExt cx="481825" cy="481825"/>
          </a:xfrm>
        </p:grpSpPr>
        <p:sp>
          <p:nvSpPr>
            <p:cNvPr id="8585" name="Google Shape;8585;p90"/>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6" name="Google Shape;8586;p90"/>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87" name="Google Shape;8587;p90"/>
          <p:cNvGrpSpPr/>
          <p:nvPr/>
        </p:nvGrpSpPr>
        <p:grpSpPr>
          <a:xfrm>
            <a:off x="4173843" y="2287102"/>
            <a:ext cx="339253" cy="339253"/>
            <a:chOff x="5660400" y="238125"/>
            <a:chExt cx="481825" cy="481825"/>
          </a:xfrm>
        </p:grpSpPr>
        <p:sp>
          <p:nvSpPr>
            <p:cNvPr id="8588" name="Google Shape;8588;p90"/>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9" name="Google Shape;8589;p90"/>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90" name="Google Shape;8590;p90"/>
          <p:cNvGrpSpPr/>
          <p:nvPr/>
        </p:nvGrpSpPr>
        <p:grpSpPr>
          <a:xfrm>
            <a:off x="4590529" y="2287102"/>
            <a:ext cx="339253" cy="339253"/>
            <a:chOff x="6235400" y="249400"/>
            <a:chExt cx="481825" cy="481825"/>
          </a:xfrm>
        </p:grpSpPr>
        <p:sp>
          <p:nvSpPr>
            <p:cNvPr id="8591" name="Google Shape;8591;p90"/>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2" name="Google Shape;8592;p90"/>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3" name="Google Shape;8593;p90"/>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4" name="Google Shape;8594;p90"/>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5" name="Google Shape;8595;p90"/>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96" name="Google Shape;8596;p90"/>
          <p:cNvGrpSpPr/>
          <p:nvPr/>
        </p:nvGrpSpPr>
        <p:grpSpPr>
          <a:xfrm>
            <a:off x="828875" y="2731810"/>
            <a:ext cx="340204" cy="298116"/>
            <a:chOff x="899850" y="871450"/>
            <a:chExt cx="483175" cy="423400"/>
          </a:xfrm>
        </p:grpSpPr>
        <p:sp>
          <p:nvSpPr>
            <p:cNvPr id="8597" name="Google Shape;8597;p90"/>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8" name="Google Shape;8598;p90"/>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9" name="Google Shape;8599;p90"/>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0" name="Google Shape;8600;p90"/>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01" name="Google Shape;8601;p90"/>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02" name="Google Shape;8602;p90"/>
          <p:cNvGrpSpPr/>
          <p:nvPr/>
        </p:nvGrpSpPr>
        <p:grpSpPr>
          <a:xfrm>
            <a:off x="1660875" y="2711232"/>
            <a:ext cx="340573" cy="339271"/>
            <a:chOff x="2085450" y="842250"/>
            <a:chExt cx="483700" cy="481850"/>
          </a:xfrm>
        </p:grpSpPr>
        <p:sp>
          <p:nvSpPr>
            <p:cNvPr id="8603" name="Google Shape;8603;p90"/>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4" name="Google Shape;8604;p90"/>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5" name="Google Shape;8605;p90"/>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06" name="Google Shape;8606;p90"/>
          <p:cNvGrpSpPr/>
          <p:nvPr/>
        </p:nvGrpSpPr>
        <p:grpSpPr>
          <a:xfrm>
            <a:off x="2089443" y="2711241"/>
            <a:ext cx="339306" cy="339253"/>
            <a:chOff x="2685825" y="840375"/>
            <a:chExt cx="481900" cy="481825"/>
          </a:xfrm>
        </p:grpSpPr>
        <p:sp>
          <p:nvSpPr>
            <p:cNvPr id="8607" name="Google Shape;8607;p90"/>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8" name="Google Shape;8608;p90"/>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09" name="Google Shape;8609;p90"/>
          <p:cNvGrpSpPr/>
          <p:nvPr/>
        </p:nvGrpSpPr>
        <p:grpSpPr>
          <a:xfrm>
            <a:off x="2501104" y="2710924"/>
            <a:ext cx="350431" cy="339887"/>
            <a:chOff x="3270675" y="841800"/>
            <a:chExt cx="497700" cy="482725"/>
          </a:xfrm>
        </p:grpSpPr>
        <p:sp>
          <p:nvSpPr>
            <p:cNvPr id="8610" name="Google Shape;8610;p90"/>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1" name="Google Shape;8611;p90"/>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2" name="Google Shape;8612;p90"/>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13" name="Google Shape;8613;p90"/>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14" name="Google Shape;8614;p90"/>
          <p:cNvGrpSpPr/>
          <p:nvPr/>
        </p:nvGrpSpPr>
        <p:grpSpPr>
          <a:xfrm>
            <a:off x="3337249" y="2731783"/>
            <a:ext cx="339253" cy="298169"/>
            <a:chOff x="4467200" y="877100"/>
            <a:chExt cx="481825" cy="423475"/>
          </a:xfrm>
        </p:grpSpPr>
        <p:sp>
          <p:nvSpPr>
            <p:cNvPr id="8615" name="Google Shape;8615;p90"/>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6" name="Google Shape;8616;p90"/>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7" name="Google Shape;8617;p90"/>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8" name="Google Shape;8618;p90"/>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19" name="Google Shape;8619;p90"/>
          <p:cNvGrpSpPr/>
          <p:nvPr/>
        </p:nvGrpSpPr>
        <p:grpSpPr>
          <a:xfrm>
            <a:off x="3752140" y="2711232"/>
            <a:ext cx="354778" cy="339271"/>
            <a:chOff x="5045500" y="842250"/>
            <a:chExt cx="503875" cy="481850"/>
          </a:xfrm>
        </p:grpSpPr>
        <p:sp>
          <p:nvSpPr>
            <p:cNvPr id="8620" name="Google Shape;8620;p90"/>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1" name="Google Shape;8621;p90"/>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22" name="Google Shape;8622;p90"/>
          <p:cNvGrpSpPr/>
          <p:nvPr/>
        </p:nvGrpSpPr>
        <p:grpSpPr>
          <a:xfrm>
            <a:off x="4174987" y="2737451"/>
            <a:ext cx="336965" cy="286833"/>
            <a:chOff x="5645200" y="879425"/>
            <a:chExt cx="478575" cy="407375"/>
          </a:xfrm>
        </p:grpSpPr>
        <p:sp>
          <p:nvSpPr>
            <p:cNvPr id="8623" name="Google Shape;8623;p90"/>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4" name="Google Shape;8624;p90"/>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5" name="Google Shape;8625;p90"/>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6" name="Google Shape;8626;p90"/>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7" name="Google Shape;8627;p90"/>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8" name="Google Shape;8628;p90"/>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29" name="Google Shape;8629;p90"/>
          <p:cNvGrpSpPr/>
          <p:nvPr/>
        </p:nvGrpSpPr>
        <p:grpSpPr>
          <a:xfrm>
            <a:off x="4611062" y="2711241"/>
            <a:ext cx="298186" cy="339253"/>
            <a:chOff x="6264525" y="842250"/>
            <a:chExt cx="423500" cy="481825"/>
          </a:xfrm>
        </p:grpSpPr>
        <p:sp>
          <p:nvSpPr>
            <p:cNvPr id="8630" name="Google Shape;8630;p90"/>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1" name="Google Shape;8631;p90"/>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2" name="Google Shape;8632;p90"/>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3" name="Google Shape;8633;p90"/>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4" name="Google Shape;8634;p90"/>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5" name="Google Shape;8635;p90"/>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6" name="Google Shape;8636;p90"/>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37" name="Google Shape;8637;p90"/>
          <p:cNvGrpSpPr/>
          <p:nvPr/>
        </p:nvGrpSpPr>
        <p:grpSpPr>
          <a:xfrm>
            <a:off x="829350" y="3125895"/>
            <a:ext cx="339253" cy="339253"/>
            <a:chOff x="900750" y="1436075"/>
            <a:chExt cx="481825" cy="481825"/>
          </a:xfrm>
        </p:grpSpPr>
        <p:sp>
          <p:nvSpPr>
            <p:cNvPr id="8638" name="Google Shape;8638;p90"/>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9" name="Google Shape;8639;p90"/>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0" name="Google Shape;8640;p90"/>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1" name="Google Shape;8641;p90"/>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42" name="Google Shape;8642;p90"/>
          <p:cNvGrpSpPr/>
          <p:nvPr/>
        </p:nvGrpSpPr>
        <p:grpSpPr>
          <a:xfrm>
            <a:off x="1247198" y="3186183"/>
            <a:ext cx="339253" cy="218676"/>
            <a:chOff x="1492675" y="1520750"/>
            <a:chExt cx="481825" cy="310575"/>
          </a:xfrm>
        </p:grpSpPr>
        <p:sp>
          <p:nvSpPr>
            <p:cNvPr id="8643" name="Google Shape;8643;p90"/>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4" name="Google Shape;8644;p90"/>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45" name="Google Shape;8645;p90"/>
          <p:cNvGrpSpPr/>
          <p:nvPr/>
        </p:nvGrpSpPr>
        <p:grpSpPr>
          <a:xfrm>
            <a:off x="1654995" y="3125877"/>
            <a:ext cx="352332" cy="339288"/>
            <a:chOff x="2071000" y="1435025"/>
            <a:chExt cx="500400" cy="481875"/>
          </a:xfrm>
        </p:grpSpPr>
        <p:sp>
          <p:nvSpPr>
            <p:cNvPr id="8646" name="Google Shape;8646;p90"/>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7" name="Google Shape;8647;p90"/>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8" name="Google Shape;8648;p90"/>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49" name="Google Shape;8649;p90"/>
          <p:cNvGrpSpPr/>
          <p:nvPr/>
        </p:nvGrpSpPr>
        <p:grpSpPr>
          <a:xfrm>
            <a:off x="2083159" y="3146709"/>
            <a:ext cx="351874" cy="297623"/>
            <a:chOff x="2678350" y="1464650"/>
            <a:chExt cx="499750" cy="422700"/>
          </a:xfrm>
        </p:grpSpPr>
        <p:sp>
          <p:nvSpPr>
            <p:cNvPr id="8650" name="Google Shape;8650;p90"/>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1" name="Google Shape;8651;p90"/>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2" name="Google Shape;8652;p90"/>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53" name="Google Shape;8653;p90"/>
          <p:cNvGrpSpPr/>
          <p:nvPr/>
        </p:nvGrpSpPr>
        <p:grpSpPr>
          <a:xfrm>
            <a:off x="2506692" y="3125895"/>
            <a:ext cx="339253" cy="339253"/>
            <a:chOff x="3271200" y="1435075"/>
            <a:chExt cx="481825" cy="481825"/>
          </a:xfrm>
        </p:grpSpPr>
        <p:sp>
          <p:nvSpPr>
            <p:cNvPr id="8654" name="Google Shape;8654;p90"/>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5" name="Google Shape;8655;p90"/>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56" name="Google Shape;8656;p90"/>
          <p:cNvGrpSpPr/>
          <p:nvPr/>
        </p:nvGrpSpPr>
        <p:grpSpPr>
          <a:xfrm>
            <a:off x="2917165" y="3125877"/>
            <a:ext cx="343442" cy="339288"/>
            <a:chOff x="3858100" y="1435075"/>
            <a:chExt cx="487775" cy="481875"/>
          </a:xfrm>
        </p:grpSpPr>
        <p:sp>
          <p:nvSpPr>
            <p:cNvPr id="8657" name="Google Shape;8657;p90"/>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8" name="Google Shape;8658;p90"/>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9" name="Google Shape;8659;p90"/>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0" name="Google Shape;8660;p90"/>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1" name="Google Shape;8661;p90"/>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62" name="Google Shape;8662;p90"/>
          <p:cNvGrpSpPr/>
          <p:nvPr/>
        </p:nvGrpSpPr>
        <p:grpSpPr>
          <a:xfrm>
            <a:off x="3337249" y="3125895"/>
            <a:ext cx="339253" cy="339253"/>
            <a:chOff x="4456875" y="1435075"/>
            <a:chExt cx="481825" cy="481825"/>
          </a:xfrm>
        </p:grpSpPr>
        <p:sp>
          <p:nvSpPr>
            <p:cNvPr id="8663" name="Google Shape;8663;p90"/>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4" name="Google Shape;8664;p90"/>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5" name="Google Shape;8665;p90"/>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6" name="Google Shape;8666;p90"/>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7" name="Google Shape;8667;p90"/>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8" name="Google Shape;8668;p90"/>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9" name="Google Shape;8669;p90"/>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0" name="Google Shape;8670;p90"/>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1" name="Google Shape;8671;p90"/>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2" name="Google Shape;8672;p90"/>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3" name="Google Shape;8673;p90"/>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4" name="Google Shape;8674;p90"/>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5" name="Google Shape;8675;p90"/>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6" name="Google Shape;8676;p90"/>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7" name="Google Shape;8677;p90"/>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8" name="Google Shape;8678;p90"/>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9" name="Google Shape;8679;p90"/>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0" name="Google Shape;8680;p90"/>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1" name="Google Shape;8681;p90"/>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82" name="Google Shape;8682;p90"/>
          <p:cNvGrpSpPr/>
          <p:nvPr/>
        </p:nvGrpSpPr>
        <p:grpSpPr>
          <a:xfrm>
            <a:off x="3758239" y="3125886"/>
            <a:ext cx="342580" cy="339271"/>
            <a:chOff x="5049725" y="1435050"/>
            <a:chExt cx="486550" cy="481850"/>
          </a:xfrm>
        </p:grpSpPr>
        <p:sp>
          <p:nvSpPr>
            <p:cNvPr id="8683" name="Google Shape;8683;p90"/>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4" name="Google Shape;8684;p90"/>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5" name="Google Shape;8685;p90"/>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6" name="Google Shape;8686;p90"/>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87" name="Google Shape;8687;p90"/>
          <p:cNvGrpSpPr/>
          <p:nvPr/>
        </p:nvGrpSpPr>
        <p:grpSpPr>
          <a:xfrm>
            <a:off x="4173790" y="3125895"/>
            <a:ext cx="339359" cy="339253"/>
            <a:chOff x="5642475" y="1435075"/>
            <a:chExt cx="481975" cy="481825"/>
          </a:xfrm>
        </p:grpSpPr>
        <p:sp>
          <p:nvSpPr>
            <p:cNvPr id="8688" name="Google Shape;8688;p90"/>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9" name="Google Shape;8689;p90"/>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0" name="Google Shape;8690;p90"/>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91" name="Google Shape;8691;p90"/>
          <p:cNvGrpSpPr/>
          <p:nvPr/>
        </p:nvGrpSpPr>
        <p:grpSpPr>
          <a:xfrm>
            <a:off x="4588276" y="3125886"/>
            <a:ext cx="343759" cy="339271"/>
            <a:chOff x="6232000" y="1435050"/>
            <a:chExt cx="488225" cy="481850"/>
          </a:xfrm>
        </p:grpSpPr>
        <p:sp>
          <p:nvSpPr>
            <p:cNvPr id="8692" name="Google Shape;8692;p90"/>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3" name="Google Shape;8693;p90"/>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4" name="Google Shape;8694;p90"/>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5" name="Google Shape;8695;p90"/>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6" name="Google Shape;8696;p90"/>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97" name="Google Shape;8697;p90"/>
          <p:cNvGrpSpPr/>
          <p:nvPr/>
        </p:nvGrpSpPr>
        <p:grpSpPr>
          <a:xfrm>
            <a:off x="849012" y="3539545"/>
            <a:ext cx="299929" cy="337792"/>
            <a:chOff x="924450" y="2028975"/>
            <a:chExt cx="425975" cy="479750"/>
          </a:xfrm>
        </p:grpSpPr>
        <p:sp>
          <p:nvSpPr>
            <p:cNvPr id="8698" name="Google Shape;8698;p90"/>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9" name="Google Shape;8699;p90"/>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0" name="Google Shape;8700;p90"/>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1" name="Google Shape;8701;p90"/>
          <p:cNvGrpSpPr/>
          <p:nvPr/>
        </p:nvGrpSpPr>
        <p:grpSpPr>
          <a:xfrm>
            <a:off x="1661509" y="3559347"/>
            <a:ext cx="339306" cy="298186"/>
            <a:chOff x="2085450" y="2057100"/>
            <a:chExt cx="481900" cy="423500"/>
          </a:xfrm>
        </p:grpSpPr>
        <p:sp>
          <p:nvSpPr>
            <p:cNvPr id="8702" name="Google Shape;8702;p90"/>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3" name="Google Shape;8703;p90"/>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4" name="Google Shape;8704;p90"/>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5" name="Google Shape;8705;p90"/>
          <p:cNvGrpSpPr/>
          <p:nvPr/>
        </p:nvGrpSpPr>
        <p:grpSpPr>
          <a:xfrm>
            <a:off x="2089442" y="3582592"/>
            <a:ext cx="339306" cy="251698"/>
            <a:chOff x="2678275" y="2090100"/>
            <a:chExt cx="481900" cy="357475"/>
          </a:xfrm>
        </p:grpSpPr>
        <p:sp>
          <p:nvSpPr>
            <p:cNvPr id="8706" name="Google Shape;8706;p90"/>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7" name="Google Shape;8707;p90"/>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8" name="Google Shape;8708;p90"/>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9" name="Google Shape;8709;p90"/>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0" name="Google Shape;8710;p90"/>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1" name="Google Shape;8711;p90"/>
          <p:cNvGrpSpPr/>
          <p:nvPr/>
        </p:nvGrpSpPr>
        <p:grpSpPr>
          <a:xfrm>
            <a:off x="2566646" y="3594790"/>
            <a:ext cx="219345" cy="227301"/>
            <a:chOff x="3357325" y="2093500"/>
            <a:chExt cx="311525" cy="322825"/>
          </a:xfrm>
        </p:grpSpPr>
        <p:sp>
          <p:nvSpPr>
            <p:cNvPr id="8712" name="Google Shape;8712;p90"/>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3" name="Google Shape;8713;p90"/>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4" name="Google Shape;8714;p90"/>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15" name="Google Shape;8715;p90"/>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16" name="Google Shape;8716;p90"/>
          <p:cNvGrpSpPr/>
          <p:nvPr/>
        </p:nvGrpSpPr>
        <p:grpSpPr>
          <a:xfrm>
            <a:off x="3360836" y="3538814"/>
            <a:ext cx="292078" cy="339253"/>
            <a:chOff x="4492800" y="2027925"/>
            <a:chExt cx="414825" cy="481825"/>
          </a:xfrm>
        </p:grpSpPr>
        <p:sp>
          <p:nvSpPr>
            <p:cNvPr id="8717" name="Google Shape;8717;p90"/>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8" name="Google Shape;8718;p90"/>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9" name="Google Shape;8719;p90"/>
          <p:cNvGrpSpPr/>
          <p:nvPr/>
        </p:nvGrpSpPr>
        <p:grpSpPr>
          <a:xfrm>
            <a:off x="3759928" y="3538805"/>
            <a:ext cx="339200" cy="339271"/>
            <a:chOff x="5049725" y="2027900"/>
            <a:chExt cx="481750" cy="481850"/>
          </a:xfrm>
        </p:grpSpPr>
        <p:sp>
          <p:nvSpPr>
            <p:cNvPr id="8720" name="Google Shape;8720;p90"/>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1" name="Google Shape;8721;p90"/>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2" name="Google Shape;8722;p90"/>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3" name="Google Shape;8723;p90"/>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4" name="Google Shape;8724;p90"/>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5" name="Google Shape;8725;p90"/>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6" name="Google Shape;8726;p90"/>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7" name="Google Shape;8727;p90"/>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8" name="Google Shape;8728;p90"/>
          <p:cNvGrpSpPr/>
          <p:nvPr/>
        </p:nvGrpSpPr>
        <p:grpSpPr>
          <a:xfrm>
            <a:off x="4233524" y="3538893"/>
            <a:ext cx="219890" cy="339095"/>
            <a:chOff x="5726350" y="2028150"/>
            <a:chExt cx="312300" cy="481600"/>
          </a:xfrm>
        </p:grpSpPr>
        <p:sp>
          <p:nvSpPr>
            <p:cNvPr id="8729" name="Google Shape;8729;p90"/>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0" name="Google Shape;8730;p90"/>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1" name="Google Shape;8731;p90"/>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2" name="Google Shape;8732;p90"/>
          <p:cNvGrpSpPr/>
          <p:nvPr/>
        </p:nvGrpSpPr>
        <p:grpSpPr>
          <a:xfrm>
            <a:off x="4593715" y="3542000"/>
            <a:ext cx="332881" cy="332881"/>
            <a:chOff x="6239925" y="2032450"/>
            <a:chExt cx="472775" cy="472775"/>
          </a:xfrm>
        </p:grpSpPr>
        <p:sp>
          <p:nvSpPr>
            <p:cNvPr id="8733" name="Google Shape;8733;p90"/>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4" name="Google Shape;8734;p90"/>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5" name="Google Shape;8735;p90"/>
          <p:cNvGrpSpPr/>
          <p:nvPr/>
        </p:nvGrpSpPr>
        <p:grpSpPr>
          <a:xfrm>
            <a:off x="5042807" y="2364092"/>
            <a:ext cx="334641" cy="185425"/>
            <a:chOff x="903075" y="2730000"/>
            <a:chExt cx="475275" cy="263350"/>
          </a:xfrm>
        </p:grpSpPr>
        <p:sp>
          <p:nvSpPr>
            <p:cNvPr id="8736" name="Google Shape;8736;p90"/>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7" name="Google Shape;8737;p90"/>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8" name="Google Shape;8738;p90"/>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9" name="Google Shape;8739;p90"/>
          <p:cNvGrpSpPr/>
          <p:nvPr/>
        </p:nvGrpSpPr>
        <p:grpSpPr>
          <a:xfrm>
            <a:off x="1247198" y="3538814"/>
            <a:ext cx="339253" cy="339253"/>
            <a:chOff x="1492675" y="2027925"/>
            <a:chExt cx="481825" cy="481825"/>
          </a:xfrm>
        </p:grpSpPr>
        <p:sp>
          <p:nvSpPr>
            <p:cNvPr id="8740" name="Google Shape;8740;p90"/>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1" name="Google Shape;8741;p90"/>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2" name="Google Shape;8742;p90"/>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3" name="Google Shape;8743;p90"/>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4" name="Google Shape;8744;p90"/>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45" name="Google Shape;8745;p90"/>
          <p:cNvGrpSpPr/>
          <p:nvPr/>
        </p:nvGrpSpPr>
        <p:grpSpPr>
          <a:xfrm>
            <a:off x="5473575" y="2287178"/>
            <a:ext cx="339253" cy="339253"/>
            <a:chOff x="1492675" y="2620775"/>
            <a:chExt cx="481825" cy="481825"/>
          </a:xfrm>
        </p:grpSpPr>
        <p:sp>
          <p:nvSpPr>
            <p:cNvPr id="8746" name="Google Shape;8746;p90"/>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7" name="Google Shape;8747;p90"/>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48" name="Google Shape;8748;p90"/>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49" name="Google Shape;8749;p90"/>
          <p:cNvGrpSpPr/>
          <p:nvPr/>
        </p:nvGrpSpPr>
        <p:grpSpPr>
          <a:xfrm>
            <a:off x="6297328" y="2303161"/>
            <a:ext cx="333585" cy="307287"/>
            <a:chOff x="2682350" y="2643425"/>
            <a:chExt cx="473775" cy="436425"/>
          </a:xfrm>
        </p:grpSpPr>
        <p:sp>
          <p:nvSpPr>
            <p:cNvPr id="8750" name="Google Shape;8750;p90"/>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1" name="Google Shape;8751;p90"/>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2" name="Google Shape;8752;p90"/>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3" name="Google Shape;8753;p90"/>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4" name="Google Shape;8754;p90"/>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5" name="Google Shape;8755;p90"/>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6" name="Google Shape;8756;p90"/>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57" name="Google Shape;8757;p90"/>
          <p:cNvGrpSpPr/>
          <p:nvPr/>
        </p:nvGrpSpPr>
        <p:grpSpPr>
          <a:xfrm>
            <a:off x="6762818" y="2287178"/>
            <a:ext cx="238531" cy="339253"/>
            <a:chOff x="3342725" y="2620775"/>
            <a:chExt cx="338775" cy="481825"/>
          </a:xfrm>
        </p:grpSpPr>
        <p:sp>
          <p:nvSpPr>
            <p:cNvPr id="8758" name="Google Shape;8758;p90"/>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9" name="Google Shape;8759;p90"/>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0" name="Google Shape;8760;p90"/>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1" name="Google Shape;8761;p90"/>
          <p:cNvGrpSpPr/>
          <p:nvPr/>
        </p:nvGrpSpPr>
        <p:grpSpPr>
          <a:xfrm>
            <a:off x="7156568" y="2287178"/>
            <a:ext cx="278296" cy="339253"/>
            <a:chOff x="3907325" y="2620775"/>
            <a:chExt cx="395250" cy="481825"/>
          </a:xfrm>
        </p:grpSpPr>
        <p:sp>
          <p:nvSpPr>
            <p:cNvPr id="8762" name="Google Shape;8762;p90"/>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3" name="Google Shape;8763;p90"/>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4" name="Google Shape;8764;p90"/>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5" name="Google Shape;8765;p90"/>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6" name="Google Shape;8766;p90"/>
          <p:cNvGrpSpPr/>
          <p:nvPr/>
        </p:nvGrpSpPr>
        <p:grpSpPr>
          <a:xfrm>
            <a:off x="7549755" y="2297783"/>
            <a:ext cx="339253" cy="318042"/>
            <a:chOff x="4456875" y="2635825"/>
            <a:chExt cx="481825" cy="451700"/>
          </a:xfrm>
        </p:grpSpPr>
        <p:sp>
          <p:nvSpPr>
            <p:cNvPr id="8767" name="Google Shape;8767;p90"/>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8" name="Google Shape;8768;p90"/>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9" name="Google Shape;8769;p90"/>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0" name="Google Shape;8770;p90"/>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1" name="Google Shape;8771;p90"/>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2" name="Google Shape;8772;p90"/>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3" name="Google Shape;8773;p90"/>
          <p:cNvGrpSpPr/>
          <p:nvPr/>
        </p:nvGrpSpPr>
        <p:grpSpPr>
          <a:xfrm>
            <a:off x="7974679" y="2297783"/>
            <a:ext cx="339253" cy="318042"/>
            <a:chOff x="5049725" y="2635825"/>
            <a:chExt cx="481825" cy="451700"/>
          </a:xfrm>
        </p:grpSpPr>
        <p:sp>
          <p:nvSpPr>
            <p:cNvPr id="8774" name="Google Shape;8774;p90"/>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5" name="Google Shape;8775;p90"/>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6" name="Google Shape;8776;p90"/>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7" name="Google Shape;8777;p90"/>
          <p:cNvGrpSpPr/>
          <p:nvPr/>
        </p:nvGrpSpPr>
        <p:grpSpPr>
          <a:xfrm>
            <a:off x="2375386" y="3952243"/>
            <a:ext cx="338566" cy="338373"/>
            <a:chOff x="5643000" y="2621375"/>
            <a:chExt cx="480850" cy="480575"/>
          </a:xfrm>
        </p:grpSpPr>
        <p:sp>
          <p:nvSpPr>
            <p:cNvPr id="8778" name="Google Shape;8778;p90"/>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9" name="Google Shape;8779;p90"/>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0" name="Google Shape;8780;p90"/>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1" name="Google Shape;8781;p90"/>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2" name="Google Shape;8782;p90"/>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3" name="Google Shape;8783;p90"/>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4" name="Google Shape;8784;p90"/>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5" name="Google Shape;8785;p90"/>
          <p:cNvGrpSpPr/>
          <p:nvPr/>
        </p:nvGrpSpPr>
        <p:grpSpPr>
          <a:xfrm>
            <a:off x="4192782" y="3951803"/>
            <a:ext cx="339359" cy="339253"/>
            <a:chOff x="6235250" y="2620775"/>
            <a:chExt cx="481975" cy="481825"/>
          </a:xfrm>
        </p:grpSpPr>
        <p:sp>
          <p:nvSpPr>
            <p:cNvPr id="8786" name="Google Shape;8786;p90"/>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7" name="Google Shape;8787;p90"/>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8" name="Google Shape;8788;p90"/>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9" name="Google Shape;8789;p90"/>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0" name="Google Shape;8790;p90"/>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91" name="Google Shape;8791;p90"/>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92" name="Google Shape;8792;p90"/>
          <p:cNvGrpSpPr/>
          <p:nvPr/>
        </p:nvGrpSpPr>
        <p:grpSpPr>
          <a:xfrm>
            <a:off x="5472652" y="2711317"/>
            <a:ext cx="341101" cy="339253"/>
            <a:chOff x="1535000" y="3223325"/>
            <a:chExt cx="484450" cy="481825"/>
          </a:xfrm>
        </p:grpSpPr>
        <p:sp>
          <p:nvSpPr>
            <p:cNvPr id="8793" name="Google Shape;8793;p90"/>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4" name="Google Shape;8794;p90"/>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5" name="Google Shape;8795;p90"/>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96" name="Google Shape;8796;p90"/>
          <p:cNvGrpSpPr/>
          <p:nvPr/>
        </p:nvGrpSpPr>
        <p:grpSpPr>
          <a:xfrm>
            <a:off x="5880219" y="2746618"/>
            <a:ext cx="339253" cy="268649"/>
            <a:chOff x="2085525" y="3263750"/>
            <a:chExt cx="481825" cy="381550"/>
          </a:xfrm>
        </p:grpSpPr>
        <p:sp>
          <p:nvSpPr>
            <p:cNvPr id="8797" name="Google Shape;8797;p90"/>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8" name="Google Shape;8798;p90"/>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99" name="Google Shape;8799;p90"/>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00" name="Google Shape;8800;p90"/>
          <p:cNvGrpSpPr/>
          <p:nvPr/>
        </p:nvGrpSpPr>
        <p:grpSpPr>
          <a:xfrm>
            <a:off x="6711982" y="2711308"/>
            <a:ext cx="340204" cy="339271"/>
            <a:chOff x="3270450" y="3213625"/>
            <a:chExt cx="483175" cy="481850"/>
          </a:xfrm>
        </p:grpSpPr>
        <p:sp>
          <p:nvSpPr>
            <p:cNvPr id="8801" name="Google Shape;8801;p90"/>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2" name="Google Shape;8802;p90"/>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03" name="Google Shape;8803;p90"/>
          <p:cNvGrpSpPr/>
          <p:nvPr/>
        </p:nvGrpSpPr>
        <p:grpSpPr>
          <a:xfrm>
            <a:off x="7211250" y="2711317"/>
            <a:ext cx="168931" cy="339253"/>
            <a:chOff x="3984950" y="3213600"/>
            <a:chExt cx="239925" cy="481825"/>
          </a:xfrm>
        </p:grpSpPr>
        <p:sp>
          <p:nvSpPr>
            <p:cNvPr id="8804" name="Google Shape;8804;p90"/>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5" name="Google Shape;8805;p90"/>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06" name="Google Shape;8806;p90"/>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7" name="Google Shape;8807;p90"/>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08" name="Google Shape;8808;p90"/>
          <p:cNvGrpSpPr/>
          <p:nvPr/>
        </p:nvGrpSpPr>
        <p:grpSpPr>
          <a:xfrm>
            <a:off x="1874281" y="3981487"/>
            <a:ext cx="355218" cy="279880"/>
            <a:chOff x="5629975" y="3255775"/>
            <a:chExt cx="504500" cy="397500"/>
          </a:xfrm>
        </p:grpSpPr>
        <p:sp>
          <p:nvSpPr>
            <p:cNvPr id="8809" name="Google Shape;8809;p90"/>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0" name="Google Shape;8810;p90"/>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1" name="Google Shape;8811;p90"/>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2" name="Google Shape;8812;p90"/>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3" name="Google Shape;8813;p90"/>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4" name="Google Shape;8814;p90"/>
          <p:cNvGrpSpPr/>
          <p:nvPr/>
        </p:nvGrpSpPr>
        <p:grpSpPr>
          <a:xfrm>
            <a:off x="3755839" y="3981593"/>
            <a:ext cx="340256" cy="279669"/>
            <a:chOff x="6234950" y="3255925"/>
            <a:chExt cx="483250" cy="397200"/>
          </a:xfrm>
        </p:grpSpPr>
        <p:sp>
          <p:nvSpPr>
            <p:cNvPr id="8815" name="Google Shape;8815;p90"/>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6" name="Google Shape;8816;p90"/>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7" name="Google Shape;8817;p90"/>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8" name="Google Shape;8818;p90"/>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9" name="Google Shape;8819;p90"/>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0" name="Google Shape;8820;p90"/>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21" name="Google Shape;8821;p90"/>
          <p:cNvGrpSpPr/>
          <p:nvPr/>
        </p:nvGrpSpPr>
        <p:grpSpPr>
          <a:xfrm>
            <a:off x="5051107" y="3125970"/>
            <a:ext cx="318042" cy="339253"/>
            <a:chOff x="914900" y="3806450"/>
            <a:chExt cx="451700" cy="481825"/>
          </a:xfrm>
        </p:grpSpPr>
        <p:sp>
          <p:nvSpPr>
            <p:cNvPr id="8822" name="Google Shape;8822;p90"/>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3" name="Google Shape;8823;p90"/>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4" name="Google Shape;8824;p90"/>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5" name="Google Shape;8825;p90"/>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6" name="Google Shape;8826;p90"/>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27" name="Google Shape;8827;p90"/>
          <p:cNvGrpSpPr/>
          <p:nvPr/>
        </p:nvGrpSpPr>
        <p:grpSpPr>
          <a:xfrm>
            <a:off x="5470028" y="3125785"/>
            <a:ext cx="346347" cy="339623"/>
            <a:chOff x="1490050" y="3805975"/>
            <a:chExt cx="491900" cy="482350"/>
          </a:xfrm>
        </p:grpSpPr>
        <p:sp>
          <p:nvSpPr>
            <p:cNvPr id="8828" name="Google Shape;8828;p90"/>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9" name="Google Shape;8829;p90"/>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0" name="Google Shape;8830;p90"/>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1" name="Google Shape;8831;p90"/>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32" name="Google Shape;8832;p90"/>
          <p:cNvGrpSpPr/>
          <p:nvPr/>
        </p:nvGrpSpPr>
        <p:grpSpPr>
          <a:xfrm>
            <a:off x="5893896" y="3125970"/>
            <a:ext cx="311899" cy="339253"/>
            <a:chOff x="2104275" y="3806450"/>
            <a:chExt cx="442975" cy="481825"/>
          </a:xfrm>
        </p:grpSpPr>
        <p:sp>
          <p:nvSpPr>
            <p:cNvPr id="8833" name="Google Shape;8833;p90"/>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4" name="Google Shape;8834;p90"/>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35" name="Google Shape;8835;p90"/>
          <p:cNvGrpSpPr/>
          <p:nvPr/>
        </p:nvGrpSpPr>
        <p:grpSpPr>
          <a:xfrm>
            <a:off x="6317413" y="3125970"/>
            <a:ext cx="293416" cy="339253"/>
            <a:chOff x="2710875" y="3806450"/>
            <a:chExt cx="416725" cy="481825"/>
          </a:xfrm>
        </p:grpSpPr>
        <p:sp>
          <p:nvSpPr>
            <p:cNvPr id="8836" name="Google Shape;8836;p90"/>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7" name="Google Shape;8837;p90"/>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38" name="Google Shape;8838;p90"/>
          <p:cNvGrpSpPr/>
          <p:nvPr/>
        </p:nvGrpSpPr>
        <p:grpSpPr>
          <a:xfrm>
            <a:off x="6712457" y="3166412"/>
            <a:ext cx="339253" cy="258369"/>
            <a:chOff x="3271200" y="3863875"/>
            <a:chExt cx="481825" cy="366950"/>
          </a:xfrm>
        </p:grpSpPr>
        <p:sp>
          <p:nvSpPr>
            <p:cNvPr id="8839" name="Google Shape;8839;p90"/>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0" name="Google Shape;8840;p90"/>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41" name="Google Shape;8841;p90"/>
          <p:cNvGrpSpPr/>
          <p:nvPr/>
        </p:nvGrpSpPr>
        <p:grpSpPr>
          <a:xfrm>
            <a:off x="7147952" y="3126199"/>
            <a:ext cx="295528" cy="338795"/>
            <a:chOff x="3895050" y="3806775"/>
            <a:chExt cx="419725" cy="481175"/>
          </a:xfrm>
        </p:grpSpPr>
        <p:sp>
          <p:nvSpPr>
            <p:cNvPr id="8842" name="Google Shape;8842;p90"/>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3" name="Google Shape;8843;p90"/>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44" name="Google Shape;8844;p90"/>
          <p:cNvGrpSpPr/>
          <p:nvPr/>
        </p:nvGrpSpPr>
        <p:grpSpPr>
          <a:xfrm>
            <a:off x="7551234" y="3125979"/>
            <a:ext cx="336296" cy="339235"/>
            <a:chOff x="4464775" y="3806475"/>
            <a:chExt cx="477625" cy="481800"/>
          </a:xfrm>
        </p:grpSpPr>
        <p:sp>
          <p:nvSpPr>
            <p:cNvPr id="8845" name="Google Shape;8845;p90"/>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6" name="Google Shape;8846;p90"/>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7" name="Google Shape;8847;p90"/>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8" name="Google Shape;8848;p90"/>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9" name="Google Shape;8849;p90"/>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0" name="Google Shape;8850;p90"/>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1" name="Google Shape;8851;p90"/>
          <p:cNvGrpSpPr/>
          <p:nvPr/>
        </p:nvGrpSpPr>
        <p:grpSpPr>
          <a:xfrm>
            <a:off x="7974679" y="3125970"/>
            <a:ext cx="339253" cy="339253"/>
            <a:chOff x="5049725" y="3806450"/>
            <a:chExt cx="481825" cy="481825"/>
          </a:xfrm>
        </p:grpSpPr>
        <p:sp>
          <p:nvSpPr>
            <p:cNvPr id="8852" name="Google Shape;8852;p90"/>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3" name="Google Shape;8853;p90"/>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4" name="Google Shape;8854;p90"/>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5" name="Google Shape;8855;p90"/>
          <p:cNvGrpSpPr/>
          <p:nvPr/>
        </p:nvGrpSpPr>
        <p:grpSpPr>
          <a:xfrm>
            <a:off x="1461983" y="3951798"/>
            <a:ext cx="339253" cy="339253"/>
            <a:chOff x="5651375" y="3806450"/>
            <a:chExt cx="481825" cy="481825"/>
          </a:xfrm>
        </p:grpSpPr>
        <p:sp>
          <p:nvSpPr>
            <p:cNvPr id="8856" name="Google Shape;8856;p90"/>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7" name="Google Shape;8857;p90"/>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8" name="Google Shape;8858;p90"/>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9" name="Google Shape;8859;p90"/>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0" name="Google Shape;8860;p90"/>
          <p:cNvGrpSpPr/>
          <p:nvPr/>
        </p:nvGrpSpPr>
        <p:grpSpPr>
          <a:xfrm>
            <a:off x="3360663" y="3953787"/>
            <a:ext cx="298503" cy="335275"/>
            <a:chOff x="6264300" y="3809300"/>
            <a:chExt cx="423950" cy="476175"/>
          </a:xfrm>
        </p:grpSpPr>
        <p:sp>
          <p:nvSpPr>
            <p:cNvPr id="8861" name="Google Shape;8861;p90"/>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2" name="Google Shape;8862;p90"/>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3" name="Google Shape;8863;p90"/>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4" name="Google Shape;8864;p90"/>
          <p:cNvGrpSpPr/>
          <p:nvPr/>
        </p:nvGrpSpPr>
        <p:grpSpPr>
          <a:xfrm>
            <a:off x="5039841" y="3538881"/>
            <a:ext cx="340573" cy="339271"/>
            <a:chOff x="898875" y="4399275"/>
            <a:chExt cx="483700" cy="481850"/>
          </a:xfrm>
        </p:grpSpPr>
        <p:sp>
          <p:nvSpPr>
            <p:cNvPr id="8865" name="Google Shape;8865;p90"/>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6" name="Google Shape;8866;p90"/>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7" name="Google Shape;8867;p90"/>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8" name="Google Shape;8868;p90"/>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9" name="Google Shape;8869;p90"/>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0" name="Google Shape;8870;p90"/>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1" name="Google Shape;8871;p90"/>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2" name="Google Shape;8872;p90"/>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3" name="Google Shape;8873;p90"/>
          <p:cNvGrpSpPr/>
          <p:nvPr/>
        </p:nvGrpSpPr>
        <p:grpSpPr>
          <a:xfrm>
            <a:off x="5473575" y="3554133"/>
            <a:ext cx="339253" cy="308765"/>
            <a:chOff x="1492675" y="4420975"/>
            <a:chExt cx="481825" cy="438525"/>
          </a:xfrm>
        </p:grpSpPr>
        <p:sp>
          <p:nvSpPr>
            <p:cNvPr id="8874" name="Google Shape;8874;p90"/>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5" name="Google Shape;8875;p90"/>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6" name="Google Shape;8876;p90"/>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7" name="Google Shape;8877;p90"/>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8" name="Google Shape;8878;p90"/>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9" name="Google Shape;8879;p90"/>
          <p:cNvGrpSpPr/>
          <p:nvPr/>
        </p:nvGrpSpPr>
        <p:grpSpPr>
          <a:xfrm>
            <a:off x="5878556" y="3539558"/>
            <a:ext cx="342580" cy="337915"/>
            <a:chOff x="2084100" y="4400250"/>
            <a:chExt cx="486550" cy="479925"/>
          </a:xfrm>
        </p:grpSpPr>
        <p:sp>
          <p:nvSpPr>
            <p:cNvPr id="8880" name="Google Shape;8880;p90"/>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1" name="Google Shape;8881;p90"/>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2" name="Google Shape;8882;p90"/>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3" name="Google Shape;8883;p90"/>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4" name="Google Shape;8884;p90"/>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5" name="Google Shape;8885;p90"/>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6" name="Google Shape;8886;p90"/>
          <p:cNvGrpSpPr/>
          <p:nvPr/>
        </p:nvGrpSpPr>
        <p:grpSpPr>
          <a:xfrm>
            <a:off x="6315036" y="3538907"/>
            <a:ext cx="298169" cy="339218"/>
            <a:chOff x="2707950" y="4399325"/>
            <a:chExt cx="423475" cy="481775"/>
          </a:xfrm>
        </p:grpSpPr>
        <p:sp>
          <p:nvSpPr>
            <p:cNvPr id="8887" name="Google Shape;8887;p90"/>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8" name="Google Shape;8888;p90"/>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9" name="Google Shape;8889;p90"/>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0" name="Google Shape;8890;p90"/>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1" name="Google Shape;8891;p90"/>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2" name="Google Shape;8892;p90"/>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3" name="Google Shape;8893;p90"/>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4" name="Google Shape;8894;p90"/>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5" name="Google Shape;8895;p90"/>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6" name="Google Shape;8896;p90"/>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7" name="Google Shape;8897;p90"/>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8" name="Google Shape;8898;p90"/>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9" name="Google Shape;8899;p90"/>
          <p:cNvGrpSpPr/>
          <p:nvPr/>
        </p:nvGrpSpPr>
        <p:grpSpPr>
          <a:xfrm>
            <a:off x="6744555" y="3538881"/>
            <a:ext cx="275057" cy="339271"/>
            <a:chOff x="3330525" y="4399275"/>
            <a:chExt cx="390650" cy="481850"/>
          </a:xfrm>
        </p:grpSpPr>
        <p:sp>
          <p:nvSpPr>
            <p:cNvPr id="8900" name="Google Shape;8900;p90"/>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1" name="Google Shape;8901;p90"/>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2" name="Google Shape;8902;p90"/>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3" name="Google Shape;8903;p90"/>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4" name="Google Shape;8904;p90"/>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5" name="Google Shape;8905;p90"/>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6" name="Google Shape;8906;p90"/>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7" name="Google Shape;8907;p90"/>
          <p:cNvGrpSpPr/>
          <p:nvPr/>
        </p:nvGrpSpPr>
        <p:grpSpPr>
          <a:xfrm>
            <a:off x="7169084" y="3538890"/>
            <a:ext cx="253265" cy="339253"/>
            <a:chOff x="3938800" y="4399275"/>
            <a:chExt cx="359700" cy="481825"/>
          </a:xfrm>
        </p:grpSpPr>
        <p:sp>
          <p:nvSpPr>
            <p:cNvPr id="8908" name="Google Shape;8908;p90"/>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9" name="Google Shape;8909;p90"/>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0" name="Google Shape;8910;p90"/>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1" name="Google Shape;8911;p90"/>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2" name="Google Shape;8912;p90"/>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3" name="Google Shape;8913;p90"/>
          <p:cNvGrpSpPr/>
          <p:nvPr/>
        </p:nvGrpSpPr>
        <p:grpSpPr>
          <a:xfrm>
            <a:off x="7639862" y="3538890"/>
            <a:ext cx="159039" cy="339253"/>
            <a:chOff x="4584850" y="4399275"/>
            <a:chExt cx="225875" cy="481825"/>
          </a:xfrm>
        </p:grpSpPr>
        <p:sp>
          <p:nvSpPr>
            <p:cNvPr id="8914" name="Google Shape;8914;p90"/>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5" name="Google Shape;8915;p90"/>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16" name="Google Shape;8916;p90"/>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17" name="Google Shape;8917;p90"/>
          <p:cNvGrpSpPr/>
          <p:nvPr/>
        </p:nvGrpSpPr>
        <p:grpSpPr>
          <a:xfrm>
            <a:off x="1049680" y="3951795"/>
            <a:ext cx="339253" cy="339253"/>
            <a:chOff x="5642550" y="4399275"/>
            <a:chExt cx="481825" cy="481825"/>
          </a:xfrm>
        </p:grpSpPr>
        <p:sp>
          <p:nvSpPr>
            <p:cNvPr id="8918" name="Google Shape;8918;p90"/>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9" name="Google Shape;8919;p90"/>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0" name="Google Shape;8920;p90"/>
          <p:cNvGrpSpPr/>
          <p:nvPr/>
        </p:nvGrpSpPr>
        <p:grpSpPr>
          <a:xfrm>
            <a:off x="2859815" y="3963703"/>
            <a:ext cx="363316" cy="315437"/>
            <a:chOff x="6218300" y="4416175"/>
            <a:chExt cx="516000" cy="448000"/>
          </a:xfrm>
        </p:grpSpPr>
        <p:sp>
          <p:nvSpPr>
            <p:cNvPr id="8921" name="Google Shape;8921;p90"/>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2" name="Google Shape;8922;p90"/>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3" name="Google Shape;8923;p90"/>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4" name="Google Shape;8924;p90"/>
          <p:cNvGrpSpPr/>
          <p:nvPr/>
        </p:nvGrpSpPr>
        <p:grpSpPr>
          <a:xfrm>
            <a:off x="5918879" y="3951792"/>
            <a:ext cx="339253" cy="339253"/>
            <a:chOff x="899850" y="4992125"/>
            <a:chExt cx="481825" cy="481825"/>
          </a:xfrm>
        </p:grpSpPr>
        <p:sp>
          <p:nvSpPr>
            <p:cNvPr id="8925" name="Google Shape;8925;p90"/>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6" name="Google Shape;8926;p90"/>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7" name="Google Shape;8927;p90"/>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8" name="Google Shape;8928;p90"/>
          <p:cNvGrpSpPr/>
          <p:nvPr/>
        </p:nvGrpSpPr>
        <p:grpSpPr>
          <a:xfrm>
            <a:off x="5461708" y="3951792"/>
            <a:ext cx="339253" cy="339253"/>
            <a:chOff x="1492675" y="4992125"/>
            <a:chExt cx="481825" cy="481825"/>
          </a:xfrm>
        </p:grpSpPr>
        <p:sp>
          <p:nvSpPr>
            <p:cNvPr id="8929" name="Google Shape;8929;p90"/>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0" name="Google Shape;8930;p90"/>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1" name="Google Shape;8931;p90"/>
          <p:cNvGrpSpPr/>
          <p:nvPr/>
        </p:nvGrpSpPr>
        <p:grpSpPr>
          <a:xfrm>
            <a:off x="5004462" y="3951792"/>
            <a:ext cx="339253" cy="339253"/>
            <a:chOff x="2085525" y="4992125"/>
            <a:chExt cx="481825" cy="481825"/>
          </a:xfrm>
        </p:grpSpPr>
        <p:sp>
          <p:nvSpPr>
            <p:cNvPr id="8932" name="Google Shape;8932;p90"/>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3" name="Google Shape;8933;p90"/>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4" name="Google Shape;8934;p90"/>
          <p:cNvGrpSpPr/>
          <p:nvPr/>
        </p:nvGrpSpPr>
        <p:grpSpPr>
          <a:xfrm>
            <a:off x="6833221" y="3951792"/>
            <a:ext cx="339253" cy="339253"/>
            <a:chOff x="2678350" y="4992125"/>
            <a:chExt cx="481825" cy="481825"/>
          </a:xfrm>
        </p:grpSpPr>
        <p:sp>
          <p:nvSpPr>
            <p:cNvPr id="8935" name="Google Shape;8935;p90"/>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6" name="Google Shape;8936;p90"/>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7" name="Google Shape;8937;p90"/>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8" name="Google Shape;8938;p90"/>
          <p:cNvGrpSpPr/>
          <p:nvPr/>
        </p:nvGrpSpPr>
        <p:grpSpPr>
          <a:xfrm>
            <a:off x="4628816" y="3951792"/>
            <a:ext cx="339253" cy="339253"/>
            <a:chOff x="3271200" y="4992125"/>
            <a:chExt cx="481825" cy="481825"/>
          </a:xfrm>
        </p:grpSpPr>
        <p:sp>
          <p:nvSpPr>
            <p:cNvPr id="8939" name="Google Shape;8939;p90"/>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0" name="Google Shape;8940;p90"/>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1" name="Google Shape;8941;p90"/>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2" name="Google Shape;8942;p90"/>
          <p:cNvGrpSpPr/>
          <p:nvPr/>
        </p:nvGrpSpPr>
        <p:grpSpPr>
          <a:xfrm>
            <a:off x="7290263" y="3952822"/>
            <a:ext cx="339411" cy="337193"/>
            <a:chOff x="3863900" y="4993625"/>
            <a:chExt cx="482050" cy="478900"/>
          </a:xfrm>
        </p:grpSpPr>
        <p:sp>
          <p:nvSpPr>
            <p:cNvPr id="8943" name="Google Shape;8943;p90"/>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4" name="Google Shape;8944;p90"/>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5" name="Google Shape;8945;p90"/>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6" name="Google Shape;8946;p90"/>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7" name="Google Shape;8947;p90"/>
          <p:cNvGrpSpPr/>
          <p:nvPr/>
        </p:nvGrpSpPr>
        <p:grpSpPr>
          <a:xfrm>
            <a:off x="7747437" y="3952822"/>
            <a:ext cx="339411" cy="337193"/>
            <a:chOff x="4456725" y="4993625"/>
            <a:chExt cx="482050" cy="478900"/>
          </a:xfrm>
        </p:grpSpPr>
        <p:sp>
          <p:nvSpPr>
            <p:cNvPr id="8948" name="Google Shape;8948;p90"/>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9" name="Google Shape;8949;p90"/>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0" name="Google Shape;8950;p90"/>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1" name="Google Shape;8951;p90"/>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2" name="Google Shape;8952;p90"/>
          <p:cNvGrpSpPr/>
          <p:nvPr/>
        </p:nvGrpSpPr>
        <p:grpSpPr>
          <a:xfrm>
            <a:off x="6376030" y="3952813"/>
            <a:ext cx="339411" cy="337211"/>
            <a:chOff x="5049575" y="4993600"/>
            <a:chExt cx="482050" cy="478925"/>
          </a:xfrm>
        </p:grpSpPr>
        <p:sp>
          <p:nvSpPr>
            <p:cNvPr id="8953" name="Google Shape;8953;p90"/>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4" name="Google Shape;8954;p90"/>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5" name="Google Shape;8955;p90"/>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6" name="Google Shape;8956;p90"/>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57" name="Google Shape;8957;p90"/>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8958" name="Google Shape;8958;p9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62" name="Shape 8962"/>
        <p:cNvGrpSpPr/>
        <p:nvPr/>
      </p:nvGrpSpPr>
      <p:grpSpPr>
        <a:xfrm>
          <a:off x="0" y="0"/>
          <a:ext cx="0" cy="0"/>
          <a:chOff x="0" y="0"/>
          <a:chExt cx="0" cy="0"/>
        </a:xfrm>
      </p:grpSpPr>
      <p:grpSp>
        <p:nvGrpSpPr>
          <p:cNvPr id="8963" name="Google Shape;8963;p91"/>
          <p:cNvGrpSpPr/>
          <p:nvPr/>
        </p:nvGrpSpPr>
        <p:grpSpPr>
          <a:xfrm>
            <a:off x="876361" y="1308054"/>
            <a:ext cx="322099" cy="370529"/>
            <a:chOff x="-42971725" y="3217825"/>
            <a:chExt cx="275675" cy="317125"/>
          </a:xfrm>
        </p:grpSpPr>
        <p:sp>
          <p:nvSpPr>
            <p:cNvPr id="8964" name="Google Shape;8964;p91"/>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91"/>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91"/>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91"/>
          <p:cNvGrpSpPr/>
          <p:nvPr/>
        </p:nvGrpSpPr>
        <p:grpSpPr>
          <a:xfrm>
            <a:off x="848276" y="1776710"/>
            <a:ext cx="378270" cy="337551"/>
            <a:chOff x="-42996150" y="3612600"/>
            <a:chExt cx="323750" cy="288900"/>
          </a:xfrm>
        </p:grpSpPr>
        <p:sp>
          <p:nvSpPr>
            <p:cNvPr id="8968" name="Google Shape;8968;p91"/>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91"/>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91"/>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91"/>
          <p:cNvGrpSpPr/>
          <p:nvPr/>
        </p:nvGrpSpPr>
        <p:grpSpPr>
          <a:xfrm>
            <a:off x="851036" y="2186080"/>
            <a:ext cx="372749" cy="370909"/>
            <a:chOff x="-42994575" y="3950300"/>
            <a:chExt cx="319025" cy="317450"/>
          </a:xfrm>
        </p:grpSpPr>
        <p:sp>
          <p:nvSpPr>
            <p:cNvPr id="8972" name="Google Shape;8972;p91"/>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91"/>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91"/>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91"/>
          <p:cNvGrpSpPr/>
          <p:nvPr/>
        </p:nvGrpSpPr>
        <p:grpSpPr>
          <a:xfrm>
            <a:off x="3004431" y="1332912"/>
            <a:ext cx="371785" cy="370879"/>
            <a:chOff x="-41111350" y="3239100"/>
            <a:chExt cx="318200" cy="317425"/>
          </a:xfrm>
        </p:grpSpPr>
        <p:sp>
          <p:nvSpPr>
            <p:cNvPr id="8976" name="Google Shape;8976;p91"/>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91"/>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91"/>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91"/>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91"/>
          <p:cNvGrpSpPr/>
          <p:nvPr/>
        </p:nvGrpSpPr>
        <p:grpSpPr>
          <a:xfrm>
            <a:off x="3000751" y="1768444"/>
            <a:ext cx="379146" cy="370967"/>
            <a:chOff x="-41117650" y="3605525"/>
            <a:chExt cx="324500" cy="317500"/>
          </a:xfrm>
        </p:grpSpPr>
        <p:sp>
          <p:nvSpPr>
            <p:cNvPr id="8981" name="Google Shape;8981;p91"/>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91"/>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91"/>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4" name="Google Shape;8984;p91"/>
          <p:cNvSpPr/>
          <p:nvPr/>
        </p:nvSpPr>
        <p:spPr>
          <a:xfrm>
            <a:off x="3006881" y="221802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5" name="Google Shape;8985;p91"/>
          <p:cNvGrpSpPr/>
          <p:nvPr/>
        </p:nvGrpSpPr>
        <p:grpSpPr>
          <a:xfrm>
            <a:off x="1827005" y="2659967"/>
            <a:ext cx="216271" cy="371814"/>
            <a:chOff x="-39205300" y="3220175"/>
            <a:chExt cx="185100" cy="318225"/>
          </a:xfrm>
        </p:grpSpPr>
        <p:sp>
          <p:nvSpPr>
            <p:cNvPr id="8986" name="Google Shape;8986;p91"/>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1"/>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91"/>
          <p:cNvGrpSpPr/>
          <p:nvPr/>
        </p:nvGrpSpPr>
        <p:grpSpPr>
          <a:xfrm>
            <a:off x="1792533" y="3120038"/>
            <a:ext cx="300016" cy="369273"/>
            <a:chOff x="-39248625" y="3588600"/>
            <a:chExt cx="256775" cy="316050"/>
          </a:xfrm>
        </p:grpSpPr>
        <p:sp>
          <p:nvSpPr>
            <p:cNvPr id="8989" name="Google Shape;8989;p91"/>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91"/>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1" name="Google Shape;8991;p91"/>
          <p:cNvSpPr/>
          <p:nvPr/>
        </p:nvSpPr>
        <p:spPr>
          <a:xfrm>
            <a:off x="1763554" y="357566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91"/>
          <p:cNvSpPr/>
          <p:nvPr/>
        </p:nvSpPr>
        <p:spPr>
          <a:xfrm>
            <a:off x="3953101" y="264710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3" name="Google Shape;8993;p91"/>
          <p:cNvGrpSpPr/>
          <p:nvPr/>
        </p:nvGrpSpPr>
        <p:grpSpPr>
          <a:xfrm>
            <a:off x="1243246" y="1308054"/>
            <a:ext cx="429504" cy="370879"/>
            <a:chOff x="-42651700" y="3217825"/>
            <a:chExt cx="367600" cy="317425"/>
          </a:xfrm>
        </p:grpSpPr>
        <p:sp>
          <p:nvSpPr>
            <p:cNvPr id="8994" name="Google Shape;8994;p91"/>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91"/>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91"/>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91"/>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91"/>
          <p:cNvGrpSpPr/>
          <p:nvPr/>
        </p:nvGrpSpPr>
        <p:grpSpPr>
          <a:xfrm>
            <a:off x="1278678" y="1747704"/>
            <a:ext cx="358640" cy="363226"/>
            <a:chOff x="-42617300" y="3587775"/>
            <a:chExt cx="306950" cy="310875"/>
          </a:xfrm>
        </p:grpSpPr>
        <p:sp>
          <p:nvSpPr>
            <p:cNvPr id="8999" name="Google Shape;8999;p91"/>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91"/>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1" name="Google Shape;9001;p91"/>
          <p:cNvSpPr/>
          <p:nvPr/>
        </p:nvSpPr>
        <p:spPr>
          <a:xfrm>
            <a:off x="1275131" y="218674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2" name="Google Shape;9002;p91"/>
          <p:cNvGrpSpPr/>
          <p:nvPr/>
        </p:nvGrpSpPr>
        <p:grpSpPr>
          <a:xfrm>
            <a:off x="3450506" y="1332445"/>
            <a:ext cx="376926" cy="370324"/>
            <a:chOff x="-40748275" y="3238700"/>
            <a:chExt cx="322600" cy="316950"/>
          </a:xfrm>
        </p:grpSpPr>
        <p:sp>
          <p:nvSpPr>
            <p:cNvPr id="9003" name="Google Shape;9003;p91"/>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91"/>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91"/>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91"/>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91"/>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91"/>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91"/>
          <p:cNvGrpSpPr/>
          <p:nvPr/>
        </p:nvGrpSpPr>
        <p:grpSpPr>
          <a:xfrm>
            <a:off x="3453062" y="1800429"/>
            <a:ext cx="371814" cy="338690"/>
            <a:chOff x="-40745125" y="3632900"/>
            <a:chExt cx="318225" cy="289875"/>
          </a:xfrm>
        </p:grpSpPr>
        <p:sp>
          <p:nvSpPr>
            <p:cNvPr id="9010" name="Google Shape;9010;p91"/>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91"/>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91"/>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91"/>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91"/>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91"/>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91"/>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91"/>
          <p:cNvGrpSpPr/>
          <p:nvPr/>
        </p:nvGrpSpPr>
        <p:grpSpPr>
          <a:xfrm>
            <a:off x="3457209" y="2211639"/>
            <a:ext cx="363518" cy="370178"/>
            <a:chOff x="-40742750" y="3972175"/>
            <a:chExt cx="311125" cy="316825"/>
          </a:xfrm>
        </p:grpSpPr>
        <p:sp>
          <p:nvSpPr>
            <p:cNvPr id="9018" name="Google Shape;9018;p91"/>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91"/>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91"/>
          <p:cNvGrpSpPr/>
          <p:nvPr/>
        </p:nvGrpSpPr>
        <p:grpSpPr>
          <a:xfrm>
            <a:off x="2239871" y="2661807"/>
            <a:ext cx="266892" cy="369974"/>
            <a:chOff x="-38860325" y="3221750"/>
            <a:chExt cx="228425" cy="316650"/>
          </a:xfrm>
        </p:grpSpPr>
        <p:sp>
          <p:nvSpPr>
            <p:cNvPr id="9021" name="Google Shape;9021;p91"/>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91"/>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91"/>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91"/>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91"/>
          <p:cNvGrpSpPr/>
          <p:nvPr/>
        </p:nvGrpSpPr>
        <p:grpSpPr>
          <a:xfrm>
            <a:off x="2190678" y="3123864"/>
            <a:ext cx="380081" cy="367111"/>
            <a:chOff x="-38905225" y="3591875"/>
            <a:chExt cx="325300" cy="314200"/>
          </a:xfrm>
        </p:grpSpPr>
        <p:sp>
          <p:nvSpPr>
            <p:cNvPr id="9026" name="Google Shape;9026;p91"/>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91"/>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91"/>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9" name="Google Shape;9029;p91"/>
          <p:cNvSpPr/>
          <p:nvPr/>
        </p:nvSpPr>
        <p:spPr>
          <a:xfrm>
            <a:off x="2198491" y="363364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0" name="Google Shape;9030;p91"/>
          <p:cNvGrpSpPr/>
          <p:nvPr/>
        </p:nvGrpSpPr>
        <p:grpSpPr>
          <a:xfrm>
            <a:off x="3997427" y="3108944"/>
            <a:ext cx="290815" cy="369740"/>
            <a:chOff x="-37370925" y="3579105"/>
            <a:chExt cx="248900" cy="316450"/>
          </a:xfrm>
        </p:grpSpPr>
        <p:sp>
          <p:nvSpPr>
            <p:cNvPr id="9031" name="Google Shape;9031;p91"/>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91"/>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3" name="Google Shape;9033;p91"/>
          <p:cNvSpPr/>
          <p:nvPr/>
        </p:nvSpPr>
        <p:spPr>
          <a:xfrm>
            <a:off x="1697481" y="130874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91"/>
          <p:cNvSpPr/>
          <p:nvPr/>
        </p:nvSpPr>
        <p:spPr>
          <a:xfrm>
            <a:off x="1722323" y="174404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5" name="Google Shape;9035;p91"/>
          <p:cNvGrpSpPr/>
          <p:nvPr/>
        </p:nvGrpSpPr>
        <p:grpSpPr>
          <a:xfrm>
            <a:off x="1690803" y="2187015"/>
            <a:ext cx="371814" cy="369974"/>
            <a:chOff x="-42259725" y="3951100"/>
            <a:chExt cx="318225" cy="316650"/>
          </a:xfrm>
        </p:grpSpPr>
        <p:sp>
          <p:nvSpPr>
            <p:cNvPr id="9036" name="Google Shape;9036;p91"/>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91"/>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91"/>
          <p:cNvGrpSpPr/>
          <p:nvPr/>
        </p:nvGrpSpPr>
        <p:grpSpPr>
          <a:xfrm>
            <a:off x="3889164" y="1366036"/>
            <a:ext cx="370879" cy="337755"/>
            <a:chOff x="-40378075" y="3267450"/>
            <a:chExt cx="317425" cy="289075"/>
          </a:xfrm>
        </p:grpSpPr>
        <p:sp>
          <p:nvSpPr>
            <p:cNvPr id="9039" name="Google Shape;9039;p91"/>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91"/>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91"/>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91"/>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91"/>
          <p:cNvGrpSpPr/>
          <p:nvPr/>
        </p:nvGrpSpPr>
        <p:grpSpPr>
          <a:xfrm>
            <a:off x="3892830" y="1767304"/>
            <a:ext cx="363548" cy="369974"/>
            <a:chOff x="-40372575" y="3604550"/>
            <a:chExt cx="311150" cy="316650"/>
          </a:xfrm>
        </p:grpSpPr>
        <p:sp>
          <p:nvSpPr>
            <p:cNvPr id="9044" name="Google Shape;9044;p91"/>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91"/>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91"/>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7" name="Google Shape;9047;p91"/>
          <p:cNvSpPr/>
          <p:nvPr/>
        </p:nvSpPr>
        <p:spPr>
          <a:xfrm>
            <a:off x="3896162" y="221058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8" name="Google Shape;9048;p91"/>
          <p:cNvGrpSpPr/>
          <p:nvPr/>
        </p:nvGrpSpPr>
        <p:grpSpPr>
          <a:xfrm>
            <a:off x="2616780" y="2659967"/>
            <a:ext cx="399038" cy="372165"/>
            <a:chOff x="-38542250" y="3220175"/>
            <a:chExt cx="341525" cy="318525"/>
          </a:xfrm>
        </p:grpSpPr>
        <p:sp>
          <p:nvSpPr>
            <p:cNvPr id="9049" name="Google Shape;9049;p91"/>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91"/>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91"/>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91"/>
          <p:cNvGrpSpPr/>
          <p:nvPr/>
        </p:nvGrpSpPr>
        <p:grpSpPr>
          <a:xfrm>
            <a:off x="2638712" y="3119337"/>
            <a:ext cx="369974" cy="369068"/>
            <a:chOff x="-38537400" y="3588000"/>
            <a:chExt cx="316650" cy="315875"/>
          </a:xfrm>
        </p:grpSpPr>
        <p:sp>
          <p:nvSpPr>
            <p:cNvPr id="9053" name="Google Shape;9053;p91"/>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91"/>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91"/>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91"/>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91"/>
          <p:cNvGrpSpPr/>
          <p:nvPr/>
        </p:nvGrpSpPr>
        <p:grpSpPr>
          <a:xfrm>
            <a:off x="2637792" y="3576866"/>
            <a:ext cx="371814" cy="369974"/>
            <a:chOff x="-38538975" y="3954250"/>
            <a:chExt cx="318225" cy="316650"/>
          </a:xfrm>
        </p:grpSpPr>
        <p:sp>
          <p:nvSpPr>
            <p:cNvPr id="9058" name="Google Shape;9058;p91"/>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91"/>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91"/>
          <p:cNvGrpSpPr/>
          <p:nvPr/>
        </p:nvGrpSpPr>
        <p:grpSpPr>
          <a:xfrm>
            <a:off x="3955104" y="3571793"/>
            <a:ext cx="375465" cy="371814"/>
            <a:chOff x="-37385100" y="3949908"/>
            <a:chExt cx="321350" cy="318225"/>
          </a:xfrm>
        </p:grpSpPr>
        <p:sp>
          <p:nvSpPr>
            <p:cNvPr id="9061" name="Google Shape;9061;p91"/>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91"/>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91"/>
          <p:cNvGrpSpPr/>
          <p:nvPr/>
        </p:nvGrpSpPr>
        <p:grpSpPr>
          <a:xfrm>
            <a:off x="2130763" y="1307353"/>
            <a:ext cx="370909" cy="370675"/>
            <a:chOff x="-41895050" y="3217225"/>
            <a:chExt cx="317450" cy="317250"/>
          </a:xfrm>
        </p:grpSpPr>
        <p:sp>
          <p:nvSpPr>
            <p:cNvPr id="9064" name="Google Shape;9064;p91"/>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91"/>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91"/>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91"/>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91"/>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91"/>
          <p:cNvGrpSpPr/>
          <p:nvPr/>
        </p:nvGrpSpPr>
        <p:grpSpPr>
          <a:xfrm>
            <a:off x="2130310" y="1744287"/>
            <a:ext cx="371814" cy="369974"/>
            <a:chOff x="-41893475" y="3584850"/>
            <a:chExt cx="318225" cy="316650"/>
          </a:xfrm>
        </p:grpSpPr>
        <p:sp>
          <p:nvSpPr>
            <p:cNvPr id="9070" name="Google Shape;9070;p91"/>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91"/>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91"/>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91"/>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4" name="Google Shape;9074;p91"/>
          <p:cNvSpPr/>
          <p:nvPr/>
        </p:nvSpPr>
        <p:spPr>
          <a:xfrm>
            <a:off x="2133283" y="218858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91"/>
          <p:cNvSpPr/>
          <p:nvPr/>
        </p:nvSpPr>
        <p:spPr>
          <a:xfrm>
            <a:off x="845041" y="268092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6" name="Google Shape;9076;p91"/>
          <p:cNvGrpSpPr/>
          <p:nvPr/>
        </p:nvGrpSpPr>
        <p:grpSpPr>
          <a:xfrm>
            <a:off x="900338" y="3139579"/>
            <a:ext cx="337522" cy="370909"/>
            <a:chOff x="-39998250" y="3605325"/>
            <a:chExt cx="288875" cy="317450"/>
          </a:xfrm>
        </p:grpSpPr>
        <p:sp>
          <p:nvSpPr>
            <p:cNvPr id="9077" name="Google Shape;9077;p91"/>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91"/>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91"/>
          <p:cNvGrpSpPr/>
          <p:nvPr/>
        </p:nvGrpSpPr>
        <p:grpSpPr>
          <a:xfrm>
            <a:off x="884112" y="3598043"/>
            <a:ext cx="369974" cy="369945"/>
            <a:chOff x="-40011050" y="3972375"/>
            <a:chExt cx="316650" cy="316625"/>
          </a:xfrm>
        </p:grpSpPr>
        <p:sp>
          <p:nvSpPr>
            <p:cNvPr id="9080" name="Google Shape;9080;p91"/>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91"/>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91"/>
          <p:cNvGrpSpPr/>
          <p:nvPr/>
        </p:nvGrpSpPr>
        <p:grpSpPr>
          <a:xfrm>
            <a:off x="3116043" y="2662742"/>
            <a:ext cx="266921" cy="369039"/>
            <a:chOff x="-38129425" y="3222550"/>
            <a:chExt cx="228450" cy="315850"/>
          </a:xfrm>
        </p:grpSpPr>
        <p:sp>
          <p:nvSpPr>
            <p:cNvPr id="9083" name="Google Shape;9083;p91"/>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91"/>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91"/>
          <p:cNvGrpSpPr/>
          <p:nvPr/>
        </p:nvGrpSpPr>
        <p:grpSpPr>
          <a:xfrm>
            <a:off x="3071012" y="3119337"/>
            <a:ext cx="371785" cy="369974"/>
            <a:chOff x="-38172725" y="3588000"/>
            <a:chExt cx="318200" cy="316650"/>
          </a:xfrm>
        </p:grpSpPr>
        <p:sp>
          <p:nvSpPr>
            <p:cNvPr id="9086" name="Google Shape;9086;p91"/>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91"/>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91"/>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91"/>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91"/>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91"/>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91"/>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91"/>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91"/>
          <p:cNvGrpSpPr/>
          <p:nvPr/>
        </p:nvGrpSpPr>
        <p:grpSpPr>
          <a:xfrm>
            <a:off x="3146914" y="3577772"/>
            <a:ext cx="219981" cy="369974"/>
            <a:chOff x="-38109725" y="3955025"/>
            <a:chExt cx="188275" cy="316650"/>
          </a:xfrm>
        </p:grpSpPr>
        <p:sp>
          <p:nvSpPr>
            <p:cNvPr id="9095" name="Google Shape;9095;p91"/>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91"/>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7" name="Google Shape;9097;p91"/>
          <p:cNvSpPr/>
          <p:nvPr/>
        </p:nvSpPr>
        <p:spPr>
          <a:xfrm>
            <a:off x="2248517" y="403753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8" name="Google Shape;9098;p91"/>
          <p:cNvGrpSpPr/>
          <p:nvPr/>
        </p:nvGrpSpPr>
        <p:grpSpPr>
          <a:xfrm>
            <a:off x="2562313" y="1309193"/>
            <a:ext cx="373654" cy="369068"/>
            <a:chOff x="-41530375" y="3218800"/>
            <a:chExt cx="319800" cy="315875"/>
          </a:xfrm>
        </p:grpSpPr>
        <p:sp>
          <p:nvSpPr>
            <p:cNvPr id="9099" name="Google Shape;9099;p91"/>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91"/>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91"/>
          <p:cNvGrpSpPr/>
          <p:nvPr/>
        </p:nvGrpSpPr>
        <p:grpSpPr>
          <a:xfrm>
            <a:off x="2564607" y="1824351"/>
            <a:ext cx="369068" cy="289004"/>
            <a:chOff x="-41526450" y="3653375"/>
            <a:chExt cx="315875" cy="247350"/>
          </a:xfrm>
        </p:grpSpPr>
        <p:sp>
          <p:nvSpPr>
            <p:cNvPr id="9102" name="Google Shape;9102;p91"/>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91"/>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91"/>
          <p:cNvGrpSpPr/>
          <p:nvPr/>
        </p:nvGrpSpPr>
        <p:grpSpPr>
          <a:xfrm>
            <a:off x="2565994" y="2187015"/>
            <a:ext cx="366293" cy="369974"/>
            <a:chOff x="-41526450" y="3951100"/>
            <a:chExt cx="313500" cy="316650"/>
          </a:xfrm>
        </p:grpSpPr>
        <p:sp>
          <p:nvSpPr>
            <p:cNvPr id="9105" name="Google Shape;9105;p91"/>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91"/>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91"/>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91"/>
          <p:cNvGrpSpPr/>
          <p:nvPr/>
        </p:nvGrpSpPr>
        <p:grpSpPr>
          <a:xfrm>
            <a:off x="1331249" y="2681144"/>
            <a:ext cx="339595" cy="371814"/>
            <a:chOff x="-39625900" y="3238300"/>
            <a:chExt cx="290650" cy="318225"/>
          </a:xfrm>
        </p:grpSpPr>
        <p:sp>
          <p:nvSpPr>
            <p:cNvPr id="9109" name="Google Shape;9109;p91"/>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91"/>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1" name="Google Shape;9111;p91"/>
          <p:cNvSpPr/>
          <p:nvPr/>
        </p:nvSpPr>
        <p:spPr>
          <a:xfrm>
            <a:off x="1353422" y="314027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2" name="Google Shape;9112;p91"/>
          <p:cNvGrpSpPr/>
          <p:nvPr/>
        </p:nvGrpSpPr>
        <p:grpSpPr>
          <a:xfrm>
            <a:off x="1325300" y="3597605"/>
            <a:ext cx="366293" cy="370441"/>
            <a:chOff x="-39647175" y="3972000"/>
            <a:chExt cx="313500" cy="317050"/>
          </a:xfrm>
        </p:grpSpPr>
        <p:sp>
          <p:nvSpPr>
            <p:cNvPr id="9113" name="Google Shape;9113;p91"/>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91"/>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91"/>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91"/>
          <p:cNvGrpSpPr/>
          <p:nvPr/>
        </p:nvGrpSpPr>
        <p:grpSpPr>
          <a:xfrm>
            <a:off x="3494427" y="2661603"/>
            <a:ext cx="375495" cy="370879"/>
            <a:chOff x="-37808850" y="3221575"/>
            <a:chExt cx="321375" cy="317425"/>
          </a:xfrm>
        </p:grpSpPr>
        <p:sp>
          <p:nvSpPr>
            <p:cNvPr id="9117" name="Google Shape;9117;p91"/>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91"/>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91"/>
          <p:cNvGrpSpPr/>
          <p:nvPr/>
        </p:nvGrpSpPr>
        <p:grpSpPr>
          <a:xfrm>
            <a:off x="3503201" y="3183634"/>
            <a:ext cx="372749" cy="241158"/>
            <a:chOff x="-37806500" y="3643030"/>
            <a:chExt cx="319025" cy="206400"/>
          </a:xfrm>
        </p:grpSpPr>
        <p:sp>
          <p:nvSpPr>
            <p:cNvPr id="9120" name="Google Shape;9120;p91"/>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91"/>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91"/>
          <p:cNvGrpSpPr/>
          <p:nvPr/>
        </p:nvGrpSpPr>
        <p:grpSpPr>
          <a:xfrm>
            <a:off x="3505508" y="3575931"/>
            <a:ext cx="368134" cy="371814"/>
            <a:chOff x="-37804925" y="3953450"/>
            <a:chExt cx="315075" cy="318225"/>
          </a:xfrm>
        </p:grpSpPr>
        <p:sp>
          <p:nvSpPr>
            <p:cNvPr id="9123" name="Google Shape;9123;p91"/>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91"/>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91"/>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6" name="Google Shape;9126;p91"/>
          <p:cNvSpPr/>
          <p:nvPr/>
        </p:nvSpPr>
        <p:spPr>
          <a:xfrm>
            <a:off x="2754452" y="404067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7" name="Google Shape;9127;p91"/>
          <p:cNvGrpSpPr/>
          <p:nvPr/>
        </p:nvGrpSpPr>
        <p:grpSpPr>
          <a:xfrm>
            <a:off x="4860977" y="1328538"/>
            <a:ext cx="355663" cy="308725"/>
            <a:chOff x="-28462125" y="3199700"/>
            <a:chExt cx="298550" cy="259150"/>
          </a:xfrm>
        </p:grpSpPr>
        <p:sp>
          <p:nvSpPr>
            <p:cNvPr id="9128" name="Google Shape;9128;p91"/>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91"/>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91"/>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91"/>
          <p:cNvGrpSpPr/>
          <p:nvPr/>
        </p:nvGrpSpPr>
        <p:grpSpPr>
          <a:xfrm>
            <a:off x="4861930" y="1763228"/>
            <a:ext cx="353757" cy="352833"/>
            <a:chOff x="-28461325" y="3545475"/>
            <a:chExt cx="296950" cy="296175"/>
          </a:xfrm>
        </p:grpSpPr>
        <p:sp>
          <p:nvSpPr>
            <p:cNvPr id="9132" name="Google Shape;9132;p91"/>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91"/>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91"/>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91"/>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91"/>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91"/>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91"/>
          <p:cNvGrpSpPr/>
          <p:nvPr/>
        </p:nvGrpSpPr>
        <p:grpSpPr>
          <a:xfrm>
            <a:off x="4858162" y="2213272"/>
            <a:ext cx="361292" cy="352803"/>
            <a:chOff x="-28463700" y="3914875"/>
            <a:chExt cx="303275" cy="296150"/>
          </a:xfrm>
        </p:grpSpPr>
        <p:sp>
          <p:nvSpPr>
            <p:cNvPr id="9139" name="Google Shape;9139;p91"/>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91"/>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91"/>
          <p:cNvGrpSpPr/>
          <p:nvPr/>
        </p:nvGrpSpPr>
        <p:grpSpPr>
          <a:xfrm>
            <a:off x="7092947" y="1369355"/>
            <a:ext cx="351880" cy="227092"/>
            <a:chOff x="-26573400" y="3224125"/>
            <a:chExt cx="295375" cy="190625"/>
          </a:xfrm>
        </p:grpSpPr>
        <p:sp>
          <p:nvSpPr>
            <p:cNvPr id="9142" name="Google Shape;9142;p91"/>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91"/>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91"/>
          <p:cNvGrpSpPr/>
          <p:nvPr/>
        </p:nvGrpSpPr>
        <p:grpSpPr>
          <a:xfrm>
            <a:off x="7092947" y="1763690"/>
            <a:ext cx="351880" cy="351910"/>
            <a:chOff x="-26573400" y="3546250"/>
            <a:chExt cx="295375" cy="295400"/>
          </a:xfrm>
        </p:grpSpPr>
        <p:sp>
          <p:nvSpPr>
            <p:cNvPr id="9145" name="Google Shape;9145;p91"/>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91"/>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91"/>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91"/>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91"/>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91"/>
          <p:cNvGrpSpPr/>
          <p:nvPr/>
        </p:nvGrpSpPr>
        <p:grpSpPr>
          <a:xfrm>
            <a:off x="7081228" y="2213599"/>
            <a:ext cx="375319" cy="352148"/>
            <a:chOff x="-26583625" y="3917025"/>
            <a:chExt cx="315050" cy="295600"/>
          </a:xfrm>
        </p:grpSpPr>
        <p:sp>
          <p:nvSpPr>
            <p:cNvPr id="9151" name="Google Shape;9151;p91"/>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91"/>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91"/>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91"/>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5" name="Google Shape;9155;p91"/>
          <p:cNvSpPr/>
          <p:nvPr/>
        </p:nvSpPr>
        <p:spPr>
          <a:xfrm>
            <a:off x="5748315"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6" name="Google Shape;9156;p91"/>
          <p:cNvGrpSpPr/>
          <p:nvPr/>
        </p:nvGrpSpPr>
        <p:grpSpPr>
          <a:xfrm>
            <a:off x="5779742" y="3172629"/>
            <a:ext cx="289039" cy="352833"/>
            <a:chOff x="-24694925" y="3518700"/>
            <a:chExt cx="242625" cy="296175"/>
          </a:xfrm>
        </p:grpSpPr>
        <p:sp>
          <p:nvSpPr>
            <p:cNvPr id="9157" name="Google Shape;9157;p91"/>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91"/>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91"/>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91"/>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91"/>
          <p:cNvGrpSpPr/>
          <p:nvPr/>
        </p:nvGrpSpPr>
        <p:grpSpPr>
          <a:xfrm>
            <a:off x="5779280" y="3622657"/>
            <a:ext cx="289962" cy="352833"/>
            <a:chOff x="-24709100" y="3888875"/>
            <a:chExt cx="243400" cy="296175"/>
          </a:xfrm>
        </p:grpSpPr>
        <p:sp>
          <p:nvSpPr>
            <p:cNvPr id="9162" name="Google Shape;9162;p9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9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9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91"/>
          <p:cNvGrpSpPr/>
          <p:nvPr/>
        </p:nvGrpSpPr>
        <p:grpSpPr>
          <a:xfrm>
            <a:off x="7979280" y="2695320"/>
            <a:ext cx="356556" cy="349557"/>
            <a:chOff x="-22863675" y="3131775"/>
            <a:chExt cx="299300" cy="293425"/>
          </a:xfrm>
        </p:grpSpPr>
        <p:sp>
          <p:nvSpPr>
            <p:cNvPr id="9166" name="Google Shape;9166;p91"/>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91"/>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91"/>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91"/>
          <p:cNvGrpSpPr/>
          <p:nvPr/>
        </p:nvGrpSpPr>
        <p:grpSpPr>
          <a:xfrm>
            <a:off x="5322144" y="1306499"/>
            <a:ext cx="310602" cy="352803"/>
            <a:chOff x="-28069875" y="3175300"/>
            <a:chExt cx="260725" cy="296150"/>
          </a:xfrm>
        </p:grpSpPr>
        <p:sp>
          <p:nvSpPr>
            <p:cNvPr id="9170" name="Google Shape;9170;p91"/>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91"/>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91"/>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91"/>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91"/>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91"/>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91"/>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91"/>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91"/>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9" name="Google Shape;9179;p91"/>
          <p:cNvSpPr/>
          <p:nvPr/>
        </p:nvSpPr>
        <p:spPr>
          <a:xfrm>
            <a:off x="5301578"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0" name="Google Shape;9180;p91"/>
          <p:cNvGrpSpPr/>
          <p:nvPr/>
        </p:nvGrpSpPr>
        <p:grpSpPr>
          <a:xfrm>
            <a:off x="5363423" y="2213733"/>
            <a:ext cx="228045" cy="351880"/>
            <a:chOff x="-28032075" y="3916450"/>
            <a:chExt cx="191425" cy="295375"/>
          </a:xfrm>
        </p:grpSpPr>
        <p:sp>
          <p:nvSpPr>
            <p:cNvPr id="9181" name="Google Shape;9181;p91"/>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91"/>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91"/>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91"/>
          <p:cNvGrpSpPr/>
          <p:nvPr/>
        </p:nvGrpSpPr>
        <p:grpSpPr>
          <a:xfrm>
            <a:off x="7528769" y="1306484"/>
            <a:ext cx="352833" cy="352833"/>
            <a:chOff x="-26201650" y="3176075"/>
            <a:chExt cx="296175" cy="296175"/>
          </a:xfrm>
        </p:grpSpPr>
        <p:sp>
          <p:nvSpPr>
            <p:cNvPr id="9185" name="Google Shape;9185;p91"/>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91"/>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91"/>
          <p:cNvGrpSpPr/>
          <p:nvPr/>
        </p:nvGrpSpPr>
        <p:grpSpPr>
          <a:xfrm>
            <a:off x="7528293" y="1763705"/>
            <a:ext cx="353786" cy="351880"/>
            <a:chOff x="-26204800" y="3547050"/>
            <a:chExt cx="296975" cy="295375"/>
          </a:xfrm>
        </p:grpSpPr>
        <p:sp>
          <p:nvSpPr>
            <p:cNvPr id="9188" name="Google Shape;9188;p91"/>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91"/>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0" name="Google Shape;9190;p91"/>
          <p:cNvSpPr/>
          <p:nvPr/>
        </p:nvSpPr>
        <p:spPr>
          <a:xfrm>
            <a:off x="7561179"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1" name="Google Shape;9191;p91"/>
          <p:cNvGrpSpPr/>
          <p:nvPr/>
        </p:nvGrpSpPr>
        <p:grpSpPr>
          <a:xfrm>
            <a:off x="6199548" y="2693683"/>
            <a:ext cx="345328" cy="352833"/>
            <a:chOff x="-24353875" y="3147725"/>
            <a:chExt cx="289875" cy="296175"/>
          </a:xfrm>
        </p:grpSpPr>
        <p:sp>
          <p:nvSpPr>
            <p:cNvPr id="9192" name="Google Shape;9192;p91"/>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91"/>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91"/>
          <p:cNvGrpSpPr/>
          <p:nvPr/>
        </p:nvGrpSpPr>
        <p:grpSpPr>
          <a:xfrm>
            <a:off x="6207530" y="3173090"/>
            <a:ext cx="329365" cy="351910"/>
            <a:chOff x="-24344425" y="3519475"/>
            <a:chExt cx="276475" cy="295400"/>
          </a:xfrm>
        </p:grpSpPr>
        <p:sp>
          <p:nvSpPr>
            <p:cNvPr id="9195" name="Google Shape;9195;p91"/>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91"/>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91"/>
          <p:cNvGrpSpPr/>
          <p:nvPr/>
        </p:nvGrpSpPr>
        <p:grpSpPr>
          <a:xfrm>
            <a:off x="6197210" y="3625010"/>
            <a:ext cx="350004" cy="348128"/>
            <a:chOff x="-24353075" y="3891250"/>
            <a:chExt cx="293800" cy="292225"/>
          </a:xfrm>
        </p:grpSpPr>
        <p:sp>
          <p:nvSpPr>
            <p:cNvPr id="9198" name="Google Shape;9198;p91"/>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91"/>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91"/>
          <p:cNvGrpSpPr/>
          <p:nvPr/>
        </p:nvGrpSpPr>
        <p:grpSpPr>
          <a:xfrm>
            <a:off x="7980681" y="3173313"/>
            <a:ext cx="353757" cy="351463"/>
            <a:chOff x="-22845575" y="3504075"/>
            <a:chExt cx="296950" cy="295025"/>
          </a:xfrm>
        </p:grpSpPr>
        <p:sp>
          <p:nvSpPr>
            <p:cNvPr id="9201" name="Google Shape;9201;p91"/>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91"/>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91"/>
          <p:cNvGrpSpPr/>
          <p:nvPr/>
        </p:nvGrpSpPr>
        <p:grpSpPr>
          <a:xfrm>
            <a:off x="5773862" y="1306961"/>
            <a:ext cx="299344" cy="351880"/>
            <a:chOff x="-27691025" y="3175300"/>
            <a:chExt cx="251275" cy="295375"/>
          </a:xfrm>
        </p:grpSpPr>
        <p:sp>
          <p:nvSpPr>
            <p:cNvPr id="9204" name="Google Shape;9204;p91"/>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91"/>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91"/>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91"/>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91"/>
          <p:cNvGrpSpPr/>
          <p:nvPr/>
        </p:nvGrpSpPr>
        <p:grpSpPr>
          <a:xfrm>
            <a:off x="5746179" y="1825637"/>
            <a:ext cx="354710" cy="228015"/>
            <a:chOff x="-27721750" y="3598250"/>
            <a:chExt cx="297750" cy="191400"/>
          </a:xfrm>
        </p:grpSpPr>
        <p:sp>
          <p:nvSpPr>
            <p:cNvPr id="9209" name="Google Shape;9209;p91"/>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91"/>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91"/>
          <p:cNvGrpSpPr/>
          <p:nvPr/>
        </p:nvGrpSpPr>
        <p:grpSpPr>
          <a:xfrm>
            <a:off x="5747579" y="2219183"/>
            <a:ext cx="351910" cy="340980"/>
            <a:chOff x="-27719400" y="3925600"/>
            <a:chExt cx="295400" cy="286225"/>
          </a:xfrm>
        </p:grpSpPr>
        <p:sp>
          <p:nvSpPr>
            <p:cNvPr id="9212" name="Google Shape;9212;p91"/>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91"/>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91"/>
          <p:cNvGrpSpPr/>
          <p:nvPr/>
        </p:nvGrpSpPr>
        <p:grpSpPr>
          <a:xfrm>
            <a:off x="7968851" y="1306023"/>
            <a:ext cx="353757" cy="353757"/>
            <a:chOff x="-25834600" y="3176875"/>
            <a:chExt cx="296950" cy="296950"/>
          </a:xfrm>
        </p:grpSpPr>
        <p:sp>
          <p:nvSpPr>
            <p:cNvPr id="9215" name="Google Shape;9215;p91"/>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91"/>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91"/>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1"/>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91"/>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91"/>
          <p:cNvGrpSpPr/>
          <p:nvPr/>
        </p:nvGrpSpPr>
        <p:grpSpPr>
          <a:xfrm>
            <a:off x="7968851" y="1774024"/>
            <a:ext cx="353757" cy="331241"/>
            <a:chOff x="-25834600" y="3564375"/>
            <a:chExt cx="296950" cy="278050"/>
          </a:xfrm>
        </p:grpSpPr>
        <p:sp>
          <p:nvSpPr>
            <p:cNvPr id="9221" name="Google Shape;9221;p91"/>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91"/>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91"/>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91"/>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91"/>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91"/>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91"/>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91"/>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91"/>
          <p:cNvGrpSpPr/>
          <p:nvPr/>
        </p:nvGrpSpPr>
        <p:grpSpPr>
          <a:xfrm>
            <a:off x="7966974" y="2213376"/>
            <a:ext cx="357509" cy="352595"/>
            <a:chOff x="-25834600" y="3915850"/>
            <a:chExt cx="300100" cy="295975"/>
          </a:xfrm>
        </p:grpSpPr>
        <p:sp>
          <p:nvSpPr>
            <p:cNvPr id="9230" name="Google Shape;9230;p91"/>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91"/>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91"/>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91"/>
          <p:cNvGrpSpPr/>
          <p:nvPr/>
        </p:nvGrpSpPr>
        <p:grpSpPr>
          <a:xfrm>
            <a:off x="6702402" y="2694606"/>
            <a:ext cx="228968" cy="350987"/>
            <a:chOff x="-23930925" y="3149300"/>
            <a:chExt cx="192200" cy="294625"/>
          </a:xfrm>
        </p:grpSpPr>
        <p:sp>
          <p:nvSpPr>
            <p:cNvPr id="9234" name="Google Shape;9234;p91"/>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91"/>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91"/>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91"/>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91"/>
          <p:cNvGrpSpPr/>
          <p:nvPr/>
        </p:nvGrpSpPr>
        <p:grpSpPr>
          <a:xfrm>
            <a:off x="6659232" y="3173090"/>
            <a:ext cx="315307" cy="351910"/>
            <a:chOff x="-23962425" y="3519475"/>
            <a:chExt cx="264675" cy="295400"/>
          </a:xfrm>
        </p:grpSpPr>
        <p:sp>
          <p:nvSpPr>
            <p:cNvPr id="9239" name="Google Shape;9239;p91"/>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91"/>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1" name="Google Shape;9241;p91"/>
          <p:cNvSpPr/>
          <p:nvPr/>
        </p:nvSpPr>
        <p:spPr>
          <a:xfrm>
            <a:off x="6629668"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2" name="Google Shape;9242;p91"/>
          <p:cNvGrpSpPr/>
          <p:nvPr/>
        </p:nvGrpSpPr>
        <p:grpSpPr>
          <a:xfrm>
            <a:off x="8037908" y="3623134"/>
            <a:ext cx="239302" cy="351880"/>
            <a:chOff x="-22788075" y="3904625"/>
            <a:chExt cx="200875" cy="295375"/>
          </a:xfrm>
        </p:grpSpPr>
        <p:sp>
          <p:nvSpPr>
            <p:cNvPr id="9243" name="Google Shape;9243;p91"/>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91"/>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91"/>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91"/>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91"/>
          <p:cNvGrpSpPr/>
          <p:nvPr/>
        </p:nvGrpSpPr>
        <p:grpSpPr>
          <a:xfrm>
            <a:off x="6193206" y="1306499"/>
            <a:ext cx="354710" cy="352803"/>
            <a:chOff x="-27351575" y="3175300"/>
            <a:chExt cx="297750" cy="296150"/>
          </a:xfrm>
        </p:grpSpPr>
        <p:sp>
          <p:nvSpPr>
            <p:cNvPr id="9248" name="Google Shape;9248;p91"/>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91"/>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91"/>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91"/>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91"/>
          <p:cNvGrpSpPr/>
          <p:nvPr/>
        </p:nvGrpSpPr>
        <p:grpSpPr>
          <a:xfrm>
            <a:off x="6235914" y="1763109"/>
            <a:ext cx="269293" cy="353072"/>
            <a:chOff x="-27313750" y="3545275"/>
            <a:chExt cx="226050" cy="296375"/>
          </a:xfrm>
        </p:grpSpPr>
        <p:sp>
          <p:nvSpPr>
            <p:cNvPr id="9253" name="Google Shape;9253;p91"/>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1"/>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91"/>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91"/>
          <p:cNvGrpSpPr/>
          <p:nvPr/>
        </p:nvGrpSpPr>
        <p:grpSpPr>
          <a:xfrm>
            <a:off x="6193206" y="2211380"/>
            <a:ext cx="354710" cy="356586"/>
            <a:chOff x="-27351575" y="3915650"/>
            <a:chExt cx="297750" cy="299325"/>
          </a:xfrm>
        </p:grpSpPr>
        <p:sp>
          <p:nvSpPr>
            <p:cNvPr id="9257" name="Google Shape;9257;p9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9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91"/>
          <p:cNvGrpSpPr/>
          <p:nvPr/>
        </p:nvGrpSpPr>
        <p:grpSpPr>
          <a:xfrm>
            <a:off x="4880696" y="2693579"/>
            <a:ext cx="319060" cy="353042"/>
            <a:chOff x="-25445525" y="3175900"/>
            <a:chExt cx="267825" cy="296350"/>
          </a:xfrm>
        </p:grpSpPr>
        <p:sp>
          <p:nvSpPr>
            <p:cNvPr id="9260" name="Google Shape;9260;p91"/>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91"/>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91"/>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91"/>
          <p:cNvGrpSpPr/>
          <p:nvPr/>
        </p:nvGrpSpPr>
        <p:grpSpPr>
          <a:xfrm>
            <a:off x="4862410" y="3183902"/>
            <a:ext cx="355633" cy="330288"/>
            <a:chOff x="-25465200" y="3565175"/>
            <a:chExt cx="298525" cy="277250"/>
          </a:xfrm>
        </p:grpSpPr>
        <p:sp>
          <p:nvSpPr>
            <p:cNvPr id="9264" name="Google Shape;9264;p91"/>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91"/>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91"/>
          <p:cNvGrpSpPr/>
          <p:nvPr/>
        </p:nvGrpSpPr>
        <p:grpSpPr>
          <a:xfrm>
            <a:off x="4861948" y="3623432"/>
            <a:ext cx="356556" cy="351285"/>
            <a:chOff x="-25465200" y="3916150"/>
            <a:chExt cx="299300" cy="294875"/>
          </a:xfrm>
        </p:grpSpPr>
        <p:sp>
          <p:nvSpPr>
            <p:cNvPr id="9267" name="Google Shape;9267;p91"/>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91"/>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91"/>
          <p:cNvGrpSpPr/>
          <p:nvPr/>
        </p:nvGrpSpPr>
        <p:grpSpPr>
          <a:xfrm>
            <a:off x="7089388" y="2693698"/>
            <a:ext cx="351880" cy="352803"/>
            <a:chOff x="-23615075" y="3148525"/>
            <a:chExt cx="295375" cy="296150"/>
          </a:xfrm>
        </p:grpSpPr>
        <p:sp>
          <p:nvSpPr>
            <p:cNvPr id="9270" name="Google Shape;9270;p91"/>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91"/>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91"/>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91"/>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4" name="Google Shape;9274;p91"/>
          <p:cNvSpPr/>
          <p:nvPr/>
        </p:nvSpPr>
        <p:spPr>
          <a:xfrm>
            <a:off x="7087484"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5" name="Google Shape;9275;p91"/>
          <p:cNvGrpSpPr/>
          <p:nvPr/>
        </p:nvGrpSpPr>
        <p:grpSpPr>
          <a:xfrm>
            <a:off x="7088911" y="3632977"/>
            <a:ext cx="352833" cy="332194"/>
            <a:chOff x="-23615075" y="3906200"/>
            <a:chExt cx="296175" cy="278850"/>
          </a:xfrm>
        </p:grpSpPr>
        <p:sp>
          <p:nvSpPr>
            <p:cNvPr id="9276" name="Google Shape;9276;p91"/>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91"/>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91"/>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9" name="Google Shape;9279;p91"/>
          <p:cNvSpPr/>
          <p:nvPr/>
        </p:nvSpPr>
        <p:spPr>
          <a:xfrm>
            <a:off x="6207743"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0" name="Google Shape;9280;p91"/>
          <p:cNvGrpSpPr/>
          <p:nvPr/>
        </p:nvGrpSpPr>
        <p:grpSpPr>
          <a:xfrm>
            <a:off x="6637880" y="1306618"/>
            <a:ext cx="353757" cy="352565"/>
            <a:chOff x="-26980600" y="3175500"/>
            <a:chExt cx="296950" cy="295950"/>
          </a:xfrm>
        </p:grpSpPr>
        <p:sp>
          <p:nvSpPr>
            <p:cNvPr id="9281" name="Google Shape;9281;p91"/>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91"/>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91"/>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4" name="Google Shape;9284;p91"/>
          <p:cNvSpPr/>
          <p:nvPr/>
        </p:nvSpPr>
        <p:spPr>
          <a:xfrm>
            <a:off x="6660447"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5" name="Google Shape;9285;p91"/>
          <p:cNvGrpSpPr/>
          <p:nvPr/>
        </p:nvGrpSpPr>
        <p:grpSpPr>
          <a:xfrm>
            <a:off x="6638357" y="2245154"/>
            <a:ext cx="352803" cy="289039"/>
            <a:chOff x="-26981375" y="3951875"/>
            <a:chExt cx="296150" cy="242625"/>
          </a:xfrm>
        </p:grpSpPr>
        <p:sp>
          <p:nvSpPr>
            <p:cNvPr id="9286" name="Google Shape;9286;p91"/>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91"/>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91"/>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91"/>
          <p:cNvGrpSpPr/>
          <p:nvPr/>
        </p:nvGrpSpPr>
        <p:grpSpPr>
          <a:xfrm>
            <a:off x="5303399" y="2692745"/>
            <a:ext cx="351910" cy="354710"/>
            <a:chOff x="-25094250" y="3176075"/>
            <a:chExt cx="295400" cy="297750"/>
          </a:xfrm>
        </p:grpSpPr>
        <p:sp>
          <p:nvSpPr>
            <p:cNvPr id="9290" name="Google Shape;9290;p91"/>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91"/>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91"/>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91"/>
          <p:cNvGrpSpPr/>
          <p:nvPr/>
        </p:nvGrpSpPr>
        <p:grpSpPr>
          <a:xfrm>
            <a:off x="5303399" y="3173106"/>
            <a:ext cx="351910" cy="351880"/>
            <a:chOff x="-25094250" y="3547050"/>
            <a:chExt cx="295400" cy="295375"/>
          </a:xfrm>
        </p:grpSpPr>
        <p:sp>
          <p:nvSpPr>
            <p:cNvPr id="9294" name="Google Shape;9294;p91"/>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91"/>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91"/>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91"/>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91"/>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9" name="Google Shape;9299;p91"/>
          <p:cNvSpPr/>
          <p:nvPr/>
        </p:nvSpPr>
        <p:spPr>
          <a:xfrm>
            <a:off x="5303415"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0" name="Google Shape;9300;p91"/>
          <p:cNvGrpSpPr/>
          <p:nvPr/>
        </p:nvGrpSpPr>
        <p:grpSpPr>
          <a:xfrm>
            <a:off x="7535476" y="2693698"/>
            <a:ext cx="352803" cy="352803"/>
            <a:chOff x="-23245675" y="3148525"/>
            <a:chExt cx="296150" cy="296150"/>
          </a:xfrm>
        </p:grpSpPr>
        <p:sp>
          <p:nvSpPr>
            <p:cNvPr id="9301" name="Google Shape;9301;p91"/>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91"/>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91"/>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4" name="Google Shape;9304;p91"/>
          <p:cNvSpPr/>
          <p:nvPr/>
        </p:nvSpPr>
        <p:spPr>
          <a:xfrm>
            <a:off x="7577658"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5" name="Google Shape;9305;p91"/>
          <p:cNvGrpSpPr/>
          <p:nvPr/>
        </p:nvGrpSpPr>
        <p:grpSpPr>
          <a:xfrm>
            <a:off x="7535938" y="3622672"/>
            <a:ext cx="351880" cy="352803"/>
            <a:chOff x="-23244900" y="3888100"/>
            <a:chExt cx="295375" cy="296150"/>
          </a:xfrm>
        </p:grpSpPr>
        <p:sp>
          <p:nvSpPr>
            <p:cNvPr id="9306" name="Google Shape;9306;p91"/>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91"/>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91"/>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91"/>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1"/>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91"/>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91"/>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91"/>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91"/>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91"/>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91"/>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7" name="Google Shape;9317;p91"/>
          <p:cNvSpPr/>
          <p:nvPr/>
        </p:nvSpPr>
        <p:spPr>
          <a:xfrm>
            <a:off x="6612202"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91"/>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319" name="Google Shape;9319;p91"/>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23" name="Shape 9323"/>
        <p:cNvGrpSpPr/>
        <p:nvPr/>
      </p:nvGrpSpPr>
      <p:grpSpPr>
        <a:xfrm>
          <a:off x="0" y="0"/>
          <a:ext cx="0" cy="0"/>
          <a:chOff x="0" y="0"/>
          <a:chExt cx="0" cy="0"/>
        </a:xfrm>
      </p:grpSpPr>
      <p:sp>
        <p:nvSpPr>
          <p:cNvPr id="9324" name="Google Shape;9324;p92"/>
          <p:cNvSpPr/>
          <p:nvPr/>
        </p:nvSpPr>
        <p:spPr>
          <a:xfrm>
            <a:off x="849879" y="13804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5" name="Google Shape;9325;p92"/>
          <p:cNvGrpSpPr/>
          <p:nvPr/>
        </p:nvGrpSpPr>
        <p:grpSpPr>
          <a:xfrm>
            <a:off x="850004" y="1823018"/>
            <a:ext cx="367261" cy="367261"/>
            <a:chOff x="-65145700" y="3727425"/>
            <a:chExt cx="317425" cy="317425"/>
          </a:xfrm>
        </p:grpSpPr>
        <p:sp>
          <p:nvSpPr>
            <p:cNvPr id="9326" name="Google Shape;9326;p92"/>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92"/>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92"/>
          <p:cNvGrpSpPr/>
          <p:nvPr/>
        </p:nvGrpSpPr>
        <p:grpSpPr>
          <a:xfrm>
            <a:off x="853201" y="2251933"/>
            <a:ext cx="360868" cy="367261"/>
            <a:chOff x="-65144125" y="4094450"/>
            <a:chExt cx="311900" cy="317425"/>
          </a:xfrm>
        </p:grpSpPr>
        <p:sp>
          <p:nvSpPr>
            <p:cNvPr id="9329" name="Google Shape;9329;p92"/>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92"/>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92"/>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2" name="Google Shape;9332;p92"/>
          <p:cNvSpPr/>
          <p:nvPr/>
        </p:nvSpPr>
        <p:spPr>
          <a:xfrm>
            <a:off x="3057429" y="13790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3" name="Google Shape;9333;p92"/>
          <p:cNvGrpSpPr/>
          <p:nvPr/>
        </p:nvGrpSpPr>
        <p:grpSpPr>
          <a:xfrm>
            <a:off x="3056770" y="1822628"/>
            <a:ext cx="370645" cy="368042"/>
            <a:chOff x="-63250675" y="3744075"/>
            <a:chExt cx="320350" cy="318100"/>
          </a:xfrm>
        </p:grpSpPr>
        <p:sp>
          <p:nvSpPr>
            <p:cNvPr id="9334" name="Google Shape;9334;p92"/>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92"/>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92"/>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92"/>
          <p:cNvGrpSpPr/>
          <p:nvPr/>
        </p:nvGrpSpPr>
        <p:grpSpPr>
          <a:xfrm>
            <a:off x="3058462" y="2251933"/>
            <a:ext cx="367261" cy="367261"/>
            <a:chOff x="-63250675" y="4110200"/>
            <a:chExt cx="317425" cy="317425"/>
          </a:xfrm>
        </p:grpSpPr>
        <p:sp>
          <p:nvSpPr>
            <p:cNvPr id="9338" name="Google Shape;9338;p92"/>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92"/>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92"/>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92"/>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92"/>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92"/>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92"/>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92"/>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92"/>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92"/>
          <p:cNvGrpSpPr/>
          <p:nvPr/>
        </p:nvGrpSpPr>
        <p:grpSpPr>
          <a:xfrm>
            <a:off x="1737509" y="2749028"/>
            <a:ext cx="359075" cy="358844"/>
            <a:chOff x="-61351725" y="3372400"/>
            <a:chExt cx="310350" cy="310150"/>
          </a:xfrm>
        </p:grpSpPr>
        <p:sp>
          <p:nvSpPr>
            <p:cNvPr id="9348" name="Google Shape;9348;p92"/>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92"/>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92"/>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92"/>
          <p:cNvGrpSpPr/>
          <p:nvPr/>
        </p:nvGrpSpPr>
        <p:grpSpPr>
          <a:xfrm>
            <a:off x="1733864" y="3212084"/>
            <a:ext cx="366364" cy="333534"/>
            <a:chOff x="-61354875" y="3751050"/>
            <a:chExt cx="316650" cy="288275"/>
          </a:xfrm>
        </p:grpSpPr>
        <p:sp>
          <p:nvSpPr>
            <p:cNvPr id="9352" name="Google Shape;9352;p92"/>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92"/>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92"/>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92"/>
          <p:cNvGrpSpPr/>
          <p:nvPr/>
        </p:nvGrpSpPr>
        <p:grpSpPr>
          <a:xfrm>
            <a:off x="1733864" y="3653724"/>
            <a:ext cx="366364" cy="367290"/>
            <a:chOff x="-61354875" y="4101525"/>
            <a:chExt cx="316650" cy="317450"/>
          </a:xfrm>
        </p:grpSpPr>
        <p:sp>
          <p:nvSpPr>
            <p:cNvPr id="9356" name="Google Shape;9356;p92"/>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92"/>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92"/>
          <p:cNvGrpSpPr/>
          <p:nvPr/>
        </p:nvGrpSpPr>
        <p:grpSpPr>
          <a:xfrm>
            <a:off x="3950299" y="2745600"/>
            <a:ext cx="368157" cy="365699"/>
            <a:chOff x="-59470075" y="3308975"/>
            <a:chExt cx="318200" cy="316075"/>
          </a:xfrm>
        </p:grpSpPr>
        <p:sp>
          <p:nvSpPr>
            <p:cNvPr id="9359" name="Google Shape;9359;p92"/>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92"/>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92"/>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92"/>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92"/>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2"/>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92"/>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92"/>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92"/>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92"/>
          <p:cNvGrpSpPr/>
          <p:nvPr/>
        </p:nvGrpSpPr>
        <p:grpSpPr>
          <a:xfrm>
            <a:off x="1295729" y="1381305"/>
            <a:ext cx="367261" cy="364686"/>
            <a:chOff x="-64781025" y="3361050"/>
            <a:chExt cx="317425" cy="315200"/>
          </a:xfrm>
        </p:grpSpPr>
        <p:sp>
          <p:nvSpPr>
            <p:cNvPr id="9369" name="Google Shape;9369;p92"/>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92"/>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92"/>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92"/>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3" name="Google Shape;9373;p92"/>
          <p:cNvSpPr/>
          <p:nvPr/>
        </p:nvSpPr>
        <p:spPr>
          <a:xfrm>
            <a:off x="1295604" y="18239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92"/>
          <p:cNvSpPr/>
          <p:nvPr/>
        </p:nvSpPr>
        <p:spPr>
          <a:xfrm>
            <a:off x="1322938" y="22519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92"/>
          <p:cNvSpPr/>
          <p:nvPr/>
        </p:nvSpPr>
        <p:spPr>
          <a:xfrm>
            <a:off x="3508223" y="14205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6" name="Google Shape;9376;p92"/>
          <p:cNvGrpSpPr/>
          <p:nvPr/>
        </p:nvGrpSpPr>
        <p:grpSpPr>
          <a:xfrm>
            <a:off x="3500129" y="1822744"/>
            <a:ext cx="382765" cy="367810"/>
            <a:chOff x="-62890750" y="3747425"/>
            <a:chExt cx="330825" cy="317900"/>
          </a:xfrm>
        </p:grpSpPr>
        <p:sp>
          <p:nvSpPr>
            <p:cNvPr id="9377" name="Google Shape;9377;p92"/>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92"/>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92"/>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92"/>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92"/>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92"/>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92"/>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92"/>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92"/>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2"/>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92"/>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92"/>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92"/>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2"/>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92"/>
          <p:cNvGrpSpPr/>
          <p:nvPr/>
        </p:nvGrpSpPr>
        <p:grpSpPr>
          <a:xfrm>
            <a:off x="3507881" y="2252381"/>
            <a:ext cx="367261" cy="366364"/>
            <a:chOff x="-62884425" y="4111775"/>
            <a:chExt cx="317425" cy="316650"/>
          </a:xfrm>
        </p:grpSpPr>
        <p:sp>
          <p:nvSpPr>
            <p:cNvPr id="9392" name="Google Shape;9392;p92"/>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92"/>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92"/>
          <p:cNvGrpSpPr/>
          <p:nvPr/>
        </p:nvGrpSpPr>
        <p:grpSpPr>
          <a:xfrm>
            <a:off x="2180515" y="2748450"/>
            <a:ext cx="365438" cy="360001"/>
            <a:chOff x="-60991775" y="3376900"/>
            <a:chExt cx="315850" cy="311150"/>
          </a:xfrm>
        </p:grpSpPr>
        <p:sp>
          <p:nvSpPr>
            <p:cNvPr id="9395" name="Google Shape;9395;p92"/>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92"/>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92"/>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92"/>
          <p:cNvGrpSpPr/>
          <p:nvPr/>
        </p:nvGrpSpPr>
        <p:grpSpPr>
          <a:xfrm>
            <a:off x="2180052" y="3199314"/>
            <a:ext cx="366364" cy="359075"/>
            <a:chOff x="-60988625" y="3740800"/>
            <a:chExt cx="316650" cy="310350"/>
          </a:xfrm>
        </p:grpSpPr>
        <p:sp>
          <p:nvSpPr>
            <p:cNvPr id="9399" name="Google Shape;9399;p92"/>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92"/>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92"/>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2" name="Google Shape;9402;p92"/>
          <p:cNvGrpSpPr/>
          <p:nvPr/>
        </p:nvGrpSpPr>
        <p:grpSpPr>
          <a:xfrm>
            <a:off x="2180052" y="3654765"/>
            <a:ext cx="366364" cy="365207"/>
            <a:chOff x="-60987850" y="4100950"/>
            <a:chExt cx="316650" cy="315650"/>
          </a:xfrm>
        </p:grpSpPr>
        <p:sp>
          <p:nvSpPr>
            <p:cNvPr id="9403" name="Google Shape;9403;p92"/>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92"/>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92"/>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92"/>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92"/>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92"/>
          <p:cNvGrpSpPr/>
          <p:nvPr/>
        </p:nvGrpSpPr>
        <p:grpSpPr>
          <a:xfrm>
            <a:off x="3949836" y="3200225"/>
            <a:ext cx="369083" cy="357253"/>
            <a:chOff x="-59447250" y="3706150"/>
            <a:chExt cx="319000" cy="308775"/>
          </a:xfrm>
        </p:grpSpPr>
        <p:sp>
          <p:nvSpPr>
            <p:cNvPr id="9409" name="Google Shape;9409;p92"/>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92"/>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92"/>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92"/>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92"/>
          <p:cNvGrpSpPr/>
          <p:nvPr/>
        </p:nvGrpSpPr>
        <p:grpSpPr>
          <a:xfrm>
            <a:off x="1738564" y="1381536"/>
            <a:ext cx="368186" cy="364224"/>
            <a:chOff x="-64406125" y="3362225"/>
            <a:chExt cx="318225" cy="314800"/>
          </a:xfrm>
        </p:grpSpPr>
        <p:sp>
          <p:nvSpPr>
            <p:cNvPr id="9414" name="Google Shape;9414;p92"/>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92"/>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6" name="Google Shape;9416;p92"/>
          <p:cNvSpPr/>
          <p:nvPr/>
        </p:nvSpPr>
        <p:spPr>
          <a:xfrm>
            <a:off x="1801771" y="18230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7" name="Google Shape;9417;p92"/>
          <p:cNvGrpSpPr/>
          <p:nvPr/>
        </p:nvGrpSpPr>
        <p:grpSpPr>
          <a:xfrm>
            <a:off x="1739027" y="2252381"/>
            <a:ext cx="367261" cy="366364"/>
            <a:chOff x="-64410850" y="4094450"/>
            <a:chExt cx="317425" cy="316650"/>
          </a:xfrm>
        </p:grpSpPr>
        <p:sp>
          <p:nvSpPr>
            <p:cNvPr id="9418" name="Google Shape;9418;p92"/>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92"/>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92"/>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1" name="Google Shape;9421;p92"/>
          <p:cNvSpPr/>
          <p:nvPr/>
        </p:nvSpPr>
        <p:spPr>
          <a:xfrm>
            <a:off x="3983247" y="13799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2" name="Google Shape;9422;p92"/>
          <p:cNvGrpSpPr/>
          <p:nvPr/>
        </p:nvGrpSpPr>
        <p:grpSpPr>
          <a:xfrm>
            <a:off x="3960575" y="1822454"/>
            <a:ext cx="365467" cy="368389"/>
            <a:chOff x="-62516625" y="3743175"/>
            <a:chExt cx="315875" cy="318400"/>
          </a:xfrm>
        </p:grpSpPr>
        <p:sp>
          <p:nvSpPr>
            <p:cNvPr id="9423" name="Google Shape;9423;p92"/>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92"/>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92"/>
          <p:cNvGrpSpPr/>
          <p:nvPr/>
        </p:nvGrpSpPr>
        <p:grpSpPr>
          <a:xfrm>
            <a:off x="3967415" y="2272426"/>
            <a:ext cx="351786" cy="326274"/>
            <a:chOff x="-62511900" y="4129100"/>
            <a:chExt cx="304050" cy="282000"/>
          </a:xfrm>
        </p:grpSpPr>
        <p:sp>
          <p:nvSpPr>
            <p:cNvPr id="9426" name="Google Shape;9426;p92"/>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92"/>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92"/>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92"/>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92"/>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92"/>
          <p:cNvGrpSpPr/>
          <p:nvPr/>
        </p:nvGrpSpPr>
        <p:grpSpPr>
          <a:xfrm>
            <a:off x="2645537" y="2744820"/>
            <a:ext cx="310770" cy="367261"/>
            <a:chOff x="-60597975" y="3367475"/>
            <a:chExt cx="268600" cy="317425"/>
          </a:xfrm>
        </p:grpSpPr>
        <p:sp>
          <p:nvSpPr>
            <p:cNvPr id="9432" name="Google Shape;9432;p92"/>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92"/>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92"/>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92"/>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92"/>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7" name="Google Shape;9437;p92"/>
          <p:cNvSpPr/>
          <p:nvPr/>
        </p:nvSpPr>
        <p:spPr>
          <a:xfrm>
            <a:off x="2616264" y="31963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8" name="Google Shape;9438;p92"/>
          <p:cNvGrpSpPr/>
          <p:nvPr/>
        </p:nvGrpSpPr>
        <p:grpSpPr>
          <a:xfrm>
            <a:off x="2617740" y="3706136"/>
            <a:ext cx="366364" cy="262465"/>
            <a:chOff x="-60621600" y="4145650"/>
            <a:chExt cx="316650" cy="226850"/>
          </a:xfrm>
        </p:grpSpPr>
        <p:sp>
          <p:nvSpPr>
            <p:cNvPr id="9439" name="Google Shape;9439;p92"/>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92"/>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92"/>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92"/>
          <p:cNvGrpSpPr/>
          <p:nvPr/>
        </p:nvGrpSpPr>
        <p:grpSpPr>
          <a:xfrm>
            <a:off x="3954392" y="3654635"/>
            <a:ext cx="359972" cy="365467"/>
            <a:chOff x="-59400775" y="4084200"/>
            <a:chExt cx="311125" cy="315875"/>
          </a:xfrm>
        </p:grpSpPr>
        <p:sp>
          <p:nvSpPr>
            <p:cNvPr id="9443" name="Google Shape;9443;p92"/>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92"/>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92"/>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2"/>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92"/>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92"/>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92"/>
          <p:cNvGrpSpPr/>
          <p:nvPr/>
        </p:nvGrpSpPr>
        <p:grpSpPr>
          <a:xfrm>
            <a:off x="2178486" y="1380466"/>
            <a:ext cx="365438" cy="366364"/>
            <a:chOff x="-64044600" y="3360375"/>
            <a:chExt cx="315850" cy="316650"/>
          </a:xfrm>
        </p:grpSpPr>
        <p:sp>
          <p:nvSpPr>
            <p:cNvPr id="9450" name="Google Shape;9450;p92"/>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92"/>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92"/>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92"/>
          <p:cNvGrpSpPr/>
          <p:nvPr/>
        </p:nvGrpSpPr>
        <p:grpSpPr>
          <a:xfrm>
            <a:off x="2204909" y="1823018"/>
            <a:ext cx="312592" cy="367261"/>
            <a:chOff x="-64022550" y="3727425"/>
            <a:chExt cx="270175" cy="317425"/>
          </a:xfrm>
        </p:grpSpPr>
        <p:sp>
          <p:nvSpPr>
            <p:cNvPr id="9454" name="Google Shape;9454;p92"/>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92"/>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92"/>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92"/>
          <p:cNvGrpSpPr/>
          <p:nvPr/>
        </p:nvGrpSpPr>
        <p:grpSpPr>
          <a:xfrm>
            <a:off x="2229047" y="2251918"/>
            <a:ext cx="264317" cy="367290"/>
            <a:chOff x="-64001300" y="4093650"/>
            <a:chExt cx="228450" cy="317450"/>
          </a:xfrm>
        </p:grpSpPr>
        <p:sp>
          <p:nvSpPr>
            <p:cNvPr id="9458" name="Google Shape;9458;p92"/>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92"/>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92"/>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92"/>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92"/>
          <p:cNvGrpSpPr/>
          <p:nvPr/>
        </p:nvGrpSpPr>
        <p:grpSpPr>
          <a:xfrm>
            <a:off x="848051" y="2745210"/>
            <a:ext cx="359972" cy="366480"/>
            <a:chOff x="-62148800" y="3377700"/>
            <a:chExt cx="311125" cy="316750"/>
          </a:xfrm>
        </p:grpSpPr>
        <p:sp>
          <p:nvSpPr>
            <p:cNvPr id="9463" name="Google Shape;9463;p92"/>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92"/>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92"/>
          <p:cNvGrpSpPr/>
          <p:nvPr/>
        </p:nvGrpSpPr>
        <p:grpSpPr>
          <a:xfrm>
            <a:off x="843958" y="3195207"/>
            <a:ext cx="368157" cy="367290"/>
            <a:chOff x="-62154300" y="3743950"/>
            <a:chExt cx="318200" cy="317450"/>
          </a:xfrm>
        </p:grpSpPr>
        <p:sp>
          <p:nvSpPr>
            <p:cNvPr id="9466" name="Google Shape;9466;p92"/>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92"/>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92"/>
          <p:cNvGrpSpPr/>
          <p:nvPr/>
        </p:nvGrpSpPr>
        <p:grpSpPr>
          <a:xfrm>
            <a:off x="843944" y="3654187"/>
            <a:ext cx="368186" cy="366364"/>
            <a:chOff x="-62151950" y="4111775"/>
            <a:chExt cx="318225" cy="316650"/>
          </a:xfrm>
        </p:grpSpPr>
        <p:sp>
          <p:nvSpPr>
            <p:cNvPr id="9469" name="Google Shape;9469;p92"/>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92"/>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92"/>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92"/>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92"/>
          <p:cNvGrpSpPr/>
          <p:nvPr/>
        </p:nvGrpSpPr>
        <p:grpSpPr>
          <a:xfrm>
            <a:off x="3062568" y="2744733"/>
            <a:ext cx="368157" cy="367434"/>
            <a:chOff x="-60254550" y="3367325"/>
            <a:chExt cx="318200" cy="317575"/>
          </a:xfrm>
        </p:grpSpPr>
        <p:sp>
          <p:nvSpPr>
            <p:cNvPr id="9474" name="Google Shape;9474;p92"/>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92"/>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92"/>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92"/>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92"/>
          <p:cNvGrpSpPr/>
          <p:nvPr/>
        </p:nvGrpSpPr>
        <p:grpSpPr>
          <a:xfrm>
            <a:off x="3063465" y="3195727"/>
            <a:ext cx="366364" cy="366248"/>
            <a:chOff x="-60255350" y="3733825"/>
            <a:chExt cx="316650" cy="316550"/>
          </a:xfrm>
        </p:grpSpPr>
        <p:sp>
          <p:nvSpPr>
            <p:cNvPr id="9479" name="Google Shape;9479;p92"/>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92"/>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92"/>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92"/>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92"/>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92"/>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92"/>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92"/>
          <p:cNvGrpSpPr/>
          <p:nvPr/>
        </p:nvGrpSpPr>
        <p:grpSpPr>
          <a:xfrm>
            <a:off x="3091262" y="3654635"/>
            <a:ext cx="310770" cy="365467"/>
            <a:chOff x="-60232500" y="4101525"/>
            <a:chExt cx="268600" cy="315875"/>
          </a:xfrm>
        </p:grpSpPr>
        <p:sp>
          <p:nvSpPr>
            <p:cNvPr id="9487" name="Google Shape;9487;p92"/>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92"/>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9" name="Google Shape;9489;p92"/>
          <p:cNvSpPr/>
          <p:nvPr/>
        </p:nvSpPr>
        <p:spPr>
          <a:xfrm>
            <a:off x="2179036" y="41235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0" name="Google Shape;9490;p92"/>
          <p:cNvGrpSpPr/>
          <p:nvPr/>
        </p:nvGrpSpPr>
        <p:grpSpPr>
          <a:xfrm>
            <a:off x="2624262" y="1380466"/>
            <a:ext cx="368186" cy="366364"/>
            <a:chOff x="-63679950" y="3360375"/>
            <a:chExt cx="318225" cy="316650"/>
          </a:xfrm>
        </p:grpSpPr>
        <p:sp>
          <p:nvSpPr>
            <p:cNvPr id="9491" name="Google Shape;9491;p92"/>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92"/>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92"/>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92"/>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5" name="Google Shape;9495;p92"/>
          <p:cNvSpPr/>
          <p:nvPr/>
        </p:nvSpPr>
        <p:spPr>
          <a:xfrm>
            <a:off x="2623229" y="18227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6" name="Google Shape;9496;p92"/>
          <p:cNvGrpSpPr/>
          <p:nvPr/>
        </p:nvGrpSpPr>
        <p:grpSpPr>
          <a:xfrm>
            <a:off x="2622889" y="2251803"/>
            <a:ext cx="370934" cy="367521"/>
            <a:chOff x="-63679950" y="4093450"/>
            <a:chExt cx="320600" cy="317650"/>
          </a:xfrm>
        </p:grpSpPr>
        <p:sp>
          <p:nvSpPr>
            <p:cNvPr id="9497" name="Google Shape;9497;p92"/>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92"/>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92"/>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92"/>
          <p:cNvGrpSpPr/>
          <p:nvPr/>
        </p:nvGrpSpPr>
        <p:grpSpPr>
          <a:xfrm>
            <a:off x="1283006" y="2744805"/>
            <a:ext cx="366364" cy="367290"/>
            <a:chOff x="-61784125" y="3377700"/>
            <a:chExt cx="316650" cy="317450"/>
          </a:xfrm>
        </p:grpSpPr>
        <p:sp>
          <p:nvSpPr>
            <p:cNvPr id="9501" name="Google Shape;9501;p92"/>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92"/>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92"/>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92"/>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92"/>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92"/>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92"/>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92"/>
          <p:cNvGrpSpPr/>
          <p:nvPr/>
        </p:nvGrpSpPr>
        <p:grpSpPr>
          <a:xfrm>
            <a:off x="1283006" y="3195207"/>
            <a:ext cx="366364" cy="367290"/>
            <a:chOff x="-61783350" y="3743950"/>
            <a:chExt cx="316650" cy="317450"/>
          </a:xfrm>
        </p:grpSpPr>
        <p:sp>
          <p:nvSpPr>
            <p:cNvPr id="9509" name="Google Shape;9509;p92"/>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92"/>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1" name="Google Shape;9511;p92"/>
          <p:cNvSpPr/>
          <p:nvPr/>
        </p:nvSpPr>
        <p:spPr>
          <a:xfrm>
            <a:off x="1282887" y="36540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92"/>
          <p:cNvSpPr/>
          <p:nvPr/>
        </p:nvSpPr>
        <p:spPr>
          <a:xfrm>
            <a:off x="3505689" y="27546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92"/>
          <p:cNvSpPr/>
          <p:nvPr/>
        </p:nvSpPr>
        <p:spPr>
          <a:xfrm>
            <a:off x="3504778" y="32352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4" name="Google Shape;9514;p92"/>
          <p:cNvGrpSpPr/>
          <p:nvPr/>
        </p:nvGrpSpPr>
        <p:grpSpPr>
          <a:xfrm>
            <a:off x="3504430" y="3655040"/>
            <a:ext cx="369112" cy="364657"/>
            <a:chOff x="-59869425" y="4102225"/>
            <a:chExt cx="319025" cy="315175"/>
          </a:xfrm>
        </p:grpSpPr>
        <p:sp>
          <p:nvSpPr>
            <p:cNvPr id="9515" name="Google Shape;9515;p92"/>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92"/>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92"/>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92"/>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92"/>
          <p:cNvGrpSpPr/>
          <p:nvPr/>
        </p:nvGrpSpPr>
        <p:grpSpPr>
          <a:xfrm>
            <a:off x="2623233" y="4123862"/>
            <a:ext cx="366364" cy="365467"/>
            <a:chOff x="-59029025" y="3711650"/>
            <a:chExt cx="316650" cy="315875"/>
          </a:xfrm>
        </p:grpSpPr>
        <p:sp>
          <p:nvSpPr>
            <p:cNvPr id="9520" name="Google Shape;9520;p92"/>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92"/>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92"/>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92"/>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92"/>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92"/>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92"/>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92"/>
          <p:cNvGrpSpPr/>
          <p:nvPr/>
        </p:nvGrpSpPr>
        <p:grpSpPr>
          <a:xfrm>
            <a:off x="4859311" y="1379917"/>
            <a:ext cx="351940" cy="348188"/>
            <a:chOff x="581525" y="3254850"/>
            <a:chExt cx="297750" cy="294575"/>
          </a:xfrm>
        </p:grpSpPr>
        <p:sp>
          <p:nvSpPr>
            <p:cNvPr id="9528" name="Google Shape;9528;p92"/>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92"/>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92"/>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92"/>
          <p:cNvGrpSpPr/>
          <p:nvPr/>
        </p:nvGrpSpPr>
        <p:grpSpPr>
          <a:xfrm>
            <a:off x="4858380" y="1818853"/>
            <a:ext cx="353802" cy="351497"/>
            <a:chOff x="580725" y="3617925"/>
            <a:chExt cx="299325" cy="297375"/>
          </a:xfrm>
        </p:grpSpPr>
        <p:sp>
          <p:nvSpPr>
            <p:cNvPr id="9532" name="Google Shape;9532;p92"/>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92"/>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92"/>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92"/>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92"/>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92"/>
          <p:cNvGrpSpPr/>
          <p:nvPr/>
        </p:nvGrpSpPr>
        <p:grpSpPr>
          <a:xfrm>
            <a:off x="4860242" y="2266043"/>
            <a:ext cx="350079" cy="350079"/>
            <a:chOff x="583100" y="3982600"/>
            <a:chExt cx="296175" cy="296175"/>
          </a:xfrm>
        </p:grpSpPr>
        <p:sp>
          <p:nvSpPr>
            <p:cNvPr id="9538" name="Google Shape;9538;p92"/>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92"/>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92"/>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92"/>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92"/>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92"/>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92"/>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92"/>
          <p:cNvGrpSpPr/>
          <p:nvPr/>
        </p:nvGrpSpPr>
        <p:grpSpPr>
          <a:xfrm>
            <a:off x="7092856" y="1379667"/>
            <a:ext cx="307231" cy="348690"/>
            <a:chOff x="2423775" y="3226875"/>
            <a:chExt cx="259925" cy="295000"/>
          </a:xfrm>
        </p:grpSpPr>
        <p:sp>
          <p:nvSpPr>
            <p:cNvPr id="9546" name="Google Shape;9546;p92"/>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92"/>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92"/>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92"/>
          <p:cNvGrpSpPr/>
          <p:nvPr/>
        </p:nvGrpSpPr>
        <p:grpSpPr>
          <a:xfrm>
            <a:off x="7070043" y="1820952"/>
            <a:ext cx="352857" cy="347301"/>
            <a:chOff x="2404875" y="3592725"/>
            <a:chExt cx="298525" cy="293825"/>
          </a:xfrm>
        </p:grpSpPr>
        <p:sp>
          <p:nvSpPr>
            <p:cNvPr id="9550" name="Google Shape;9550;p92"/>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92"/>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92"/>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92"/>
          <p:cNvGrpSpPr/>
          <p:nvPr/>
        </p:nvGrpSpPr>
        <p:grpSpPr>
          <a:xfrm>
            <a:off x="7070974" y="2266517"/>
            <a:ext cx="350995" cy="349133"/>
            <a:chOff x="2404875" y="3955825"/>
            <a:chExt cx="296950" cy="295375"/>
          </a:xfrm>
        </p:grpSpPr>
        <p:sp>
          <p:nvSpPr>
            <p:cNvPr id="9554" name="Google Shape;9554;p92"/>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92"/>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92"/>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92"/>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92"/>
          <p:cNvGrpSpPr/>
          <p:nvPr/>
        </p:nvGrpSpPr>
        <p:grpSpPr>
          <a:xfrm>
            <a:off x="5764954" y="2730711"/>
            <a:ext cx="349163" cy="350079"/>
            <a:chOff x="4263650" y="3235150"/>
            <a:chExt cx="295400" cy="296175"/>
          </a:xfrm>
        </p:grpSpPr>
        <p:sp>
          <p:nvSpPr>
            <p:cNvPr id="9559" name="Google Shape;9559;p92"/>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92"/>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92"/>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92"/>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92"/>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92"/>
          <p:cNvGrpSpPr/>
          <p:nvPr/>
        </p:nvGrpSpPr>
        <p:grpSpPr>
          <a:xfrm>
            <a:off x="5762634" y="3189872"/>
            <a:ext cx="353802" cy="327739"/>
            <a:chOff x="4266025" y="3609275"/>
            <a:chExt cx="299325" cy="277275"/>
          </a:xfrm>
        </p:grpSpPr>
        <p:sp>
          <p:nvSpPr>
            <p:cNvPr id="9565" name="Google Shape;9565;p92"/>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92"/>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92"/>
          <p:cNvGrpSpPr/>
          <p:nvPr/>
        </p:nvGrpSpPr>
        <p:grpSpPr>
          <a:xfrm>
            <a:off x="5763092" y="3655259"/>
            <a:ext cx="352886" cy="349133"/>
            <a:chOff x="4263650" y="3963700"/>
            <a:chExt cx="298550" cy="295375"/>
          </a:xfrm>
        </p:grpSpPr>
        <p:sp>
          <p:nvSpPr>
            <p:cNvPr id="9568" name="Google Shape;9568;p92"/>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92"/>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92"/>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92"/>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92"/>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92"/>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92"/>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92"/>
          <p:cNvGrpSpPr/>
          <p:nvPr/>
        </p:nvGrpSpPr>
        <p:grpSpPr>
          <a:xfrm>
            <a:off x="8041429" y="2730711"/>
            <a:ext cx="226264" cy="350079"/>
            <a:chOff x="6164975" y="3211525"/>
            <a:chExt cx="191425" cy="296175"/>
          </a:xfrm>
        </p:grpSpPr>
        <p:sp>
          <p:nvSpPr>
            <p:cNvPr id="9576" name="Google Shape;9576;p92"/>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92"/>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92"/>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92"/>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92"/>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92"/>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92"/>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92"/>
          <p:cNvGrpSpPr/>
          <p:nvPr/>
        </p:nvGrpSpPr>
        <p:grpSpPr>
          <a:xfrm>
            <a:off x="5303466" y="1378987"/>
            <a:ext cx="352886" cy="350049"/>
            <a:chOff x="946175" y="3253275"/>
            <a:chExt cx="298550" cy="296150"/>
          </a:xfrm>
        </p:grpSpPr>
        <p:sp>
          <p:nvSpPr>
            <p:cNvPr id="9584" name="Google Shape;9584;p92"/>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92"/>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92"/>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92"/>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92"/>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92"/>
          <p:cNvGrpSpPr/>
          <p:nvPr/>
        </p:nvGrpSpPr>
        <p:grpSpPr>
          <a:xfrm>
            <a:off x="5304397" y="1820951"/>
            <a:ext cx="351024" cy="347301"/>
            <a:chOff x="946175" y="3619500"/>
            <a:chExt cx="296975" cy="293825"/>
          </a:xfrm>
        </p:grpSpPr>
        <p:sp>
          <p:nvSpPr>
            <p:cNvPr id="9590" name="Google Shape;9590;p92"/>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92"/>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92"/>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2"/>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92"/>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92"/>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92"/>
          <p:cNvGrpSpPr/>
          <p:nvPr/>
        </p:nvGrpSpPr>
        <p:grpSpPr>
          <a:xfrm>
            <a:off x="5303939" y="2265585"/>
            <a:ext cx="351940" cy="350995"/>
            <a:chOff x="944600" y="3981825"/>
            <a:chExt cx="297750" cy="296950"/>
          </a:xfrm>
        </p:grpSpPr>
        <p:sp>
          <p:nvSpPr>
            <p:cNvPr id="9597" name="Google Shape;9597;p92"/>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92"/>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92"/>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92"/>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92"/>
          <p:cNvGrpSpPr/>
          <p:nvPr/>
        </p:nvGrpSpPr>
        <p:grpSpPr>
          <a:xfrm>
            <a:off x="7520875" y="1379445"/>
            <a:ext cx="350079" cy="349133"/>
            <a:chOff x="2768750" y="3227275"/>
            <a:chExt cx="296175" cy="295375"/>
          </a:xfrm>
        </p:grpSpPr>
        <p:sp>
          <p:nvSpPr>
            <p:cNvPr id="9602" name="Google Shape;9602;p92"/>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92"/>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92"/>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92"/>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92"/>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92"/>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92"/>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92"/>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92"/>
          <p:cNvGrpSpPr/>
          <p:nvPr/>
        </p:nvGrpSpPr>
        <p:grpSpPr>
          <a:xfrm>
            <a:off x="7541826" y="1820317"/>
            <a:ext cx="308177" cy="348572"/>
            <a:chOff x="2786075" y="3591800"/>
            <a:chExt cx="260725" cy="294900"/>
          </a:xfrm>
        </p:grpSpPr>
        <p:sp>
          <p:nvSpPr>
            <p:cNvPr id="9611" name="Google Shape;9611;p92"/>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92"/>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92"/>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92"/>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92"/>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92"/>
          <p:cNvGrpSpPr/>
          <p:nvPr/>
        </p:nvGrpSpPr>
        <p:grpSpPr>
          <a:xfrm>
            <a:off x="7582324" y="2266044"/>
            <a:ext cx="227180" cy="350079"/>
            <a:chOff x="2819150" y="3955025"/>
            <a:chExt cx="192200" cy="296175"/>
          </a:xfrm>
        </p:grpSpPr>
        <p:sp>
          <p:nvSpPr>
            <p:cNvPr id="9617" name="Google Shape;9617;p92"/>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92"/>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92"/>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92"/>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92"/>
          <p:cNvGrpSpPr/>
          <p:nvPr/>
        </p:nvGrpSpPr>
        <p:grpSpPr>
          <a:xfrm>
            <a:off x="6206097" y="2731642"/>
            <a:ext cx="349133" cy="348217"/>
            <a:chOff x="4629125" y="3235150"/>
            <a:chExt cx="295375" cy="294600"/>
          </a:xfrm>
        </p:grpSpPr>
        <p:sp>
          <p:nvSpPr>
            <p:cNvPr id="9622" name="Google Shape;9622;p92"/>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92"/>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92"/>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92"/>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92"/>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92"/>
          <p:cNvGrpSpPr/>
          <p:nvPr/>
        </p:nvGrpSpPr>
        <p:grpSpPr>
          <a:xfrm>
            <a:off x="6206082" y="3179175"/>
            <a:ext cx="349163" cy="349133"/>
            <a:chOff x="4628325" y="3599825"/>
            <a:chExt cx="295400" cy="295375"/>
          </a:xfrm>
        </p:grpSpPr>
        <p:sp>
          <p:nvSpPr>
            <p:cNvPr id="9628" name="Google Shape;9628;p92"/>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92"/>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2"/>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92"/>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2"/>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2"/>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2"/>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2"/>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92"/>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92"/>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92"/>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92"/>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92"/>
          <p:cNvGrpSpPr/>
          <p:nvPr/>
        </p:nvGrpSpPr>
        <p:grpSpPr>
          <a:xfrm>
            <a:off x="6227033" y="3654786"/>
            <a:ext cx="307261" cy="350079"/>
            <a:chOff x="4645650" y="3962900"/>
            <a:chExt cx="259950" cy="296175"/>
          </a:xfrm>
        </p:grpSpPr>
        <p:sp>
          <p:nvSpPr>
            <p:cNvPr id="9641" name="Google Shape;9641;p92"/>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92"/>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92"/>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92"/>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92"/>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92"/>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92"/>
          <p:cNvGrpSpPr/>
          <p:nvPr/>
        </p:nvGrpSpPr>
        <p:grpSpPr>
          <a:xfrm>
            <a:off x="7979994" y="3179648"/>
            <a:ext cx="349133" cy="348188"/>
            <a:chOff x="6143725" y="3582500"/>
            <a:chExt cx="295375" cy="294575"/>
          </a:xfrm>
        </p:grpSpPr>
        <p:sp>
          <p:nvSpPr>
            <p:cNvPr id="9648" name="Google Shape;9648;p92"/>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92"/>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92"/>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92"/>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2"/>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92"/>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92"/>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92"/>
          <p:cNvGrpSpPr/>
          <p:nvPr/>
        </p:nvGrpSpPr>
        <p:grpSpPr>
          <a:xfrm>
            <a:off x="5748820" y="1378987"/>
            <a:ext cx="350995" cy="350049"/>
            <a:chOff x="1310075" y="3253275"/>
            <a:chExt cx="296950" cy="296150"/>
          </a:xfrm>
        </p:grpSpPr>
        <p:sp>
          <p:nvSpPr>
            <p:cNvPr id="9656" name="Google Shape;9656;p92"/>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2"/>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2"/>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9" name="Google Shape;9659;p92"/>
          <p:cNvSpPr/>
          <p:nvPr/>
        </p:nvSpPr>
        <p:spPr>
          <a:xfrm>
            <a:off x="5750241" y="18210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0" name="Google Shape;9660;p92"/>
          <p:cNvGrpSpPr/>
          <p:nvPr/>
        </p:nvGrpSpPr>
        <p:grpSpPr>
          <a:xfrm>
            <a:off x="5748347" y="2265246"/>
            <a:ext cx="351941" cy="351675"/>
            <a:chOff x="1310075" y="3980250"/>
            <a:chExt cx="297750" cy="297525"/>
          </a:xfrm>
        </p:grpSpPr>
        <p:sp>
          <p:nvSpPr>
            <p:cNvPr id="9661" name="Google Shape;9661;p92"/>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92"/>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2"/>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2"/>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92"/>
          <p:cNvGrpSpPr/>
          <p:nvPr/>
        </p:nvGrpSpPr>
        <p:grpSpPr>
          <a:xfrm>
            <a:off x="8013136" y="1379445"/>
            <a:ext cx="266305" cy="349133"/>
            <a:chOff x="3167275" y="3227275"/>
            <a:chExt cx="225300" cy="295375"/>
          </a:xfrm>
        </p:grpSpPr>
        <p:sp>
          <p:nvSpPr>
            <p:cNvPr id="9666" name="Google Shape;9666;p92"/>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92"/>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92"/>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92"/>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92"/>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1" name="Google Shape;9671;p92"/>
          <p:cNvSpPr/>
          <p:nvPr/>
        </p:nvSpPr>
        <p:spPr>
          <a:xfrm>
            <a:off x="7962474" y="18193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2" name="Google Shape;9672;p92"/>
          <p:cNvGrpSpPr/>
          <p:nvPr/>
        </p:nvGrpSpPr>
        <p:grpSpPr>
          <a:xfrm>
            <a:off x="7970318" y="2266502"/>
            <a:ext cx="351940" cy="349163"/>
            <a:chOff x="3133425" y="3955025"/>
            <a:chExt cx="297750" cy="295400"/>
          </a:xfrm>
        </p:grpSpPr>
        <p:sp>
          <p:nvSpPr>
            <p:cNvPr id="9673" name="Google Shape;9673;p92"/>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2"/>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2"/>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92"/>
          <p:cNvGrpSpPr/>
          <p:nvPr/>
        </p:nvGrpSpPr>
        <p:grpSpPr>
          <a:xfrm>
            <a:off x="6650491" y="2730090"/>
            <a:ext cx="350079" cy="351320"/>
            <a:chOff x="4991425" y="3234750"/>
            <a:chExt cx="296175" cy="297225"/>
          </a:xfrm>
        </p:grpSpPr>
        <p:sp>
          <p:nvSpPr>
            <p:cNvPr id="9677" name="Google Shape;9677;p92"/>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2"/>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2"/>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92"/>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92"/>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2"/>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92"/>
          <p:cNvGrpSpPr/>
          <p:nvPr/>
        </p:nvGrpSpPr>
        <p:grpSpPr>
          <a:xfrm>
            <a:off x="6650491" y="3199653"/>
            <a:ext cx="350079" cy="308177"/>
            <a:chOff x="4991425" y="3617150"/>
            <a:chExt cx="296175" cy="260725"/>
          </a:xfrm>
        </p:grpSpPr>
        <p:sp>
          <p:nvSpPr>
            <p:cNvPr id="9684" name="Google Shape;9684;p92"/>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2"/>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2"/>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2"/>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92"/>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92"/>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92"/>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92"/>
          <p:cNvGrpSpPr/>
          <p:nvPr/>
        </p:nvGrpSpPr>
        <p:grpSpPr>
          <a:xfrm>
            <a:off x="6727764" y="3655244"/>
            <a:ext cx="195532" cy="349163"/>
            <a:chOff x="5056800" y="3962900"/>
            <a:chExt cx="165425" cy="295400"/>
          </a:xfrm>
        </p:grpSpPr>
        <p:sp>
          <p:nvSpPr>
            <p:cNvPr id="9692" name="Google Shape;9692;p92"/>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92"/>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2"/>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92"/>
          <p:cNvGrpSpPr/>
          <p:nvPr/>
        </p:nvGrpSpPr>
        <p:grpSpPr>
          <a:xfrm>
            <a:off x="7979062" y="3655260"/>
            <a:ext cx="350995" cy="349133"/>
            <a:chOff x="6168925" y="3936925"/>
            <a:chExt cx="296950" cy="295375"/>
          </a:xfrm>
        </p:grpSpPr>
        <p:sp>
          <p:nvSpPr>
            <p:cNvPr id="9696" name="Google Shape;9696;p92"/>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92"/>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92"/>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92"/>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2"/>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92"/>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92"/>
          <p:cNvGrpSpPr/>
          <p:nvPr/>
        </p:nvGrpSpPr>
        <p:grpSpPr>
          <a:xfrm>
            <a:off x="6192781" y="1372332"/>
            <a:ext cx="348188" cy="349133"/>
            <a:chOff x="1674750" y="3254050"/>
            <a:chExt cx="294575" cy="295375"/>
          </a:xfrm>
        </p:grpSpPr>
        <p:sp>
          <p:nvSpPr>
            <p:cNvPr id="9703" name="Google Shape;9703;p92"/>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92"/>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92"/>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92"/>
          <p:cNvGrpSpPr/>
          <p:nvPr/>
        </p:nvGrpSpPr>
        <p:grpSpPr>
          <a:xfrm>
            <a:off x="6207177" y="1820035"/>
            <a:ext cx="319347" cy="349133"/>
            <a:chOff x="1687350" y="3618725"/>
            <a:chExt cx="270175" cy="295375"/>
          </a:xfrm>
        </p:grpSpPr>
        <p:sp>
          <p:nvSpPr>
            <p:cNvPr id="9707" name="Google Shape;9707;p92"/>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92"/>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92"/>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92"/>
          <p:cNvGrpSpPr/>
          <p:nvPr/>
        </p:nvGrpSpPr>
        <p:grpSpPr>
          <a:xfrm>
            <a:off x="6190880" y="2266516"/>
            <a:ext cx="351940" cy="349133"/>
            <a:chOff x="1672375" y="3982600"/>
            <a:chExt cx="297750" cy="295375"/>
          </a:xfrm>
        </p:grpSpPr>
        <p:sp>
          <p:nvSpPr>
            <p:cNvPr id="9711" name="Google Shape;9711;p92"/>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92"/>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92"/>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92"/>
          <p:cNvGrpSpPr/>
          <p:nvPr/>
        </p:nvGrpSpPr>
        <p:grpSpPr>
          <a:xfrm>
            <a:off x="4882872" y="2730711"/>
            <a:ext cx="350079" cy="350079"/>
            <a:chOff x="3497300" y="3227275"/>
            <a:chExt cx="296175" cy="296175"/>
          </a:xfrm>
        </p:grpSpPr>
        <p:sp>
          <p:nvSpPr>
            <p:cNvPr id="9715" name="Google Shape;9715;p92"/>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92"/>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2"/>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2"/>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2"/>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2"/>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2"/>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92"/>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92"/>
          <p:cNvGrpSpPr/>
          <p:nvPr/>
        </p:nvGrpSpPr>
        <p:grpSpPr>
          <a:xfrm>
            <a:off x="4883345" y="3180106"/>
            <a:ext cx="349133" cy="347272"/>
            <a:chOff x="3497300" y="3591950"/>
            <a:chExt cx="295375" cy="293800"/>
          </a:xfrm>
        </p:grpSpPr>
        <p:sp>
          <p:nvSpPr>
            <p:cNvPr id="9724" name="Google Shape;9724;p92"/>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92"/>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92"/>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2"/>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92"/>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92"/>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92"/>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92"/>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92"/>
          <p:cNvGrpSpPr/>
          <p:nvPr/>
        </p:nvGrpSpPr>
        <p:grpSpPr>
          <a:xfrm>
            <a:off x="4883345" y="3655244"/>
            <a:ext cx="349133" cy="349163"/>
            <a:chOff x="3497300" y="3955025"/>
            <a:chExt cx="295375" cy="295400"/>
          </a:xfrm>
        </p:grpSpPr>
        <p:sp>
          <p:nvSpPr>
            <p:cNvPr id="9733" name="Google Shape;9733;p92"/>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92"/>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92"/>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92"/>
          <p:cNvGrpSpPr/>
          <p:nvPr/>
        </p:nvGrpSpPr>
        <p:grpSpPr>
          <a:xfrm>
            <a:off x="7107917" y="2731435"/>
            <a:ext cx="327739" cy="348631"/>
            <a:chOff x="5364750" y="3235150"/>
            <a:chExt cx="277275" cy="294950"/>
          </a:xfrm>
        </p:grpSpPr>
        <p:sp>
          <p:nvSpPr>
            <p:cNvPr id="9737" name="Google Shape;9737;p92"/>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92"/>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92"/>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92"/>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2"/>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92"/>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92"/>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92"/>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92"/>
          <p:cNvGrpSpPr/>
          <p:nvPr/>
        </p:nvGrpSpPr>
        <p:grpSpPr>
          <a:xfrm>
            <a:off x="7096274" y="3177771"/>
            <a:ext cx="351024" cy="351941"/>
            <a:chOff x="5355300" y="3598250"/>
            <a:chExt cx="296975" cy="297750"/>
          </a:xfrm>
        </p:grpSpPr>
        <p:sp>
          <p:nvSpPr>
            <p:cNvPr id="9746" name="Google Shape;9746;p92"/>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92"/>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92"/>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92"/>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92"/>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92"/>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92"/>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92"/>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92"/>
          <p:cNvGrpSpPr/>
          <p:nvPr/>
        </p:nvGrpSpPr>
        <p:grpSpPr>
          <a:xfrm>
            <a:off x="7100470" y="3716693"/>
            <a:ext cx="342632" cy="226264"/>
            <a:chOff x="5358450" y="4015675"/>
            <a:chExt cx="289875" cy="191425"/>
          </a:xfrm>
        </p:grpSpPr>
        <p:sp>
          <p:nvSpPr>
            <p:cNvPr id="9755" name="Google Shape;9755;p92"/>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92"/>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2"/>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92"/>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92"/>
          <p:cNvGrpSpPr/>
          <p:nvPr/>
        </p:nvGrpSpPr>
        <p:grpSpPr>
          <a:xfrm>
            <a:off x="6226953" y="4099224"/>
            <a:ext cx="351024" cy="325464"/>
            <a:chOff x="6543825" y="3202075"/>
            <a:chExt cx="296975" cy="275350"/>
          </a:xfrm>
        </p:grpSpPr>
        <p:sp>
          <p:nvSpPr>
            <p:cNvPr id="9760" name="Google Shape;9760;p92"/>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92"/>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92"/>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92"/>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92"/>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92"/>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92"/>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92"/>
          <p:cNvGrpSpPr/>
          <p:nvPr/>
        </p:nvGrpSpPr>
        <p:grpSpPr>
          <a:xfrm>
            <a:off x="6633934" y="1378972"/>
            <a:ext cx="350079" cy="350079"/>
            <a:chOff x="2037825" y="3254050"/>
            <a:chExt cx="296175" cy="296175"/>
          </a:xfrm>
        </p:grpSpPr>
        <p:sp>
          <p:nvSpPr>
            <p:cNvPr id="9768" name="Google Shape;9768;p92"/>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92"/>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92"/>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92"/>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2"/>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2"/>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4" name="Google Shape;9774;p92"/>
          <p:cNvGrpSpPr/>
          <p:nvPr/>
        </p:nvGrpSpPr>
        <p:grpSpPr>
          <a:xfrm>
            <a:off x="6632072" y="1820139"/>
            <a:ext cx="353802" cy="348926"/>
            <a:chOff x="2034675" y="3617925"/>
            <a:chExt cx="299325" cy="295200"/>
          </a:xfrm>
        </p:grpSpPr>
        <p:sp>
          <p:nvSpPr>
            <p:cNvPr id="9775" name="Google Shape;9775;p92"/>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92"/>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92"/>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92"/>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92"/>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92"/>
          <p:cNvGrpSpPr/>
          <p:nvPr/>
        </p:nvGrpSpPr>
        <p:grpSpPr>
          <a:xfrm>
            <a:off x="6633934" y="2266516"/>
            <a:ext cx="350079" cy="349133"/>
            <a:chOff x="2037825" y="3981825"/>
            <a:chExt cx="296175" cy="295375"/>
          </a:xfrm>
        </p:grpSpPr>
        <p:sp>
          <p:nvSpPr>
            <p:cNvPr id="9781" name="Google Shape;9781;p92"/>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92"/>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92"/>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92"/>
          <p:cNvGrpSpPr/>
          <p:nvPr/>
        </p:nvGrpSpPr>
        <p:grpSpPr>
          <a:xfrm>
            <a:off x="5318952" y="2762832"/>
            <a:ext cx="350079" cy="285837"/>
            <a:chOff x="3860400" y="3254050"/>
            <a:chExt cx="296175" cy="241825"/>
          </a:xfrm>
        </p:grpSpPr>
        <p:sp>
          <p:nvSpPr>
            <p:cNvPr id="9785" name="Google Shape;9785;p92"/>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92"/>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2"/>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92"/>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92"/>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2"/>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92"/>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92"/>
          <p:cNvGrpSpPr/>
          <p:nvPr/>
        </p:nvGrpSpPr>
        <p:grpSpPr>
          <a:xfrm>
            <a:off x="5318479" y="3178702"/>
            <a:ext cx="351024" cy="350079"/>
            <a:chOff x="3859600" y="3591950"/>
            <a:chExt cx="296975" cy="296175"/>
          </a:xfrm>
        </p:grpSpPr>
        <p:sp>
          <p:nvSpPr>
            <p:cNvPr id="9793" name="Google Shape;9793;p92"/>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92"/>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2"/>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92"/>
          <p:cNvGrpSpPr/>
          <p:nvPr/>
        </p:nvGrpSpPr>
        <p:grpSpPr>
          <a:xfrm>
            <a:off x="5318952" y="3654786"/>
            <a:ext cx="350079" cy="350079"/>
            <a:chOff x="3860400" y="3955025"/>
            <a:chExt cx="296175" cy="296175"/>
          </a:xfrm>
        </p:grpSpPr>
        <p:sp>
          <p:nvSpPr>
            <p:cNvPr id="9797" name="Google Shape;9797;p92"/>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92"/>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2"/>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92"/>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92"/>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92"/>
          <p:cNvGrpSpPr/>
          <p:nvPr/>
        </p:nvGrpSpPr>
        <p:grpSpPr>
          <a:xfrm>
            <a:off x="7534167" y="2731184"/>
            <a:ext cx="355664" cy="349133"/>
            <a:chOff x="5716825" y="3235950"/>
            <a:chExt cx="300900" cy="295375"/>
          </a:xfrm>
        </p:grpSpPr>
        <p:sp>
          <p:nvSpPr>
            <p:cNvPr id="9803" name="Google Shape;9803;p92"/>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92"/>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92"/>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92"/>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92"/>
          <p:cNvGrpSpPr/>
          <p:nvPr/>
        </p:nvGrpSpPr>
        <p:grpSpPr>
          <a:xfrm>
            <a:off x="7547199" y="3189872"/>
            <a:ext cx="329601" cy="327739"/>
            <a:chOff x="5727850" y="3609275"/>
            <a:chExt cx="278850" cy="277275"/>
          </a:xfrm>
        </p:grpSpPr>
        <p:sp>
          <p:nvSpPr>
            <p:cNvPr id="9808" name="Google Shape;9808;p92"/>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2"/>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2"/>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92"/>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92"/>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92"/>
          <p:cNvGrpSpPr/>
          <p:nvPr/>
        </p:nvGrpSpPr>
        <p:grpSpPr>
          <a:xfrm>
            <a:off x="7558383" y="3655259"/>
            <a:ext cx="307231" cy="349133"/>
            <a:chOff x="5736525" y="3963700"/>
            <a:chExt cx="259925" cy="295375"/>
          </a:xfrm>
        </p:grpSpPr>
        <p:sp>
          <p:nvSpPr>
            <p:cNvPr id="9814" name="Google Shape;9814;p92"/>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92"/>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92"/>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92"/>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92"/>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92"/>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92"/>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92"/>
          <p:cNvGrpSpPr/>
          <p:nvPr/>
        </p:nvGrpSpPr>
        <p:grpSpPr>
          <a:xfrm>
            <a:off x="6649963" y="4104585"/>
            <a:ext cx="351024" cy="350079"/>
            <a:chOff x="6553275" y="3604550"/>
            <a:chExt cx="296975" cy="296175"/>
          </a:xfrm>
        </p:grpSpPr>
        <p:sp>
          <p:nvSpPr>
            <p:cNvPr id="9822" name="Google Shape;9822;p92"/>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2"/>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2"/>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92"/>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92"/>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92"/>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8" name="Google Shape;9828;p92"/>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9829" name="Google Shape;9829;p92"/>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33" name="Shape 9833"/>
        <p:cNvGrpSpPr/>
        <p:nvPr/>
      </p:nvGrpSpPr>
      <p:grpSpPr>
        <a:xfrm>
          <a:off x="0" y="0"/>
          <a:ext cx="0" cy="0"/>
          <a:chOff x="0" y="0"/>
          <a:chExt cx="0" cy="0"/>
        </a:xfrm>
      </p:grpSpPr>
      <p:grpSp>
        <p:nvGrpSpPr>
          <p:cNvPr id="9834" name="Google Shape;9834;p93"/>
          <p:cNvGrpSpPr/>
          <p:nvPr/>
        </p:nvGrpSpPr>
        <p:grpSpPr>
          <a:xfrm>
            <a:off x="877057" y="1380546"/>
            <a:ext cx="294401" cy="353645"/>
            <a:chOff x="-35814600" y="3202075"/>
            <a:chExt cx="242625" cy="291450"/>
          </a:xfrm>
        </p:grpSpPr>
        <p:sp>
          <p:nvSpPr>
            <p:cNvPr id="9835" name="Google Shape;9835;p93"/>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93"/>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3"/>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3"/>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93"/>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93"/>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93"/>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93"/>
          <p:cNvGrpSpPr/>
          <p:nvPr/>
        </p:nvGrpSpPr>
        <p:grpSpPr>
          <a:xfrm>
            <a:off x="847435" y="1821466"/>
            <a:ext cx="353645" cy="353888"/>
            <a:chOff x="-35839800" y="3561025"/>
            <a:chExt cx="291450" cy="291650"/>
          </a:xfrm>
        </p:grpSpPr>
        <p:sp>
          <p:nvSpPr>
            <p:cNvPr id="9843" name="Google Shape;9843;p93"/>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3"/>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3"/>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3"/>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3"/>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3"/>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93"/>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0" name="Google Shape;9850;p93"/>
          <p:cNvSpPr/>
          <p:nvPr/>
        </p:nvSpPr>
        <p:spPr>
          <a:xfrm>
            <a:off x="845859"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1" name="Google Shape;9851;p93"/>
          <p:cNvGrpSpPr/>
          <p:nvPr/>
        </p:nvGrpSpPr>
        <p:grpSpPr>
          <a:xfrm>
            <a:off x="3084980" y="1380546"/>
            <a:ext cx="353645" cy="353645"/>
            <a:chOff x="-34003850" y="3227275"/>
            <a:chExt cx="291450" cy="291450"/>
          </a:xfrm>
        </p:grpSpPr>
        <p:sp>
          <p:nvSpPr>
            <p:cNvPr id="9852" name="Google Shape;9852;p93"/>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93"/>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93"/>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3"/>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3"/>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93"/>
          <p:cNvGrpSpPr/>
          <p:nvPr/>
        </p:nvGrpSpPr>
        <p:grpSpPr>
          <a:xfrm>
            <a:off x="3084510" y="1821238"/>
            <a:ext cx="354586" cy="354343"/>
            <a:chOff x="-34004625" y="3585850"/>
            <a:chExt cx="292225" cy="292025"/>
          </a:xfrm>
        </p:grpSpPr>
        <p:sp>
          <p:nvSpPr>
            <p:cNvPr id="9858" name="Google Shape;9858;p93"/>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93"/>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93"/>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93"/>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93"/>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93"/>
          <p:cNvGrpSpPr/>
          <p:nvPr/>
        </p:nvGrpSpPr>
        <p:grpSpPr>
          <a:xfrm>
            <a:off x="3084025" y="2256439"/>
            <a:ext cx="355557" cy="354616"/>
            <a:chOff x="-34005425" y="3945575"/>
            <a:chExt cx="293025" cy="292250"/>
          </a:xfrm>
        </p:grpSpPr>
        <p:sp>
          <p:nvSpPr>
            <p:cNvPr id="9864" name="Google Shape;9864;p93"/>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93"/>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93"/>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93"/>
          <p:cNvGrpSpPr/>
          <p:nvPr/>
        </p:nvGrpSpPr>
        <p:grpSpPr>
          <a:xfrm>
            <a:off x="1731124" y="2729615"/>
            <a:ext cx="358408" cy="355557"/>
            <a:chOff x="-32174975" y="3192625"/>
            <a:chExt cx="295375" cy="293025"/>
          </a:xfrm>
        </p:grpSpPr>
        <p:sp>
          <p:nvSpPr>
            <p:cNvPr id="9868" name="Google Shape;9868;p93"/>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93"/>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93"/>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93"/>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2" name="Google Shape;9872;p93"/>
          <p:cNvSpPr/>
          <p:nvPr/>
        </p:nvSpPr>
        <p:spPr>
          <a:xfrm>
            <a:off x="1728170"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93"/>
          <p:cNvSpPr/>
          <p:nvPr/>
        </p:nvSpPr>
        <p:spPr>
          <a:xfrm>
            <a:off x="1732948"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4" name="Google Shape;9874;p93"/>
          <p:cNvGrpSpPr/>
          <p:nvPr/>
        </p:nvGrpSpPr>
        <p:grpSpPr>
          <a:xfrm>
            <a:off x="3970274" y="2730570"/>
            <a:ext cx="354586" cy="353645"/>
            <a:chOff x="-30345325" y="3184750"/>
            <a:chExt cx="292225" cy="291450"/>
          </a:xfrm>
        </p:grpSpPr>
        <p:sp>
          <p:nvSpPr>
            <p:cNvPr id="9875" name="Google Shape;9875;p93"/>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93"/>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93"/>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93"/>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93"/>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93"/>
          <p:cNvGrpSpPr/>
          <p:nvPr/>
        </p:nvGrpSpPr>
        <p:grpSpPr>
          <a:xfrm>
            <a:off x="1295026" y="1380546"/>
            <a:ext cx="353645" cy="353645"/>
            <a:chOff x="-35481425" y="3202075"/>
            <a:chExt cx="291450" cy="291450"/>
          </a:xfrm>
        </p:grpSpPr>
        <p:sp>
          <p:nvSpPr>
            <p:cNvPr id="9881" name="Google Shape;9881;p93"/>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93"/>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93"/>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93"/>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93"/>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93"/>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93"/>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93"/>
          <p:cNvGrpSpPr/>
          <p:nvPr/>
        </p:nvGrpSpPr>
        <p:grpSpPr>
          <a:xfrm>
            <a:off x="1294556" y="1822072"/>
            <a:ext cx="354586" cy="352675"/>
            <a:chOff x="-35482200" y="3561225"/>
            <a:chExt cx="292225" cy="290650"/>
          </a:xfrm>
        </p:grpSpPr>
        <p:sp>
          <p:nvSpPr>
            <p:cNvPr id="9889" name="Google Shape;9889;p93"/>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93"/>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93"/>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93"/>
          <p:cNvGrpSpPr/>
          <p:nvPr/>
        </p:nvGrpSpPr>
        <p:grpSpPr>
          <a:xfrm>
            <a:off x="1295026" y="2256940"/>
            <a:ext cx="353645" cy="353615"/>
            <a:chOff x="-35481425" y="3919600"/>
            <a:chExt cx="291450" cy="291425"/>
          </a:xfrm>
        </p:grpSpPr>
        <p:sp>
          <p:nvSpPr>
            <p:cNvPr id="9893" name="Google Shape;9893;p93"/>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3"/>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93"/>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93"/>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3"/>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93"/>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93"/>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3"/>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93"/>
          <p:cNvGrpSpPr/>
          <p:nvPr/>
        </p:nvGrpSpPr>
        <p:grpSpPr>
          <a:xfrm>
            <a:off x="3530661" y="1381031"/>
            <a:ext cx="357468" cy="352675"/>
            <a:chOff x="-33645475" y="3228075"/>
            <a:chExt cx="294600" cy="290650"/>
          </a:xfrm>
        </p:grpSpPr>
        <p:sp>
          <p:nvSpPr>
            <p:cNvPr id="9902" name="Google Shape;9902;p93"/>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93"/>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93"/>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93"/>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3"/>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93"/>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93"/>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93"/>
          <p:cNvGrpSpPr/>
          <p:nvPr/>
        </p:nvGrpSpPr>
        <p:grpSpPr>
          <a:xfrm>
            <a:off x="3531631" y="1821116"/>
            <a:ext cx="355526" cy="354586"/>
            <a:chOff x="-33646250" y="3586425"/>
            <a:chExt cx="293000" cy="292225"/>
          </a:xfrm>
        </p:grpSpPr>
        <p:sp>
          <p:nvSpPr>
            <p:cNvPr id="9910" name="Google Shape;9910;p93"/>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93"/>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93"/>
          <p:cNvGrpSpPr/>
          <p:nvPr/>
        </p:nvGrpSpPr>
        <p:grpSpPr>
          <a:xfrm>
            <a:off x="3532101" y="2255969"/>
            <a:ext cx="354586" cy="355557"/>
            <a:chOff x="-33645475" y="3944800"/>
            <a:chExt cx="292225" cy="293025"/>
          </a:xfrm>
        </p:grpSpPr>
        <p:sp>
          <p:nvSpPr>
            <p:cNvPr id="9913" name="Google Shape;9913;p93"/>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93"/>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93"/>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93"/>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93"/>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93"/>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93"/>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3"/>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93"/>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93"/>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93"/>
          <p:cNvGrpSpPr/>
          <p:nvPr/>
        </p:nvGrpSpPr>
        <p:grpSpPr>
          <a:xfrm>
            <a:off x="2185320" y="2729706"/>
            <a:ext cx="352675" cy="355375"/>
            <a:chOff x="-31809525" y="3192625"/>
            <a:chExt cx="290650" cy="292875"/>
          </a:xfrm>
        </p:grpSpPr>
        <p:sp>
          <p:nvSpPr>
            <p:cNvPr id="9924" name="Google Shape;9924;p93"/>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93"/>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3"/>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93"/>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93"/>
          <p:cNvGrpSpPr/>
          <p:nvPr/>
        </p:nvGrpSpPr>
        <p:grpSpPr>
          <a:xfrm>
            <a:off x="2184835" y="3200258"/>
            <a:ext cx="353645" cy="355557"/>
            <a:chOff x="-31811100" y="3550975"/>
            <a:chExt cx="291450" cy="293025"/>
          </a:xfrm>
        </p:grpSpPr>
        <p:sp>
          <p:nvSpPr>
            <p:cNvPr id="9929" name="Google Shape;9929;p93"/>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93"/>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93"/>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3"/>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93"/>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93"/>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3"/>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93"/>
          <p:cNvGrpSpPr/>
          <p:nvPr/>
        </p:nvGrpSpPr>
        <p:grpSpPr>
          <a:xfrm>
            <a:off x="2178631" y="3664562"/>
            <a:ext cx="366052" cy="356831"/>
            <a:chOff x="-31817400" y="3910025"/>
            <a:chExt cx="301675" cy="294075"/>
          </a:xfrm>
        </p:grpSpPr>
        <p:sp>
          <p:nvSpPr>
            <p:cNvPr id="9937" name="Google Shape;9937;p93"/>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93"/>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93"/>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93"/>
          <p:cNvGrpSpPr/>
          <p:nvPr/>
        </p:nvGrpSpPr>
        <p:grpSpPr>
          <a:xfrm>
            <a:off x="3970259" y="3200743"/>
            <a:ext cx="354616" cy="354586"/>
            <a:chOff x="-30354000" y="3569100"/>
            <a:chExt cx="292250" cy="292225"/>
          </a:xfrm>
        </p:grpSpPr>
        <p:sp>
          <p:nvSpPr>
            <p:cNvPr id="9941" name="Google Shape;9941;p93"/>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93"/>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93"/>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93"/>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93"/>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93"/>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93"/>
          <p:cNvGrpSpPr/>
          <p:nvPr/>
        </p:nvGrpSpPr>
        <p:grpSpPr>
          <a:xfrm>
            <a:off x="1748837" y="1380546"/>
            <a:ext cx="342148" cy="353645"/>
            <a:chOff x="-35118325" y="3202075"/>
            <a:chExt cx="281975" cy="291450"/>
          </a:xfrm>
        </p:grpSpPr>
        <p:sp>
          <p:nvSpPr>
            <p:cNvPr id="9948" name="Google Shape;9948;p93"/>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93"/>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93"/>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3"/>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93"/>
          <p:cNvGrpSpPr/>
          <p:nvPr/>
        </p:nvGrpSpPr>
        <p:grpSpPr>
          <a:xfrm>
            <a:off x="1742618" y="1821799"/>
            <a:ext cx="354586" cy="353221"/>
            <a:chOff x="-35123050" y="3561225"/>
            <a:chExt cx="292225" cy="291100"/>
          </a:xfrm>
        </p:grpSpPr>
        <p:sp>
          <p:nvSpPr>
            <p:cNvPr id="9953" name="Google Shape;9953;p93"/>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93"/>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93"/>
          <p:cNvGrpSpPr/>
          <p:nvPr/>
        </p:nvGrpSpPr>
        <p:grpSpPr>
          <a:xfrm>
            <a:off x="1784677" y="2256940"/>
            <a:ext cx="270467" cy="353615"/>
            <a:chOff x="-35089175" y="3919600"/>
            <a:chExt cx="222900" cy="291425"/>
          </a:xfrm>
        </p:grpSpPr>
        <p:sp>
          <p:nvSpPr>
            <p:cNvPr id="9956" name="Google Shape;9956;p93"/>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93"/>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93"/>
          <p:cNvGrpSpPr/>
          <p:nvPr/>
        </p:nvGrpSpPr>
        <p:grpSpPr>
          <a:xfrm>
            <a:off x="3981673" y="1380303"/>
            <a:ext cx="336445" cy="354131"/>
            <a:chOff x="-33277650" y="3226875"/>
            <a:chExt cx="277275" cy="291850"/>
          </a:xfrm>
        </p:grpSpPr>
        <p:sp>
          <p:nvSpPr>
            <p:cNvPr id="9959" name="Google Shape;9959;p93"/>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93"/>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3"/>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93"/>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93"/>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93"/>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93"/>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93"/>
          <p:cNvGrpSpPr/>
          <p:nvPr/>
        </p:nvGrpSpPr>
        <p:grpSpPr>
          <a:xfrm>
            <a:off x="3973073" y="1821587"/>
            <a:ext cx="353645" cy="353645"/>
            <a:chOff x="-33286325" y="3586425"/>
            <a:chExt cx="291450" cy="291450"/>
          </a:xfrm>
        </p:grpSpPr>
        <p:sp>
          <p:nvSpPr>
            <p:cNvPr id="9967" name="Google Shape;9967;p93"/>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93"/>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93"/>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3"/>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3"/>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93"/>
          <p:cNvGrpSpPr/>
          <p:nvPr/>
        </p:nvGrpSpPr>
        <p:grpSpPr>
          <a:xfrm>
            <a:off x="3973073" y="2255969"/>
            <a:ext cx="353645" cy="355557"/>
            <a:chOff x="-33286325" y="3944800"/>
            <a:chExt cx="291450" cy="293025"/>
          </a:xfrm>
        </p:grpSpPr>
        <p:sp>
          <p:nvSpPr>
            <p:cNvPr id="9973" name="Google Shape;9973;p93"/>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93"/>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93"/>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3"/>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93"/>
          <p:cNvGrpSpPr/>
          <p:nvPr/>
        </p:nvGrpSpPr>
        <p:grpSpPr>
          <a:xfrm>
            <a:off x="2631470" y="2729129"/>
            <a:ext cx="353645" cy="356527"/>
            <a:chOff x="-31452725" y="3191825"/>
            <a:chExt cx="291450" cy="293825"/>
          </a:xfrm>
        </p:grpSpPr>
        <p:sp>
          <p:nvSpPr>
            <p:cNvPr id="9978" name="Google Shape;9978;p93"/>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93"/>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93"/>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93"/>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93"/>
          <p:cNvGrpSpPr/>
          <p:nvPr/>
        </p:nvGrpSpPr>
        <p:grpSpPr>
          <a:xfrm>
            <a:off x="2631000" y="3200744"/>
            <a:ext cx="354586" cy="354586"/>
            <a:chOff x="-31452725" y="3551775"/>
            <a:chExt cx="292225" cy="292225"/>
          </a:xfrm>
        </p:grpSpPr>
        <p:sp>
          <p:nvSpPr>
            <p:cNvPr id="9983" name="Google Shape;9983;p93"/>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3"/>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3"/>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93"/>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93"/>
          <p:cNvGrpSpPr/>
          <p:nvPr/>
        </p:nvGrpSpPr>
        <p:grpSpPr>
          <a:xfrm>
            <a:off x="2629559" y="3664729"/>
            <a:ext cx="357468" cy="356497"/>
            <a:chOff x="-31455100" y="3909350"/>
            <a:chExt cx="294600" cy="293800"/>
          </a:xfrm>
        </p:grpSpPr>
        <p:sp>
          <p:nvSpPr>
            <p:cNvPr id="9988" name="Google Shape;9988;p93"/>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93"/>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93"/>
          <p:cNvGrpSpPr/>
          <p:nvPr/>
        </p:nvGrpSpPr>
        <p:grpSpPr>
          <a:xfrm>
            <a:off x="3970744" y="3665684"/>
            <a:ext cx="353645" cy="354586"/>
            <a:chOff x="-30345325" y="3918800"/>
            <a:chExt cx="291450" cy="292225"/>
          </a:xfrm>
        </p:grpSpPr>
        <p:sp>
          <p:nvSpPr>
            <p:cNvPr id="9991" name="Google Shape;9991;p93"/>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93"/>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93"/>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93"/>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93"/>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93"/>
          <p:cNvGrpSpPr/>
          <p:nvPr/>
        </p:nvGrpSpPr>
        <p:grpSpPr>
          <a:xfrm>
            <a:off x="2200736" y="1380546"/>
            <a:ext cx="332593" cy="353645"/>
            <a:chOff x="-34755225" y="3202075"/>
            <a:chExt cx="274100" cy="291450"/>
          </a:xfrm>
        </p:grpSpPr>
        <p:sp>
          <p:nvSpPr>
            <p:cNvPr id="9997" name="Google Shape;9997;p93"/>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93"/>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93"/>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93"/>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93"/>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93"/>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3"/>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93"/>
          <p:cNvGrpSpPr/>
          <p:nvPr/>
        </p:nvGrpSpPr>
        <p:grpSpPr>
          <a:xfrm>
            <a:off x="2190209" y="1821587"/>
            <a:ext cx="353645" cy="353645"/>
            <a:chOff x="-34763900" y="3561225"/>
            <a:chExt cx="291450" cy="291450"/>
          </a:xfrm>
        </p:grpSpPr>
        <p:sp>
          <p:nvSpPr>
            <p:cNvPr id="10005" name="Google Shape;10005;p93"/>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3"/>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93"/>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8" name="Google Shape;10008;p93"/>
          <p:cNvSpPr/>
          <p:nvPr/>
        </p:nvSpPr>
        <p:spPr>
          <a:xfrm>
            <a:off x="2189608"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9" name="Google Shape;10009;p93"/>
          <p:cNvGrpSpPr/>
          <p:nvPr/>
        </p:nvGrpSpPr>
        <p:grpSpPr>
          <a:xfrm>
            <a:off x="845106" y="2730099"/>
            <a:ext cx="354586" cy="354586"/>
            <a:chOff x="-32927950" y="3227275"/>
            <a:chExt cx="292225" cy="292225"/>
          </a:xfrm>
        </p:grpSpPr>
        <p:sp>
          <p:nvSpPr>
            <p:cNvPr id="10010" name="Google Shape;10010;p93"/>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93"/>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93"/>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93"/>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93"/>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93"/>
          <p:cNvGrpSpPr/>
          <p:nvPr/>
        </p:nvGrpSpPr>
        <p:grpSpPr>
          <a:xfrm>
            <a:off x="844621" y="3201213"/>
            <a:ext cx="355557" cy="353645"/>
            <a:chOff x="-32927950" y="3586425"/>
            <a:chExt cx="293025" cy="291450"/>
          </a:xfrm>
        </p:grpSpPr>
        <p:sp>
          <p:nvSpPr>
            <p:cNvPr id="10016" name="Google Shape;10016;p93"/>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93"/>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93"/>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93"/>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93"/>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93"/>
          <p:cNvGrpSpPr/>
          <p:nvPr/>
        </p:nvGrpSpPr>
        <p:grpSpPr>
          <a:xfrm>
            <a:off x="845106" y="3665198"/>
            <a:ext cx="354586" cy="355557"/>
            <a:chOff x="-32927950" y="3944800"/>
            <a:chExt cx="292225" cy="293025"/>
          </a:xfrm>
        </p:grpSpPr>
        <p:sp>
          <p:nvSpPr>
            <p:cNvPr id="10022" name="Google Shape;10022;p93"/>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3"/>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93"/>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93"/>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93"/>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93"/>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93"/>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3"/>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93"/>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93"/>
          <p:cNvGrpSpPr/>
          <p:nvPr/>
        </p:nvGrpSpPr>
        <p:grpSpPr>
          <a:xfrm>
            <a:off x="3073898" y="2730449"/>
            <a:ext cx="354586" cy="353888"/>
            <a:chOff x="-31094350" y="3194000"/>
            <a:chExt cx="292225" cy="291650"/>
          </a:xfrm>
        </p:grpSpPr>
        <p:sp>
          <p:nvSpPr>
            <p:cNvPr id="10032" name="Google Shape;10032;p93"/>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93"/>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93"/>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93"/>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93"/>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93"/>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93"/>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93"/>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93"/>
          <p:cNvGrpSpPr/>
          <p:nvPr/>
        </p:nvGrpSpPr>
        <p:grpSpPr>
          <a:xfrm>
            <a:off x="3074368" y="3200941"/>
            <a:ext cx="353645" cy="354191"/>
            <a:chOff x="-31093575" y="3552550"/>
            <a:chExt cx="291450" cy="291900"/>
          </a:xfrm>
        </p:grpSpPr>
        <p:sp>
          <p:nvSpPr>
            <p:cNvPr id="10041" name="Google Shape;10041;p93"/>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93"/>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93"/>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93"/>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93"/>
          <p:cNvGrpSpPr/>
          <p:nvPr/>
        </p:nvGrpSpPr>
        <p:grpSpPr>
          <a:xfrm>
            <a:off x="3074368" y="3666169"/>
            <a:ext cx="353645" cy="353615"/>
            <a:chOff x="-31093575" y="3911725"/>
            <a:chExt cx="291450" cy="291425"/>
          </a:xfrm>
        </p:grpSpPr>
        <p:sp>
          <p:nvSpPr>
            <p:cNvPr id="10046" name="Google Shape;10046;p93"/>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93"/>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93"/>
          <p:cNvGrpSpPr/>
          <p:nvPr/>
        </p:nvGrpSpPr>
        <p:grpSpPr>
          <a:xfrm>
            <a:off x="2183798" y="4123136"/>
            <a:ext cx="356497" cy="354586"/>
            <a:chOff x="-29946000" y="3183175"/>
            <a:chExt cx="293800" cy="292225"/>
          </a:xfrm>
        </p:grpSpPr>
        <p:sp>
          <p:nvSpPr>
            <p:cNvPr id="10049" name="Google Shape;10049;p93"/>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93"/>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93"/>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3"/>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93"/>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93"/>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93"/>
          <p:cNvGrpSpPr/>
          <p:nvPr/>
        </p:nvGrpSpPr>
        <p:grpSpPr>
          <a:xfrm>
            <a:off x="2628330" y="1380289"/>
            <a:ext cx="358408" cy="354161"/>
            <a:chOff x="-34408675" y="3202075"/>
            <a:chExt cx="295375" cy="291875"/>
          </a:xfrm>
        </p:grpSpPr>
        <p:sp>
          <p:nvSpPr>
            <p:cNvPr id="10056" name="Google Shape;10056;p93"/>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93"/>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3"/>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3"/>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93"/>
          <p:cNvGrpSpPr/>
          <p:nvPr/>
        </p:nvGrpSpPr>
        <p:grpSpPr>
          <a:xfrm>
            <a:off x="2630241" y="1820283"/>
            <a:ext cx="354586" cy="356254"/>
            <a:chOff x="-34405525" y="3558075"/>
            <a:chExt cx="292225" cy="293600"/>
          </a:xfrm>
        </p:grpSpPr>
        <p:sp>
          <p:nvSpPr>
            <p:cNvPr id="10061" name="Google Shape;10061;p93"/>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93"/>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3"/>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93"/>
          <p:cNvGrpSpPr/>
          <p:nvPr/>
        </p:nvGrpSpPr>
        <p:grpSpPr>
          <a:xfrm>
            <a:off x="2629755" y="2256940"/>
            <a:ext cx="355557" cy="353615"/>
            <a:chOff x="-34406325" y="3919600"/>
            <a:chExt cx="293025" cy="291425"/>
          </a:xfrm>
        </p:grpSpPr>
        <p:sp>
          <p:nvSpPr>
            <p:cNvPr id="10065" name="Google Shape;10065;p93"/>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93"/>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93"/>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93"/>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93"/>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93"/>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3"/>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93"/>
          <p:cNvGrpSpPr/>
          <p:nvPr/>
        </p:nvGrpSpPr>
        <p:grpSpPr>
          <a:xfrm>
            <a:off x="1293653" y="2736303"/>
            <a:ext cx="353645" cy="342179"/>
            <a:chOff x="-32568800" y="3232000"/>
            <a:chExt cx="291450" cy="282000"/>
          </a:xfrm>
        </p:grpSpPr>
        <p:sp>
          <p:nvSpPr>
            <p:cNvPr id="10073" name="Google Shape;10073;p93"/>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3"/>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93"/>
          <p:cNvGrpSpPr/>
          <p:nvPr/>
        </p:nvGrpSpPr>
        <p:grpSpPr>
          <a:xfrm>
            <a:off x="1293183" y="3201213"/>
            <a:ext cx="354586" cy="353645"/>
            <a:chOff x="-32569575" y="3586425"/>
            <a:chExt cx="292225" cy="291450"/>
          </a:xfrm>
        </p:grpSpPr>
        <p:sp>
          <p:nvSpPr>
            <p:cNvPr id="10076" name="Google Shape;10076;p93"/>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93"/>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93"/>
          <p:cNvGrpSpPr/>
          <p:nvPr/>
        </p:nvGrpSpPr>
        <p:grpSpPr>
          <a:xfrm>
            <a:off x="1284098" y="3665805"/>
            <a:ext cx="372756" cy="354343"/>
            <a:chOff x="-32576675" y="3944600"/>
            <a:chExt cx="307200" cy="292025"/>
          </a:xfrm>
        </p:grpSpPr>
        <p:sp>
          <p:nvSpPr>
            <p:cNvPr id="10079" name="Google Shape;10079;p93"/>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93"/>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93"/>
          <p:cNvGrpSpPr/>
          <p:nvPr/>
        </p:nvGrpSpPr>
        <p:grpSpPr>
          <a:xfrm>
            <a:off x="3529065" y="2730100"/>
            <a:ext cx="354586" cy="354586"/>
            <a:chOff x="-30735200" y="3192625"/>
            <a:chExt cx="292225" cy="292225"/>
          </a:xfrm>
        </p:grpSpPr>
        <p:sp>
          <p:nvSpPr>
            <p:cNvPr id="10082" name="Google Shape;10082;p93"/>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93"/>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93"/>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93"/>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93"/>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93"/>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93"/>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93"/>
          <p:cNvGrpSpPr/>
          <p:nvPr/>
        </p:nvGrpSpPr>
        <p:grpSpPr>
          <a:xfrm>
            <a:off x="3529065" y="3201532"/>
            <a:ext cx="354586" cy="353008"/>
            <a:chOff x="-30735200" y="3552550"/>
            <a:chExt cx="292225" cy="290925"/>
          </a:xfrm>
        </p:grpSpPr>
        <p:sp>
          <p:nvSpPr>
            <p:cNvPr id="10090" name="Google Shape;10090;p93"/>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93"/>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93"/>
          <p:cNvGrpSpPr/>
          <p:nvPr/>
        </p:nvGrpSpPr>
        <p:grpSpPr>
          <a:xfrm>
            <a:off x="3529065" y="3666154"/>
            <a:ext cx="354586" cy="353645"/>
            <a:chOff x="-30735200" y="3910925"/>
            <a:chExt cx="292225" cy="291450"/>
          </a:xfrm>
        </p:grpSpPr>
        <p:sp>
          <p:nvSpPr>
            <p:cNvPr id="10093" name="Google Shape;10093;p93"/>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93"/>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5" name="Google Shape;10095;p93"/>
          <p:cNvSpPr/>
          <p:nvPr/>
        </p:nvSpPr>
        <p:spPr>
          <a:xfrm>
            <a:off x="2632180"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6" name="Google Shape;10096;p93"/>
          <p:cNvGrpSpPr/>
          <p:nvPr/>
        </p:nvGrpSpPr>
        <p:grpSpPr>
          <a:xfrm>
            <a:off x="4882910" y="1379021"/>
            <a:ext cx="358971" cy="359224"/>
            <a:chOff x="-57956275" y="3197925"/>
            <a:chExt cx="319000" cy="319225"/>
          </a:xfrm>
        </p:grpSpPr>
        <p:sp>
          <p:nvSpPr>
            <p:cNvPr id="10097" name="Google Shape;10097;p93"/>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3"/>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93"/>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93"/>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93"/>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3"/>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93"/>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93"/>
          <p:cNvGrpSpPr/>
          <p:nvPr/>
        </p:nvGrpSpPr>
        <p:grpSpPr>
          <a:xfrm>
            <a:off x="4905064" y="1835446"/>
            <a:ext cx="314662" cy="358971"/>
            <a:chOff x="-57940525" y="3590375"/>
            <a:chExt cx="279625" cy="319000"/>
          </a:xfrm>
        </p:grpSpPr>
        <p:sp>
          <p:nvSpPr>
            <p:cNvPr id="10105" name="Google Shape;10105;p93"/>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93"/>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93"/>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93"/>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93"/>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93"/>
          <p:cNvGrpSpPr/>
          <p:nvPr/>
        </p:nvGrpSpPr>
        <p:grpSpPr>
          <a:xfrm>
            <a:off x="4875945" y="2276817"/>
            <a:ext cx="358099" cy="358999"/>
            <a:chOff x="-57959425" y="3982600"/>
            <a:chExt cx="318225" cy="319025"/>
          </a:xfrm>
        </p:grpSpPr>
        <p:sp>
          <p:nvSpPr>
            <p:cNvPr id="10111" name="Google Shape;10111;p93"/>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93"/>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93"/>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93"/>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93"/>
          <p:cNvGrpSpPr/>
          <p:nvPr/>
        </p:nvGrpSpPr>
        <p:grpSpPr>
          <a:xfrm>
            <a:off x="7076112" y="1380146"/>
            <a:ext cx="357226" cy="357226"/>
            <a:chOff x="-55987225" y="3198925"/>
            <a:chExt cx="317450" cy="317450"/>
          </a:xfrm>
        </p:grpSpPr>
        <p:sp>
          <p:nvSpPr>
            <p:cNvPr id="10116" name="Google Shape;10116;p93"/>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3"/>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93"/>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93"/>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93"/>
          <p:cNvGrpSpPr/>
          <p:nvPr/>
        </p:nvGrpSpPr>
        <p:grpSpPr>
          <a:xfrm>
            <a:off x="7076112" y="1836178"/>
            <a:ext cx="357226" cy="357367"/>
            <a:chOff x="-55987225" y="3591025"/>
            <a:chExt cx="317450" cy="317575"/>
          </a:xfrm>
        </p:grpSpPr>
        <p:sp>
          <p:nvSpPr>
            <p:cNvPr id="10121" name="Google Shape;10121;p93"/>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3"/>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93"/>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93"/>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93"/>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93"/>
          <p:cNvGrpSpPr/>
          <p:nvPr/>
        </p:nvGrpSpPr>
        <p:grpSpPr>
          <a:xfrm>
            <a:off x="7090027" y="2276817"/>
            <a:ext cx="358999" cy="358999"/>
            <a:chOff x="-55988800" y="3982600"/>
            <a:chExt cx="319025" cy="319025"/>
          </a:xfrm>
        </p:grpSpPr>
        <p:sp>
          <p:nvSpPr>
            <p:cNvPr id="10127" name="Google Shape;10127;p93"/>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93"/>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93"/>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93"/>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93"/>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93"/>
          <p:cNvGrpSpPr/>
          <p:nvPr/>
        </p:nvGrpSpPr>
        <p:grpSpPr>
          <a:xfrm>
            <a:off x="5748546" y="2734774"/>
            <a:ext cx="356326" cy="358971"/>
            <a:chOff x="-54026025" y="3192625"/>
            <a:chExt cx="316650" cy="319000"/>
          </a:xfrm>
        </p:grpSpPr>
        <p:sp>
          <p:nvSpPr>
            <p:cNvPr id="10133" name="Google Shape;10133;p93"/>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93"/>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93"/>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93"/>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93"/>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93"/>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93"/>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93"/>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93"/>
          <p:cNvGrpSpPr/>
          <p:nvPr/>
        </p:nvGrpSpPr>
        <p:grpSpPr>
          <a:xfrm>
            <a:off x="5768492" y="3205748"/>
            <a:ext cx="316434" cy="358099"/>
            <a:chOff x="-54007925" y="3584850"/>
            <a:chExt cx="281200" cy="318225"/>
          </a:xfrm>
        </p:grpSpPr>
        <p:sp>
          <p:nvSpPr>
            <p:cNvPr id="10142" name="Google Shape;10142;p93"/>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93"/>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93"/>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93"/>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93"/>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93"/>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93"/>
          <p:cNvGrpSpPr/>
          <p:nvPr/>
        </p:nvGrpSpPr>
        <p:grpSpPr>
          <a:xfrm>
            <a:off x="5768492" y="3667633"/>
            <a:ext cx="316434" cy="358914"/>
            <a:chOff x="-54007925" y="3975575"/>
            <a:chExt cx="281200" cy="318950"/>
          </a:xfrm>
        </p:grpSpPr>
        <p:sp>
          <p:nvSpPr>
            <p:cNvPr id="10149" name="Google Shape;10149;p93"/>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93"/>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93"/>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93"/>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93"/>
          <p:cNvGrpSpPr/>
          <p:nvPr/>
        </p:nvGrpSpPr>
        <p:grpSpPr>
          <a:xfrm>
            <a:off x="8003359" y="2752104"/>
            <a:ext cx="274770" cy="358492"/>
            <a:chOff x="-52005775" y="3208025"/>
            <a:chExt cx="244175" cy="318575"/>
          </a:xfrm>
        </p:grpSpPr>
        <p:sp>
          <p:nvSpPr>
            <p:cNvPr id="10154" name="Google Shape;10154;p93"/>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93"/>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93"/>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93"/>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93"/>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93"/>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93"/>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93"/>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93"/>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93"/>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93"/>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93"/>
          <p:cNvGrpSpPr/>
          <p:nvPr/>
        </p:nvGrpSpPr>
        <p:grpSpPr>
          <a:xfrm>
            <a:off x="5309825" y="1380146"/>
            <a:ext cx="358099" cy="358099"/>
            <a:chOff x="-57568775" y="3198925"/>
            <a:chExt cx="318225" cy="318225"/>
          </a:xfrm>
        </p:grpSpPr>
        <p:sp>
          <p:nvSpPr>
            <p:cNvPr id="10166" name="Google Shape;10166;p93"/>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93"/>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93"/>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93"/>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93"/>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93"/>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93"/>
          <p:cNvGrpSpPr/>
          <p:nvPr/>
        </p:nvGrpSpPr>
        <p:grpSpPr>
          <a:xfrm>
            <a:off x="5331543" y="1835446"/>
            <a:ext cx="314662" cy="358099"/>
            <a:chOff x="-57549075" y="3590375"/>
            <a:chExt cx="279625" cy="318225"/>
          </a:xfrm>
        </p:grpSpPr>
        <p:sp>
          <p:nvSpPr>
            <p:cNvPr id="10173" name="Google Shape;10173;p93"/>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93"/>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93"/>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93"/>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93"/>
          <p:cNvGrpSpPr/>
          <p:nvPr/>
        </p:nvGrpSpPr>
        <p:grpSpPr>
          <a:xfrm>
            <a:off x="5323740" y="2276817"/>
            <a:ext cx="359871" cy="359871"/>
            <a:chOff x="-57570350" y="3982600"/>
            <a:chExt cx="319800" cy="319800"/>
          </a:xfrm>
        </p:grpSpPr>
        <p:sp>
          <p:nvSpPr>
            <p:cNvPr id="10178" name="Google Shape;10178;p93"/>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93"/>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93"/>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93"/>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93"/>
          <p:cNvGrpSpPr/>
          <p:nvPr/>
        </p:nvGrpSpPr>
        <p:grpSpPr>
          <a:xfrm>
            <a:off x="7538779" y="1379246"/>
            <a:ext cx="314662" cy="358999"/>
            <a:chOff x="-55576850" y="3198125"/>
            <a:chExt cx="279625" cy="319025"/>
          </a:xfrm>
        </p:grpSpPr>
        <p:sp>
          <p:nvSpPr>
            <p:cNvPr id="10183" name="Google Shape;10183;p93"/>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93"/>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93"/>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93"/>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93"/>
          <p:cNvGrpSpPr/>
          <p:nvPr/>
        </p:nvGrpSpPr>
        <p:grpSpPr>
          <a:xfrm>
            <a:off x="7516174" y="1835221"/>
            <a:ext cx="359871" cy="358324"/>
            <a:chOff x="-55596550" y="3590175"/>
            <a:chExt cx="319800" cy="318425"/>
          </a:xfrm>
        </p:grpSpPr>
        <p:sp>
          <p:nvSpPr>
            <p:cNvPr id="10188" name="Google Shape;10188;p93"/>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93"/>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93"/>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93"/>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93"/>
          <p:cNvGrpSpPr/>
          <p:nvPr/>
        </p:nvGrpSpPr>
        <p:grpSpPr>
          <a:xfrm>
            <a:off x="7531412" y="2276564"/>
            <a:ext cx="358999" cy="359252"/>
            <a:chOff x="-55595775" y="3982375"/>
            <a:chExt cx="319025" cy="319250"/>
          </a:xfrm>
        </p:grpSpPr>
        <p:sp>
          <p:nvSpPr>
            <p:cNvPr id="10193" name="Google Shape;10193;p93"/>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93"/>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93"/>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93"/>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93"/>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93"/>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93"/>
          <p:cNvGrpSpPr/>
          <p:nvPr/>
        </p:nvGrpSpPr>
        <p:grpSpPr>
          <a:xfrm>
            <a:off x="6188595" y="2734774"/>
            <a:ext cx="358999" cy="358099"/>
            <a:chOff x="-53635375" y="3192625"/>
            <a:chExt cx="319025" cy="318225"/>
          </a:xfrm>
        </p:grpSpPr>
        <p:sp>
          <p:nvSpPr>
            <p:cNvPr id="10200" name="Google Shape;10200;p93"/>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93"/>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93"/>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93"/>
          <p:cNvGrpSpPr/>
          <p:nvPr/>
        </p:nvGrpSpPr>
        <p:grpSpPr>
          <a:xfrm>
            <a:off x="6210763" y="3205748"/>
            <a:ext cx="314662" cy="358999"/>
            <a:chOff x="-53615675" y="3584850"/>
            <a:chExt cx="279625" cy="319025"/>
          </a:xfrm>
        </p:grpSpPr>
        <p:sp>
          <p:nvSpPr>
            <p:cNvPr id="10204" name="Google Shape;10204;p93"/>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93"/>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93"/>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93"/>
          <p:cNvGrpSpPr/>
          <p:nvPr/>
        </p:nvGrpSpPr>
        <p:grpSpPr>
          <a:xfrm>
            <a:off x="6188609" y="3668674"/>
            <a:ext cx="358971" cy="357874"/>
            <a:chOff x="-53634575" y="3976500"/>
            <a:chExt cx="319000" cy="318025"/>
          </a:xfrm>
        </p:grpSpPr>
        <p:sp>
          <p:nvSpPr>
            <p:cNvPr id="10208" name="Google Shape;10208;p93"/>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93"/>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93"/>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93"/>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3"/>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93"/>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93"/>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93"/>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93"/>
          <p:cNvGrpSpPr/>
          <p:nvPr/>
        </p:nvGrpSpPr>
        <p:grpSpPr>
          <a:xfrm>
            <a:off x="7983413" y="3211628"/>
            <a:ext cx="314662" cy="358436"/>
            <a:chOff x="-52023900" y="3590075"/>
            <a:chExt cx="279625" cy="318525"/>
          </a:xfrm>
        </p:grpSpPr>
        <p:sp>
          <p:nvSpPr>
            <p:cNvPr id="10217" name="Google Shape;10217;p93"/>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93"/>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93"/>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93"/>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93"/>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93"/>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3"/>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93"/>
          <p:cNvGrpSpPr/>
          <p:nvPr/>
        </p:nvGrpSpPr>
        <p:grpSpPr>
          <a:xfrm>
            <a:off x="5746654" y="1380146"/>
            <a:ext cx="358971" cy="358971"/>
            <a:chOff x="-57173375" y="3198925"/>
            <a:chExt cx="319000" cy="319000"/>
          </a:xfrm>
        </p:grpSpPr>
        <p:sp>
          <p:nvSpPr>
            <p:cNvPr id="10225" name="Google Shape;10225;p93"/>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93"/>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93"/>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93"/>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93"/>
          <p:cNvGrpSpPr/>
          <p:nvPr/>
        </p:nvGrpSpPr>
        <p:grpSpPr>
          <a:xfrm>
            <a:off x="5747541" y="1857587"/>
            <a:ext cx="357198" cy="314690"/>
            <a:chOff x="-57176525" y="3610050"/>
            <a:chExt cx="317425" cy="279650"/>
          </a:xfrm>
        </p:grpSpPr>
        <p:sp>
          <p:nvSpPr>
            <p:cNvPr id="10230" name="Google Shape;10230;p93"/>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93"/>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93"/>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93"/>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93"/>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93"/>
          <p:cNvGrpSpPr/>
          <p:nvPr/>
        </p:nvGrpSpPr>
        <p:grpSpPr>
          <a:xfrm>
            <a:off x="7957995" y="1380146"/>
            <a:ext cx="358099" cy="356326"/>
            <a:chOff x="-55202750" y="3198925"/>
            <a:chExt cx="318225" cy="316650"/>
          </a:xfrm>
        </p:grpSpPr>
        <p:sp>
          <p:nvSpPr>
            <p:cNvPr id="10236" name="Google Shape;10236;p93"/>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93"/>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93"/>
          <p:cNvGrpSpPr/>
          <p:nvPr/>
        </p:nvGrpSpPr>
        <p:grpSpPr>
          <a:xfrm>
            <a:off x="7968629" y="1835446"/>
            <a:ext cx="336830" cy="358099"/>
            <a:chOff x="-55194875" y="3590375"/>
            <a:chExt cx="299325" cy="318225"/>
          </a:xfrm>
        </p:grpSpPr>
        <p:sp>
          <p:nvSpPr>
            <p:cNvPr id="10239" name="Google Shape;10239;p93"/>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93"/>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93"/>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93"/>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93"/>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93"/>
          <p:cNvGrpSpPr/>
          <p:nvPr/>
        </p:nvGrpSpPr>
        <p:grpSpPr>
          <a:xfrm>
            <a:off x="7973247" y="2277717"/>
            <a:ext cx="357198" cy="357198"/>
            <a:chOff x="-55203525" y="3983400"/>
            <a:chExt cx="317425" cy="317425"/>
          </a:xfrm>
        </p:grpSpPr>
        <p:sp>
          <p:nvSpPr>
            <p:cNvPr id="10245" name="Google Shape;10245;p93"/>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93"/>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93"/>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93"/>
          <p:cNvGrpSpPr/>
          <p:nvPr/>
        </p:nvGrpSpPr>
        <p:grpSpPr>
          <a:xfrm>
            <a:off x="6639727" y="2734774"/>
            <a:ext cx="335930" cy="358971"/>
            <a:chOff x="-53232900" y="3192625"/>
            <a:chExt cx="298525" cy="319000"/>
          </a:xfrm>
        </p:grpSpPr>
        <p:sp>
          <p:nvSpPr>
            <p:cNvPr id="10249" name="Google Shape;10249;p93"/>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3"/>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93"/>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93"/>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93"/>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93"/>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93"/>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93"/>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93"/>
          <p:cNvGrpSpPr/>
          <p:nvPr/>
        </p:nvGrpSpPr>
        <p:grpSpPr>
          <a:xfrm>
            <a:off x="6629093" y="3205748"/>
            <a:ext cx="357198" cy="356326"/>
            <a:chOff x="-53242350" y="3584850"/>
            <a:chExt cx="317425" cy="316650"/>
          </a:xfrm>
        </p:grpSpPr>
        <p:sp>
          <p:nvSpPr>
            <p:cNvPr id="10258" name="Google Shape;10258;p93"/>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93"/>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93"/>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93"/>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93"/>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93"/>
          <p:cNvGrpSpPr/>
          <p:nvPr/>
        </p:nvGrpSpPr>
        <p:grpSpPr>
          <a:xfrm>
            <a:off x="6650362" y="3668449"/>
            <a:ext cx="314662" cy="358999"/>
            <a:chOff x="-53224225" y="3976300"/>
            <a:chExt cx="279625" cy="319025"/>
          </a:xfrm>
        </p:grpSpPr>
        <p:sp>
          <p:nvSpPr>
            <p:cNvPr id="10264" name="Google Shape;10264;p93"/>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93"/>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93"/>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93"/>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93"/>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93"/>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93"/>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93"/>
          <p:cNvGrpSpPr/>
          <p:nvPr/>
        </p:nvGrpSpPr>
        <p:grpSpPr>
          <a:xfrm>
            <a:off x="7961258" y="3676129"/>
            <a:ext cx="358971" cy="358408"/>
            <a:chOff x="-52043575" y="3983125"/>
            <a:chExt cx="319000" cy="318500"/>
          </a:xfrm>
        </p:grpSpPr>
        <p:sp>
          <p:nvSpPr>
            <p:cNvPr id="10272" name="Google Shape;10272;p93"/>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93"/>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93"/>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93"/>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3"/>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93"/>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93"/>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93"/>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93"/>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93"/>
          <p:cNvGrpSpPr/>
          <p:nvPr/>
        </p:nvGrpSpPr>
        <p:grpSpPr>
          <a:xfrm>
            <a:off x="6215199" y="1380146"/>
            <a:ext cx="314662" cy="358971"/>
            <a:chOff x="-56766175" y="3198925"/>
            <a:chExt cx="279625" cy="319000"/>
          </a:xfrm>
        </p:grpSpPr>
        <p:sp>
          <p:nvSpPr>
            <p:cNvPr id="10282" name="Google Shape;10282;p93"/>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93"/>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3"/>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3"/>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93"/>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93"/>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93"/>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93"/>
          <p:cNvGrpSpPr/>
          <p:nvPr/>
        </p:nvGrpSpPr>
        <p:grpSpPr>
          <a:xfrm>
            <a:off x="6214313" y="1835446"/>
            <a:ext cx="316434" cy="358099"/>
            <a:chOff x="-56766175" y="3590375"/>
            <a:chExt cx="281200" cy="318225"/>
          </a:xfrm>
        </p:grpSpPr>
        <p:sp>
          <p:nvSpPr>
            <p:cNvPr id="10290" name="Google Shape;10290;p93"/>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93"/>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93"/>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93"/>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93"/>
          <p:cNvGrpSpPr/>
          <p:nvPr/>
        </p:nvGrpSpPr>
        <p:grpSpPr>
          <a:xfrm>
            <a:off x="6251269" y="2276817"/>
            <a:ext cx="272126" cy="358099"/>
            <a:chOff x="-56747275" y="3982600"/>
            <a:chExt cx="241825" cy="318225"/>
          </a:xfrm>
        </p:grpSpPr>
        <p:sp>
          <p:nvSpPr>
            <p:cNvPr id="10295" name="Google Shape;10295;p93"/>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3"/>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3"/>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93"/>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93"/>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3"/>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93"/>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93"/>
          <p:cNvGrpSpPr/>
          <p:nvPr/>
        </p:nvGrpSpPr>
        <p:grpSpPr>
          <a:xfrm>
            <a:off x="4859020" y="3219055"/>
            <a:ext cx="358999" cy="342991"/>
            <a:chOff x="-54812875" y="3596675"/>
            <a:chExt cx="319025" cy="304800"/>
          </a:xfrm>
        </p:grpSpPr>
        <p:sp>
          <p:nvSpPr>
            <p:cNvPr id="10303" name="Google Shape;10303;p93"/>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3"/>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93"/>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93"/>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93"/>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93"/>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93"/>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0" name="Google Shape;10310;p93"/>
          <p:cNvSpPr/>
          <p:nvPr/>
        </p:nvSpPr>
        <p:spPr>
          <a:xfrm>
            <a:off x="5033910" y="35933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93"/>
          <p:cNvSpPr/>
          <p:nvPr/>
        </p:nvSpPr>
        <p:spPr>
          <a:xfrm>
            <a:off x="5034361" y="35941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2" name="Google Shape;10312;p93"/>
          <p:cNvGrpSpPr/>
          <p:nvPr/>
        </p:nvGrpSpPr>
        <p:grpSpPr>
          <a:xfrm>
            <a:off x="4881188" y="3675538"/>
            <a:ext cx="314662" cy="358099"/>
            <a:chOff x="-54793175" y="3982600"/>
            <a:chExt cx="279625" cy="318225"/>
          </a:xfrm>
        </p:grpSpPr>
        <p:sp>
          <p:nvSpPr>
            <p:cNvPr id="10313" name="Google Shape;10313;p93"/>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93"/>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93"/>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93"/>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93"/>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93"/>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93"/>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93"/>
          <p:cNvGrpSpPr/>
          <p:nvPr/>
        </p:nvGrpSpPr>
        <p:grpSpPr>
          <a:xfrm>
            <a:off x="7092647" y="2734774"/>
            <a:ext cx="314662" cy="358099"/>
            <a:chOff x="-52832000" y="3192625"/>
            <a:chExt cx="279625" cy="318225"/>
          </a:xfrm>
        </p:grpSpPr>
        <p:sp>
          <p:nvSpPr>
            <p:cNvPr id="10321" name="Google Shape;10321;p93"/>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93"/>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93"/>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93"/>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93"/>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93"/>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93"/>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93"/>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93"/>
          <p:cNvGrpSpPr/>
          <p:nvPr/>
        </p:nvGrpSpPr>
        <p:grpSpPr>
          <a:xfrm>
            <a:off x="5779179" y="2276142"/>
            <a:ext cx="323524" cy="358774"/>
            <a:chOff x="-57162350" y="3982000"/>
            <a:chExt cx="287500" cy="318825"/>
          </a:xfrm>
        </p:grpSpPr>
        <p:sp>
          <p:nvSpPr>
            <p:cNvPr id="10330" name="Google Shape;10330;p93"/>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3"/>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3"/>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93"/>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93"/>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93"/>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93"/>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93"/>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93"/>
          <p:cNvGrpSpPr/>
          <p:nvPr/>
        </p:nvGrpSpPr>
        <p:grpSpPr>
          <a:xfrm>
            <a:off x="7070492" y="3206648"/>
            <a:ext cx="358971" cy="357198"/>
            <a:chOff x="-52851675" y="3585650"/>
            <a:chExt cx="319000" cy="317425"/>
          </a:xfrm>
        </p:grpSpPr>
        <p:sp>
          <p:nvSpPr>
            <p:cNvPr id="10339" name="Google Shape;10339;p93"/>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93"/>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93"/>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93"/>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3"/>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3"/>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93"/>
          <p:cNvGrpSpPr/>
          <p:nvPr/>
        </p:nvGrpSpPr>
        <p:grpSpPr>
          <a:xfrm>
            <a:off x="7092647" y="3668449"/>
            <a:ext cx="314662" cy="358999"/>
            <a:chOff x="-52832000" y="3976300"/>
            <a:chExt cx="279625" cy="319025"/>
          </a:xfrm>
        </p:grpSpPr>
        <p:sp>
          <p:nvSpPr>
            <p:cNvPr id="10346" name="Google Shape;10346;p93"/>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93"/>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3"/>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3"/>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3"/>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93"/>
          <p:cNvGrpSpPr/>
          <p:nvPr/>
        </p:nvGrpSpPr>
        <p:grpSpPr>
          <a:xfrm>
            <a:off x="6209853" y="4123097"/>
            <a:ext cx="316434" cy="358099"/>
            <a:chOff x="-51633225" y="3198925"/>
            <a:chExt cx="281200" cy="318225"/>
          </a:xfrm>
        </p:grpSpPr>
        <p:sp>
          <p:nvSpPr>
            <p:cNvPr id="10352" name="Google Shape;10352;p93"/>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3"/>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93"/>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3"/>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3"/>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3"/>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93"/>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93"/>
          <p:cNvGrpSpPr/>
          <p:nvPr/>
        </p:nvGrpSpPr>
        <p:grpSpPr>
          <a:xfrm>
            <a:off x="6628676" y="1381018"/>
            <a:ext cx="365188" cy="357226"/>
            <a:chOff x="-56396775" y="3199700"/>
            <a:chExt cx="324525" cy="317450"/>
          </a:xfrm>
        </p:grpSpPr>
        <p:sp>
          <p:nvSpPr>
            <p:cNvPr id="10360" name="Google Shape;10360;p93"/>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3"/>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93"/>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93"/>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3"/>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3"/>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93"/>
          <p:cNvGrpSpPr/>
          <p:nvPr/>
        </p:nvGrpSpPr>
        <p:grpSpPr>
          <a:xfrm>
            <a:off x="6631771" y="1846953"/>
            <a:ext cx="358999" cy="335958"/>
            <a:chOff x="-56394425" y="3600600"/>
            <a:chExt cx="319025" cy="298550"/>
          </a:xfrm>
        </p:grpSpPr>
        <p:sp>
          <p:nvSpPr>
            <p:cNvPr id="10367" name="Google Shape;10367;p93"/>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93"/>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93"/>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93"/>
          <p:cNvGrpSpPr/>
          <p:nvPr/>
        </p:nvGrpSpPr>
        <p:grpSpPr>
          <a:xfrm>
            <a:off x="6662538" y="2277717"/>
            <a:ext cx="327068" cy="357198"/>
            <a:chOff x="-56379450" y="3983400"/>
            <a:chExt cx="290650" cy="317425"/>
          </a:xfrm>
        </p:grpSpPr>
        <p:sp>
          <p:nvSpPr>
            <p:cNvPr id="10371" name="Google Shape;10371;p93"/>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3"/>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3"/>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3"/>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3"/>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3"/>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3"/>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3"/>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93"/>
          <p:cNvGrpSpPr/>
          <p:nvPr/>
        </p:nvGrpSpPr>
        <p:grpSpPr>
          <a:xfrm>
            <a:off x="5326242" y="2741864"/>
            <a:ext cx="316434" cy="358971"/>
            <a:chOff x="-54401725" y="3198925"/>
            <a:chExt cx="281200" cy="319000"/>
          </a:xfrm>
        </p:grpSpPr>
        <p:sp>
          <p:nvSpPr>
            <p:cNvPr id="10380" name="Google Shape;10380;p93"/>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3"/>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3"/>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93"/>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3"/>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3"/>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93"/>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93"/>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93"/>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3"/>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3"/>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93"/>
          <p:cNvGrpSpPr/>
          <p:nvPr/>
        </p:nvGrpSpPr>
        <p:grpSpPr>
          <a:xfrm>
            <a:off x="5327128" y="3211965"/>
            <a:ext cx="314662" cy="358099"/>
            <a:chOff x="-54401725" y="3590375"/>
            <a:chExt cx="279625" cy="318225"/>
          </a:xfrm>
        </p:grpSpPr>
        <p:sp>
          <p:nvSpPr>
            <p:cNvPr id="10392" name="Google Shape;10392;p93"/>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93"/>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93"/>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3"/>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93"/>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93"/>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93"/>
          <p:cNvGrpSpPr/>
          <p:nvPr/>
        </p:nvGrpSpPr>
        <p:grpSpPr>
          <a:xfrm>
            <a:off x="5324920" y="3675538"/>
            <a:ext cx="319079" cy="358099"/>
            <a:chOff x="-54403300" y="3982600"/>
            <a:chExt cx="283550" cy="318225"/>
          </a:xfrm>
        </p:grpSpPr>
        <p:sp>
          <p:nvSpPr>
            <p:cNvPr id="10399" name="Google Shape;10399;p93"/>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93"/>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3"/>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3"/>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93"/>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93"/>
          <p:cNvGrpSpPr/>
          <p:nvPr/>
        </p:nvGrpSpPr>
        <p:grpSpPr>
          <a:xfrm>
            <a:off x="7512313" y="2736772"/>
            <a:ext cx="356298" cy="356973"/>
            <a:chOff x="-52458650" y="3194400"/>
            <a:chExt cx="316625" cy="317225"/>
          </a:xfrm>
        </p:grpSpPr>
        <p:sp>
          <p:nvSpPr>
            <p:cNvPr id="10405" name="Google Shape;10405;p93"/>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93"/>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93"/>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3"/>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3"/>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3"/>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93"/>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93"/>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93"/>
          <p:cNvGrpSpPr/>
          <p:nvPr/>
        </p:nvGrpSpPr>
        <p:grpSpPr>
          <a:xfrm>
            <a:off x="4881188" y="2741864"/>
            <a:ext cx="314662" cy="358971"/>
            <a:chOff x="-54793175" y="3198925"/>
            <a:chExt cx="279625" cy="319000"/>
          </a:xfrm>
        </p:grpSpPr>
        <p:sp>
          <p:nvSpPr>
            <p:cNvPr id="10414" name="Google Shape;10414;p93"/>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3"/>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3"/>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3"/>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93"/>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93"/>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3"/>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93"/>
          <p:cNvGrpSpPr/>
          <p:nvPr/>
        </p:nvGrpSpPr>
        <p:grpSpPr>
          <a:xfrm>
            <a:off x="7521611" y="3205748"/>
            <a:ext cx="337703" cy="357845"/>
            <a:chOff x="-52450000" y="3584850"/>
            <a:chExt cx="300100" cy="318000"/>
          </a:xfrm>
        </p:grpSpPr>
        <p:sp>
          <p:nvSpPr>
            <p:cNvPr id="10422" name="Google Shape;10422;p93"/>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3"/>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3"/>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93"/>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93"/>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3"/>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3"/>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93"/>
          <p:cNvGrpSpPr/>
          <p:nvPr/>
        </p:nvGrpSpPr>
        <p:grpSpPr>
          <a:xfrm>
            <a:off x="7533131" y="3670221"/>
            <a:ext cx="314662" cy="357226"/>
            <a:chOff x="-52440550" y="3977875"/>
            <a:chExt cx="279625" cy="317450"/>
          </a:xfrm>
        </p:grpSpPr>
        <p:sp>
          <p:nvSpPr>
            <p:cNvPr id="10430" name="Google Shape;10430;p93"/>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93"/>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93"/>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3"/>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3"/>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93"/>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93"/>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93"/>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93"/>
          <p:cNvGrpSpPr/>
          <p:nvPr/>
        </p:nvGrpSpPr>
        <p:grpSpPr>
          <a:xfrm>
            <a:off x="6645066" y="4126427"/>
            <a:ext cx="314662" cy="358999"/>
            <a:chOff x="-51623775" y="3584850"/>
            <a:chExt cx="279625" cy="319025"/>
          </a:xfrm>
        </p:grpSpPr>
        <p:sp>
          <p:nvSpPr>
            <p:cNvPr id="10439" name="Google Shape;10439;p93"/>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3"/>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93"/>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93"/>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3"/>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93"/>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3"/>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3"/>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93"/>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8" name="Google Shape;10448;p93"/>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449" name="Google Shape;10449;p93"/>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53" name="Shape 10453"/>
        <p:cNvGrpSpPr/>
        <p:nvPr/>
      </p:nvGrpSpPr>
      <p:grpSpPr>
        <a:xfrm>
          <a:off x="0" y="0"/>
          <a:ext cx="0" cy="0"/>
          <a:chOff x="0" y="0"/>
          <a:chExt cx="0" cy="0"/>
        </a:xfrm>
      </p:grpSpPr>
      <p:grpSp>
        <p:nvGrpSpPr>
          <p:cNvPr id="10454" name="Google Shape;10454;p94"/>
          <p:cNvGrpSpPr/>
          <p:nvPr/>
        </p:nvGrpSpPr>
        <p:grpSpPr>
          <a:xfrm>
            <a:off x="885675" y="1386849"/>
            <a:ext cx="276003" cy="357300"/>
            <a:chOff x="-50469125" y="3183175"/>
            <a:chExt cx="233150" cy="301825"/>
          </a:xfrm>
        </p:grpSpPr>
        <p:sp>
          <p:nvSpPr>
            <p:cNvPr id="10455" name="Google Shape;10455;p94"/>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94"/>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94"/>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94"/>
          <p:cNvGrpSpPr/>
          <p:nvPr/>
        </p:nvGrpSpPr>
        <p:grpSpPr>
          <a:xfrm>
            <a:off x="845574" y="1822251"/>
            <a:ext cx="356205" cy="355288"/>
            <a:chOff x="-50504575" y="3550975"/>
            <a:chExt cx="300900" cy="300125"/>
          </a:xfrm>
        </p:grpSpPr>
        <p:sp>
          <p:nvSpPr>
            <p:cNvPr id="10459" name="Google Shape;10459;p94"/>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94"/>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94"/>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94"/>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94"/>
          <p:cNvGrpSpPr/>
          <p:nvPr/>
        </p:nvGrpSpPr>
        <p:grpSpPr>
          <a:xfrm>
            <a:off x="845574" y="2260493"/>
            <a:ext cx="356205" cy="354341"/>
            <a:chOff x="-50503000" y="3921175"/>
            <a:chExt cx="300900" cy="299325"/>
          </a:xfrm>
        </p:grpSpPr>
        <p:sp>
          <p:nvSpPr>
            <p:cNvPr id="10464" name="Google Shape;10464;p94"/>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94"/>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94"/>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94"/>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94"/>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94"/>
          <p:cNvGrpSpPr/>
          <p:nvPr/>
        </p:nvGrpSpPr>
        <p:grpSpPr>
          <a:xfrm>
            <a:off x="3049627" y="1406411"/>
            <a:ext cx="355258" cy="356205"/>
            <a:chOff x="-48630025" y="3199700"/>
            <a:chExt cx="300100" cy="300900"/>
          </a:xfrm>
        </p:grpSpPr>
        <p:sp>
          <p:nvSpPr>
            <p:cNvPr id="10470" name="Google Shape;10470;p94"/>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94"/>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94"/>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94"/>
          <p:cNvGrpSpPr/>
          <p:nvPr/>
        </p:nvGrpSpPr>
        <p:grpSpPr>
          <a:xfrm>
            <a:off x="3049627" y="1843707"/>
            <a:ext cx="355258" cy="355258"/>
            <a:chOff x="-48630025" y="3569100"/>
            <a:chExt cx="300100" cy="300100"/>
          </a:xfrm>
        </p:grpSpPr>
        <p:sp>
          <p:nvSpPr>
            <p:cNvPr id="10474" name="Google Shape;10474;p94"/>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94"/>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94"/>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4"/>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94"/>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94"/>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94"/>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94"/>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94"/>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4"/>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94"/>
          <p:cNvGrpSpPr/>
          <p:nvPr/>
        </p:nvGrpSpPr>
        <p:grpSpPr>
          <a:xfrm>
            <a:off x="3050101" y="2281003"/>
            <a:ext cx="354311" cy="353394"/>
            <a:chOff x="-48629225" y="3938500"/>
            <a:chExt cx="299300" cy="298525"/>
          </a:xfrm>
        </p:grpSpPr>
        <p:sp>
          <p:nvSpPr>
            <p:cNvPr id="10485" name="Google Shape;10485;p94"/>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94"/>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4"/>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94"/>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94"/>
          <p:cNvGrpSpPr/>
          <p:nvPr/>
        </p:nvGrpSpPr>
        <p:grpSpPr>
          <a:xfrm>
            <a:off x="1785504" y="2752344"/>
            <a:ext cx="311458" cy="354341"/>
            <a:chOff x="-46762575" y="3200500"/>
            <a:chExt cx="263100" cy="299325"/>
          </a:xfrm>
        </p:grpSpPr>
        <p:sp>
          <p:nvSpPr>
            <p:cNvPr id="10490" name="Google Shape;10490;p94"/>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94"/>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4"/>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4"/>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4"/>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94"/>
          <p:cNvGrpSpPr/>
          <p:nvPr/>
        </p:nvGrpSpPr>
        <p:grpSpPr>
          <a:xfrm>
            <a:off x="1763589" y="3211066"/>
            <a:ext cx="355288" cy="312375"/>
            <a:chOff x="-46779900" y="3588000"/>
            <a:chExt cx="300125" cy="263875"/>
          </a:xfrm>
        </p:grpSpPr>
        <p:sp>
          <p:nvSpPr>
            <p:cNvPr id="10496" name="Google Shape;10496;p94"/>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4"/>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4"/>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94"/>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94"/>
          <p:cNvGrpSpPr/>
          <p:nvPr/>
        </p:nvGrpSpPr>
        <p:grpSpPr>
          <a:xfrm>
            <a:off x="1764062" y="3625988"/>
            <a:ext cx="354341" cy="353394"/>
            <a:chOff x="-46779100" y="3938500"/>
            <a:chExt cx="299325" cy="298525"/>
          </a:xfrm>
        </p:grpSpPr>
        <p:sp>
          <p:nvSpPr>
            <p:cNvPr id="10501" name="Google Shape;10501;p94"/>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94"/>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94"/>
          <p:cNvGrpSpPr/>
          <p:nvPr/>
        </p:nvGrpSpPr>
        <p:grpSpPr>
          <a:xfrm>
            <a:off x="3971800" y="2758855"/>
            <a:ext cx="355258" cy="355288"/>
            <a:chOff x="-44924250" y="3206000"/>
            <a:chExt cx="300100" cy="300125"/>
          </a:xfrm>
        </p:grpSpPr>
        <p:sp>
          <p:nvSpPr>
            <p:cNvPr id="10504" name="Google Shape;10504;p94"/>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4"/>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4"/>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94"/>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94"/>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94"/>
          <p:cNvGrpSpPr/>
          <p:nvPr/>
        </p:nvGrpSpPr>
        <p:grpSpPr>
          <a:xfrm>
            <a:off x="1286286" y="1386849"/>
            <a:ext cx="355258" cy="355258"/>
            <a:chOff x="-50134375" y="3183175"/>
            <a:chExt cx="300100" cy="300100"/>
          </a:xfrm>
        </p:grpSpPr>
        <p:sp>
          <p:nvSpPr>
            <p:cNvPr id="10510" name="Google Shape;10510;p94"/>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94"/>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4"/>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94"/>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94"/>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94"/>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4"/>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94"/>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94"/>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94"/>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94"/>
          <p:cNvGrpSpPr/>
          <p:nvPr/>
        </p:nvGrpSpPr>
        <p:grpSpPr>
          <a:xfrm>
            <a:off x="1286286" y="1822251"/>
            <a:ext cx="355258" cy="355288"/>
            <a:chOff x="-50134375" y="3550975"/>
            <a:chExt cx="300100" cy="300125"/>
          </a:xfrm>
        </p:grpSpPr>
        <p:sp>
          <p:nvSpPr>
            <p:cNvPr id="10521" name="Google Shape;10521;p94"/>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4"/>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94"/>
          <p:cNvGrpSpPr/>
          <p:nvPr/>
        </p:nvGrpSpPr>
        <p:grpSpPr>
          <a:xfrm>
            <a:off x="1286286" y="2259783"/>
            <a:ext cx="355258" cy="355051"/>
            <a:chOff x="-50134375" y="3920575"/>
            <a:chExt cx="300100" cy="299925"/>
          </a:xfrm>
        </p:grpSpPr>
        <p:sp>
          <p:nvSpPr>
            <p:cNvPr id="10524" name="Google Shape;10524;p94"/>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94"/>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4"/>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94"/>
          <p:cNvGrpSpPr/>
          <p:nvPr/>
        </p:nvGrpSpPr>
        <p:grpSpPr>
          <a:xfrm>
            <a:off x="3497010" y="1407358"/>
            <a:ext cx="357123" cy="355258"/>
            <a:chOff x="-48262200" y="3200500"/>
            <a:chExt cx="301675" cy="300100"/>
          </a:xfrm>
        </p:grpSpPr>
        <p:sp>
          <p:nvSpPr>
            <p:cNvPr id="10528" name="Google Shape;10528;p94"/>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94"/>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94"/>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4"/>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94"/>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4"/>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4"/>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4"/>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4"/>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94"/>
          <p:cNvGrpSpPr/>
          <p:nvPr/>
        </p:nvGrpSpPr>
        <p:grpSpPr>
          <a:xfrm>
            <a:off x="3526383" y="1844447"/>
            <a:ext cx="298377" cy="354519"/>
            <a:chOff x="-48233050" y="3569725"/>
            <a:chExt cx="252050" cy="299475"/>
          </a:xfrm>
        </p:grpSpPr>
        <p:sp>
          <p:nvSpPr>
            <p:cNvPr id="10538" name="Google Shape;10538;p94"/>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4"/>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94"/>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94"/>
          <p:cNvGrpSpPr/>
          <p:nvPr/>
        </p:nvGrpSpPr>
        <p:grpSpPr>
          <a:xfrm>
            <a:off x="3550148" y="2278191"/>
            <a:ext cx="250847" cy="358070"/>
            <a:chOff x="-48216525" y="3936125"/>
            <a:chExt cx="211900" cy="302475"/>
          </a:xfrm>
        </p:grpSpPr>
        <p:sp>
          <p:nvSpPr>
            <p:cNvPr id="10542" name="Google Shape;10542;p94"/>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4"/>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94"/>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94"/>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94"/>
          <p:cNvGrpSpPr/>
          <p:nvPr/>
        </p:nvGrpSpPr>
        <p:grpSpPr>
          <a:xfrm>
            <a:off x="2205866" y="2753261"/>
            <a:ext cx="355258" cy="355288"/>
            <a:chOff x="-46410500" y="3201275"/>
            <a:chExt cx="300100" cy="300125"/>
          </a:xfrm>
        </p:grpSpPr>
        <p:sp>
          <p:nvSpPr>
            <p:cNvPr id="10547" name="Google Shape;10547;p94"/>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94"/>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94"/>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94"/>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94"/>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94"/>
          <p:cNvGrpSpPr/>
          <p:nvPr/>
        </p:nvGrpSpPr>
        <p:grpSpPr>
          <a:xfrm>
            <a:off x="2205866" y="3188692"/>
            <a:ext cx="355258" cy="356205"/>
            <a:chOff x="-46409700" y="3569100"/>
            <a:chExt cx="300100" cy="300900"/>
          </a:xfrm>
        </p:grpSpPr>
        <p:sp>
          <p:nvSpPr>
            <p:cNvPr id="10553" name="Google Shape;10553;p94"/>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94"/>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94"/>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94"/>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94"/>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94"/>
          <p:cNvGrpSpPr/>
          <p:nvPr/>
        </p:nvGrpSpPr>
        <p:grpSpPr>
          <a:xfrm>
            <a:off x="2193747" y="3624124"/>
            <a:ext cx="379497" cy="358070"/>
            <a:chOff x="-46422300" y="3936925"/>
            <a:chExt cx="320575" cy="302475"/>
          </a:xfrm>
        </p:grpSpPr>
        <p:sp>
          <p:nvSpPr>
            <p:cNvPr id="10559" name="Google Shape;10559;p94"/>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94"/>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94"/>
          <p:cNvGrpSpPr/>
          <p:nvPr/>
        </p:nvGrpSpPr>
        <p:grpSpPr>
          <a:xfrm>
            <a:off x="3971326" y="3178452"/>
            <a:ext cx="356205" cy="355258"/>
            <a:chOff x="-44914800" y="3560450"/>
            <a:chExt cx="300900" cy="300100"/>
          </a:xfrm>
        </p:grpSpPr>
        <p:sp>
          <p:nvSpPr>
            <p:cNvPr id="10562" name="Google Shape;10562;p94"/>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94"/>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94"/>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4"/>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4"/>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94"/>
          <p:cNvGrpSpPr/>
          <p:nvPr/>
        </p:nvGrpSpPr>
        <p:grpSpPr>
          <a:xfrm>
            <a:off x="1726378" y="1387086"/>
            <a:ext cx="354311" cy="354104"/>
            <a:chOff x="-49764975" y="3183375"/>
            <a:chExt cx="299300" cy="299125"/>
          </a:xfrm>
        </p:grpSpPr>
        <p:sp>
          <p:nvSpPr>
            <p:cNvPr id="10568" name="Google Shape;10568;p94"/>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94"/>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94"/>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94"/>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94"/>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94"/>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94"/>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94"/>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4"/>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94"/>
          <p:cNvGrpSpPr/>
          <p:nvPr/>
        </p:nvGrpSpPr>
        <p:grpSpPr>
          <a:xfrm>
            <a:off x="1726378" y="1822547"/>
            <a:ext cx="354311" cy="355909"/>
            <a:chOff x="-49764975" y="3551225"/>
            <a:chExt cx="299300" cy="300650"/>
          </a:xfrm>
        </p:grpSpPr>
        <p:sp>
          <p:nvSpPr>
            <p:cNvPr id="10578" name="Google Shape;10578;p94"/>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94"/>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94"/>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4"/>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4"/>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4"/>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4"/>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4"/>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4"/>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94"/>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94"/>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94"/>
          <p:cNvGrpSpPr/>
          <p:nvPr/>
        </p:nvGrpSpPr>
        <p:grpSpPr>
          <a:xfrm>
            <a:off x="1724040" y="2259310"/>
            <a:ext cx="358987" cy="355525"/>
            <a:chOff x="-49766550" y="3920175"/>
            <a:chExt cx="303250" cy="300325"/>
          </a:xfrm>
        </p:grpSpPr>
        <p:sp>
          <p:nvSpPr>
            <p:cNvPr id="10590" name="Google Shape;10590;p94"/>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94"/>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4"/>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94"/>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94"/>
          <p:cNvGrpSpPr/>
          <p:nvPr/>
        </p:nvGrpSpPr>
        <p:grpSpPr>
          <a:xfrm>
            <a:off x="3939571" y="1407358"/>
            <a:ext cx="357123" cy="354341"/>
            <a:chOff x="-47892800" y="3200500"/>
            <a:chExt cx="301675" cy="299325"/>
          </a:xfrm>
        </p:grpSpPr>
        <p:sp>
          <p:nvSpPr>
            <p:cNvPr id="10595" name="Google Shape;10595;p94"/>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94"/>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94"/>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94"/>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94"/>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94"/>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94"/>
          <p:cNvGrpSpPr/>
          <p:nvPr/>
        </p:nvGrpSpPr>
        <p:grpSpPr>
          <a:xfrm>
            <a:off x="4003437" y="1843707"/>
            <a:ext cx="229391" cy="355258"/>
            <a:chOff x="-47839250" y="3569100"/>
            <a:chExt cx="193775" cy="300100"/>
          </a:xfrm>
        </p:grpSpPr>
        <p:sp>
          <p:nvSpPr>
            <p:cNvPr id="10602" name="Google Shape;10602;p94"/>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4"/>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4"/>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94"/>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94"/>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94"/>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94"/>
          <p:cNvGrpSpPr/>
          <p:nvPr/>
        </p:nvGrpSpPr>
        <p:grpSpPr>
          <a:xfrm>
            <a:off x="3940503" y="2280056"/>
            <a:ext cx="355258" cy="356205"/>
            <a:chOff x="-47892800" y="3937700"/>
            <a:chExt cx="300100" cy="300900"/>
          </a:xfrm>
        </p:grpSpPr>
        <p:sp>
          <p:nvSpPr>
            <p:cNvPr id="10609" name="Google Shape;10609;p94"/>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94"/>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4"/>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94"/>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4"/>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4"/>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4"/>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94"/>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94"/>
          <p:cNvGrpSpPr/>
          <p:nvPr/>
        </p:nvGrpSpPr>
        <p:grpSpPr>
          <a:xfrm>
            <a:off x="2645798" y="2773770"/>
            <a:ext cx="355258" cy="311458"/>
            <a:chOff x="-46042675" y="3218600"/>
            <a:chExt cx="300100" cy="263100"/>
          </a:xfrm>
        </p:grpSpPr>
        <p:sp>
          <p:nvSpPr>
            <p:cNvPr id="10618" name="Google Shape;10618;p94"/>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4"/>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4"/>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4"/>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4"/>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94"/>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94"/>
          <p:cNvGrpSpPr/>
          <p:nvPr/>
        </p:nvGrpSpPr>
        <p:grpSpPr>
          <a:xfrm>
            <a:off x="2645798" y="3188219"/>
            <a:ext cx="355258" cy="323118"/>
            <a:chOff x="-46042675" y="3568700"/>
            <a:chExt cx="300100" cy="272950"/>
          </a:xfrm>
        </p:grpSpPr>
        <p:sp>
          <p:nvSpPr>
            <p:cNvPr id="10625" name="Google Shape;10625;p94"/>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94"/>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4"/>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94"/>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94"/>
          <p:cNvGrpSpPr/>
          <p:nvPr/>
        </p:nvGrpSpPr>
        <p:grpSpPr>
          <a:xfrm>
            <a:off x="2687749" y="3625189"/>
            <a:ext cx="271357" cy="356057"/>
            <a:chOff x="-46007225" y="3937825"/>
            <a:chExt cx="229225" cy="300775"/>
          </a:xfrm>
        </p:grpSpPr>
        <p:sp>
          <p:nvSpPr>
            <p:cNvPr id="10630" name="Google Shape;10630;p94"/>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94"/>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94"/>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4"/>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4"/>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94"/>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94"/>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94"/>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4"/>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94"/>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94"/>
          <p:cNvGrpSpPr/>
          <p:nvPr/>
        </p:nvGrpSpPr>
        <p:grpSpPr>
          <a:xfrm>
            <a:off x="3993241" y="3615275"/>
            <a:ext cx="312375" cy="357596"/>
            <a:chOff x="-44895900" y="3929450"/>
            <a:chExt cx="263875" cy="302075"/>
          </a:xfrm>
        </p:grpSpPr>
        <p:sp>
          <p:nvSpPr>
            <p:cNvPr id="10641" name="Google Shape;10641;p94"/>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94"/>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94"/>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4"/>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94"/>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94"/>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94"/>
          <p:cNvGrpSpPr/>
          <p:nvPr/>
        </p:nvGrpSpPr>
        <p:grpSpPr>
          <a:xfrm>
            <a:off x="2167060" y="1398036"/>
            <a:ext cx="356205" cy="332885"/>
            <a:chOff x="-49397175" y="3192625"/>
            <a:chExt cx="300900" cy="281200"/>
          </a:xfrm>
        </p:grpSpPr>
        <p:sp>
          <p:nvSpPr>
            <p:cNvPr id="10648" name="Google Shape;10648;p94"/>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94"/>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94"/>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94"/>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94"/>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94"/>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94"/>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94"/>
          <p:cNvGrpSpPr/>
          <p:nvPr/>
        </p:nvGrpSpPr>
        <p:grpSpPr>
          <a:xfrm>
            <a:off x="2193163" y="1822251"/>
            <a:ext cx="304000" cy="356205"/>
            <a:chOff x="-49375900" y="3550975"/>
            <a:chExt cx="256800" cy="300900"/>
          </a:xfrm>
        </p:grpSpPr>
        <p:sp>
          <p:nvSpPr>
            <p:cNvPr id="10656" name="Google Shape;10656;p94"/>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4"/>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94"/>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94"/>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94"/>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94"/>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94"/>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4"/>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4"/>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94"/>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94"/>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94"/>
          <p:cNvGrpSpPr/>
          <p:nvPr/>
        </p:nvGrpSpPr>
        <p:grpSpPr>
          <a:xfrm>
            <a:off x="2188516" y="2259546"/>
            <a:ext cx="313293" cy="356205"/>
            <a:chOff x="-49378250" y="3920375"/>
            <a:chExt cx="264650" cy="300900"/>
          </a:xfrm>
        </p:grpSpPr>
        <p:sp>
          <p:nvSpPr>
            <p:cNvPr id="10668" name="Google Shape;10668;p94"/>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94"/>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94"/>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4"/>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4"/>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94"/>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94"/>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94"/>
          <p:cNvGrpSpPr/>
          <p:nvPr/>
        </p:nvGrpSpPr>
        <p:grpSpPr>
          <a:xfrm>
            <a:off x="907504" y="2752344"/>
            <a:ext cx="312375" cy="357123"/>
            <a:chOff x="-47505300" y="3200500"/>
            <a:chExt cx="263875" cy="301675"/>
          </a:xfrm>
        </p:grpSpPr>
        <p:sp>
          <p:nvSpPr>
            <p:cNvPr id="10676" name="Google Shape;10676;p94"/>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94"/>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4"/>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94"/>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94"/>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94"/>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94"/>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94"/>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94"/>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94"/>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4"/>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4"/>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94"/>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94"/>
          <p:cNvGrpSpPr/>
          <p:nvPr/>
        </p:nvGrpSpPr>
        <p:grpSpPr>
          <a:xfrm>
            <a:off x="885604" y="3188692"/>
            <a:ext cx="356176" cy="355051"/>
            <a:chOff x="-47524975" y="3569100"/>
            <a:chExt cx="300875" cy="299925"/>
          </a:xfrm>
        </p:grpSpPr>
        <p:sp>
          <p:nvSpPr>
            <p:cNvPr id="10690" name="Google Shape;10690;p94"/>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94"/>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94"/>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4"/>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94"/>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94"/>
          <p:cNvGrpSpPr/>
          <p:nvPr/>
        </p:nvGrpSpPr>
        <p:grpSpPr>
          <a:xfrm>
            <a:off x="886062" y="3667954"/>
            <a:ext cx="355258" cy="270410"/>
            <a:chOff x="-47523400" y="3973950"/>
            <a:chExt cx="300100" cy="228425"/>
          </a:xfrm>
        </p:grpSpPr>
        <p:sp>
          <p:nvSpPr>
            <p:cNvPr id="10696" name="Google Shape;10696;p94"/>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94"/>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4"/>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4"/>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94"/>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94"/>
          <p:cNvGrpSpPr/>
          <p:nvPr/>
        </p:nvGrpSpPr>
        <p:grpSpPr>
          <a:xfrm>
            <a:off x="3091183" y="2750953"/>
            <a:ext cx="354341" cy="357596"/>
            <a:chOff x="-45673275" y="3199325"/>
            <a:chExt cx="299325" cy="302075"/>
          </a:xfrm>
        </p:grpSpPr>
        <p:sp>
          <p:nvSpPr>
            <p:cNvPr id="10702" name="Google Shape;10702;p94"/>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94"/>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94"/>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94"/>
          <p:cNvGrpSpPr/>
          <p:nvPr/>
        </p:nvGrpSpPr>
        <p:grpSpPr>
          <a:xfrm>
            <a:off x="3090251" y="3209202"/>
            <a:ext cx="356205" cy="314240"/>
            <a:chOff x="-45674075" y="3586425"/>
            <a:chExt cx="300900" cy="265450"/>
          </a:xfrm>
        </p:grpSpPr>
        <p:sp>
          <p:nvSpPr>
            <p:cNvPr id="10706" name="Google Shape;10706;p94"/>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94"/>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94"/>
          <p:cNvGrpSpPr/>
          <p:nvPr/>
        </p:nvGrpSpPr>
        <p:grpSpPr>
          <a:xfrm>
            <a:off x="3091183" y="3625041"/>
            <a:ext cx="354341" cy="356205"/>
            <a:chOff x="-45673275" y="3937700"/>
            <a:chExt cx="299325" cy="300900"/>
          </a:xfrm>
        </p:grpSpPr>
        <p:sp>
          <p:nvSpPr>
            <p:cNvPr id="10709" name="Google Shape;10709;p94"/>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94"/>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4"/>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94"/>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94"/>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94"/>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94"/>
          <p:cNvGrpSpPr/>
          <p:nvPr/>
        </p:nvGrpSpPr>
        <p:grpSpPr>
          <a:xfrm>
            <a:off x="2205349" y="4117825"/>
            <a:ext cx="356205" cy="356205"/>
            <a:chOff x="-44512325" y="3176075"/>
            <a:chExt cx="300900" cy="300900"/>
          </a:xfrm>
        </p:grpSpPr>
        <p:sp>
          <p:nvSpPr>
            <p:cNvPr id="10716" name="Google Shape;10716;p94"/>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94"/>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94"/>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94"/>
          <p:cNvGrpSpPr/>
          <p:nvPr/>
        </p:nvGrpSpPr>
        <p:grpSpPr>
          <a:xfrm>
            <a:off x="2608689" y="1386849"/>
            <a:ext cx="354341" cy="354341"/>
            <a:chOff x="-49027775" y="3183175"/>
            <a:chExt cx="299325" cy="299325"/>
          </a:xfrm>
        </p:grpSpPr>
        <p:sp>
          <p:nvSpPr>
            <p:cNvPr id="10720" name="Google Shape;10720;p94"/>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94"/>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4"/>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4"/>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94"/>
          <p:cNvGrpSpPr/>
          <p:nvPr/>
        </p:nvGrpSpPr>
        <p:grpSpPr>
          <a:xfrm>
            <a:off x="2608230" y="1822251"/>
            <a:ext cx="355258" cy="357152"/>
            <a:chOff x="-49027775" y="3550975"/>
            <a:chExt cx="300100" cy="301700"/>
          </a:xfrm>
        </p:grpSpPr>
        <p:sp>
          <p:nvSpPr>
            <p:cNvPr id="10725" name="Google Shape;10725;p94"/>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94"/>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4"/>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94"/>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94"/>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94"/>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94"/>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94"/>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94"/>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94"/>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94"/>
          <p:cNvGrpSpPr/>
          <p:nvPr/>
        </p:nvGrpSpPr>
        <p:grpSpPr>
          <a:xfrm>
            <a:off x="2606306" y="2259310"/>
            <a:ext cx="359106" cy="355525"/>
            <a:chOff x="-49031025" y="3920175"/>
            <a:chExt cx="303350" cy="300325"/>
          </a:xfrm>
        </p:grpSpPr>
        <p:sp>
          <p:nvSpPr>
            <p:cNvPr id="10736" name="Google Shape;10736;p94"/>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4"/>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4"/>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94"/>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94"/>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4"/>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94"/>
          <p:cNvGrpSpPr/>
          <p:nvPr/>
        </p:nvGrpSpPr>
        <p:grpSpPr>
          <a:xfrm>
            <a:off x="1322411" y="2752344"/>
            <a:ext cx="356176" cy="354341"/>
            <a:chOff x="-47155575" y="3200500"/>
            <a:chExt cx="300875" cy="299325"/>
          </a:xfrm>
        </p:grpSpPr>
        <p:sp>
          <p:nvSpPr>
            <p:cNvPr id="10743" name="Google Shape;10743;p94"/>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4"/>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4"/>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4"/>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4"/>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4"/>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94"/>
          <p:cNvGrpSpPr/>
          <p:nvPr/>
        </p:nvGrpSpPr>
        <p:grpSpPr>
          <a:xfrm>
            <a:off x="1322870" y="3188692"/>
            <a:ext cx="355258" cy="355258"/>
            <a:chOff x="-47154800" y="3569100"/>
            <a:chExt cx="300100" cy="300100"/>
          </a:xfrm>
        </p:grpSpPr>
        <p:sp>
          <p:nvSpPr>
            <p:cNvPr id="10750" name="Google Shape;10750;p94"/>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94"/>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4"/>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94"/>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94"/>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94"/>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94"/>
          <p:cNvGrpSpPr/>
          <p:nvPr/>
        </p:nvGrpSpPr>
        <p:grpSpPr>
          <a:xfrm>
            <a:off x="1323343" y="3626905"/>
            <a:ext cx="354311" cy="353423"/>
            <a:chOff x="-47154000" y="3939275"/>
            <a:chExt cx="299300" cy="298550"/>
          </a:xfrm>
        </p:grpSpPr>
        <p:sp>
          <p:nvSpPr>
            <p:cNvPr id="10757" name="Google Shape;10757;p94"/>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94"/>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94"/>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4"/>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94"/>
          <p:cNvGrpSpPr/>
          <p:nvPr/>
        </p:nvGrpSpPr>
        <p:grpSpPr>
          <a:xfrm>
            <a:off x="3548633" y="2752344"/>
            <a:ext cx="312375" cy="354341"/>
            <a:chOff x="-45286550" y="3200500"/>
            <a:chExt cx="263875" cy="299325"/>
          </a:xfrm>
        </p:grpSpPr>
        <p:sp>
          <p:nvSpPr>
            <p:cNvPr id="10762" name="Google Shape;10762;p94"/>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94"/>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4"/>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94"/>
          <p:cNvGrpSpPr/>
          <p:nvPr/>
        </p:nvGrpSpPr>
        <p:grpSpPr>
          <a:xfrm>
            <a:off x="3548633" y="3189639"/>
            <a:ext cx="312375" cy="354311"/>
            <a:chOff x="-45286550" y="3569900"/>
            <a:chExt cx="263875" cy="299300"/>
          </a:xfrm>
        </p:grpSpPr>
        <p:sp>
          <p:nvSpPr>
            <p:cNvPr id="10766" name="Google Shape;10766;p94"/>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4"/>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94"/>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94"/>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4"/>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4"/>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94"/>
          <p:cNvGrpSpPr/>
          <p:nvPr/>
        </p:nvGrpSpPr>
        <p:grpSpPr>
          <a:xfrm>
            <a:off x="3559820" y="3625988"/>
            <a:ext cx="290001" cy="355258"/>
            <a:chOff x="-45277900" y="3938500"/>
            <a:chExt cx="244975" cy="300100"/>
          </a:xfrm>
        </p:grpSpPr>
        <p:sp>
          <p:nvSpPr>
            <p:cNvPr id="10773" name="Google Shape;10773;p94"/>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94"/>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94"/>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4"/>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94"/>
          <p:cNvGrpSpPr/>
          <p:nvPr/>
        </p:nvGrpSpPr>
        <p:grpSpPr>
          <a:xfrm>
            <a:off x="2645769" y="4095090"/>
            <a:ext cx="355258" cy="355258"/>
            <a:chOff x="-44502875" y="3576975"/>
            <a:chExt cx="300100" cy="300100"/>
          </a:xfrm>
        </p:grpSpPr>
        <p:sp>
          <p:nvSpPr>
            <p:cNvPr id="10778" name="Google Shape;10778;p94"/>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94"/>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4"/>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94"/>
          <p:cNvGrpSpPr/>
          <p:nvPr/>
        </p:nvGrpSpPr>
        <p:grpSpPr>
          <a:xfrm>
            <a:off x="4858981" y="1820745"/>
            <a:ext cx="356196" cy="354670"/>
            <a:chOff x="-13946200" y="3647075"/>
            <a:chExt cx="353650" cy="352100"/>
          </a:xfrm>
        </p:grpSpPr>
        <p:sp>
          <p:nvSpPr>
            <p:cNvPr id="10782" name="Google Shape;10782;p94"/>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94"/>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94"/>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94"/>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4"/>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94"/>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94"/>
          <p:cNvGrpSpPr/>
          <p:nvPr/>
        </p:nvGrpSpPr>
        <p:grpSpPr>
          <a:xfrm>
            <a:off x="6642374" y="1380228"/>
            <a:ext cx="357002" cy="354267"/>
            <a:chOff x="-12163025" y="3214275"/>
            <a:chExt cx="354450" cy="351700"/>
          </a:xfrm>
        </p:grpSpPr>
        <p:sp>
          <p:nvSpPr>
            <p:cNvPr id="10789" name="Google Shape;10789;p94"/>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94"/>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94"/>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94"/>
          <p:cNvGrpSpPr/>
          <p:nvPr/>
        </p:nvGrpSpPr>
        <p:grpSpPr>
          <a:xfrm>
            <a:off x="6643154" y="1819965"/>
            <a:ext cx="355441" cy="356232"/>
            <a:chOff x="-12160675" y="3647875"/>
            <a:chExt cx="352900" cy="353650"/>
          </a:xfrm>
        </p:grpSpPr>
        <p:sp>
          <p:nvSpPr>
            <p:cNvPr id="10793" name="Google Shape;10793;p94"/>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94"/>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94"/>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94"/>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94"/>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4"/>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4"/>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94"/>
          <p:cNvGrpSpPr/>
          <p:nvPr/>
        </p:nvGrpSpPr>
        <p:grpSpPr>
          <a:xfrm>
            <a:off x="6653870" y="2264421"/>
            <a:ext cx="354635" cy="356232"/>
            <a:chOff x="-12160675" y="4081850"/>
            <a:chExt cx="352100" cy="353650"/>
          </a:xfrm>
        </p:grpSpPr>
        <p:sp>
          <p:nvSpPr>
            <p:cNvPr id="10801" name="Google Shape;10801;p94"/>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94"/>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94"/>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4"/>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94"/>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94"/>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94"/>
          <p:cNvGrpSpPr/>
          <p:nvPr/>
        </p:nvGrpSpPr>
        <p:grpSpPr>
          <a:xfrm>
            <a:off x="4858836" y="2738864"/>
            <a:ext cx="355416" cy="355652"/>
            <a:chOff x="-10391650" y="3180600"/>
            <a:chExt cx="352875" cy="353075"/>
          </a:xfrm>
        </p:grpSpPr>
        <p:sp>
          <p:nvSpPr>
            <p:cNvPr id="10808" name="Google Shape;10808;p94"/>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94"/>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4"/>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94"/>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94"/>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4"/>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94"/>
          <p:cNvGrpSpPr/>
          <p:nvPr/>
        </p:nvGrpSpPr>
        <p:grpSpPr>
          <a:xfrm>
            <a:off x="4858835" y="3215662"/>
            <a:ext cx="354635" cy="353890"/>
            <a:chOff x="-10390875" y="3616350"/>
            <a:chExt cx="352100" cy="351325"/>
          </a:xfrm>
        </p:grpSpPr>
        <p:sp>
          <p:nvSpPr>
            <p:cNvPr id="10815" name="Google Shape;10815;p94"/>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4"/>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94"/>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94"/>
          <p:cNvGrpSpPr/>
          <p:nvPr/>
        </p:nvGrpSpPr>
        <p:grpSpPr>
          <a:xfrm>
            <a:off x="7525810" y="2740327"/>
            <a:ext cx="312585" cy="354670"/>
            <a:chOff x="-10370400" y="4049550"/>
            <a:chExt cx="310350" cy="352100"/>
          </a:xfrm>
        </p:grpSpPr>
        <p:sp>
          <p:nvSpPr>
            <p:cNvPr id="10819" name="Google Shape;10819;p94"/>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94"/>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94"/>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94"/>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4"/>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94"/>
          <p:cNvGrpSpPr/>
          <p:nvPr/>
        </p:nvGrpSpPr>
        <p:grpSpPr>
          <a:xfrm>
            <a:off x="6630066" y="2739268"/>
            <a:ext cx="379236" cy="354847"/>
            <a:chOff x="-8674650" y="3210975"/>
            <a:chExt cx="376525" cy="352275"/>
          </a:xfrm>
        </p:grpSpPr>
        <p:sp>
          <p:nvSpPr>
            <p:cNvPr id="10825" name="Google Shape;10825;p94"/>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94"/>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94"/>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94"/>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94"/>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4"/>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94"/>
          <p:cNvGrpSpPr/>
          <p:nvPr/>
        </p:nvGrpSpPr>
        <p:grpSpPr>
          <a:xfrm>
            <a:off x="5301563" y="1820745"/>
            <a:ext cx="356221" cy="354670"/>
            <a:chOff x="-13512225" y="3647075"/>
            <a:chExt cx="353675" cy="352100"/>
          </a:xfrm>
        </p:grpSpPr>
        <p:sp>
          <p:nvSpPr>
            <p:cNvPr id="10832" name="Google Shape;10832;p94"/>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4"/>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4"/>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4"/>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4"/>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94"/>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94"/>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94"/>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4"/>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4"/>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94"/>
          <p:cNvGrpSpPr/>
          <p:nvPr/>
        </p:nvGrpSpPr>
        <p:grpSpPr>
          <a:xfrm>
            <a:off x="5311876" y="2264811"/>
            <a:ext cx="356221" cy="355451"/>
            <a:chOff x="-13512225" y="4080275"/>
            <a:chExt cx="353675" cy="352875"/>
          </a:xfrm>
        </p:grpSpPr>
        <p:sp>
          <p:nvSpPr>
            <p:cNvPr id="10843" name="Google Shape;10843;p94"/>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4"/>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4"/>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94"/>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94"/>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4"/>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4"/>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94"/>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94"/>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94"/>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94"/>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94"/>
          <p:cNvGrpSpPr/>
          <p:nvPr/>
        </p:nvGrpSpPr>
        <p:grpSpPr>
          <a:xfrm>
            <a:off x="7084956" y="1412172"/>
            <a:ext cx="356196" cy="290379"/>
            <a:chOff x="-11728250" y="3245400"/>
            <a:chExt cx="353650" cy="288275"/>
          </a:xfrm>
        </p:grpSpPr>
        <p:sp>
          <p:nvSpPr>
            <p:cNvPr id="10855" name="Google Shape;10855;p94"/>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4"/>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4"/>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4"/>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94"/>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94"/>
          <p:cNvGrpSpPr/>
          <p:nvPr/>
        </p:nvGrpSpPr>
        <p:grpSpPr>
          <a:xfrm>
            <a:off x="7117464" y="2264811"/>
            <a:ext cx="311804" cy="355451"/>
            <a:chOff x="-11703850" y="4081850"/>
            <a:chExt cx="309575" cy="352875"/>
          </a:xfrm>
        </p:grpSpPr>
        <p:sp>
          <p:nvSpPr>
            <p:cNvPr id="10861" name="Google Shape;10861;p94"/>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4"/>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4"/>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4"/>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94"/>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94"/>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4"/>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4"/>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94"/>
          <p:cNvGrpSpPr/>
          <p:nvPr/>
        </p:nvGrpSpPr>
        <p:grpSpPr>
          <a:xfrm>
            <a:off x="5306120" y="2738964"/>
            <a:ext cx="357002" cy="355451"/>
            <a:chOff x="-9958475" y="3180025"/>
            <a:chExt cx="354450" cy="352875"/>
          </a:xfrm>
        </p:grpSpPr>
        <p:sp>
          <p:nvSpPr>
            <p:cNvPr id="10870" name="Google Shape;10870;p94"/>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94"/>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94"/>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94"/>
          <p:cNvGrpSpPr/>
          <p:nvPr/>
        </p:nvGrpSpPr>
        <p:grpSpPr>
          <a:xfrm>
            <a:off x="5315247" y="3214945"/>
            <a:ext cx="337966" cy="355325"/>
            <a:chOff x="-9949025" y="3615575"/>
            <a:chExt cx="335550" cy="352750"/>
          </a:xfrm>
        </p:grpSpPr>
        <p:sp>
          <p:nvSpPr>
            <p:cNvPr id="10874" name="Google Shape;10874;p94"/>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4"/>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4"/>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94"/>
          <p:cNvGrpSpPr/>
          <p:nvPr/>
        </p:nvGrpSpPr>
        <p:grpSpPr>
          <a:xfrm>
            <a:off x="7950093" y="2738451"/>
            <a:ext cx="360175" cy="358423"/>
            <a:chOff x="-9961625" y="4048175"/>
            <a:chExt cx="357600" cy="355825"/>
          </a:xfrm>
        </p:grpSpPr>
        <p:sp>
          <p:nvSpPr>
            <p:cNvPr id="10878" name="Google Shape;10878;p94"/>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94"/>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94"/>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94"/>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94"/>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94"/>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94"/>
          <p:cNvGrpSpPr/>
          <p:nvPr/>
        </p:nvGrpSpPr>
        <p:grpSpPr>
          <a:xfrm>
            <a:off x="6636814" y="3213963"/>
            <a:ext cx="364959" cy="357289"/>
            <a:chOff x="-8680950" y="3624225"/>
            <a:chExt cx="362350" cy="354700"/>
          </a:xfrm>
        </p:grpSpPr>
        <p:sp>
          <p:nvSpPr>
            <p:cNvPr id="10885" name="Google Shape;10885;p94"/>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94"/>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94"/>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94"/>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94"/>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4"/>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94"/>
          <p:cNvGrpSpPr/>
          <p:nvPr/>
        </p:nvGrpSpPr>
        <p:grpSpPr>
          <a:xfrm>
            <a:off x="5773058" y="1379624"/>
            <a:ext cx="313365" cy="355476"/>
            <a:chOff x="-13056975" y="3212300"/>
            <a:chExt cx="311125" cy="352900"/>
          </a:xfrm>
        </p:grpSpPr>
        <p:sp>
          <p:nvSpPr>
            <p:cNvPr id="10892" name="Google Shape;10892;p94"/>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94"/>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94"/>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94"/>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94"/>
          <p:cNvGrpSpPr/>
          <p:nvPr/>
        </p:nvGrpSpPr>
        <p:grpSpPr>
          <a:xfrm>
            <a:off x="5750446" y="1820418"/>
            <a:ext cx="358588" cy="355325"/>
            <a:chOff x="-13077450" y="3647075"/>
            <a:chExt cx="356025" cy="352750"/>
          </a:xfrm>
        </p:grpSpPr>
        <p:sp>
          <p:nvSpPr>
            <p:cNvPr id="10897" name="Google Shape;10897;p94"/>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94"/>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94"/>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94"/>
          <p:cNvGrpSpPr/>
          <p:nvPr/>
        </p:nvGrpSpPr>
        <p:grpSpPr>
          <a:xfrm>
            <a:off x="5761552" y="2264018"/>
            <a:ext cx="357002" cy="357037"/>
            <a:chOff x="-13079025" y="4079475"/>
            <a:chExt cx="354450" cy="354450"/>
          </a:xfrm>
        </p:grpSpPr>
        <p:sp>
          <p:nvSpPr>
            <p:cNvPr id="10901" name="Google Shape;10901;p94"/>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94"/>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94"/>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94"/>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94"/>
          <p:cNvGrpSpPr/>
          <p:nvPr/>
        </p:nvGrpSpPr>
        <p:grpSpPr>
          <a:xfrm>
            <a:off x="7534619" y="1380027"/>
            <a:ext cx="356221" cy="354670"/>
            <a:chOff x="-11292700" y="3213875"/>
            <a:chExt cx="353675" cy="352100"/>
          </a:xfrm>
        </p:grpSpPr>
        <p:sp>
          <p:nvSpPr>
            <p:cNvPr id="10906" name="Google Shape;10906;p94"/>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94"/>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94"/>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94"/>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94"/>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94"/>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94"/>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94"/>
          <p:cNvGrpSpPr/>
          <p:nvPr/>
        </p:nvGrpSpPr>
        <p:grpSpPr>
          <a:xfrm>
            <a:off x="7528677" y="1819965"/>
            <a:ext cx="368106" cy="356232"/>
            <a:chOff x="-11299000" y="3647875"/>
            <a:chExt cx="365475" cy="353650"/>
          </a:xfrm>
        </p:grpSpPr>
        <p:sp>
          <p:nvSpPr>
            <p:cNvPr id="10914" name="Google Shape;10914;p94"/>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4"/>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94"/>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94"/>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94"/>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94"/>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94"/>
          <p:cNvGrpSpPr/>
          <p:nvPr/>
        </p:nvGrpSpPr>
        <p:grpSpPr>
          <a:xfrm>
            <a:off x="7544139" y="2275916"/>
            <a:ext cx="357808" cy="333240"/>
            <a:chOff x="-11295075" y="4092875"/>
            <a:chExt cx="355250" cy="330825"/>
          </a:xfrm>
        </p:grpSpPr>
        <p:sp>
          <p:nvSpPr>
            <p:cNvPr id="10921" name="Google Shape;10921;p94"/>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94"/>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94"/>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94"/>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4"/>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94"/>
          <p:cNvGrpSpPr/>
          <p:nvPr/>
        </p:nvGrpSpPr>
        <p:grpSpPr>
          <a:xfrm>
            <a:off x="5769739" y="2738964"/>
            <a:ext cx="312585" cy="355451"/>
            <a:chOff x="-9500075" y="3180800"/>
            <a:chExt cx="310350" cy="352875"/>
          </a:xfrm>
        </p:grpSpPr>
        <p:sp>
          <p:nvSpPr>
            <p:cNvPr id="10927" name="Google Shape;10927;p94"/>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94"/>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94"/>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4"/>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94"/>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94"/>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94"/>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4"/>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4"/>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94"/>
          <p:cNvGrpSpPr/>
          <p:nvPr/>
        </p:nvGrpSpPr>
        <p:grpSpPr>
          <a:xfrm>
            <a:off x="5747530" y="3214479"/>
            <a:ext cx="356221" cy="356257"/>
            <a:chOff x="-9523700" y="3614000"/>
            <a:chExt cx="353675" cy="353675"/>
          </a:xfrm>
        </p:grpSpPr>
        <p:sp>
          <p:nvSpPr>
            <p:cNvPr id="10937" name="Google Shape;10937;p94"/>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94"/>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94"/>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94"/>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4"/>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94"/>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94"/>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94"/>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94"/>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94"/>
          <p:cNvGrpSpPr/>
          <p:nvPr/>
        </p:nvGrpSpPr>
        <p:grpSpPr>
          <a:xfrm>
            <a:off x="7532481" y="3237121"/>
            <a:ext cx="356221" cy="354670"/>
            <a:chOff x="-9523700" y="4049550"/>
            <a:chExt cx="353675" cy="352100"/>
          </a:xfrm>
        </p:grpSpPr>
        <p:sp>
          <p:nvSpPr>
            <p:cNvPr id="10947" name="Google Shape;10947;p94"/>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94"/>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94"/>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94"/>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4"/>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4"/>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4"/>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94"/>
          <p:cNvGrpSpPr/>
          <p:nvPr/>
        </p:nvGrpSpPr>
        <p:grpSpPr>
          <a:xfrm>
            <a:off x="7088596" y="3237094"/>
            <a:ext cx="357002" cy="311029"/>
            <a:chOff x="-8209150" y="3659675"/>
            <a:chExt cx="354450" cy="308775"/>
          </a:xfrm>
        </p:grpSpPr>
        <p:sp>
          <p:nvSpPr>
            <p:cNvPr id="10955" name="Google Shape;10955;p94"/>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94"/>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94"/>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4"/>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4"/>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94"/>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94"/>
          <p:cNvGrpSpPr/>
          <p:nvPr/>
        </p:nvGrpSpPr>
        <p:grpSpPr>
          <a:xfrm>
            <a:off x="6202157" y="2266007"/>
            <a:ext cx="356221" cy="353059"/>
            <a:chOff x="-12643475" y="4081850"/>
            <a:chExt cx="353675" cy="350500"/>
          </a:xfrm>
        </p:grpSpPr>
        <p:sp>
          <p:nvSpPr>
            <p:cNvPr id="10962" name="Google Shape;10962;p94"/>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94"/>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4"/>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4"/>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6" name="Google Shape;10966;p94"/>
          <p:cNvSpPr/>
          <p:nvPr/>
        </p:nvSpPr>
        <p:spPr>
          <a:xfrm>
            <a:off x="8015262" y="18206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7" name="Google Shape;10967;p94"/>
          <p:cNvGrpSpPr/>
          <p:nvPr/>
        </p:nvGrpSpPr>
        <p:grpSpPr>
          <a:xfrm>
            <a:off x="7984757" y="2275916"/>
            <a:ext cx="356221" cy="333240"/>
            <a:chOff x="-10858725" y="4092875"/>
            <a:chExt cx="353675" cy="330825"/>
          </a:xfrm>
        </p:grpSpPr>
        <p:sp>
          <p:nvSpPr>
            <p:cNvPr id="10968" name="Google Shape;10968;p94"/>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94"/>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94"/>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4"/>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4"/>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94"/>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94"/>
          <p:cNvGrpSpPr/>
          <p:nvPr/>
        </p:nvGrpSpPr>
        <p:grpSpPr>
          <a:xfrm>
            <a:off x="6243280" y="3214882"/>
            <a:ext cx="252278" cy="355451"/>
            <a:chOff x="-9039300" y="3614000"/>
            <a:chExt cx="250475" cy="352875"/>
          </a:xfrm>
        </p:grpSpPr>
        <p:sp>
          <p:nvSpPr>
            <p:cNvPr id="10975" name="Google Shape;10975;p94"/>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94"/>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94"/>
          <p:cNvGrpSpPr/>
          <p:nvPr/>
        </p:nvGrpSpPr>
        <p:grpSpPr>
          <a:xfrm>
            <a:off x="7975246" y="3237121"/>
            <a:ext cx="354635" cy="354670"/>
            <a:chOff x="-9088150" y="4049550"/>
            <a:chExt cx="352100" cy="352100"/>
          </a:xfrm>
        </p:grpSpPr>
        <p:sp>
          <p:nvSpPr>
            <p:cNvPr id="10978" name="Google Shape;10978;p94"/>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4"/>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94"/>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94"/>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94"/>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4"/>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94"/>
          <p:cNvGrpSpPr/>
          <p:nvPr/>
        </p:nvGrpSpPr>
        <p:grpSpPr>
          <a:xfrm>
            <a:off x="7109610" y="2739354"/>
            <a:ext cx="315757" cy="354670"/>
            <a:chOff x="-8191825" y="3174500"/>
            <a:chExt cx="313500" cy="352100"/>
          </a:xfrm>
        </p:grpSpPr>
        <p:sp>
          <p:nvSpPr>
            <p:cNvPr id="10985" name="Google Shape;10985;p94"/>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94"/>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94"/>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94"/>
          <p:cNvGrpSpPr/>
          <p:nvPr/>
        </p:nvGrpSpPr>
        <p:grpSpPr>
          <a:xfrm>
            <a:off x="4858968" y="1379875"/>
            <a:ext cx="356221" cy="354973"/>
            <a:chOff x="-13947000" y="3212800"/>
            <a:chExt cx="353675" cy="352400"/>
          </a:xfrm>
        </p:grpSpPr>
        <p:sp>
          <p:nvSpPr>
            <p:cNvPr id="10989" name="Google Shape;10989;p94"/>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94"/>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1" name="Google Shape;10991;p94"/>
          <p:cNvSpPr/>
          <p:nvPr/>
        </p:nvSpPr>
        <p:spPr>
          <a:xfrm>
            <a:off x="4902088" y="22654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2" name="Google Shape;10992;p94"/>
          <p:cNvGrpSpPr/>
          <p:nvPr/>
        </p:nvGrpSpPr>
        <p:grpSpPr>
          <a:xfrm>
            <a:off x="5301563" y="1379233"/>
            <a:ext cx="356221" cy="356257"/>
            <a:chOff x="-13512225" y="3211525"/>
            <a:chExt cx="353675" cy="353675"/>
          </a:xfrm>
        </p:grpSpPr>
        <p:sp>
          <p:nvSpPr>
            <p:cNvPr id="10993" name="Google Shape;10993;p94"/>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94"/>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4"/>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94"/>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94"/>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94"/>
          <p:cNvGrpSpPr/>
          <p:nvPr/>
        </p:nvGrpSpPr>
        <p:grpSpPr>
          <a:xfrm>
            <a:off x="6191845" y="1379624"/>
            <a:ext cx="356221" cy="355476"/>
            <a:chOff x="-12643475" y="3212300"/>
            <a:chExt cx="353675" cy="352900"/>
          </a:xfrm>
        </p:grpSpPr>
        <p:sp>
          <p:nvSpPr>
            <p:cNvPr id="10999" name="Google Shape;10999;p94"/>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94"/>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94"/>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94"/>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94"/>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94"/>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94"/>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94"/>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94"/>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94"/>
          <p:cNvGrpSpPr/>
          <p:nvPr/>
        </p:nvGrpSpPr>
        <p:grpSpPr>
          <a:xfrm>
            <a:off x="6191845" y="1831398"/>
            <a:ext cx="356221" cy="333366"/>
            <a:chOff x="-12643475" y="3657325"/>
            <a:chExt cx="353675" cy="330950"/>
          </a:xfrm>
        </p:grpSpPr>
        <p:sp>
          <p:nvSpPr>
            <p:cNvPr id="11009" name="Google Shape;11009;p94"/>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94"/>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94"/>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94"/>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94"/>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4"/>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94"/>
          <p:cNvGrpSpPr/>
          <p:nvPr/>
        </p:nvGrpSpPr>
        <p:grpSpPr>
          <a:xfrm>
            <a:off x="7974847" y="1380027"/>
            <a:ext cx="355416" cy="354670"/>
            <a:chOff x="-10857925" y="3213875"/>
            <a:chExt cx="352875" cy="352100"/>
          </a:xfrm>
        </p:grpSpPr>
        <p:sp>
          <p:nvSpPr>
            <p:cNvPr id="11016" name="Google Shape;11016;p94"/>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94"/>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94"/>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94"/>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94"/>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94"/>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94"/>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4"/>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4"/>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4"/>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94"/>
          <p:cNvGrpSpPr/>
          <p:nvPr/>
        </p:nvGrpSpPr>
        <p:grpSpPr>
          <a:xfrm>
            <a:off x="6191762" y="2739455"/>
            <a:ext cx="356096" cy="354469"/>
            <a:chOff x="-9089725" y="3180200"/>
            <a:chExt cx="353550" cy="351900"/>
          </a:xfrm>
        </p:grpSpPr>
        <p:sp>
          <p:nvSpPr>
            <p:cNvPr id="11027" name="Google Shape;11027;p94"/>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94"/>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94"/>
          <p:cNvGrpSpPr/>
          <p:nvPr/>
        </p:nvGrpSpPr>
        <p:grpSpPr>
          <a:xfrm>
            <a:off x="7083760" y="1819260"/>
            <a:ext cx="358588" cy="357642"/>
            <a:chOff x="7083760" y="1971660"/>
            <a:chExt cx="358588" cy="357642"/>
          </a:xfrm>
        </p:grpSpPr>
        <p:sp>
          <p:nvSpPr>
            <p:cNvPr id="11030" name="Google Shape;11030;p94"/>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94"/>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4"/>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4"/>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4"/>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4"/>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94"/>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94"/>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94"/>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94"/>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4"/>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94"/>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2" name="Google Shape;11042;p94"/>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043" name="Google Shape;11043;p94"/>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47" name="Shape 11047"/>
        <p:cNvGrpSpPr/>
        <p:nvPr/>
      </p:nvGrpSpPr>
      <p:grpSpPr>
        <a:xfrm>
          <a:off x="0" y="0"/>
          <a:ext cx="0" cy="0"/>
          <a:chOff x="0" y="0"/>
          <a:chExt cx="0" cy="0"/>
        </a:xfrm>
      </p:grpSpPr>
      <p:sp>
        <p:nvSpPr>
          <p:cNvPr id="11048" name="Google Shape;11048;p95"/>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9" name="Google Shape;11049;p95"/>
          <p:cNvGrpSpPr/>
          <p:nvPr/>
        </p:nvGrpSpPr>
        <p:grpSpPr>
          <a:xfrm>
            <a:off x="748855" y="2243507"/>
            <a:ext cx="452798" cy="449473"/>
            <a:chOff x="-21322300" y="3693325"/>
            <a:chExt cx="306400" cy="304150"/>
          </a:xfrm>
        </p:grpSpPr>
        <p:sp>
          <p:nvSpPr>
            <p:cNvPr id="11050" name="Google Shape;11050;p95"/>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95"/>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95"/>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95"/>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95"/>
          <p:cNvGrpSpPr/>
          <p:nvPr/>
        </p:nvGrpSpPr>
        <p:grpSpPr>
          <a:xfrm>
            <a:off x="748263" y="2810244"/>
            <a:ext cx="453980" cy="422540"/>
            <a:chOff x="-21322300" y="4077125"/>
            <a:chExt cx="307200" cy="285925"/>
          </a:xfrm>
        </p:grpSpPr>
        <p:sp>
          <p:nvSpPr>
            <p:cNvPr id="11055" name="Google Shape;11055;p95"/>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5"/>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5"/>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95"/>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95"/>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95"/>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95"/>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95"/>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5"/>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95"/>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95"/>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5"/>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95"/>
          <p:cNvGrpSpPr/>
          <p:nvPr/>
        </p:nvGrpSpPr>
        <p:grpSpPr>
          <a:xfrm>
            <a:off x="3525440" y="1689128"/>
            <a:ext cx="451653" cy="450212"/>
            <a:chOff x="-19394200" y="3333800"/>
            <a:chExt cx="305625" cy="304650"/>
          </a:xfrm>
        </p:grpSpPr>
        <p:sp>
          <p:nvSpPr>
            <p:cNvPr id="11068" name="Google Shape;11068;p95"/>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95"/>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95"/>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95"/>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95"/>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5"/>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95"/>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95"/>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95"/>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95"/>
          <p:cNvGrpSpPr/>
          <p:nvPr/>
        </p:nvGrpSpPr>
        <p:grpSpPr>
          <a:xfrm>
            <a:off x="3524276" y="2243580"/>
            <a:ext cx="453980" cy="449325"/>
            <a:chOff x="-19396575" y="3708500"/>
            <a:chExt cx="307200" cy="304050"/>
          </a:xfrm>
        </p:grpSpPr>
        <p:sp>
          <p:nvSpPr>
            <p:cNvPr id="11078" name="Google Shape;11078;p95"/>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5"/>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5"/>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95"/>
          <p:cNvGrpSpPr/>
          <p:nvPr/>
        </p:nvGrpSpPr>
        <p:grpSpPr>
          <a:xfrm>
            <a:off x="3518457" y="2796461"/>
            <a:ext cx="465618" cy="450101"/>
            <a:chOff x="-19394200" y="4084200"/>
            <a:chExt cx="315075" cy="304575"/>
          </a:xfrm>
        </p:grpSpPr>
        <p:sp>
          <p:nvSpPr>
            <p:cNvPr id="11082" name="Google Shape;11082;p95"/>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95"/>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5"/>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5"/>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5"/>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95"/>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95"/>
          <p:cNvGrpSpPr/>
          <p:nvPr/>
        </p:nvGrpSpPr>
        <p:grpSpPr>
          <a:xfrm>
            <a:off x="6324167" y="1689001"/>
            <a:ext cx="400447" cy="450470"/>
            <a:chOff x="-17526750" y="3309200"/>
            <a:chExt cx="270975" cy="304825"/>
          </a:xfrm>
        </p:grpSpPr>
        <p:sp>
          <p:nvSpPr>
            <p:cNvPr id="11089" name="Google Shape;11089;p95"/>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95"/>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95"/>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95"/>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95"/>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95"/>
          <p:cNvGrpSpPr/>
          <p:nvPr/>
        </p:nvGrpSpPr>
        <p:grpSpPr>
          <a:xfrm>
            <a:off x="6300319" y="2244173"/>
            <a:ext cx="448143" cy="448143"/>
            <a:chOff x="-17542500" y="3684100"/>
            <a:chExt cx="303250" cy="303250"/>
          </a:xfrm>
        </p:grpSpPr>
        <p:sp>
          <p:nvSpPr>
            <p:cNvPr id="11095" name="Google Shape;11095;p95"/>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95"/>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95"/>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95"/>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95"/>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95"/>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5"/>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95"/>
          <p:cNvGrpSpPr/>
          <p:nvPr/>
        </p:nvGrpSpPr>
        <p:grpSpPr>
          <a:xfrm>
            <a:off x="6299728" y="2810817"/>
            <a:ext cx="449325" cy="421395"/>
            <a:chOff x="-17542500" y="4068450"/>
            <a:chExt cx="304050" cy="285150"/>
          </a:xfrm>
        </p:grpSpPr>
        <p:sp>
          <p:nvSpPr>
            <p:cNvPr id="11103" name="Google Shape;11103;p95"/>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5"/>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5"/>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5"/>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5"/>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95"/>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95"/>
          <p:cNvGrpSpPr/>
          <p:nvPr/>
        </p:nvGrpSpPr>
        <p:grpSpPr>
          <a:xfrm>
            <a:off x="3530150" y="3342211"/>
            <a:ext cx="343404" cy="449325"/>
            <a:chOff x="-15652200" y="3335975"/>
            <a:chExt cx="232375" cy="304050"/>
          </a:xfrm>
        </p:grpSpPr>
        <p:sp>
          <p:nvSpPr>
            <p:cNvPr id="11110" name="Google Shape;11110;p95"/>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5"/>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5"/>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5"/>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5"/>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95"/>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95"/>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5"/>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5"/>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95"/>
          <p:cNvGrpSpPr/>
          <p:nvPr/>
        </p:nvGrpSpPr>
        <p:grpSpPr>
          <a:xfrm>
            <a:off x="1303491" y="1689573"/>
            <a:ext cx="450470" cy="449325"/>
            <a:chOff x="-20946600" y="3317850"/>
            <a:chExt cx="304825" cy="304050"/>
          </a:xfrm>
        </p:grpSpPr>
        <p:sp>
          <p:nvSpPr>
            <p:cNvPr id="11120" name="Google Shape;11120;p95"/>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5"/>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5"/>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95"/>
          <p:cNvGrpSpPr/>
          <p:nvPr/>
        </p:nvGrpSpPr>
        <p:grpSpPr>
          <a:xfrm>
            <a:off x="1304064" y="2243729"/>
            <a:ext cx="449325" cy="449030"/>
            <a:chOff x="-20945825" y="3692175"/>
            <a:chExt cx="304050" cy="303850"/>
          </a:xfrm>
        </p:grpSpPr>
        <p:sp>
          <p:nvSpPr>
            <p:cNvPr id="11124" name="Google Shape;11124;p95"/>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95"/>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95"/>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95"/>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95"/>
          <p:cNvGrpSpPr/>
          <p:nvPr/>
        </p:nvGrpSpPr>
        <p:grpSpPr>
          <a:xfrm>
            <a:off x="1329667" y="2797442"/>
            <a:ext cx="398119" cy="448143"/>
            <a:chOff x="-20930075" y="4066100"/>
            <a:chExt cx="269400" cy="303250"/>
          </a:xfrm>
        </p:grpSpPr>
        <p:sp>
          <p:nvSpPr>
            <p:cNvPr id="11129" name="Google Shape;11129;p95"/>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5"/>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95"/>
          <p:cNvGrpSpPr/>
          <p:nvPr/>
        </p:nvGrpSpPr>
        <p:grpSpPr>
          <a:xfrm>
            <a:off x="4110888" y="1689848"/>
            <a:ext cx="372516" cy="448771"/>
            <a:chOff x="-18994100" y="3334775"/>
            <a:chExt cx="252075" cy="303675"/>
          </a:xfrm>
        </p:grpSpPr>
        <p:sp>
          <p:nvSpPr>
            <p:cNvPr id="11132" name="Google Shape;11132;p95"/>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95"/>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95"/>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95"/>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95"/>
          <p:cNvGrpSpPr/>
          <p:nvPr/>
        </p:nvGrpSpPr>
        <p:grpSpPr>
          <a:xfrm>
            <a:off x="4125445" y="2244743"/>
            <a:ext cx="343404" cy="446998"/>
            <a:chOff x="-18983850" y="3710075"/>
            <a:chExt cx="232375" cy="302475"/>
          </a:xfrm>
        </p:grpSpPr>
        <p:sp>
          <p:nvSpPr>
            <p:cNvPr id="11137" name="Google Shape;11137;p95"/>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95"/>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5"/>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95"/>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95"/>
          <p:cNvGrpSpPr/>
          <p:nvPr/>
        </p:nvGrpSpPr>
        <p:grpSpPr>
          <a:xfrm>
            <a:off x="4071911" y="2797422"/>
            <a:ext cx="450470" cy="448180"/>
            <a:chOff x="-19020075" y="4084200"/>
            <a:chExt cx="304825" cy="303275"/>
          </a:xfrm>
        </p:grpSpPr>
        <p:sp>
          <p:nvSpPr>
            <p:cNvPr id="11142" name="Google Shape;11142;p95"/>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95"/>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5"/>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95"/>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95"/>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95"/>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5"/>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5"/>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5"/>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95"/>
          <p:cNvGrpSpPr/>
          <p:nvPr/>
        </p:nvGrpSpPr>
        <p:grpSpPr>
          <a:xfrm>
            <a:off x="6889176" y="1689001"/>
            <a:ext cx="396937" cy="450470"/>
            <a:chOff x="-17149475" y="3309200"/>
            <a:chExt cx="268600" cy="304825"/>
          </a:xfrm>
        </p:grpSpPr>
        <p:sp>
          <p:nvSpPr>
            <p:cNvPr id="11152" name="Google Shape;11152;p95"/>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5"/>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95"/>
          <p:cNvGrpSpPr/>
          <p:nvPr/>
        </p:nvGrpSpPr>
        <p:grpSpPr>
          <a:xfrm>
            <a:off x="6862982" y="2258120"/>
            <a:ext cx="449325" cy="420249"/>
            <a:chOff x="-17168375" y="3692750"/>
            <a:chExt cx="304050" cy="284375"/>
          </a:xfrm>
        </p:grpSpPr>
        <p:sp>
          <p:nvSpPr>
            <p:cNvPr id="11155" name="Google Shape;11155;p95"/>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5"/>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5"/>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95"/>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5"/>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5"/>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95"/>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95"/>
          <p:cNvGrpSpPr/>
          <p:nvPr/>
        </p:nvGrpSpPr>
        <p:grpSpPr>
          <a:xfrm>
            <a:off x="6859491" y="2796852"/>
            <a:ext cx="456308" cy="449325"/>
            <a:chOff x="-17170750" y="4058800"/>
            <a:chExt cx="308775" cy="304050"/>
          </a:xfrm>
        </p:grpSpPr>
        <p:sp>
          <p:nvSpPr>
            <p:cNvPr id="11163" name="Google Shape;11163;p95"/>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5"/>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5"/>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5"/>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5"/>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95"/>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5"/>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5"/>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5"/>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5"/>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95"/>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95"/>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5"/>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5"/>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95"/>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5"/>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5"/>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95"/>
          <p:cNvGrpSpPr/>
          <p:nvPr/>
        </p:nvGrpSpPr>
        <p:grpSpPr>
          <a:xfrm>
            <a:off x="5721388" y="3343358"/>
            <a:ext cx="450470" cy="446998"/>
            <a:chOff x="-15688425" y="3707725"/>
            <a:chExt cx="304825" cy="302475"/>
          </a:xfrm>
        </p:grpSpPr>
        <p:sp>
          <p:nvSpPr>
            <p:cNvPr id="11181" name="Google Shape;11181;p95"/>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95"/>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5"/>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5"/>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95"/>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5"/>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95"/>
          <p:cNvGrpSpPr/>
          <p:nvPr/>
        </p:nvGrpSpPr>
        <p:grpSpPr>
          <a:xfrm>
            <a:off x="1865544" y="1690441"/>
            <a:ext cx="451653" cy="447589"/>
            <a:chOff x="-20572500" y="3319025"/>
            <a:chExt cx="305625" cy="302875"/>
          </a:xfrm>
        </p:grpSpPr>
        <p:sp>
          <p:nvSpPr>
            <p:cNvPr id="11188" name="Google Shape;11188;p95"/>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5"/>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95"/>
          <p:cNvGrpSpPr/>
          <p:nvPr/>
        </p:nvGrpSpPr>
        <p:grpSpPr>
          <a:xfrm>
            <a:off x="1866708" y="2305410"/>
            <a:ext cx="449325" cy="325670"/>
            <a:chOff x="-20571700" y="3722875"/>
            <a:chExt cx="304050" cy="220375"/>
          </a:xfrm>
        </p:grpSpPr>
        <p:sp>
          <p:nvSpPr>
            <p:cNvPr id="11191" name="Google Shape;11191;p95"/>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5"/>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95"/>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95"/>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5"/>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5"/>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5"/>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95"/>
          <p:cNvGrpSpPr/>
          <p:nvPr/>
        </p:nvGrpSpPr>
        <p:grpSpPr>
          <a:xfrm>
            <a:off x="1866135" y="2796278"/>
            <a:ext cx="450470" cy="450470"/>
            <a:chOff x="-20571700" y="4066875"/>
            <a:chExt cx="304825" cy="304825"/>
          </a:xfrm>
        </p:grpSpPr>
        <p:sp>
          <p:nvSpPr>
            <p:cNvPr id="11199" name="Google Shape;11199;p95"/>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5"/>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95"/>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95"/>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5"/>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5"/>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95"/>
          <p:cNvGrpSpPr/>
          <p:nvPr/>
        </p:nvGrpSpPr>
        <p:grpSpPr>
          <a:xfrm>
            <a:off x="4632837" y="1688259"/>
            <a:ext cx="453980" cy="451948"/>
            <a:chOff x="-18645175" y="3334200"/>
            <a:chExt cx="307200" cy="305825"/>
          </a:xfrm>
        </p:grpSpPr>
        <p:sp>
          <p:nvSpPr>
            <p:cNvPr id="11206" name="Google Shape;11206;p95"/>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5"/>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5"/>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5"/>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5"/>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95"/>
          <p:cNvGrpSpPr/>
          <p:nvPr/>
        </p:nvGrpSpPr>
        <p:grpSpPr>
          <a:xfrm>
            <a:off x="4633429" y="2242989"/>
            <a:ext cx="452798" cy="450507"/>
            <a:chOff x="-18645175" y="3708500"/>
            <a:chExt cx="306400" cy="304850"/>
          </a:xfrm>
        </p:grpSpPr>
        <p:sp>
          <p:nvSpPr>
            <p:cNvPr id="11212" name="Google Shape;11212;p95"/>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5"/>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5"/>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95"/>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5"/>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5"/>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5"/>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95"/>
          <p:cNvGrpSpPr/>
          <p:nvPr/>
        </p:nvGrpSpPr>
        <p:grpSpPr>
          <a:xfrm>
            <a:off x="4631101" y="2795630"/>
            <a:ext cx="457453" cy="451763"/>
            <a:chOff x="-18647525" y="4082625"/>
            <a:chExt cx="309550" cy="305700"/>
          </a:xfrm>
        </p:grpSpPr>
        <p:sp>
          <p:nvSpPr>
            <p:cNvPr id="11220" name="Google Shape;11220;p95"/>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95"/>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95"/>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5"/>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95"/>
          <p:cNvGrpSpPr/>
          <p:nvPr/>
        </p:nvGrpSpPr>
        <p:grpSpPr>
          <a:xfrm>
            <a:off x="7441485" y="1689592"/>
            <a:ext cx="395755" cy="449288"/>
            <a:chOff x="-16775350" y="3309200"/>
            <a:chExt cx="267800" cy="304025"/>
          </a:xfrm>
        </p:grpSpPr>
        <p:sp>
          <p:nvSpPr>
            <p:cNvPr id="11225" name="Google Shape;11225;p95"/>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5"/>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5"/>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95"/>
          <p:cNvGrpSpPr/>
          <p:nvPr/>
        </p:nvGrpSpPr>
        <p:grpSpPr>
          <a:xfrm>
            <a:off x="7441485" y="2241827"/>
            <a:ext cx="395755" cy="452835"/>
            <a:chOff x="-16775350" y="3683300"/>
            <a:chExt cx="267800" cy="306425"/>
          </a:xfrm>
        </p:grpSpPr>
        <p:sp>
          <p:nvSpPr>
            <p:cNvPr id="11229" name="Google Shape;11229;p95"/>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5"/>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5"/>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95"/>
          <p:cNvGrpSpPr/>
          <p:nvPr/>
        </p:nvGrpSpPr>
        <p:grpSpPr>
          <a:xfrm>
            <a:off x="7413536" y="2796870"/>
            <a:ext cx="451653" cy="449288"/>
            <a:chOff x="-16794250" y="4058225"/>
            <a:chExt cx="305625" cy="304025"/>
          </a:xfrm>
        </p:grpSpPr>
        <p:sp>
          <p:nvSpPr>
            <p:cNvPr id="11233" name="Google Shape;11233;p95"/>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5"/>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5"/>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5"/>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5"/>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5"/>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5"/>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5"/>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5"/>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2" name="Google Shape;11242;p95"/>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3" name="Google Shape;11243;p95"/>
          <p:cNvGrpSpPr/>
          <p:nvPr/>
        </p:nvGrpSpPr>
        <p:grpSpPr>
          <a:xfrm>
            <a:off x="2414953" y="1689573"/>
            <a:ext cx="457453" cy="449325"/>
            <a:chOff x="-20199150" y="3317850"/>
            <a:chExt cx="309550" cy="304050"/>
          </a:xfrm>
        </p:grpSpPr>
        <p:sp>
          <p:nvSpPr>
            <p:cNvPr id="11244" name="Google Shape;11244;p95"/>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5"/>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5"/>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5"/>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5"/>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5"/>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5"/>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95"/>
          <p:cNvGrpSpPr/>
          <p:nvPr/>
        </p:nvGrpSpPr>
        <p:grpSpPr>
          <a:xfrm>
            <a:off x="2417281" y="2242861"/>
            <a:ext cx="452798" cy="450766"/>
            <a:chOff x="-20199150" y="3693150"/>
            <a:chExt cx="306400" cy="305025"/>
          </a:xfrm>
        </p:grpSpPr>
        <p:sp>
          <p:nvSpPr>
            <p:cNvPr id="11252" name="Google Shape;11252;p95"/>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5"/>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5"/>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95"/>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5"/>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5"/>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95"/>
          <p:cNvGrpSpPr/>
          <p:nvPr/>
        </p:nvGrpSpPr>
        <p:grpSpPr>
          <a:xfrm>
            <a:off x="2417854" y="2795687"/>
            <a:ext cx="451653" cy="451653"/>
            <a:chOff x="-20197575" y="4066875"/>
            <a:chExt cx="305625" cy="305625"/>
          </a:xfrm>
        </p:grpSpPr>
        <p:sp>
          <p:nvSpPr>
            <p:cNvPr id="11259" name="Google Shape;11259;p95"/>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95"/>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5"/>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5"/>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5"/>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5"/>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5"/>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5"/>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95"/>
          <p:cNvGrpSpPr/>
          <p:nvPr/>
        </p:nvGrpSpPr>
        <p:grpSpPr>
          <a:xfrm>
            <a:off x="5200071" y="1687520"/>
            <a:ext cx="449325" cy="453426"/>
            <a:chOff x="-18271050" y="3333200"/>
            <a:chExt cx="304050" cy="306825"/>
          </a:xfrm>
        </p:grpSpPr>
        <p:sp>
          <p:nvSpPr>
            <p:cNvPr id="11268" name="Google Shape;11268;p95"/>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5"/>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5"/>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5"/>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5"/>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95"/>
          <p:cNvGrpSpPr/>
          <p:nvPr/>
        </p:nvGrpSpPr>
        <p:grpSpPr>
          <a:xfrm>
            <a:off x="5200644" y="2244171"/>
            <a:ext cx="448180" cy="448143"/>
            <a:chOff x="-18270275" y="3710875"/>
            <a:chExt cx="303275" cy="303250"/>
          </a:xfrm>
        </p:grpSpPr>
        <p:sp>
          <p:nvSpPr>
            <p:cNvPr id="11274" name="Google Shape;11274;p95"/>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5"/>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5"/>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5"/>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5"/>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5"/>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95"/>
          <p:cNvGrpSpPr/>
          <p:nvPr/>
        </p:nvGrpSpPr>
        <p:grpSpPr>
          <a:xfrm>
            <a:off x="5254196" y="2797422"/>
            <a:ext cx="341076" cy="448180"/>
            <a:chOff x="-18234025" y="4084200"/>
            <a:chExt cx="230800" cy="303275"/>
          </a:xfrm>
        </p:grpSpPr>
        <p:sp>
          <p:nvSpPr>
            <p:cNvPr id="11281" name="Google Shape;11281;p95"/>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5"/>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5"/>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95"/>
          <p:cNvGrpSpPr/>
          <p:nvPr/>
        </p:nvGrpSpPr>
        <p:grpSpPr>
          <a:xfrm>
            <a:off x="2366751" y="3341641"/>
            <a:ext cx="449325" cy="450470"/>
            <a:chOff x="-16419350" y="3308400"/>
            <a:chExt cx="304050" cy="304825"/>
          </a:xfrm>
        </p:grpSpPr>
        <p:sp>
          <p:nvSpPr>
            <p:cNvPr id="11285" name="Google Shape;11285;p95"/>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5"/>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5"/>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5"/>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5"/>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5"/>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5"/>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95"/>
          <p:cNvGrpSpPr/>
          <p:nvPr/>
        </p:nvGrpSpPr>
        <p:grpSpPr>
          <a:xfrm>
            <a:off x="4638306" y="3340423"/>
            <a:ext cx="395755" cy="452872"/>
            <a:chOff x="-16401225" y="3683275"/>
            <a:chExt cx="267800" cy="306450"/>
          </a:xfrm>
        </p:grpSpPr>
        <p:sp>
          <p:nvSpPr>
            <p:cNvPr id="11293" name="Google Shape;11293;p95"/>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95"/>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5"/>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5"/>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5"/>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5"/>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5"/>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95"/>
          <p:cNvGrpSpPr/>
          <p:nvPr/>
        </p:nvGrpSpPr>
        <p:grpSpPr>
          <a:xfrm>
            <a:off x="8003755" y="2797062"/>
            <a:ext cx="450470" cy="448180"/>
            <a:chOff x="-16419350" y="4058200"/>
            <a:chExt cx="304825" cy="303275"/>
          </a:xfrm>
        </p:grpSpPr>
        <p:sp>
          <p:nvSpPr>
            <p:cNvPr id="11301" name="Google Shape;11301;p95"/>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5"/>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5"/>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5"/>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5"/>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5"/>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5"/>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95"/>
          <p:cNvGrpSpPr/>
          <p:nvPr/>
        </p:nvGrpSpPr>
        <p:grpSpPr>
          <a:xfrm>
            <a:off x="4030643" y="3343080"/>
            <a:ext cx="450507" cy="447589"/>
            <a:chOff x="-15296200" y="3326900"/>
            <a:chExt cx="304850" cy="302875"/>
          </a:xfrm>
        </p:grpSpPr>
        <p:sp>
          <p:nvSpPr>
            <p:cNvPr id="11309" name="Google Shape;11309;p95"/>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5"/>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5"/>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5"/>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5"/>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95"/>
          <p:cNvGrpSpPr/>
          <p:nvPr/>
        </p:nvGrpSpPr>
        <p:grpSpPr>
          <a:xfrm>
            <a:off x="2946296" y="1706881"/>
            <a:ext cx="486566" cy="414708"/>
            <a:chOff x="-19835275" y="3330250"/>
            <a:chExt cx="329250" cy="280625"/>
          </a:xfrm>
        </p:grpSpPr>
        <p:sp>
          <p:nvSpPr>
            <p:cNvPr id="11315" name="Google Shape;11315;p95"/>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5"/>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5"/>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95"/>
          <p:cNvGrpSpPr/>
          <p:nvPr/>
        </p:nvGrpSpPr>
        <p:grpSpPr>
          <a:xfrm>
            <a:off x="2964325" y="2243470"/>
            <a:ext cx="450507" cy="449547"/>
            <a:chOff x="-19822675" y="3692750"/>
            <a:chExt cx="304850" cy="304200"/>
          </a:xfrm>
        </p:grpSpPr>
        <p:sp>
          <p:nvSpPr>
            <p:cNvPr id="11319" name="Google Shape;11319;p95"/>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5"/>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5"/>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5"/>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5"/>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95"/>
          <p:cNvGrpSpPr/>
          <p:nvPr/>
        </p:nvGrpSpPr>
        <p:grpSpPr>
          <a:xfrm>
            <a:off x="2964916" y="2796278"/>
            <a:ext cx="449325" cy="450470"/>
            <a:chOff x="-19822675" y="4066875"/>
            <a:chExt cx="304050" cy="304825"/>
          </a:xfrm>
        </p:grpSpPr>
        <p:sp>
          <p:nvSpPr>
            <p:cNvPr id="11325" name="Google Shape;11325;p95"/>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5"/>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5"/>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5"/>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5"/>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5"/>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95"/>
          <p:cNvGrpSpPr/>
          <p:nvPr/>
        </p:nvGrpSpPr>
        <p:grpSpPr>
          <a:xfrm>
            <a:off x="5773985" y="1689571"/>
            <a:ext cx="399302" cy="449325"/>
            <a:chOff x="-17878825" y="3334400"/>
            <a:chExt cx="270200" cy="304050"/>
          </a:xfrm>
        </p:grpSpPr>
        <p:sp>
          <p:nvSpPr>
            <p:cNvPr id="11332" name="Google Shape;11332;p95"/>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5"/>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5"/>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5"/>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5"/>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5"/>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5"/>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95"/>
          <p:cNvGrpSpPr/>
          <p:nvPr/>
        </p:nvGrpSpPr>
        <p:grpSpPr>
          <a:xfrm>
            <a:off x="5747809" y="2242416"/>
            <a:ext cx="451653" cy="451653"/>
            <a:chOff x="-17896150" y="3709300"/>
            <a:chExt cx="305625" cy="305625"/>
          </a:xfrm>
        </p:grpSpPr>
        <p:sp>
          <p:nvSpPr>
            <p:cNvPr id="11340" name="Google Shape;11340;p95"/>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5"/>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5"/>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5"/>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95"/>
          <p:cNvGrpSpPr/>
          <p:nvPr/>
        </p:nvGrpSpPr>
        <p:grpSpPr>
          <a:xfrm>
            <a:off x="5775740" y="2795686"/>
            <a:ext cx="395792" cy="451653"/>
            <a:chOff x="-17878025" y="4082625"/>
            <a:chExt cx="267825" cy="305625"/>
          </a:xfrm>
        </p:grpSpPr>
        <p:sp>
          <p:nvSpPr>
            <p:cNvPr id="11345" name="Google Shape;11345;p95"/>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5"/>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5"/>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5"/>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5"/>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5"/>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5"/>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95"/>
          <p:cNvGrpSpPr/>
          <p:nvPr/>
        </p:nvGrpSpPr>
        <p:grpSpPr>
          <a:xfrm>
            <a:off x="2919632" y="3355015"/>
            <a:ext cx="450507" cy="423722"/>
            <a:chOff x="-16044450" y="3317850"/>
            <a:chExt cx="304850" cy="286725"/>
          </a:xfrm>
        </p:grpSpPr>
        <p:sp>
          <p:nvSpPr>
            <p:cNvPr id="11353" name="Google Shape;11353;p95"/>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5"/>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5"/>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5"/>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7" name="Google Shape;11357;p95"/>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8" name="Google Shape;11358;p95"/>
          <p:cNvGrpSpPr/>
          <p:nvPr/>
        </p:nvGrpSpPr>
        <p:grpSpPr>
          <a:xfrm>
            <a:off x="8042149" y="2243724"/>
            <a:ext cx="373662" cy="449030"/>
            <a:chOff x="-16018450" y="4058400"/>
            <a:chExt cx="252850" cy="303850"/>
          </a:xfrm>
        </p:grpSpPr>
        <p:sp>
          <p:nvSpPr>
            <p:cNvPr id="11359" name="Google Shape;11359;p95"/>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5"/>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5"/>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5"/>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3" name="Google Shape;11363;p95"/>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5"/>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68" name="Shape 11368"/>
        <p:cNvGrpSpPr/>
        <p:nvPr/>
      </p:nvGrpSpPr>
      <p:grpSpPr>
        <a:xfrm>
          <a:off x="0" y="0"/>
          <a:ext cx="0" cy="0"/>
          <a:chOff x="0" y="0"/>
          <a:chExt cx="0" cy="0"/>
        </a:xfrm>
      </p:grpSpPr>
      <p:grpSp>
        <p:nvGrpSpPr>
          <p:cNvPr id="11369" name="Google Shape;11369;p96"/>
          <p:cNvGrpSpPr/>
          <p:nvPr/>
        </p:nvGrpSpPr>
        <p:grpSpPr>
          <a:xfrm>
            <a:off x="845901" y="1689241"/>
            <a:ext cx="442337" cy="419623"/>
            <a:chOff x="-6696925" y="3272575"/>
            <a:chExt cx="307200" cy="291425"/>
          </a:xfrm>
        </p:grpSpPr>
        <p:sp>
          <p:nvSpPr>
            <p:cNvPr id="11370" name="Google Shape;11370;p96"/>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6"/>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96"/>
          <p:cNvGrpSpPr/>
          <p:nvPr/>
        </p:nvGrpSpPr>
        <p:grpSpPr>
          <a:xfrm>
            <a:off x="845884" y="2204636"/>
            <a:ext cx="442373" cy="420775"/>
            <a:chOff x="-6690625" y="3631325"/>
            <a:chExt cx="307225" cy="292225"/>
          </a:xfrm>
        </p:grpSpPr>
        <p:sp>
          <p:nvSpPr>
            <p:cNvPr id="11373" name="Google Shape;11373;p96"/>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6"/>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6"/>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96"/>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6"/>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96"/>
          <p:cNvGrpSpPr/>
          <p:nvPr/>
        </p:nvGrpSpPr>
        <p:grpSpPr>
          <a:xfrm>
            <a:off x="868005" y="2756972"/>
            <a:ext cx="421927" cy="419371"/>
            <a:chOff x="-6689825" y="3992050"/>
            <a:chExt cx="293025" cy="291250"/>
          </a:xfrm>
        </p:grpSpPr>
        <p:sp>
          <p:nvSpPr>
            <p:cNvPr id="11379" name="Google Shape;11379;p96"/>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96"/>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6"/>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96"/>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96"/>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6"/>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6"/>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6"/>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6"/>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6"/>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6"/>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6"/>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1" name="Google Shape;11391;p96"/>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2" name="Google Shape;11392;p96"/>
          <p:cNvGrpSpPr/>
          <p:nvPr/>
        </p:nvGrpSpPr>
        <p:grpSpPr>
          <a:xfrm>
            <a:off x="3551317" y="2205192"/>
            <a:ext cx="423043" cy="419659"/>
            <a:chOff x="-4837325" y="3612425"/>
            <a:chExt cx="293800" cy="291450"/>
          </a:xfrm>
        </p:grpSpPr>
        <p:sp>
          <p:nvSpPr>
            <p:cNvPr id="11393" name="Google Shape;11393;p96"/>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6"/>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6"/>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6" name="Google Shape;11396;p96"/>
          <p:cNvGrpSpPr/>
          <p:nvPr/>
        </p:nvGrpSpPr>
        <p:grpSpPr>
          <a:xfrm>
            <a:off x="3564349" y="2756826"/>
            <a:ext cx="420775" cy="419659"/>
            <a:chOff x="-4837325" y="3971575"/>
            <a:chExt cx="292225" cy="291450"/>
          </a:xfrm>
        </p:grpSpPr>
        <p:sp>
          <p:nvSpPr>
            <p:cNvPr id="11397" name="Google Shape;11397;p96"/>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6"/>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6"/>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6"/>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6"/>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6"/>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96"/>
          <p:cNvGrpSpPr/>
          <p:nvPr/>
        </p:nvGrpSpPr>
        <p:grpSpPr>
          <a:xfrm>
            <a:off x="6256364" y="1714185"/>
            <a:ext cx="430998" cy="369730"/>
            <a:chOff x="-3037625" y="3254850"/>
            <a:chExt cx="299325" cy="256775"/>
          </a:xfrm>
        </p:grpSpPr>
        <p:sp>
          <p:nvSpPr>
            <p:cNvPr id="11404" name="Google Shape;11404;p96"/>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6"/>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6"/>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6"/>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96"/>
          <p:cNvGrpSpPr/>
          <p:nvPr/>
        </p:nvGrpSpPr>
        <p:grpSpPr>
          <a:xfrm>
            <a:off x="6260324" y="2204615"/>
            <a:ext cx="423079" cy="420811"/>
            <a:chOff x="-3031325" y="3597450"/>
            <a:chExt cx="293825" cy="292250"/>
          </a:xfrm>
        </p:grpSpPr>
        <p:sp>
          <p:nvSpPr>
            <p:cNvPr id="11409" name="Google Shape;11409;p96"/>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6"/>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6"/>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6"/>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96"/>
          <p:cNvGrpSpPr/>
          <p:nvPr/>
        </p:nvGrpSpPr>
        <p:grpSpPr>
          <a:xfrm>
            <a:off x="6272798" y="2781214"/>
            <a:ext cx="421927" cy="370882"/>
            <a:chOff x="-3030525" y="3973150"/>
            <a:chExt cx="293025" cy="257575"/>
          </a:xfrm>
        </p:grpSpPr>
        <p:sp>
          <p:nvSpPr>
            <p:cNvPr id="11414" name="Google Shape;11414;p96"/>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6"/>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96"/>
          <p:cNvGrpSpPr/>
          <p:nvPr/>
        </p:nvGrpSpPr>
        <p:grpSpPr>
          <a:xfrm>
            <a:off x="1374391" y="3369426"/>
            <a:ext cx="421927" cy="297195"/>
            <a:chOff x="-1199300" y="3279250"/>
            <a:chExt cx="293025" cy="206400"/>
          </a:xfrm>
        </p:grpSpPr>
        <p:sp>
          <p:nvSpPr>
            <p:cNvPr id="11417" name="Google Shape;11417;p96"/>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6"/>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6"/>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6"/>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96"/>
          <p:cNvGrpSpPr/>
          <p:nvPr/>
        </p:nvGrpSpPr>
        <p:grpSpPr>
          <a:xfrm>
            <a:off x="1381477" y="1688773"/>
            <a:ext cx="444605" cy="420559"/>
            <a:chOff x="-6338550" y="3272950"/>
            <a:chExt cx="308775" cy="292075"/>
          </a:xfrm>
        </p:grpSpPr>
        <p:sp>
          <p:nvSpPr>
            <p:cNvPr id="11422" name="Google Shape;11422;p96"/>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6"/>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6"/>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96"/>
          <p:cNvGrpSpPr/>
          <p:nvPr/>
        </p:nvGrpSpPr>
        <p:grpSpPr>
          <a:xfrm>
            <a:off x="1392817" y="2205194"/>
            <a:ext cx="421927" cy="419659"/>
            <a:chOff x="-6329100" y="3632100"/>
            <a:chExt cx="293025" cy="291450"/>
          </a:xfrm>
        </p:grpSpPr>
        <p:sp>
          <p:nvSpPr>
            <p:cNvPr id="11426" name="Google Shape;11426;p96"/>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6"/>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6"/>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96"/>
          <p:cNvGrpSpPr/>
          <p:nvPr/>
        </p:nvGrpSpPr>
        <p:grpSpPr>
          <a:xfrm>
            <a:off x="1405867" y="2756828"/>
            <a:ext cx="419623" cy="419659"/>
            <a:chOff x="-6329875" y="3992050"/>
            <a:chExt cx="291425" cy="291450"/>
          </a:xfrm>
        </p:grpSpPr>
        <p:sp>
          <p:nvSpPr>
            <p:cNvPr id="11430" name="Google Shape;11430;p96"/>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6"/>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96"/>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6"/>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96"/>
          <p:cNvGrpSpPr/>
          <p:nvPr/>
        </p:nvGrpSpPr>
        <p:grpSpPr>
          <a:xfrm>
            <a:off x="4092004" y="1687530"/>
            <a:ext cx="423079" cy="423043"/>
            <a:chOff x="-4478975" y="3251700"/>
            <a:chExt cx="293825" cy="293800"/>
          </a:xfrm>
        </p:grpSpPr>
        <p:sp>
          <p:nvSpPr>
            <p:cNvPr id="11435" name="Google Shape;11435;p96"/>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6"/>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6"/>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96"/>
          <p:cNvGrpSpPr/>
          <p:nvPr/>
        </p:nvGrpSpPr>
        <p:grpSpPr>
          <a:xfrm>
            <a:off x="4092004" y="2205192"/>
            <a:ext cx="423079" cy="419659"/>
            <a:chOff x="-4475825" y="3612425"/>
            <a:chExt cx="293825" cy="291450"/>
          </a:xfrm>
        </p:grpSpPr>
        <p:sp>
          <p:nvSpPr>
            <p:cNvPr id="11439" name="Google Shape;11439;p96"/>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6"/>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6"/>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96"/>
          <p:cNvGrpSpPr/>
          <p:nvPr/>
        </p:nvGrpSpPr>
        <p:grpSpPr>
          <a:xfrm>
            <a:off x="4101077" y="2756844"/>
            <a:ext cx="428730" cy="419623"/>
            <a:chOff x="-4480550" y="3970800"/>
            <a:chExt cx="297750" cy="291425"/>
          </a:xfrm>
        </p:grpSpPr>
        <p:sp>
          <p:nvSpPr>
            <p:cNvPr id="11443" name="Google Shape;11443;p96"/>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6"/>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96"/>
          <p:cNvGrpSpPr/>
          <p:nvPr/>
        </p:nvGrpSpPr>
        <p:grpSpPr>
          <a:xfrm>
            <a:off x="6804910" y="1689221"/>
            <a:ext cx="415123" cy="419659"/>
            <a:chOff x="-2668225" y="3239075"/>
            <a:chExt cx="288300" cy="291450"/>
          </a:xfrm>
        </p:grpSpPr>
        <p:sp>
          <p:nvSpPr>
            <p:cNvPr id="11446" name="Google Shape;11446;p96"/>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6"/>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6"/>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96"/>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96"/>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96"/>
          <p:cNvGrpSpPr/>
          <p:nvPr/>
        </p:nvGrpSpPr>
        <p:grpSpPr>
          <a:xfrm>
            <a:off x="6802066" y="2205191"/>
            <a:ext cx="420811" cy="419659"/>
            <a:chOff x="-2671375" y="3597450"/>
            <a:chExt cx="292250" cy="291450"/>
          </a:xfrm>
        </p:grpSpPr>
        <p:sp>
          <p:nvSpPr>
            <p:cNvPr id="11452" name="Google Shape;11452;p96"/>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96"/>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96"/>
          <p:cNvGrpSpPr/>
          <p:nvPr/>
        </p:nvGrpSpPr>
        <p:grpSpPr>
          <a:xfrm>
            <a:off x="6812849" y="2755691"/>
            <a:ext cx="423043" cy="421927"/>
            <a:chOff x="-2670575" y="3956600"/>
            <a:chExt cx="293800" cy="293025"/>
          </a:xfrm>
        </p:grpSpPr>
        <p:sp>
          <p:nvSpPr>
            <p:cNvPr id="11455" name="Google Shape;11455;p96"/>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6"/>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6"/>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6"/>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96"/>
          <p:cNvGrpSpPr/>
          <p:nvPr/>
        </p:nvGrpSpPr>
        <p:grpSpPr>
          <a:xfrm>
            <a:off x="3070370" y="3311947"/>
            <a:ext cx="426462" cy="418363"/>
            <a:chOff x="-1183550" y="3586525"/>
            <a:chExt cx="296175" cy="290550"/>
          </a:xfrm>
        </p:grpSpPr>
        <p:sp>
          <p:nvSpPr>
            <p:cNvPr id="11460" name="Google Shape;11460;p96"/>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6"/>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6"/>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6"/>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6"/>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96"/>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6"/>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6"/>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6"/>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96"/>
          <p:cNvGrpSpPr/>
          <p:nvPr/>
        </p:nvGrpSpPr>
        <p:grpSpPr>
          <a:xfrm>
            <a:off x="1933980" y="1689799"/>
            <a:ext cx="420811" cy="418507"/>
            <a:chOff x="-5971525" y="3273750"/>
            <a:chExt cx="292250" cy="290650"/>
          </a:xfrm>
        </p:grpSpPr>
        <p:sp>
          <p:nvSpPr>
            <p:cNvPr id="11470" name="Google Shape;11470;p96"/>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6"/>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96"/>
          <p:cNvGrpSpPr/>
          <p:nvPr/>
        </p:nvGrpSpPr>
        <p:grpSpPr>
          <a:xfrm>
            <a:off x="1928310" y="2203826"/>
            <a:ext cx="432150" cy="422395"/>
            <a:chOff x="-5974675" y="3632100"/>
            <a:chExt cx="300125" cy="293350"/>
          </a:xfrm>
        </p:grpSpPr>
        <p:sp>
          <p:nvSpPr>
            <p:cNvPr id="11473" name="Google Shape;11473;p96"/>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6"/>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6"/>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96"/>
          <p:cNvGrpSpPr/>
          <p:nvPr/>
        </p:nvGrpSpPr>
        <p:grpSpPr>
          <a:xfrm>
            <a:off x="1958351" y="2755694"/>
            <a:ext cx="395865" cy="421927"/>
            <a:chOff x="-5971525" y="3990475"/>
            <a:chExt cx="274925" cy="293025"/>
          </a:xfrm>
        </p:grpSpPr>
        <p:sp>
          <p:nvSpPr>
            <p:cNvPr id="11477" name="Google Shape;11477;p96"/>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6"/>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6"/>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6"/>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96"/>
          <p:cNvGrpSpPr/>
          <p:nvPr/>
        </p:nvGrpSpPr>
        <p:grpSpPr>
          <a:xfrm>
            <a:off x="4631558" y="1689798"/>
            <a:ext cx="420775" cy="418507"/>
            <a:chOff x="-4118225" y="3253275"/>
            <a:chExt cx="292225" cy="290650"/>
          </a:xfrm>
        </p:grpSpPr>
        <p:sp>
          <p:nvSpPr>
            <p:cNvPr id="11482" name="Google Shape;11482;p96"/>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6"/>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96"/>
          <p:cNvGrpSpPr/>
          <p:nvPr/>
        </p:nvGrpSpPr>
        <p:grpSpPr>
          <a:xfrm>
            <a:off x="4682008" y="2204922"/>
            <a:ext cx="319874" cy="420199"/>
            <a:chOff x="-4082800" y="3612425"/>
            <a:chExt cx="222150" cy="291825"/>
          </a:xfrm>
        </p:grpSpPr>
        <p:sp>
          <p:nvSpPr>
            <p:cNvPr id="11485" name="Google Shape;11485;p96"/>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6"/>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6"/>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96"/>
          <p:cNvGrpSpPr/>
          <p:nvPr/>
        </p:nvGrpSpPr>
        <p:grpSpPr>
          <a:xfrm>
            <a:off x="4643456" y="2769876"/>
            <a:ext cx="420775" cy="393561"/>
            <a:chOff x="-4118225" y="3990475"/>
            <a:chExt cx="292225" cy="273325"/>
          </a:xfrm>
        </p:grpSpPr>
        <p:sp>
          <p:nvSpPr>
            <p:cNvPr id="11489" name="Google Shape;11489;p96"/>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6"/>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6"/>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6"/>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96"/>
          <p:cNvGrpSpPr/>
          <p:nvPr/>
        </p:nvGrpSpPr>
        <p:grpSpPr>
          <a:xfrm>
            <a:off x="7354110" y="1688087"/>
            <a:ext cx="394713" cy="421927"/>
            <a:chOff x="-2312225" y="3238300"/>
            <a:chExt cx="274125" cy="293025"/>
          </a:xfrm>
        </p:grpSpPr>
        <p:sp>
          <p:nvSpPr>
            <p:cNvPr id="11494" name="Google Shape;11494;p96"/>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6"/>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96"/>
          <p:cNvGrpSpPr/>
          <p:nvPr/>
        </p:nvGrpSpPr>
        <p:grpSpPr>
          <a:xfrm>
            <a:off x="7341062" y="2153586"/>
            <a:ext cx="420811" cy="522864"/>
            <a:chOff x="-2310650" y="3525775"/>
            <a:chExt cx="292250" cy="363125"/>
          </a:xfrm>
        </p:grpSpPr>
        <p:sp>
          <p:nvSpPr>
            <p:cNvPr id="11497" name="Google Shape;11497;p96"/>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6"/>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6"/>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6"/>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96"/>
          <p:cNvGrpSpPr/>
          <p:nvPr/>
        </p:nvGrpSpPr>
        <p:grpSpPr>
          <a:xfrm>
            <a:off x="7351827" y="2756825"/>
            <a:ext cx="423079" cy="419659"/>
            <a:chOff x="-2310650" y="3958175"/>
            <a:chExt cx="293825" cy="291450"/>
          </a:xfrm>
        </p:grpSpPr>
        <p:sp>
          <p:nvSpPr>
            <p:cNvPr id="11502" name="Google Shape;11502;p96"/>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96"/>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96"/>
          <p:cNvGrpSpPr/>
          <p:nvPr/>
        </p:nvGrpSpPr>
        <p:grpSpPr>
          <a:xfrm>
            <a:off x="4718688" y="3308459"/>
            <a:ext cx="424159" cy="419659"/>
            <a:chOff x="-1182750" y="3962900"/>
            <a:chExt cx="294575" cy="291450"/>
          </a:xfrm>
        </p:grpSpPr>
        <p:sp>
          <p:nvSpPr>
            <p:cNvPr id="11505" name="Google Shape;11505;p96"/>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6"/>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6"/>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6"/>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6"/>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6"/>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6"/>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96"/>
          <p:cNvGrpSpPr/>
          <p:nvPr/>
        </p:nvGrpSpPr>
        <p:grpSpPr>
          <a:xfrm>
            <a:off x="2471824" y="1689223"/>
            <a:ext cx="424195" cy="419659"/>
            <a:chOff x="-5611575" y="3272950"/>
            <a:chExt cx="294600" cy="291450"/>
          </a:xfrm>
        </p:grpSpPr>
        <p:sp>
          <p:nvSpPr>
            <p:cNvPr id="11513" name="Google Shape;11513;p96"/>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6"/>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6"/>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6"/>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6"/>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96"/>
          <p:cNvGrpSpPr/>
          <p:nvPr/>
        </p:nvGrpSpPr>
        <p:grpSpPr>
          <a:xfrm>
            <a:off x="2471824" y="2205770"/>
            <a:ext cx="424195" cy="418507"/>
            <a:chOff x="-5613150" y="3632900"/>
            <a:chExt cx="294600" cy="290650"/>
          </a:xfrm>
        </p:grpSpPr>
        <p:sp>
          <p:nvSpPr>
            <p:cNvPr id="11519" name="Google Shape;11519;p96"/>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6"/>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96"/>
          <p:cNvGrpSpPr/>
          <p:nvPr/>
        </p:nvGrpSpPr>
        <p:grpSpPr>
          <a:xfrm>
            <a:off x="2483722" y="2756270"/>
            <a:ext cx="424195" cy="420775"/>
            <a:chOff x="-5613150" y="3991275"/>
            <a:chExt cx="294600" cy="292225"/>
          </a:xfrm>
        </p:grpSpPr>
        <p:sp>
          <p:nvSpPr>
            <p:cNvPr id="11522" name="Google Shape;11522;p96"/>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96"/>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6"/>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6"/>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6"/>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6"/>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6"/>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6"/>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6"/>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96"/>
          <p:cNvGrpSpPr/>
          <p:nvPr/>
        </p:nvGrpSpPr>
        <p:grpSpPr>
          <a:xfrm>
            <a:off x="5155210" y="1689438"/>
            <a:ext cx="434634" cy="419227"/>
            <a:chOff x="-3768700" y="3253275"/>
            <a:chExt cx="301850" cy="291150"/>
          </a:xfrm>
        </p:grpSpPr>
        <p:sp>
          <p:nvSpPr>
            <p:cNvPr id="11532" name="Google Shape;11532;p96"/>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6"/>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6"/>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96"/>
          <p:cNvGrpSpPr/>
          <p:nvPr/>
        </p:nvGrpSpPr>
        <p:grpSpPr>
          <a:xfrm>
            <a:off x="5159293" y="2217090"/>
            <a:ext cx="426462" cy="395865"/>
            <a:chOff x="-3808700" y="3628950"/>
            <a:chExt cx="296175" cy="274925"/>
          </a:xfrm>
        </p:grpSpPr>
        <p:sp>
          <p:nvSpPr>
            <p:cNvPr id="11536" name="Google Shape;11536;p96"/>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96"/>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96"/>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96"/>
          <p:cNvGrpSpPr/>
          <p:nvPr/>
        </p:nvGrpSpPr>
        <p:grpSpPr>
          <a:xfrm>
            <a:off x="5224504" y="2756412"/>
            <a:ext cx="419443" cy="420487"/>
            <a:chOff x="-3771675" y="3971775"/>
            <a:chExt cx="291300" cy="292025"/>
          </a:xfrm>
        </p:grpSpPr>
        <p:sp>
          <p:nvSpPr>
            <p:cNvPr id="11540" name="Google Shape;11540;p96"/>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6"/>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96"/>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96"/>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6"/>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96"/>
          <p:cNvGrpSpPr/>
          <p:nvPr/>
        </p:nvGrpSpPr>
        <p:grpSpPr>
          <a:xfrm>
            <a:off x="7885948" y="1716461"/>
            <a:ext cx="420271" cy="320774"/>
            <a:chOff x="-1951475" y="3273100"/>
            <a:chExt cx="291875" cy="222775"/>
          </a:xfrm>
        </p:grpSpPr>
        <p:sp>
          <p:nvSpPr>
            <p:cNvPr id="11546" name="Google Shape;11546;p96"/>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6"/>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6"/>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96"/>
          <p:cNvGrpSpPr/>
          <p:nvPr/>
        </p:nvGrpSpPr>
        <p:grpSpPr>
          <a:xfrm>
            <a:off x="7883429" y="2205191"/>
            <a:ext cx="425310" cy="419659"/>
            <a:chOff x="-1951475" y="3597450"/>
            <a:chExt cx="295375" cy="291450"/>
          </a:xfrm>
        </p:grpSpPr>
        <p:sp>
          <p:nvSpPr>
            <p:cNvPr id="11550" name="Google Shape;11550;p96"/>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6"/>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6"/>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6"/>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96"/>
          <p:cNvGrpSpPr/>
          <p:nvPr/>
        </p:nvGrpSpPr>
        <p:grpSpPr>
          <a:xfrm>
            <a:off x="7885680" y="2756825"/>
            <a:ext cx="444605" cy="419659"/>
            <a:chOff x="-1960150" y="3956600"/>
            <a:chExt cx="308775" cy="291450"/>
          </a:xfrm>
        </p:grpSpPr>
        <p:sp>
          <p:nvSpPr>
            <p:cNvPr id="11555" name="Google Shape;11555;p96"/>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6"/>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96"/>
          <p:cNvGrpSpPr/>
          <p:nvPr/>
        </p:nvGrpSpPr>
        <p:grpSpPr>
          <a:xfrm>
            <a:off x="1939718" y="3307636"/>
            <a:ext cx="420775" cy="420775"/>
            <a:chOff x="-804700" y="3226500"/>
            <a:chExt cx="292225" cy="292225"/>
          </a:xfrm>
        </p:grpSpPr>
        <p:sp>
          <p:nvSpPr>
            <p:cNvPr id="11558" name="Google Shape;11558;p96"/>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96"/>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6"/>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6"/>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96"/>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6"/>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6"/>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96"/>
          <p:cNvGrpSpPr/>
          <p:nvPr/>
        </p:nvGrpSpPr>
        <p:grpSpPr>
          <a:xfrm>
            <a:off x="3019809" y="1688647"/>
            <a:ext cx="420775" cy="420811"/>
            <a:chOff x="-5251625" y="3272950"/>
            <a:chExt cx="292225" cy="292250"/>
          </a:xfrm>
        </p:grpSpPr>
        <p:sp>
          <p:nvSpPr>
            <p:cNvPr id="11566" name="Google Shape;11566;p96"/>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6"/>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96"/>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96"/>
          <p:cNvGrpSpPr/>
          <p:nvPr/>
        </p:nvGrpSpPr>
        <p:grpSpPr>
          <a:xfrm>
            <a:off x="3016407" y="2204348"/>
            <a:ext cx="427578" cy="421351"/>
            <a:chOff x="-5254775" y="3631325"/>
            <a:chExt cx="296950" cy="292625"/>
          </a:xfrm>
        </p:grpSpPr>
        <p:sp>
          <p:nvSpPr>
            <p:cNvPr id="11570" name="Google Shape;11570;p96"/>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6"/>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6"/>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6"/>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6"/>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6"/>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96"/>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96"/>
          <p:cNvGrpSpPr/>
          <p:nvPr/>
        </p:nvGrpSpPr>
        <p:grpSpPr>
          <a:xfrm>
            <a:off x="3032265" y="2756270"/>
            <a:ext cx="419659" cy="420775"/>
            <a:chOff x="-5251625" y="3991275"/>
            <a:chExt cx="291450" cy="292225"/>
          </a:xfrm>
        </p:grpSpPr>
        <p:sp>
          <p:nvSpPr>
            <p:cNvPr id="11578" name="Google Shape;11578;p96"/>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96"/>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6"/>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6"/>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96"/>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96"/>
          <p:cNvGrpSpPr/>
          <p:nvPr/>
        </p:nvGrpSpPr>
        <p:grpSpPr>
          <a:xfrm>
            <a:off x="5772848" y="1689240"/>
            <a:ext cx="319874" cy="419623"/>
            <a:chOff x="-3365275" y="3253275"/>
            <a:chExt cx="222150" cy="291425"/>
          </a:xfrm>
        </p:grpSpPr>
        <p:sp>
          <p:nvSpPr>
            <p:cNvPr id="11584" name="Google Shape;11584;p96"/>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96"/>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6" name="Google Shape;11586;p96"/>
          <p:cNvGrpSpPr/>
          <p:nvPr/>
        </p:nvGrpSpPr>
        <p:grpSpPr>
          <a:xfrm>
            <a:off x="5746786" y="2204058"/>
            <a:ext cx="371998" cy="421927"/>
            <a:chOff x="-3383375" y="3611625"/>
            <a:chExt cx="258350" cy="293025"/>
          </a:xfrm>
        </p:grpSpPr>
        <p:sp>
          <p:nvSpPr>
            <p:cNvPr id="11587" name="Google Shape;11587;p96"/>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6"/>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96"/>
          <p:cNvGrpSpPr/>
          <p:nvPr/>
        </p:nvGrpSpPr>
        <p:grpSpPr>
          <a:xfrm>
            <a:off x="5809135" y="2756826"/>
            <a:ext cx="271097" cy="419659"/>
            <a:chOff x="-3347950" y="3971575"/>
            <a:chExt cx="188275" cy="291450"/>
          </a:xfrm>
        </p:grpSpPr>
        <p:sp>
          <p:nvSpPr>
            <p:cNvPr id="11590" name="Google Shape;11590;p96"/>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6"/>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6"/>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96"/>
          <p:cNvGrpSpPr/>
          <p:nvPr/>
        </p:nvGrpSpPr>
        <p:grpSpPr>
          <a:xfrm>
            <a:off x="858994" y="3307061"/>
            <a:ext cx="371998" cy="421927"/>
            <a:chOff x="-1575775" y="3238300"/>
            <a:chExt cx="258350" cy="293025"/>
          </a:xfrm>
        </p:grpSpPr>
        <p:sp>
          <p:nvSpPr>
            <p:cNvPr id="11594" name="Google Shape;11594;p96"/>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6"/>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96"/>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6"/>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6"/>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96"/>
          <p:cNvGrpSpPr/>
          <p:nvPr/>
        </p:nvGrpSpPr>
        <p:grpSpPr>
          <a:xfrm>
            <a:off x="2503892" y="3309051"/>
            <a:ext cx="423079" cy="424159"/>
            <a:chOff x="-1591550" y="3597475"/>
            <a:chExt cx="293825" cy="294575"/>
          </a:xfrm>
        </p:grpSpPr>
        <p:sp>
          <p:nvSpPr>
            <p:cNvPr id="11600" name="Google Shape;11600;p96"/>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6"/>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6"/>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96"/>
          <p:cNvGrpSpPr/>
          <p:nvPr/>
        </p:nvGrpSpPr>
        <p:grpSpPr>
          <a:xfrm>
            <a:off x="4153362" y="3318663"/>
            <a:ext cx="421927" cy="399248"/>
            <a:chOff x="-1592325" y="3957400"/>
            <a:chExt cx="293025" cy="277275"/>
          </a:xfrm>
        </p:grpSpPr>
        <p:sp>
          <p:nvSpPr>
            <p:cNvPr id="11604" name="Google Shape;11604;p96"/>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6"/>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6"/>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6"/>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8" name="Google Shape;11608;p96"/>
          <p:cNvGrpSpPr/>
          <p:nvPr/>
        </p:nvGrpSpPr>
        <p:grpSpPr>
          <a:xfrm>
            <a:off x="3640232" y="3310744"/>
            <a:ext cx="369730" cy="420775"/>
            <a:chOff x="-778700" y="3612425"/>
            <a:chExt cx="256775" cy="292225"/>
          </a:xfrm>
        </p:grpSpPr>
        <p:sp>
          <p:nvSpPr>
            <p:cNvPr id="11609" name="Google Shape;11609;p96"/>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6"/>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6"/>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6"/>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6"/>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6"/>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96"/>
          <p:cNvGrpSpPr/>
          <p:nvPr/>
        </p:nvGrpSpPr>
        <p:grpSpPr>
          <a:xfrm>
            <a:off x="6111733" y="3828305"/>
            <a:ext cx="340731" cy="387641"/>
            <a:chOff x="7728464" y="1561258"/>
            <a:chExt cx="349719" cy="397866"/>
          </a:xfrm>
        </p:grpSpPr>
        <p:sp>
          <p:nvSpPr>
            <p:cNvPr id="11616" name="Google Shape;11616;p96"/>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6"/>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96"/>
          <p:cNvGrpSpPr/>
          <p:nvPr/>
        </p:nvGrpSpPr>
        <p:grpSpPr>
          <a:xfrm>
            <a:off x="4034702" y="3828305"/>
            <a:ext cx="387681" cy="387641"/>
            <a:chOff x="5611350" y="1561258"/>
            <a:chExt cx="397907" cy="397866"/>
          </a:xfrm>
        </p:grpSpPr>
        <p:sp>
          <p:nvSpPr>
            <p:cNvPr id="11619" name="Google Shape;11619;p96"/>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6"/>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6"/>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6"/>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3" name="Google Shape;11623;p96"/>
          <p:cNvGrpSpPr/>
          <p:nvPr/>
        </p:nvGrpSpPr>
        <p:grpSpPr>
          <a:xfrm>
            <a:off x="4553987" y="3925571"/>
            <a:ext cx="387610" cy="193109"/>
            <a:chOff x="6140660" y="1661097"/>
            <a:chExt cx="397835" cy="198202"/>
          </a:xfrm>
        </p:grpSpPr>
        <p:sp>
          <p:nvSpPr>
            <p:cNvPr id="11624" name="Google Shape;11624;p96"/>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6"/>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6"/>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6"/>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96"/>
          <p:cNvGrpSpPr/>
          <p:nvPr/>
        </p:nvGrpSpPr>
        <p:grpSpPr>
          <a:xfrm>
            <a:off x="5073202" y="3828305"/>
            <a:ext cx="387681" cy="387641"/>
            <a:chOff x="6669907" y="1561258"/>
            <a:chExt cx="397907" cy="397866"/>
          </a:xfrm>
        </p:grpSpPr>
        <p:sp>
          <p:nvSpPr>
            <p:cNvPr id="11629" name="Google Shape;11629;p96"/>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6"/>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6"/>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6"/>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6"/>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96"/>
          <p:cNvGrpSpPr/>
          <p:nvPr/>
        </p:nvGrpSpPr>
        <p:grpSpPr>
          <a:xfrm>
            <a:off x="1958433" y="3885842"/>
            <a:ext cx="387681" cy="272572"/>
            <a:chOff x="3386036" y="1746339"/>
            <a:chExt cx="397907" cy="279762"/>
          </a:xfrm>
        </p:grpSpPr>
        <p:sp>
          <p:nvSpPr>
            <p:cNvPr id="11635" name="Google Shape;11635;p96"/>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6"/>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96"/>
          <p:cNvGrpSpPr/>
          <p:nvPr/>
        </p:nvGrpSpPr>
        <p:grpSpPr>
          <a:xfrm>
            <a:off x="2996130" y="3828288"/>
            <a:ext cx="387681" cy="387681"/>
            <a:chOff x="4417380" y="1687279"/>
            <a:chExt cx="397907" cy="397907"/>
          </a:xfrm>
        </p:grpSpPr>
        <p:sp>
          <p:nvSpPr>
            <p:cNvPr id="11638" name="Google Shape;11638;p96"/>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96"/>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96"/>
          <p:cNvGrpSpPr/>
          <p:nvPr/>
        </p:nvGrpSpPr>
        <p:grpSpPr>
          <a:xfrm>
            <a:off x="7942611" y="3308537"/>
            <a:ext cx="387661" cy="387661"/>
            <a:chOff x="2869999" y="1687279"/>
            <a:chExt cx="397887" cy="397887"/>
          </a:xfrm>
        </p:grpSpPr>
        <p:sp>
          <p:nvSpPr>
            <p:cNvPr id="11641" name="Google Shape;11641;p96"/>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6"/>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96"/>
          <p:cNvGrpSpPr/>
          <p:nvPr/>
        </p:nvGrpSpPr>
        <p:grpSpPr>
          <a:xfrm>
            <a:off x="2477718" y="3828664"/>
            <a:ext cx="386807" cy="386929"/>
            <a:chOff x="3902887" y="1687655"/>
            <a:chExt cx="397010" cy="397135"/>
          </a:xfrm>
        </p:grpSpPr>
        <p:sp>
          <p:nvSpPr>
            <p:cNvPr id="11644" name="Google Shape;11644;p96"/>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6"/>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96"/>
          <p:cNvGrpSpPr/>
          <p:nvPr/>
        </p:nvGrpSpPr>
        <p:grpSpPr>
          <a:xfrm>
            <a:off x="3515416" y="3828344"/>
            <a:ext cx="387681" cy="387681"/>
            <a:chOff x="4933458" y="1687279"/>
            <a:chExt cx="397907" cy="397907"/>
          </a:xfrm>
        </p:grpSpPr>
        <p:sp>
          <p:nvSpPr>
            <p:cNvPr id="11647" name="Google Shape;11647;p96"/>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6"/>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9" name="Google Shape;11649;p96"/>
          <p:cNvGrpSpPr/>
          <p:nvPr/>
        </p:nvGrpSpPr>
        <p:grpSpPr>
          <a:xfrm>
            <a:off x="5286246" y="3308537"/>
            <a:ext cx="387681" cy="387661"/>
            <a:chOff x="266768" y="1721375"/>
            <a:chExt cx="397907" cy="397887"/>
          </a:xfrm>
        </p:grpSpPr>
        <p:sp>
          <p:nvSpPr>
            <p:cNvPr id="11650" name="Google Shape;11650;p9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96"/>
          <p:cNvGrpSpPr/>
          <p:nvPr/>
        </p:nvGrpSpPr>
        <p:grpSpPr>
          <a:xfrm>
            <a:off x="7411672" y="3308924"/>
            <a:ext cx="387539" cy="386888"/>
            <a:chOff x="2408992" y="1722875"/>
            <a:chExt cx="397761" cy="397093"/>
          </a:xfrm>
        </p:grpSpPr>
        <p:sp>
          <p:nvSpPr>
            <p:cNvPr id="11653" name="Google Shape;11653;p96"/>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6"/>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96"/>
          <p:cNvGrpSpPr/>
          <p:nvPr/>
        </p:nvGrpSpPr>
        <p:grpSpPr>
          <a:xfrm>
            <a:off x="5592488" y="3828305"/>
            <a:ext cx="387641" cy="387641"/>
            <a:chOff x="7199196" y="1561258"/>
            <a:chExt cx="397866" cy="397866"/>
          </a:xfrm>
        </p:grpSpPr>
        <p:sp>
          <p:nvSpPr>
            <p:cNvPr id="11656" name="Google Shape;11656;p96"/>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6"/>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6"/>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9" name="Google Shape;11659;p96"/>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11660" name="Google Shape;11660;p96"/>
          <p:cNvGrpSpPr/>
          <p:nvPr/>
        </p:nvGrpSpPr>
        <p:grpSpPr>
          <a:xfrm>
            <a:off x="6348367" y="3308537"/>
            <a:ext cx="387661" cy="387661"/>
            <a:chOff x="1379798" y="1723250"/>
            <a:chExt cx="397887" cy="397887"/>
          </a:xfrm>
        </p:grpSpPr>
        <p:sp>
          <p:nvSpPr>
            <p:cNvPr id="11661" name="Google Shape;11661;p96"/>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6"/>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6"/>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6"/>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96"/>
          <p:cNvGrpSpPr/>
          <p:nvPr/>
        </p:nvGrpSpPr>
        <p:grpSpPr>
          <a:xfrm>
            <a:off x="5817327" y="3308537"/>
            <a:ext cx="387641" cy="387661"/>
            <a:chOff x="864491" y="1723250"/>
            <a:chExt cx="397866" cy="397887"/>
          </a:xfrm>
        </p:grpSpPr>
        <p:sp>
          <p:nvSpPr>
            <p:cNvPr id="11666" name="Google Shape;11666;p9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9" name="Google Shape;11669;p96"/>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0" name="Google Shape;11670;p96"/>
          <p:cNvGrpSpPr/>
          <p:nvPr/>
        </p:nvGrpSpPr>
        <p:grpSpPr>
          <a:xfrm>
            <a:off x="6584154" y="3827060"/>
            <a:ext cx="388966" cy="388966"/>
            <a:chOff x="1190625" y="238125"/>
            <a:chExt cx="5235075" cy="5235075"/>
          </a:xfrm>
        </p:grpSpPr>
        <p:sp>
          <p:nvSpPr>
            <p:cNvPr id="11671" name="Google Shape;11671;p96"/>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6"/>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76" name="Shape 11676"/>
        <p:cNvGrpSpPr/>
        <p:nvPr/>
      </p:nvGrpSpPr>
      <p:grpSpPr>
        <a:xfrm>
          <a:off x="0" y="0"/>
          <a:ext cx="0" cy="0"/>
          <a:chOff x="0" y="0"/>
          <a:chExt cx="0" cy="0"/>
        </a:xfrm>
      </p:grpSpPr>
      <p:sp>
        <p:nvSpPr>
          <p:cNvPr id="11677" name="Google Shape;11677;p97"/>
          <p:cNvSpPr/>
          <p:nvPr/>
        </p:nvSpPr>
        <p:spPr>
          <a:xfrm>
            <a:off x="6796005"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8" name="Google Shape;11678;p97"/>
          <p:cNvGrpSpPr/>
          <p:nvPr/>
        </p:nvGrpSpPr>
        <p:grpSpPr>
          <a:xfrm>
            <a:off x="6869704" y="3731340"/>
            <a:ext cx="201221" cy="201192"/>
            <a:chOff x="583100" y="3982600"/>
            <a:chExt cx="296175" cy="296175"/>
          </a:xfrm>
        </p:grpSpPr>
        <p:sp>
          <p:nvSpPr>
            <p:cNvPr id="11679" name="Google Shape;11679;p97"/>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7"/>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7"/>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7"/>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7"/>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7"/>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7"/>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6" name="Google Shape;11686;p97"/>
          <p:cNvSpPr/>
          <p:nvPr/>
        </p:nvSpPr>
        <p:spPr>
          <a:xfrm>
            <a:off x="5244198"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7"/>
          <p:cNvSpPr/>
          <p:nvPr/>
        </p:nvSpPr>
        <p:spPr>
          <a:xfrm>
            <a:off x="6007260"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8" name="Google Shape;11688;p97"/>
          <p:cNvGrpSpPr/>
          <p:nvPr/>
        </p:nvGrpSpPr>
        <p:grpSpPr>
          <a:xfrm>
            <a:off x="6078082" y="1755032"/>
            <a:ext cx="201221" cy="201192"/>
            <a:chOff x="3497300" y="3227275"/>
            <a:chExt cx="296175" cy="296175"/>
          </a:xfrm>
        </p:grpSpPr>
        <p:sp>
          <p:nvSpPr>
            <p:cNvPr id="11689" name="Google Shape;11689;p97"/>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7"/>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7"/>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7"/>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7"/>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7"/>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97"/>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97"/>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7" name="Google Shape;11697;p97"/>
          <p:cNvSpPr/>
          <p:nvPr/>
        </p:nvSpPr>
        <p:spPr>
          <a:xfrm>
            <a:off x="7585137"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8" name="Google Shape;11698;p97"/>
          <p:cNvGrpSpPr/>
          <p:nvPr/>
        </p:nvGrpSpPr>
        <p:grpSpPr>
          <a:xfrm>
            <a:off x="7655950" y="1754675"/>
            <a:ext cx="201221" cy="201905"/>
            <a:chOff x="4991425" y="3234750"/>
            <a:chExt cx="296175" cy="297225"/>
          </a:xfrm>
        </p:grpSpPr>
        <p:sp>
          <p:nvSpPr>
            <p:cNvPr id="11699" name="Google Shape;11699;p97"/>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7"/>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7"/>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7"/>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7"/>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7"/>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5" name="Google Shape;11705;p97"/>
          <p:cNvSpPr/>
          <p:nvPr/>
        </p:nvSpPr>
        <p:spPr>
          <a:xfrm>
            <a:off x="199871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97"/>
          <p:cNvSpPr/>
          <p:nvPr/>
        </p:nvSpPr>
        <p:spPr>
          <a:xfrm>
            <a:off x="2949013"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7"/>
          <p:cNvSpPr/>
          <p:nvPr/>
        </p:nvSpPr>
        <p:spPr>
          <a:xfrm>
            <a:off x="104845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8" name="Google Shape;11708;p97"/>
          <p:cNvGrpSpPr/>
          <p:nvPr/>
        </p:nvGrpSpPr>
        <p:grpSpPr>
          <a:xfrm>
            <a:off x="3214959" y="3616099"/>
            <a:ext cx="197356" cy="197404"/>
            <a:chOff x="4456875" y="1435075"/>
            <a:chExt cx="481825" cy="481825"/>
          </a:xfrm>
        </p:grpSpPr>
        <p:sp>
          <p:nvSpPr>
            <p:cNvPr id="11709" name="Google Shape;11709;p97"/>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0" name="Google Shape;11710;p97"/>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1" name="Google Shape;11711;p97"/>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2" name="Google Shape;11712;p97"/>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3" name="Google Shape;11713;p97"/>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4" name="Google Shape;11714;p97"/>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5" name="Google Shape;11715;p97"/>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6" name="Google Shape;11716;p97"/>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7" name="Google Shape;11717;p97"/>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8" name="Google Shape;11718;p97"/>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19" name="Google Shape;11719;p97"/>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0" name="Google Shape;11720;p97"/>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1" name="Google Shape;11721;p97"/>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2" name="Google Shape;11722;p97"/>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3" name="Google Shape;11723;p97"/>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4" name="Google Shape;11724;p97"/>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5" name="Google Shape;11725;p97"/>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6" name="Google Shape;11726;p97"/>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27" name="Google Shape;11727;p97"/>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28" name="Google Shape;11728;p97"/>
          <p:cNvGrpSpPr/>
          <p:nvPr/>
        </p:nvGrpSpPr>
        <p:grpSpPr>
          <a:xfrm>
            <a:off x="1310190" y="3616094"/>
            <a:ext cx="199291" cy="197414"/>
            <a:chOff x="5049725" y="1435050"/>
            <a:chExt cx="486550" cy="481850"/>
          </a:xfrm>
        </p:grpSpPr>
        <p:sp>
          <p:nvSpPr>
            <p:cNvPr id="11729" name="Google Shape;11729;p97"/>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30" name="Google Shape;11730;p97"/>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31" name="Google Shape;11731;p97"/>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32" name="Google Shape;11732;p97"/>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733" name="Google Shape;11733;p97"/>
          <p:cNvGrpSpPr/>
          <p:nvPr/>
        </p:nvGrpSpPr>
        <p:grpSpPr>
          <a:xfrm>
            <a:off x="2263986" y="3617981"/>
            <a:ext cx="193649" cy="193696"/>
            <a:chOff x="6239925" y="2032450"/>
            <a:chExt cx="472775" cy="472775"/>
          </a:xfrm>
        </p:grpSpPr>
        <p:sp>
          <p:nvSpPr>
            <p:cNvPr id="11734" name="Google Shape;11734;p97"/>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35" name="Google Shape;11735;p97"/>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736" name="Google Shape;11736;p97"/>
          <p:cNvSpPr/>
          <p:nvPr/>
        </p:nvSpPr>
        <p:spPr>
          <a:xfrm>
            <a:off x="104845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7" name="Google Shape;11737;p97"/>
          <p:cNvGrpSpPr/>
          <p:nvPr/>
        </p:nvGrpSpPr>
        <p:grpSpPr>
          <a:xfrm>
            <a:off x="1312952" y="1620834"/>
            <a:ext cx="197386" cy="197404"/>
            <a:chOff x="2685825" y="840375"/>
            <a:chExt cx="481900" cy="481825"/>
          </a:xfrm>
        </p:grpSpPr>
        <p:sp>
          <p:nvSpPr>
            <p:cNvPr id="11738" name="Google Shape;11738;p97"/>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39" name="Google Shape;11739;p97"/>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740" name="Google Shape;11740;p97"/>
          <p:cNvSpPr/>
          <p:nvPr/>
        </p:nvSpPr>
        <p:spPr>
          <a:xfrm>
            <a:off x="199871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1" name="Google Shape;11741;p97"/>
          <p:cNvGrpSpPr/>
          <p:nvPr/>
        </p:nvGrpSpPr>
        <p:grpSpPr>
          <a:xfrm>
            <a:off x="2258881" y="1620650"/>
            <a:ext cx="203858" cy="197772"/>
            <a:chOff x="3270675" y="841800"/>
            <a:chExt cx="497700" cy="482725"/>
          </a:xfrm>
        </p:grpSpPr>
        <p:sp>
          <p:nvSpPr>
            <p:cNvPr id="11742" name="Google Shape;11742;p97"/>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43" name="Google Shape;11743;p97"/>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44" name="Google Shape;11744;p97"/>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745" name="Google Shape;11745;p97"/>
          <p:cNvSpPr/>
          <p:nvPr/>
        </p:nvSpPr>
        <p:spPr>
          <a:xfrm>
            <a:off x="2949013"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6" name="Google Shape;11746;p97"/>
          <p:cNvGrpSpPr/>
          <p:nvPr/>
        </p:nvGrpSpPr>
        <p:grpSpPr>
          <a:xfrm>
            <a:off x="3214958" y="1620862"/>
            <a:ext cx="197356" cy="197404"/>
            <a:chOff x="3271200" y="1435075"/>
            <a:chExt cx="481825" cy="481825"/>
          </a:xfrm>
        </p:grpSpPr>
        <p:sp>
          <p:nvSpPr>
            <p:cNvPr id="11747" name="Google Shape;11747;p97"/>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748" name="Google Shape;11748;p97"/>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1749" name="Google Shape;11749;p97"/>
          <p:cNvSpPr/>
          <p:nvPr/>
        </p:nvSpPr>
        <p:spPr>
          <a:xfrm>
            <a:off x="1504285"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7"/>
          <p:cNvSpPr/>
          <p:nvPr/>
        </p:nvSpPr>
        <p:spPr>
          <a:xfrm>
            <a:off x="2653822"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7"/>
          <p:cNvSpPr/>
          <p:nvPr/>
        </p:nvSpPr>
        <p:spPr>
          <a:xfrm>
            <a:off x="1380284"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97"/>
          <p:cNvSpPr/>
          <p:nvPr/>
        </p:nvSpPr>
        <p:spPr>
          <a:xfrm>
            <a:off x="1180249"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7"/>
          <p:cNvSpPr/>
          <p:nvPr/>
        </p:nvSpPr>
        <p:spPr>
          <a:xfrm>
            <a:off x="2134225"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7"/>
          <p:cNvSpPr/>
          <p:nvPr/>
        </p:nvSpPr>
        <p:spPr>
          <a:xfrm>
            <a:off x="3087047"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97"/>
          <p:cNvSpPr/>
          <p:nvPr/>
        </p:nvSpPr>
        <p:spPr>
          <a:xfrm>
            <a:off x="3087047"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7"/>
          <p:cNvSpPr/>
          <p:nvPr/>
        </p:nvSpPr>
        <p:spPr>
          <a:xfrm>
            <a:off x="2134225"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7"/>
          <p:cNvSpPr/>
          <p:nvPr/>
        </p:nvSpPr>
        <p:spPr>
          <a:xfrm>
            <a:off x="1181416"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97"/>
          <p:cNvSpPr txBox="1"/>
          <p:nvPr/>
        </p:nvSpPr>
        <p:spPr>
          <a:xfrm>
            <a:off x="1644313"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sp>
        <p:nvSpPr>
          <p:cNvPr id="11759" name="Google Shape;11759;p97"/>
          <p:cNvSpPr txBox="1"/>
          <p:nvPr/>
        </p:nvSpPr>
        <p:spPr>
          <a:xfrm>
            <a:off x="1048453"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11760" name="Google Shape;11760;p97"/>
          <p:cNvSpPr txBox="1"/>
          <p:nvPr/>
        </p:nvSpPr>
        <p:spPr>
          <a:xfrm>
            <a:off x="1998710"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11761" name="Google Shape;11761;p97"/>
          <p:cNvSpPr txBox="1"/>
          <p:nvPr/>
        </p:nvSpPr>
        <p:spPr>
          <a:xfrm>
            <a:off x="2949019"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11762" name="Google Shape;11762;p97"/>
          <p:cNvSpPr txBox="1"/>
          <p:nvPr/>
        </p:nvSpPr>
        <p:spPr>
          <a:xfrm>
            <a:off x="104835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11763" name="Google Shape;11763;p97"/>
          <p:cNvSpPr txBox="1"/>
          <p:nvPr/>
        </p:nvSpPr>
        <p:spPr>
          <a:xfrm>
            <a:off x="199871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11764" name="Google Shape;11764;p97"/>
          <p:cNvSpPr txBox="1"/>
          <p:nvPr/>
        </p:nvSpPr>
        <p:spPr>
          <a:xfrm>
            <a:off x="2949019"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11765" name="Google Shape;11765;p97"/>
          <p:cNvSpPr/>
          <p:nvPr/>
        </p:nvSpPr>
        <p:spPr>
          <a:xfrm>
            <a:off x="1374787"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97"/>
          <p:cNvSpPr/>
          <p:nvPr/>
        </p:nvSpPr>
        <p:spPr>
          <a:xfrm>
            <a:off x="2326630"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7"/>
          <p:cNvSpPr/>
          <p:nvPr/>
        </p:nvSpPr>
        <p:spPr>
          <a:xfrm>
            <a:off x="3278485"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7"/>
          <p:cNvSpPr/>
          <p:nvPr/>
        </p:nvSpPr>
        <p:spPr>
          <a:xfrm>
            <a:off x="1374774"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97"/>
          <p:cNvSpPr/>
          <p:nvPr/>
        </p:nvSpPr>
        <p:spPr>
          <a:xfrm>
            <a:off x="2326617"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7"/>
          <p:cNvSpPr/>
          <p:nvPr/>
        </p:nvSpPr>
        <p:spPr>
          <a:xfrm>
            <a:off x="3278472"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7"/>
          <p:cNvSpPr/>
          <p:nvPr/>
        </p:nvSpPr>
        <p:spPr>
          <a:xfrm>
            <a:off x="220072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97"/>
          <p:cNvSpPr/>
          <p:nvPr/>
        </p:nvSpPr>
        <p:spPr>
          <a:xfrm>
            <a:off x="232878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97"/>
          <p:cNvSpPr/>
          <p:nvPr/>
        </p:nvSpPr>
        <p:spPr>
          <a:xfrm>
            <a:off x="2456836"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97"/>
          <p:cNvSpPr/>
          <p:nvPr/>
        </p:nvSpPr>
        <p:spPr>
          <a:xfrm>
            <a:off x="220072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97"/>
          <p:cNvSpPr/>
          <p:nvPr/>
        </p:nvSpPr>
        <p:spPr>
          <a:xfrm>
            <a:off x="232878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7"/>
          <p:cNvSpPr/>
          <p:nvPr/>
        </p:nvSpPr>
        <p:spPr>
          <a:xfrm>
            <a:off x="2456836"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77" name="Google Shape;11777;p97"/>
          <p:cNvCxnSpPr>
            <a:stCxn id="11765" idx="4"/>
            <a:endCxn id="11771" idx="0"/>
          </p:cNvCxnSpPr>
          <p:nvPr/>
        </p:nvCxnSpPr>
        <p:spPr>
          <a:xfrm flipH="1" rot="-5400000">
            <a:off x="1718737"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1778" name="Google Shape;11778;p97"/>
          <p:cNvCxnSpPr>
            <a:stCxn id="11767" idx="4"/>
            <a:endCxn id="11773" idx="0"/>
          </p:cNvCxnSpPr>
          <p:nvPr/>
        </p:nvCxnSpPr>
        <p:spPr>
          <a:xfrm rot="5400000">
            <a:off x="2798635"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1779" name="Google Shape;11779;p97"/>
          <p:cNvCxnSpPr>
            <a:stCxn id="11766" idx="4"/>
            <a:endCxn id="11772" idx="0"/>
          </p:cNvCxnSpPr>
          <p:nvPr/>
        </p:nvCxnSpPr>
        <p:spPr>
          <a:xfrm flipH="1" rot="-5400000">
            <a:off x="2258680"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1780" name="Google Shape;11780;p97"/>
          <p:cNvCxnSpPr>
            <a:stCxn id="11768" idx="0"/>
            <a:endCxn id="11774" idx="4"/>
          </p:cNvCxnSpPr>
          <p:nvPr/>
        </p:nvCxnSpPr>
        <p:spPr>
          <a:xfrm rot="-5400000">
            <a:off x="1717824"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1781" name="Google Shape;11781;p97"/>
          <p:cNvCxnSpPr>
            <a:stCxn id="11770" idx="0"/>
            <a:endCxn id="11776" idx="4"/>
          </p:cNvCxnSpPr>
          <p:nvPr/>
        </p:nvCxnSpPr>
        <p:spPr>
          <a:xfrm flipH="1" rot="5400000">
            <a:off x="2797722"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1782" name="Google Shape;11782;p97"/>
          <p:cNvCxnSpPr>
            <a:stCxn id="11769" idx="0"/>
            <a:endCxn id="11775" idx="4"/>
          </p:cNvCxnSpPr>
          <p:nvPr/>
        </p:nvCxnSpPr>
        <p:spPr>
          <a:xfrm rot="-5400000">
            <a:off x="2257767"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sp>
        <p:nvSpPr>
          <p:cNvPr id="11783" name="Google Shape;11783;p97"/>
          <p:cNvSpPr/>
          <p:nvPr/>
        </p:nvSpPr>
        <p:spPr>
          <a:xfrm>
            <a:off x="4239724"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7"/>
          <p:cNvSpPr/>
          <p:nvPr/>
        </p:nvSpPr>
        <p:spPr>
          <a:xfrm>
            <a:off x="5018842"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7"/>
          <p:cNvSpPr/>
          <p:nvPr/>
        </p:nvSpPr>
        <p:spPr>
          <a:xfrm>
            <a:off x="5797943"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786" name="Google Shape;11786;p97"/>
          <p:cNvSpPr/>
          <p:nvPr/>
        </p:nvSpPr>
        <p:spPr>
          <a:xfrm>
            <a:off x="6576658"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787" name="Google Shape;11787;p97"/>
          <p:cNvSpPr/>
          <p:nvPr/>
        </p:nvSpPr>
        <p:spPr>
          <a:xfrm>
            <a:off x="7355776"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1788" name="Google Shape;11788;p97"/>
          <p:cNvSpPr/>
          <p:nvPr/>
        </p:nvSpPr>
        <p:spPr>
          <a:xfrm>
            <a:off x="4429400"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7"/>
          <p:cNvSpPr/>
          <p:nvPr/>
        </p:nvSpPr>
        <p:spPr>
          <a:xfrm>
            <a:off x="4569763"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7"/>
          <p:cNvSpPr/>
          <p:nvPr/>
        </p:nvSpPr>
        <p:spPr>
          <a:xfrm>
            <a:off x="614762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7"/>
          <p:cNvSpPr/>
          <p:nvPr/>
        </p:nvSpPr>
        <p:spPr>
          <a:xfrm>
            <a:off x="772547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7"/>
          <p:cNvSpPr/>
          <p:nvPr/>
        </p:nvSpPr>
        <p:spPr>
          <a:xfrm>
            <a:off x="5384563"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7"/>
          <p:cNvSpPr/>
          <p:nvPr/>
        </p:nvSpPr>
        <p:spPr>
          <a:xfrm>
            <a:off x="6936563"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7"/>
          <p:cNvSpPr txBox="1"/>
          <p:nvPr/>
        </p:nvSpPr>
        <p:spPr>
          <a:xfrm>
            <a:off x="43314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11795" name="Google Shape;11795;p97"/>
          <p:cNvSpPr/>
          <p:nvPr/>
        </p:nvSpPr>
        <p:spPr>
          <a:xfrm>
            <a:off x="4569763"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7"/>
          <p:cNvSpPr/>
          <p:nvPr/>
        </p:nvSpPr>
        <p:spPr>
          <a:xfrm>
            <a:off x="6153050"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7"/>
          <p:cNvSpPr/>
          <p:nvPr/>
        </p:nvSpPr>
        <p:spPr>
          <a:xfrm>
            <a:off x="7725475"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7"/>
          <p:cNvSpPr/>
          <p:nvPr/>
        </p:nvSpPr>
        <p:spPr>
          <a:xfrm>
            <a:off x="53841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7"/>
          <p:cNvSpPr/>
          <p:nvPr/>
        </p:nvSpPr>
        <p:spPr>
          <a:xfrm>
            <a:off x="69365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00" name="Google Shape;11800;p97"/>
          <p:cNvCxnSpPr>
            <a:stCxn id="11789" idx="0"/>
            <a:endCxn id="11795" idx="4"/>
          </p:cNvCxnSpPr>
          <p:nvPr/>
        </p:nvCxnSpPr>
        <p:spPr>
          <a:xfrm rot="10800000">
            <a:off x="4600813"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1801" name="Google Shape;11801;p97"/>
          <p:cNvCxnSpPr>
            <a:stCxn id="11790" idx="0"/>
            <a:endCxn id="11796" idx="4"/>
          </p:cNvCxnSpPr>
          <p:nvPr/>
        </p:nvCxnSpPr>
        <p:spPr>
          <a:xfrm flipH="1" rot="10800000">
            <a:off x="6178675"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11802" name="Google Shape;11802;p97"/>
          <p:cNvCxnSpPr>
            <a:stCxn id="11791" idx="0"/>
            <a:endCxn id="11797" idx="4"/>
          </p:cNvCxnSpPr>
          <p:nvPr/>
        </p:nvCxnSpPr>
        <p:spPr>
          <a:xfrm rot="10800000">
            <a:off x="7756525"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1803" name="Google Shape;11803;p97"/>
          <p:cNvCxnSpPr>
            <a:stCxn id="11792" idx="4"/>
            <a:endCxn id="11798" idx="0"/>
          </p:cNvCxnSpPr>
          <p:nvPr/>
        </p:nvCxnSpPr>
        <p:spPr>
          <a:xfrm flipH="1">
            <a:off x="5415313"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11804" name="Google Shape;11804;p97"/>
          <p:cNvCxnSpPr>
            <a:stCxn id="11793" idx="4"/>
            <a:endCxn id="11799" idx="0"/>
          </p:cNvCxnSpPr>
          <p:nvPr/>
        </p:nvCxnSpPr>
        <p:spPr>
          <a:xfrm>
            <a:off x="6967613"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11805" name="Google Shape;11805;p97"/>
          <p:cNvSpPr txBox="1"/>
          <p:nvPr/>
        </p:nvSpPr>
        <p:spPr>
          <a:xfrm>
            <a:off x="5138997"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11806" name="Google Shape;11806;p97"/>
          <p:cNvSpPr txBox="1"/>
          <p:nvPr/>
        </p:nvSpPr>
        <p:spPr>
          <a:xfrm>
            <a:off x="59046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11807" name="Google Shape;11807;p97"/>
          <p:cNvSpPr txBox="1"/>
          <p:nvPr/>
        </p:nvSpPr>
        <p:spPr>
          <a:xfrm>
            <a:off x="66968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11808" name="Google Shape;11808;p97"/>
          <p:cNvSpPr txBox="1"/>
          <p:nvPr/>
        </p:nvSpPr>
        <p:spPr>
          <a:xfrm>
            <a:off x="74889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grpSp>
        <p:nvGrpSpPr>
          <p:cNvPr id="11809" name="Google Shape;11809;p97"/>
          <p:cNvGrpSpPr/>
          <p:nvPr/>
        </p:nvGrpSpPr>
        <p:grpSpPr>
          <a:xfrm>
            <a:off x="5307356" y="3748469"/>
            <a:ext cx="206115" cy="206115"/>
            <a:chOff x="1049375" y="2680675"/>
            <a:chExt cx="297725" cy="297725"/>
          </a:xfrm>
        </p:grpSpPr>
        <p:sp>
          <p:nvSpPr>
            <p:cNvPr id="11810" name="Google Shape;11810;p97"/>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7"/>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2" name="Google Shape;11812;p97"/>
          <p:cNvSpPr txBox="1"/>
          <p:nvPr/>
        </p:nvSpPr>
        <p:spPr>
          <a:xfrm>
            <a:off x="6405263"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11813" name="Google Shape;11813;p97"/>
          <p:cNvSpPr txBox="1"/>
          <p:nvPr/>
        </p:nvSpPr>
        <p:spPr>
          <a:xfrm>
            <a:off x="4827411"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1814" name="Google Shape;11814;p97"/>
          <p:cNvSpPr txBox="1"/>
          <p:nvPr/>
        </p:nvSpPr>
        <p:spPr>
          <a:xfrm>
            <a:off x="5626377"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11815" name="Google Shape;11815;p97"/>
          <p:cNvSpPr txBox="1"/>
          <p:nvPr/>
        </p:nvSpPr>
        <p:spPr>
          <a:xfrm>
            <a:off x="71787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1816" name="Google Shape;11816;p97"/>
          <p:cNvSpPr txBox="1"/>
          <p:nvPr/>
        </p:nvSpPr>
        <p:spPr>
          <a:xfrm>
            <a:off x="40373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has a beautiful name and is the second planet”</a:t>
            </a:r>
            <a:endParaRPr sz="800">
              <a:solidFill>
                <a:srgbClr val="A5B7C6"/>
              </a:solidFill>
            </a:endParaRPr>
          </a:p>
        </p:txBody>
      </p:sp>
      <p:grpSp>
        <p:nvGrpSpPr>
          <p:cNvPr id="11817" name="Google Shape;11817;p97"/>
          <p:cNvGrpSpPr/>
          <p:nvPr/>
        </p:nvGrpSpPr>
        <p:grpSpPr>
          <a:xfrm>
            <a:off x="4500213" y="1773492"/>
            <a:ext cx="201221" cy="164272"/>
            <a:chOff x="3860400" y="3254050"/>
            <a:chExt cx="296175" cy="241825"/>
          </a:xfrm>
        </p:grpSpPr>
        <p:sp>
          <p:nvSpPr>
            <p:cNvPr id="11818" name="Google Shape;11818;p97"/>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7"/>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7"/>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7"/>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7"/>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7"/>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97"/>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5" name="Google Shape;11825;p9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infographics</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29" name="Shape 11829"/>
        <p:cNvGrpSpPr/>
        <p:nvPr/>
      </p:nvGrpSpPr>
      <p:grpSpPr>
        <a:xfrm>
          <a:off x="0" y="0"/>
          <a:ext cx="0" cy="0"/>
          <a:chOff x="0" y="0"/>
          <a:chExt cx="0" cy="0"/>
        </a:xfrm>
      </p:grpSpPr>
      <p:sp>
        <p:nvSpPr>
          <p:cNvPr id="11830" name="Google Shape;11830;p98"/>
          <p:cNvSpPr/>
          <p:nvPr/>
        </p:nvSpPr>
        <p:spPr>
          <a:xfrm>
            <a:off x="6549404" y="17489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8"/>
          <p:cNvSpPr txBox="1"/>
          <p:nvPr/>
        </p:nvSpPr>
        <p:spPr>
          <a:xfrm>
            <a:off x="6993115" y="18789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11832" name="Google Shape;11832;p98"/>
          <p:cNvSpPr/>
          <p:nvPr/>
        </p:nvSpPr>
        <p:spPr>
          <a:xfrm>
            <a:off x="6549404" y="25410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8"/>
          <p:cNvSpPr txBox="1"/>
          <p:nvPr/>
        </p:nvSpPr>
        <p:spPr>
          <a:xfrm>
            <a:off x="6993115" y="26710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11834" name="Google Shape;11834;p98"/>
          <p:cNvSpPr/>
          <p:nvPr/>
        </p:nvSpPr>
        <p:spPr>
          <a:xfrm>
            <a:off x="6549404" y="3333115"/>
            <a:ext cx="1542300" cy="702000"/>
          </a:xfrm>
          <a:prstGeom prst="roundRect">
            <a:avLst>
              <a:gd fmla="val 16667"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8"/>
          <p:cNvSpPr txBox="1"/>
          <p:nvPr/>
        </p:nvSpPr>
        <p:spPr>
          <a:xfrm>
            <a:off x="6993115" y="3463162"/>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11836" name="Google Shape;11836;p98"/>
          <p:cNvSpPr/>
          <p:nvPr/>
        </p:nvSpPr>
        <p:spPr>
          <a:xfrm>
            <a:off x="1048350" y="4004861"/>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7" name="Google Shape;11837;p98"/>
          <p:cNvGrpSpPr/>
          <p:nvPr/>
        </p:nvGrpSpPr>
        <p:grpSpPr>
          <a:xfrm>
            <a:off x="1494592" y="1588245"/>
            <a:ext cx="763219" cy="763219"/>
            <a:chOff x="4049800" y="640400"/>
            <a:chExt cx="858900" cy="858900"/>
          </a:xfrm>
        </p:grpSpPr>
        <p:sp>
          <p:nvSpPr>
            <p:cNvPr id="11838" name="Google Shape;11838;p98"/>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98"/>
            <p:cNvSpPr/>
            <p:nvPr/>
          </p:nvSpPr>
          <p:spPr>
            <a:xfrm>
              <a:off x="4049800" y="640400"/>
              <a:ext cx="858900" cy="858900"/>
            </a:xfrm>
            <a:prstGeom prst="blockArc">
              <a:avLst>
                <a:gd fmla="val 7914150" name="adj1"/>
                <a:gd fmla="val 1926007" name="adj2"/>
                <a:gd fmla="val 12032"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0" name="Google Shape;11840;p98"/>
          <p:cNvSpPr/>
          <p:nvPr/>
        </p:nvSpPr>
        <p:spPr>
          <a:xfrm>
            <a:off x="1210102" y="2572331"/>
            <a:ext cx="1332000" cy="1131600"/>
          </a:xfrm>
          <a:prstGeom prst="roundRect">
            <a:avLst>
              <a:gd fmla="val 16667" name="adj"/>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98"/>
          <p:cNvSpPr/>
          <p:nvPr/>
        </p:nvSpPr>
        <p:spPr>
          <a:xfrm>
            <a:off x="1759085" y="3924657"/>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42" name="Google Shape;11842;p98"/>
          <p:cNvCxnSpPr>
            <a:stCxn id="11838" idx="4"/>
            <a:endCxn id="11840" idx="0"/>
          </p:cNvCxnSpPr>
          <p:nvPr/>
        </p:nvCxnSpPr>
        <p:spPr>
          <a:xfrm>
            <a:off x="1876201" y="2351463"/>
            <a:ext cx="0" cy="220800"/>
          </a:xfrm>
          <a:prstGeom prst="straightConnector1">
            <a:avLst/>
          </a:prstGeom>
          <a:noFill/>
          <a:ln cap="flat" cmpd="sng" w="9525">
            <a:solidFill>
              <a:srgbClr val="D7DFE5"/>
            </a:solidFill>
            <a:prstDash val="solid"/>
            <a:round/>
            <a:headEnd len="med" w="med" type="none"/>
            <a:tailEnd len="med" w="med" type="none"/>
          </a:ln>
        </p:spPr>
      </p:cxnSp>
      <p:cxnSp>
        <p:nvCxnSpPr>
          <p:cNvPr id="11843" name="Google Shape;11843;p98"/>
          <p:cNvCxnSpPr/>
          <p:nvPr/>
        </p:nvCxnSpPr>
        <p:spPr>
          <a:xfrm>
            <a:off x="1876179" y="3703780"/>
            <a:ext cx="0" cy="220800"/>
          </a:xfrm>
          <a:prstGeom prst="straightConnector1">
            <a:avLst/>
          </a:prstGeom>
          <a:noFill/>
          <a:ln cap="flat" cmpd="sng" w="9525">
            <a:solidFill>
              <a:srgbClr val="D7DFE5"/>
            </a:solidFill>
            <a:prstDash val="solid"/>
            <a:round/>
            <a:headEnd len="med" w="med" type="none"/>
            <a:tailEnd len="med" w="med" type="none"/>
          </a:ln>
        </p:spPr>
      </p:cxnSp>
      <p:sp>
        <p:nvSpPr>
          <p:cNvPr id="11844" name="Google Shape;11844;p98"/>
          <p:cNvSpPr txBox="1"/>
          <p:nvPr/>
        </p:nvSpPr>
        <p:spPr>
          <a:xfrm>
            <a:off x="1297398" y="3120399"/>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40566D"/>
                </a:solidFill>
              </a:rPr>
              <a:t>“Mercury is closest planet to the Sun and the smallest”</a:t>
            </a:r>
            <a:endParaRPr sz="800">
              <a:solidFill>
                <a:srgbClr val="40566D"/>
              </a:solidFill>
            </a:endParaRPr>
          </a:p>
        </p:txBody>
      </p:sp>
      <p:cxnSp>
        <p:nvCxnSpPr>
          <p:cNvPr id="11845" name="Google Shape;11845;p98"/>
          <p:cNvCxnSpPr/>
          <p:nvPr/>
        </p:nvCxnSpPr>
        <p:spPr>
          <a:xfrm>
            <a:off x="1621737" y="2989637"/>
            <a:ext cx="508800" cy="0"/>
          </a:xfrm>
          <a:prstGeom prst="straightConnector1">
            <a:avLst/>
          </a:prstGeom>
          <a:noFill/>
          <a:ln cap="flat" cmpd="sng" w="19050">
            <a:solidFill>
              <a:srgbClr val="40566D"/>
            </a:solidFill>
            <a:prstDash val="solid"/>
            <a:round/>
            <a:headEnd len="med" w="med" type="none"/>
            <a:tailEnd len="med" w="med" type="none"/>
          </a:ln>
        </p:spPr>
      </p:cxnSp>
      <p:sp>
        <p:nvSpPr>
          <p:cNvPr id="11846" name="Google Shape;11846;p98"/>
          <p:cNvSpPr txBox="1"/>
          <p:nvPr/>
        </p:nvSpPr>
        <p:spPr>
          <a:xfrm>
            <a:off x="1454136" y="2735931"/>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40566D"/>
                </a:solidFill>
              </a:rPr>
              <a:t>TITLE 1</a:t>
            </a:r>
            <a:endParaRPr b="1" sz="800">
              <a:solidFill>
                <a:srgbClr val="40566D"/>
              </a:solidFill>
            </a:endParaRPr>
          </a:p>
        </p:txBody>
      </p:sp>
      <p:sp>
        <p:nvSpPr>
          <p:cNvPr id="11847" name="Google Shape;11847;p98"/>
          <p:cNvSpPr txBox="1"/>
          <p:nvPr/>
        </p:nvSpPr>
        <p:spPr>
          <a:xfrm>
            <a:off x="1585964" y="1787173"/>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sp>
        <p:nvSpPr>
          <p:cNvPr id="11848" name="Google Shape;11848;p98"/>
          <p:cNvSpPr/>
          <p:nvPr/>
        </p:nvSpPr>
        <p:spPr>
          <a:xfrm>
            <a:off x="3439355" y="1997865"/>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9" name="Google Shape;11849;p98"/>
          <p:cNvGrpSpPr/>
          <p:nvPr/>
        </p:nvGrpSpPr>
        <p:grpSpPr>
          <a:xfrm>
            <a:off x="3576486" y="2170831"/>
            <a:ext cx="1443832" cy="1443832"/>
            <a:chOff x="5681300" y="2527788"/>
            <a:chExt cx="805800" cy="805800"/>
          </a:xfrm>
        </p:grpSpPr>
        <p:sp>
          <p:nvSpPr>
            <p:cNvPr id="11850" name="Google Shape;11850;p9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98"/>
          <p:cNvGrpSpPr/>
          <p:nvPr/>
        </p:nvGrpSpPr>
        <p:grpSpPr>
          <a:xfrm>
            <a:off x="6240887" y="1786604"/>
            <a:ext cx="626590" cy="626590"/>
            <a:chOff x="5681300" y="2527788"/>
            <a:chExt cx="805800" cy="805800"/>
          </a:xfrm>
        </p:grpSpPr>
        <p:sp>
          <p:nvSpPr>
            <p:cNvPr id="11853" name="Google Shape;11853;p9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98"/>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98"/>
          <p:cNvGrpSpPr/>
          <p:nvPr/>
        </p:nvGrpSpPr>
        <p:grpSpPr>
          <a:xfrm>
            <a:off x="6240887" y="2578704"/>
            <a:ext cx="626590" cy="626590"/>
            <a:chOff x="5681300" y="2527788"/>
            <a:chExt cx="805800" cy="805800"/>
          </a:xfrm>
        </p:grpSpPr>
        <p:sp>
          <p:nvSpPr>
            <p:cNvPr id="11856" name="Google Shape;11856;p9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8"/>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98"/>
          <p:cNvGrpSpPr/>
          <p:nvPr/>
        </p:nvGrpSpPr>
        <p:grpSpPr>
          <a:xfrm>
            <a:off x="6240887" y="3370804"/>
            <a:ext cx="626590" cy="626590"/>
            <a:chOff x="5681300" y="2527788"/>
            <a:chExt cx="805800" cy="805800"/>
          </a:xfrm>
        </p:grpSpPr>
        <p:sp>
          <p:nvSpPr>
            <p:cNvPr id="11859" name="Google Shape;11859;p98"/>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8"/>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1" name="Google Shape;11861;p98"/>
          <p:cNvSpPr/>
          <p:nvPr/>
        </p:nvSpPr>
        <p:spPr>
          <a:xfrm>
            <a:off x="4229854" y="193244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98"/>
          <p:cNvSpPr/>
          <p:nvPr/>
        </p:nvSpPr>
        <p:spPr>
          <a:xfrm>
            <a:off x="4229854" y="371596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8"/>
          <p:cNvSpPr/>
          <p:nvPr/>
        </p:nvSpPr>
        <p:spPr>
          <a:xfrm>
            <a:off x="5157904" y="2824203"/>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64" name="Google Shape;11864;p98"/>
          <p:cNvCxnSpPr>
            <a:stCxn id="11863" idx="6"/>
            <a:endCxn id="11854" idx="2"/>
          </p:cNvCxnSpPr>
          <p:nvPr/>
        </p:nvCxnSpPr>
        <p:spPr>
          <a:xfrm flipH="1" rot="10800000">
            <a:off x="5295004" y="2099853"/>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11865" name="Google Shape;11865;p98"/>
          <p:cNvCxnSpPr>
            <a:stCxn id="11863" idx="6"/>
            <a:endCxn id="11860" idx="2"/>
          </p:cNvCxnSpPr>
          <p:nvPr/>
        </p:nvCxnSpPr>
        <p:spPr>
          <a:xfrm>
            <a:off x="5295004" y="2892753"/>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11866" name="Google Shape;11866;p98"/>
          <p:cNvCxnSpPr>
            <a:stCxn id="11863" idx="6"/>
            <a:endCxn id="11857" idx="2"/>
          </p:cNvCxnSpPr>
          <p:nvPr/>
        </p:nvCxnSpPr>
        <p:spPr>
          <a:xfrm flipH="1" rot="10800000">
            <a:off x="5295004" y="2891853"/>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11867" name="Google Shape;11867;p98"/>
          <p:cNvSpPr txBox="1"/>
          <p:nvPr/>
        </p:nvSpPr>
        <p:spPr>
          <a:xfrm>
            <a:off x="3800713" y="2579408"/>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
        <p:nvSpPr>
          <p:cNvPr id="11868" name="Google Shape;11868;p9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72" name="Shape 11872"/>
        <p:cNvGrpSpPr/>
        <p:nvPr/>
      </p:nvGrpSpPr>
      <p:grpSpPr>
        <a:xfrm>
          <a:off x="0" y="0"/>
          <a:ext cx="0" cy="0"/>
          <a:chOff x="0" y="0"/>
          <a:chExt cx="0" cy="0"/>
        </a:xfrm>
      </p:grpSpPr>
      <p:grpSp>
        <p:nvGrpSpPr>
          <p:cNvPr id="11873" name="Google Shape;11873;p99"/>
          <p:cNvGrpSpPr/>
          <p:nvPr/>
        </p:nvGrpSpPr>
        <p:grpSpPr>
          <a:xfrm>
            <a:off x="7827088" y="2886927"/>
            <a:ext cx="265146" cy="348861"/>
            <a:chOff x="1713400" y="238125"/>
            <a:chExt cx="3815050" cy="5005175"/>
          </a:xfrm>
        </p:grpSpPr>
        <p:sp>
          <p:nvSpPr>
            <p:cNvPr id="11874" name="Google Shape;11874;p99"/>
            <p:cNvSpPr/>
            <p:nvPr/>
          </p:nvSpPr>
          <p:spPr>
            <a:xfrm>
              <a:off x="2158300" y="2473750"/>
              <a:ext cx="2936375" cy="2769550"/>
            </a:xfrm>
            <a:custGeom>
              <a:rect b="b" l="l" r="r" t="t"/>
              <a:pathLst>
                <a:path extrusionOk="0" h="110782" w="117455">
                  <a:moveTo>
                    <a:pt x="65279" y="75593"/>
                  </a:moveTo>
                  <a:cubicBezTo>
                    <a:pt x="72708" y="75593"/>
                    <a:pt x="72708" y="87688"/>
                    <a:pt x="65279" y="87688"/>
                  </a:cubicBezTo>
                  <a:cubicBezTo>
                    <a:pt x="65031" y="87688"/>
                    <a:pt x="64775" y="87675"/>
                    <a:pt x="64511" y="87647"/>
                  </a:cubicBezTo>
                  <a:lnTo>
                    <a:pt x="52499" y="87647"/>
                  </a:lnTo>
                  <a:cubicBezTo>
                    <a:pt x="52234" y="87675"/>
                    <a:pt x="51978" y="87688"/>
                    <a:pt x="51730" y="87688"/>
                  </a:cubicBezTo>
                  <a:cubicBezTo>
                    <a:pt x="44302" y="87688"/>
                    <a:pt x="44302" y="75593"/>
                    <a:pt x="51730" y="75593"/>
                  </a:cubicBezTo>
                  <a:cubicBezTo>
                    <a:pt x="51978" y="75593"/>
                    <a:pt x="52234" y="75607"/>
                    <a:pt x="52499" y="75635"/>
                  </a:cubicBezTo>
                  <a:lnTo>
                    <a:pt x="64511" y="75635"/>
                  </a:lnTo>
                  <a:cubicBezTo>
                    <a:pt x="64775" y="75607"/>
                    <a:pt x="65031" y="75593"/>
                    <a:pt x="65279" y="75593"/>
                  </a:cubicBezTo>
                  <a:close/>
                  <a:moveTo>
                    <a:pt x="23135" y="1"/>
                  </a:moveTo>
                  <a:cubicBezTo>
                    <a:pt x="17796" y="3560"/>
                    <a:pt x="12012" y="4895"/>
                    <a:pt x="5784" y="5340"/>
                  </a:cubicBezTo>
                  <a:cubicBezTo>
                    <a:pt x="4004" y="4895"/>
                    <a:pt x="1780" y="4895"/>
                    <a:pt x="0" y="4450"/>
                  </a:cubicBezTo>
                  <a:lnTo>
                    <a:pt x="0" y="93431"/>
                  </a:lnTo>
                  <a:cubicBezTo>
                    <a:pt x="445" y="103219"/>
                    <a:pt x="8008" y="110782"/>
                    <a:pt x="17351" y="110782"/>
                  </a:cubicBezTo>
                  <a:lnTo>
                    <a:pt x="99658" y="110782"/>
                  </a:lnTo>
                  <a:cubicBezTo>
                    <a:pt x="109446" y="110782"/>
                    <a:pt x="117454" y="102774"/>
                    <a:pt x="117454" y="92986"/>
                  </a:cubicBezTo>
                  <a:lnTo>
                    <a:pt x="117454" y="4005"/>
                  </a:lnTo>
                  <a:cubicBezTo>
                    <a:pt x="115881" y="4320"/>
                    <a:pt x="114531" y="4634"/>
                    <a:pt x="113088" y="4634"/>
                  </a:cubicBezTo>
                  <a:cubicBezTo>
                    <a:pt x="112490" y="4634"/>
                    <a:pt x="111877" y="4580"/>
                    <a:pt x="111226" y="4450"/>
                  </a:cubicBezTo>
                  <a:cubicBezTo>
                    <a:pt x="110635" y="4495"/>
                    <a:pt x="110040" y="4517"/>
                    <a:pt x="109442" y="4517"/>
                  </a:cubicBezTo>
                  <a:cubicBezTo>
                    <a:pt x="104179" y="4517"/>
                    <a:pt x="98668" y="2797"/>
                    <a:pt x="93874" y="1"/>
                  </a:cubicBezTo>
                  <a:cubicBezTo>
                    <a:pt x="88313" y="3338"/>
                    <a:pt x="82196" y="5006"/>
                    <a:pt x="76134" y="5006"/>
                  </a:cubicBezTo>
                  <a:cubicBezTo>
                    <a:pt x="70072" y="5006"/>
                    <a:pt x="64066" y="3338"/>
                    <a:pt x="58727" y="1"/>
                  </a:cubicBezTo>
                  <a:cubicBezTo>
                    <a:pt x="53166" y="3338"/>
                    <a:pt x="47048" y="5006"/>
                    <a:pt x="40931" y="5006"/>
                  </a:cubicBezTo>
                  <a:cubicBezTo>
                    <a:pt x="34814" y="5006"/>
                    <a:pt x="28696" y="3338"/>
                    <a:pt x="231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9"/>
            <p:cNvSpPr/>
            <p:nvPr/>
          </p:nvSpPr>
          <p:spPr>
            <a:xfrm>
              <a:off x="1713400" y="1272525"/>
              <a:ext cx="3815050" cy="1034425"/>
            </a:xfrm>
            <a:custGeom>
              <a:rect b="b" l="l" r="r" t="t"/>
              <a:pathLst>
                <a:path extrusionOk="0" h="41377" w="152602">
                  <a:moveTo>
                    <a:pt x="0" y="0"/>
                  </a:moveTo>
                  <a:lnTo>
                    <a:pt x="0" y="17796"/>
                  </a:lnTo>
                  <a:cubicBezTo>
                    <a:pt x="0" y="32152"/>
                    <a:pt x="11575" y="41298"/>
                    <a:pt x="23545" y="41298"/>
                  </a:cubicBezTo>
                  <a:cubicBezTo>
                    <a:pt x="29754" y="41298"/>
                    <a:pt x="36069" y="38838"/>
                    <a:pt x="40931" y="33368"/>
                  </a:cubicBezTo>
                  <a:cubicBezTo>
                    <a:pt x="45602" y="38707"/>
                    <a:pt x="52054" y="41376"/>
                    <a:pt x="58560" y="41376"/>
                  </a:cubicBezTo>
                  <a:cubicBezTo>
                    <a:pt x="65067" y="41376"/>
                    <a:pt x="71629" y="38707"/>
                    <a:pt x="76523" y="33368"/>
                  </a:cubicBezTo>
                  <a:cubicBezTo>
                    <a:pt x="81195" y="38707"/>
                    <a:pt x="87646" y="41376"/>
                    <a:pt x="94097" y="41376"/>
                  </a:cubicBezTo>
                  <a:cubicBezTo>
                    <a:pt x="100548" y="41376"/>
                    <a:pt x="106999" y="38707"/>
                    <a:pt x="111670" y="33368"/>
                  </a:cubicBezTo>
                  <a:cubicBezTo>
                    <a:pt x="116119" y="38262"/>
                    <a:pt x="122348" y="41376"/>
                    <a:pt x="129022" y="41376"/>
                  </a:cubicBezTo>
                  <a:cubicBezTo>
                    <a:pt x="141479" y="40931"/>
                    <a:pt x="151267" y="32033"/>
                    <a:pt x="152601" y="20021"/>
                  </a:cubicBezTo>
                  <a:lnTo>
                    <a:pt x="1526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9"/>
            <p:cNvSpPr/>
            <p:nvPr/>
          </p:nvSpPr>
          <p:spPr>
            <a:xfrm>
              <a:off x="1780125" y="238125"/>
              <a:ext cx="3692700" cy="745225"/>
            </a:xfrm>
            <a:custGeom>
              <a:rect b="b" l="l" r="r" t="t"/>
              <a:pathLst>
                <a:path extrusionOk="0" h="29809" w="147708">
                  <a:moveTo>
                    <a:pt x="20911" y="0"/>
                  </a:moveTo>
                  <a:cubicBezTo>
                    <a:pt x="18686" y="0"/>
                    <a:pt x="16907" y="890"/>
                    <a:pt x="16017" y="2669"/>
                  </a:cubicBezTo>
                  <a:lnTo>
                    <a:pt x="0" y="29809"/>
                  </a:lnTo>
                  <a:lnTo>
                    <a:pt x="147708" y="29809"/>
                  </a:lnTo>
                  <a:lnTo>
                    <a:pt x="131691" y="2669"/>
                  </a:lnTo>
                  <a:cubicBezTo>
                    <a:pt x="130357" y="890"/>
                    <a:pt x="128577" y="0"/>
                    <a:pt x="126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99"/>
          <p:cNvGrpSpPr/>
          <p:nvPr/>
        </p:nvGrpSpPr>
        <p:grpSpPr>
          <a:xfrm>
            <a:off x="1017751" y="1792928"/>
            <a:ext cx="350346" cy="307365"/>
            <a:chOff x="1054950" y="2380900"/>
            <a:chExt cx="269725" cy="235800"/>
          </a:xfrm>
        </p:grpSpPr>
        <p:sp>
          <p:nvSpPr>
            <p:cNvPr id="11878" name="Google Shape;11878;p99"/>
            <p:cNvSpPr/>
            <p:nvPr/>
          </p:nvSpPr>
          <p:spPr>
            <a:xfrm>
              <a:off x="1166275" y="2380900"/>
              <a:ext cx="126850" cy="219925"/>
            </a:xfrm>
            <a:custGeom>
              <a:rect b="b" l="l" r="r" t="t"/>
              <a:pathLst>
                <a:path extrusionOk="0" h="8797" w="5074">
                  <a:moveTo>
                    <a:pt x="4759" y="1"/>
                  </a:moveTo>
                  <a:cubicBezTo>
                    <a:pt x="4676" y="1"/>
                    <a:pt x="4597" y="32"/>
                    <a:pt x="4549" y="96"/>
                  </a:cubicBezTo>
                  <a:cubicBezTo>
                    <a:pt x="4526" y="120"/>
                    <a:pt x="2263" y="2287"/>
                    <a:pt x="1" y="2501"/>
                  </a:cubicBezTo>
                  <a:lnTo>
                    <a:pt x="1" y="6311"/>
                  </a:lnTo>
                  <a:cubicBezTo>
                    <a:pt x="2263" y="6502"/>
                    <a:pt x="4526" y="8669"/>
                    <a:pt x="4549" y="8693"/>
                  </a:cubicBezTo>
                  <a:cubicBezTo>
                    <a:pt x="4613" y="8764"/>
                    <a:pt x="4692" y="8796"/>
                    <a:pt x="4770" y="8796"/>
                  </a:cubicBezTo>
                  <a:cubicBezTo>
                    <a:pt x="4925" y="8796"/>
                    <a:pt x="5073" y="8669"/>
                    <a:pt x="5073" y="8479"/>
                  </a:cubicBezTo>
                  <a:lnTo>
                    <a:pt x="5073" y="310"/>
                  </a:lnTo>
                  <a:cubicBezTo>
                    <a:pt x="5073" y="191"/>
                    <a:pt x="5002" y="72"/>
                    <a:pt x="4883" y="24"/>
                  </a:cubicBezTo>
                  <a:cubicBezTo>
                    <a:pt x="4843" y="9"/>
                    <a:pt x="4801" y="1"/>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9"/>
            <p:cNvSpPr/>
            <p:nvPr/>
          </p:nvSpPr>
          <p:spPr>
            <a:xfrm>
              <a:off x="1309175" y="2463650"/>
              <a:ext cx="15500" cy="54200"/>
            </a:xfrm>
            <a:custGeom>
              <a:rect b="b" l="l" r="r" t="t"/>
              <a:pathLst>
                <a:path extrusionOk="0" h="2168" w="620">
                  <a:moveTo>
                    <a:pt x="0" y="1"/>
                  </a:moveTo>
                  <a:lnTo>
                    <a:pt x="0" y="2168"/>
                  </a:lnTo>
                  <a:cubicBezTo>
                    <a:pt x="381" y="1954"/>
                    <a:pt x="619" y="1525"/>
                    <a:pt x="619" y="1096"/>
                  </a:cubicBezTo>
                  <a:cubicBezTo>
                    <a:pt x="619" y="644"/>
                    <a:pt x="381" y="21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9"/>
            <p:cNvSpPr/>
            <p:nvPr/>
          </p:nvSpPr>
          <p:spPr>
            <a:xfrm>
              <a:off x="1097225" y="2552950"/>
              <a:ext cx="83375" cy="63750"/>
            </a:xfrm>
            <a:custGeom>
              <a:rect b="b" l="l" r="r" t="t"/>
              <a:pathLst>
                <a:path extrusionOk="0" h="2550" w="3335">
                  <a:moveTo>
                    <a:pt x="0" y="1"/>
                  </a:moveTo>
                  <a:lnTo>
                    <a:pt x="0" y="1"/>
                  </a:lnTo>
                  <a:cubicBezTo>
                    <a:pt x="119" y="811"/>
                    <a:pt x="310" y="1597"/>
                    <a:pt x="596" y="2335"/>
                  </a:cubicBezTo>
                  <a:cubicBezTo>
                    <a:pt x="643" y="2478"/>
                    <a:pt x="762" y="2549"/>
                    <a:pt x="905" y="2549"/>
                  </a:cubicBezTo>
                  <a:lnTo>
                    <a:pt x="2477" y="2549"/>
                  </a:lnTo>
                  <a:cubicBezTo>
                    <a:pt x="2715" y="2549"/>
                    <a:pt x="2858" y="2287"/>
                    <a:pt x="2739" y="2073"/>
                  </a:cubicBezTo>
                  <a:cubicBezTo>
                    <a:pt x="2596" y="1811"/>
                    <a:pt x="2477" y="1549"/>
                    <a:pt x="2358" y="1287"/>
                  </a:cubicBezTo>
                  <a:lnTo>
                    <a:pt x="3001" y="1287"/>
                  </a:lnTo>
                  <a:cubicBezTo>
                    <a:pt x="3096" y="1287"/>
                    <a:pt x="3191" y="1239"/>
                    <a:pt x="3239" y="1168"/>
                  </a:cubicBezTo>
                  <a:cubicBezTo>
                    <a:pt x="3311" y="1073"/>
                    <a:pt x="3334" y="977"/>
                    <a:pt x="3287" y="882"/>
                  </a:cubicBezTo>
                  <a:cubicBezTo>
                    <a:pt x="3215" y="620"/>
                    <a:pt x="3144" y="358"/>
                    <a:pt x="3120" y="96"/>
                  </a:cubicBezTo>
                  <a:cubicBezTo>
                    <a:pt x="2906" y="49"/>
                    <a:pt x="2691" y="25"/>
                    <a:pt x="2477" y="25"/>
                  </a:cubicBezTo>
                  <a:cubicBezTo>
                    <a:pt x="2501" y="239"/>
                    <a:pt x="2525" y="453"/>
                    <a:pt x="2572" y="668"/>
                  </a:cubicBezTo>
                  <a:lnTo>
                    <a:pt x="2120" y="668"/>
                  </a:lnTo>
                  <a:cubicBezTo>
                    <a:pt x="2048" y="453"/>
                    <a:pt x="1977" y="239"/>
                    <a:pt x="1929" y="25"/>
                  </a:cubicBezTo>
                  <a:lnTo>
                    <a:pt x="262" y="25"/>
                  </a:lnTo>
                  <a:cubicBezTo>
                    <a:pt x="167" y="25"/>
                    <a:pt x="96"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9"/>
            <p:cNvSpPr/>
            <p:nvPr/>
          </p:nvSpPr>
          <p:spPr>
            <a:xfrm>
              <a:off x="1054950" y="2443400"/>
              <a:ext cx="95875" cy="94750"/>
            </a:xfrm>
            <a:custGeom>
              <a:rect b="b" l="l" r="r" t="t"/>
              <a:pathLst>
                <a:path extrusionOk="0" h="3790" w="3835">
                  <a:moveTo>
                    <a:pt x="1910" y="1"/>
                  </a:moveTo>
                  <a:cubicBezTo>
                    <a:pt x="858" y="1"/>
                    <a:pt x="0" y="849"/>
                    <a:pt x="0" y="1906"/>
                  </a:cubicBezTo>
                  <a:cubicBezTo>
                    <a:pt x="0" y="2949"/>
                    <a:pt x="858" y="3789"/>
                    <a:pt x="1892" y="3789"/>
                  </a:cubicBezTo>
                  <a:cubicBezTo>
                    <a:pt x="1920" y="3789"/>
                    <a:pt x="1949" y="3789"/>
                    <a:pt x="1977" y="3788"/>
                  </a:cubicBezTo>
                  <a:lnTo>
                    <a:pt x="3835" y="3788"/>
                  </a:lnTo>
                  <a:lnTo>
                    <a:pt x="3835" y="1"/>
                  </a:lnTo>
                  <a:lnTo>
                    <a:pt x="1953" y="1"/>
                  </a:lnTo>
                  <a:cubicBezTo>
                    <a:pt x="1939" y="1"/>
                    <a:pt x="1924" y="1"/>
                    <a:pt x="1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99"/>
          <p:cNvGrpSpPr/>
          <p:nvPr/>
        </p:nvGrpSpPr>
        <p:grpSpPr>
          <a:xfrm>
            <a:off x="1771678" y="1792552"/>
            <a:ext cx="363490" cy="307268"/>
            <a:chOff x="1771678" y="1944952"/>
            <a:chExt cx="363490" cy="307268"/>
          </a:xfrm>
        </p:grpSpPr>
        <p:sp>
          <p:nvSpPr>
            <p:cNvPr id="11883" name="Google Shape;11883;p99"/>
            <p:cNvSpPr/>
            <p:nvPr/>
          </p:nvSpPr>
          <p:spPr>
            <a:xfrm>
              <a:off x="2057039" y="1987282"/>
              <a:ext cx="78129" cy="223159"/>
            </a:xfrm>
            <a:custGeom>
              <a:rect b="b" l="l" r="r" t="t"/>
              <a:pathLst>
                <a:path extrusionOk="0" h="6848" w="2406">
                  <a:moveTo>
                    <a:pt x="337" y="1"/>
                  </a:moveTo>
                  <a:cubicBezTo>
                    <a:pt x="256" y="1"/>
                    <a:pt x="179" y="30"/>
                    <a:pt x="119" y="90"/>
                  </a:cubicBezTo>
                  <a:cubicBezTo>
                    <a:pt x="0" y="209"/>
                    <a:pt x="0" y="399"/>
                    <a:pt x="119" y="542"/>
                  </a:cubicBezTo>
                  <a:cubicBezTo>
                    <a:pt x="1715" y="2114"/>
                    <a:pt x="1715" y="4710"/>
                    <a:pt x="119" y="6305"/>
                  </a:cubicBezTo>
                  <a:cubicBezTo>
                    <a:pt x="0" y="6424"/>
                    <a:pt x="0" y="6615"/>
                    <a:pt x="119" y="6758"/>
                  </a:cubicBezTo>
                  <a:cubicBezTo>
                    <a:pt x="179" y="6817"/>
                    <a:pt x="262" y="6847"/>
                    <a:pt x="345" y="6847"/>
                  </a:cubicBezTo>
                  <a:cubicBezTo>
                    <a:pt x="429" y="6847"/>
                    <a:pt x="512" y="6817"/>
                    <a:pt x="572" y="6758"/>
                  </a:cubicBezTo>
                  <a:cubicBezTo>
                    <a:pt x="2405" y="4900"/>
                    <a:pt x="2405" y="1924"/>
                    <a:pt x="572" y="90"/>
                  </a:cubicBezTo>
                  <a:cubicBezTo>
                    <a:pt x="500" y="30"/>
                    <a:pt x="417"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9"/>
            <p:cNvSpPr/>
            <p:nvPr/>
          </p:nvSpPr>
          <p:spPr>
            <a:xfrm>
              <a:off x="2013722" y="2030751"/>
              <a:ext cx="54164" cy="136216"/>
            </a:xfrm>
            <a:custGeom>
              <a:rect b="b" l="l" r="r" t="t"/>
              <a:pathLst>
                <a:path extrusionOk="0" h="4180" w="1668">
                  <a:moveTo>
                    <a:pt x="337" y="0"/>
                  </a:moveTo>
                  <a:cubicBezTo>
                    <a:pt x="257" y="0"/>
                    <a:pt x="179" y="30"/>
                    <a:pt x="120" y="89"/>
                  </a:cubicBezTo>
                  <a:cubicBezTo>
                    <a:pt x="1" y="209"/>
                    <a:pt x="1" y="399"/>
                    <a:pt x="120" y="542"/>
                  </a:cubicBezTo>
                  <a:cubicBezTo>
                    <a:pt x="977" y="1375"/>
                    <a:pt x="977" y="2780"/>
                    <a:pt x="120" y="3638"/>
                  </a:cubicBezTo>
                  <a:cubicBezTo>
                    <a:pt x="1" y="3757"/>
                    <a:pt x="1" y="3971"/>
                    <a:pt x="120" y="4090"/>
                  </a:cubicBezTo>
                  <a:cubicBezTo>
                    <a:pt x="179" y="4150"/>
                    <a:pt x="257" y="4180"/>
                    <a:pt x="337" y="4180"/>
                  </a:cubicBezTo>
                  <a:cubicBezTo>
                    <a:pt x="417" y="4180"/>
                    <a:pt x="501" y="4150"/>
                    <a:pt x="572" y="4090"/>
                  </a:cubicBezTo>
                  <a:cubicBezTo>
                    <a:pt x="1668" y="2971"/>
                    <a:pt x="1668" y="1185"/>
                    <a:pt x="572" y="89"/>
                  </a:cubicBezTo>
                  <a:cubicBezTo>
                    <a:pt x="501" y="30"/>
                    <a:pt x="417"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9"/>
            <p:cNvSpPr/>
            <p:nvPr/>
          </p:nvSpPr>
          <p:spPr>
            <a:xfrm>
              <a:off x="1771678" y="2026678"/>
              <a:ext cx="61113" cy="143678"/>
            </a:xfrm>
            <a:custGeom>
              <a:rect b="b" l="l" r="r" t="t"/>
              <a:pathLst>
                <a:path extrusionOk="0" h="4409" w="1882">
                  <a:moveTo>
                    <a:pt x="310" y="0"/>
                  </a:moveTo>
                  <a:cubicBezTo>
                    <a:pt x="143" y="0"/>
                    <a:pt x="1" y="143"/>
                    <a:pt x="1" y="334"/>
                  </a:cubicBezTo>
                  <a:lnTo>
                    <a:pt x="1" y="4096"/>
                  </a:lnTo>
                  <a:cubicBezTo>
                    <a:pt x="1" y="4252"/>
                    <a:pt x="126" y="4408"/>
                    <a:pt x="278" y="4408"/>
                  </a:cubicBezTo>
                  <a:cubicBezTo>
                    <a:pt x="289" y="4408"/>
                    <a:pt x="299" y="4407"/>
                    <a:pt x="310" y="4406"/>
                  </a:cubicBezTo>
                  <a:lnTo>
                    <a:pt x="1882" y="4406"/>
                  </a:ln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99"/>
            <p:cNvSpPr/>
            <p:nvPr/>
          </p:nvSpPr>
          <p:spPr>
            <a:xfrm>
              <a:off x="1853636" y="1944952"/>
              <a:ext cx="102905" cy="307268"/>
            </a:xfrm>
            <a:custGeom>
              <a:rect b="b" l="l" r="r" t="t"/>
              <a:pathLst>
                <a:path extrusionOk="0" h="9429" w="3169">
                  <a:moveTo>
                    <a:pt x="2859" y="1"/>
                  </a:moveTo>
                  <a:cubicBezTo>
                    <a:pt x="2770" y="1"/>
                    <a:pt x="2681" y="40"/>
                    <a:pt x="2621" y="127"/>
                  </a:cubicBezTo>
                  <a:cubicBezTo>
                    <a:pt x="2001" y="936"/>
                    <a:pt x="811" y="2175"/>
                    <a:pt x="1" y="2460"/>
                  </a:cubicBezTo>
                  <a:lnTo>
                    <a:pt x="1" y="6985"/>
                  </a:lnTo>
                  <a:cubicBezTo>
                    <a:pt x="811" y="7271"/>
                    <a:pt x="2001" y="8486"/>
                    <a:pt x="2621" y="9319"/>
                  </a:cubicBezTo>
                  <a:cubicBezTo>
                    <a:pt x="2679" y="9395"/>
                    <a:pt x="2765" y="9429"/>
                    <a:pt x="2851" y="9429"/>
                  </a:cubicBezTo>
                  <a:cubicBezTo>
                    <a:pt x="3009" y="9429"/>
                    <a:pt x="3168" y="9314"/>
                    <a:pt x="3168" y="9129"/>
                  </a:cubicBezTo>
                  <a:lnTo>
                    <a:pt x="3168" y="317"/>
                  </a:lnTo>
                  <a:cubicBezTo>
                    <a:pt x="3168" y="120"/>
                    <a:pt x="3014" y="1"/>
                    <a:pt x="2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9"/>
            <p:cNvSpPr/>
            <p:nvPr/>
          </p:nvSpPr>
          <p:spPr>
            <a:xfrm>
              <a:off x="1977386" y="2063924"/>
              <a:ext cx="20133" cy="70650"/>
            </a:xfrm>
            <a:custGeom>
              <a:rect b="b" l="l" r="r" t="t"/>
              <a:pathLst>
                <a:path extrusionOk="0" h="2168" w="620">
                  <a:moveTo>
                    <a:pt x="0" y="0"/>
                  </a:moveTo>
                  <a:lnTo>
                    <a:pt x="0" y="2167"/>
                  </a:lnTo>
                  <a:cubicBezTo>
                    <a:pt x="381" y="1929"/>
                    <a:pt x="619" y="1524"/>
                    <a:pt x="619" y="1072"/>
                  </a:cubicBezTo>
                  <a:cubicBezTo>
                    <a:pt x="619" y="619"/>
                    <a:pt x="381" y="21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99"/>
          <p:cNvGrpSpPr/>
          <p:nvPr/>
        </p:nvGrpSpPr>
        <p:grpSpPr>
          <a:xfrm>
            <a:off x="2523404" y="1771779"/>
            <a:ext cx="348008" cy="349468"/>
            <a:chOff x="2214125" y="2364675"/>
            <a:chExt cx="267925" cy="268100"/>
          </a:xfrm>
        </p:grpSpPr>
        <p:sp>
          <p:nvSpPr>
            <p:cNvPr id="11889" name="Google Shape;11889;p99"/>
            <p:cNvSpPr/>
            <p:nvPr/>
          </p:nvSpPr>
          <p:spPr>
            <a:xfrm>
              <a:off x="2222450" y="2427925"/>
              <a:ext cx="39925" cy="59575"/>
            </a:xfrm>
            <a:custGeom>
              <a:rect b="b" l="l" r="r" t="t"/>
              <a:pathLst>
                <a:path extrusionOk="0" h="2383" w="1597">
                  <a:moveTo>
                    <a:pt x="1596" y="1"/>
                  </a:moveTo>
                  <a:lnTo>
                    <a:pt x="1" y="1192"/>
                  </a:lnTo>
                  <a:lnTo>
                    <a:pt x="1596" y="2382"/>
                  </a:lnTo>
                  <a:lnTo>
                    <a:pt x="1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9"/>
            <p:cNvSpPr/>
            <p:nvPr/>
          </p:nvSpPr>
          <p:spPr>
            <a:xfrm>
              <a:off x="2435000" y="2427925"/>
              <a:ext cx="39925" cy="58975"/>
            </a:xfrm>
            <a:custGeom>
              <a:rect b="b" l="l" r="r" t="t"/>
              <a:pathLst>
                <a:path extrusionOk="0" h="2359" w="1597">
                  <a:moveTo>
                    <a:pt x="0" y="1"/>
                  </a:moveTo>
                  <a:lnTo>
                    <a:pt x="0" y="2359"/>
                  </a:lnTo>
                  <a:lnTo>
                    <a:pt x="1596" y="1168"/>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99"/>
            <p:cNvSpPr/>
            <p:nvPr/>
          </p:nvSpPr>
          <p:spPr>
            <a:xfrm>
              <a:off x="2214125" y="2470800"/>
              <a:ext cx="267925" cy="161975"/>
            </a:xfrm>
            <a:custGeom>
              <a:rect b="b" l="l" r="r" t="t"/>
              <a:pathLst>
                <a:path extrusionOk="0" h="6479" w="10717">
                  <a:moveTo>
                    <a:pt x="7268" y="3468"/>
                  </a:moveTo>
                  <a:cubicBezTo>
                    <a:pt x="7332" y="3468"/>
                    <a:pt x="7397" y="3487"/>
                    <a:pt x="7454" y="3525"/>
                  </a:cubicBezTo>
                  <a:lnTo>
                    <a:pt x="8907" y="4644"/>
                  </a:lnTo>
                  <a:cubicBezTo>
                    <a:pt x="9074" y="4740"/>
                    <a:pt x="9097" y="4930"/>
                    <a:pt x="8978" y="5073"/>
                  </a:cubicBezTo>
                  <a:cubicBezTo>
                    <a:pt x="8921" y="5159"/>
                    <a:pt x="8821" y="5202"/>
                    <a:pt x="8725" y="5202"/>
                  </a:cubicBezTo>
                  <a:cubicBezTo>
                    <a:pt x="8660" y="5202"/>
                    <a:pt x="8597" y="5183"/>
                    <a:pt x="8550" y="5144"/>
                  </a:cubicBezTo>
                  <a:lnTo>
                    <a:pt x="7073" y="4049"/>
                  </a:lnTo>
                  <a:cubicBezTo>
                    <a:pt x="6930" y="3930"/>
                    <a:pt x="6906" y="3739"/>
                    <a:pt x="7002" y="3597"/>
                  </a:cubicBezTo>
                  <a:cubicBezTo>
                    <a:pt x="7073" y="3511"/>
                    <a:pt x="7170" y="3468"/>
                    <a:pt x="7268" y="3468"/>
                  </a:cubicBezTo>
                  <a:close/>
                  <a:moveTo>
                    <a:pt x="3485" y="3468"/>
                  </a:moveTo>
                  <a:cubicBezTo>
                    <a:pt x="3582" y="3468"/>
                    <a:pt x="3682" y="3511"/>
                    <a:pt x="3739" y="3597"/>
                  </a:cubicBezTo>
                  <a:cubicBezTo>
                    <a:pt x="3834" y="3739"/>
                    <a:pt x="3811" y="3930"/>
                    <a:pt x="3668" y="4049"/>
                  </a:cubicBezTo>
                  <a:lnTo>
                    <a:pt x="2215" y="5144"/>
                  </a:lnTo>
                  <a:cubicBezTo>
                    <a:pt x="2154" y="5188"/>
                    <a:pt x="2091" y="5207"/>
                    <a:pt x="2031" y="5207"/>
                  </a:cubicBezTo>
                  <a:cubicBezTo>
                    <a:pt x="1765" y="5207"/>
                    <a:pt x="1562" y="4839"/>
                    <a:pt x="1834" y="4644"/>
                  </a:cubicBezTo>
                  <a:lnTo>
                    <a:pt x="3310" y="3525"/>
                  </a:lnTo>
                  <a:cubicBezTo>
                    <a:pt x="3358" y="3487"/>
                    <a:pt x="3421" y="3468"/>
                    <a:pt x="3485" y="3468"/>
                  </a:cubicBezTo>
                  <a:close/>
                  <a:moveTo>
                    <a:pt x="24" y="1"/>
                  </a:moveTo>
                  <a:lnTo>
                    <a:pt x="24" y="6168"/>
                  </a:lnTo>
                  <a:cubicBezTo>
                    <a:pt x="0" y="6335"/>
                    <a:pt x="143" y="6478"/>
                    <a:pt x="334" y="6478"/>
                  </a:cubicBezTo>
                  <a:lnTo>
                    <a:pt x="10431" y="6478"/>
                  </a:lnTo>
                  <a:cubicBezTo>
                    <a:pt x="10598" y="6454"/>
                    <a:pt x="10717" y="6335"/>
                    <a:pt x="10717" y="6168"/>
                  </a:cubicBezTo>
                  <a:lnTo>
                    <a:pt x="10717" y="24"/>
                  </a:lnTo>
                  <a:lnTo>
                    <a:pt x="5549" y="3882"/>
                  </a:lnTo>
                  <a:cubicBezTo>
                    <a:pt x="5506" y="3925"/>
                    <a:pt x="5444" y="3949"/>
                    <a:pt x="5380" y="3953"/>
                  </a:cubicBezTo>
                  <a:lnTo>
                    <a:pt x="5380" y="3953"/>
                  </a:lnTo>
                  <a:cubicBezTo>
                    <a:pt x="5309" y="3930"/>
                    <a:pt x="5239" y="3929"/>
                    <a:pt x="5192" y="3882"/>
                  </a:cubicBezTo>
                  <a:lnTo>
                    <a:pt x="2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9"/>
            <p:cNvSpPr/>
            <p:nvPr/>
          </p:nvSpPr>
          <p:spPr>
            <a:xfrm>
              <a:off x="2304025" y="2364675"/>
              <a:ext cx="89325" cy="31725"/>
            </a:xfrm>
            <a:custGeom>
              <a:rect b="b" l="l" r="r" t="t"/>
              <a:pathLst>
                <a:path extrusionOk="0" h="1269" w="3573">
                  <a:moveTo>
                    <a:pt x="1777" y="1"/>
                  </a:moveTo>
                  <a:cubicBezTo>
                    <a:pt x="1709" y="1"/>
                    <a:pt x="1643" y="19"/>
                    <a:pt x="1596" y="54"/>
                  </a:cubicBezTo>
                  <a:lnTo>
                    <a:pt x="0" y="1269"/>
                  </a:lnTo>
                  <a:lnTo>
                    <a:pt x="3572" y="1269"/>
                  </a:lnTo>
                  <a:lnTo>
                    <a:pt x="1977" y="54"/>
                  </a:lnTo>
                  <a:cubicBezTo>
                    <a:pt x="1917" y="19"/>
                    <a:pt x="1846" y="1"/>
                    <a:pt x="1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9"/>
            <p:cNvSpPr/>
            <p:nvPr/>
          </p:nvSpPr>
          <p:spPr>
            <a:xfrm>
              <a:off x="2277825" y="2412450"/>
              <a:ext cx="141725" cy="139350"/>
            </a:xfrm>
            <a:custGeom>
              <a:rect b="b" l="l" r="r" t="t"/>
              <a:pathLst>
                <a:path extrusionOk="0" h="5574" w="5669">
                  <a:moveTo>
                    <a:pt x="1572" y="1239"/>
                  </a:moveTo>
                  <a:lnTo>
                    <a:pt x="1572" y="1263"/>
                  </a:lnTo>
                  <a:lnTo>
                    <a:pt x="4073" y="1263"/>
                  </a:lnTo>
                  <a:cubicBezTo>
                    <a:pt x="4239" y="1263"/>
                    <a:pt x="4382" y="1382"/>
                    <a:pt x="4406" y="1525"/>
                  </a:cubicBezTo>
                  <a:cubicBezTo>
                    <a:pt x="4430" y="1715"/>
                    <a:pt x="4263" y="1882"/>
                    <a:pt x="4073" y="1882"/>
                  </a:cubicBezTo>
                  <a:lnTo>
                    <a:pt x="1572" y="1882"/>
                  </a:lnTo>
                  <a:cubicBezTo>
                    <a:pt x="1405" y="1882"/>
                    <a:pt x="1286" y="1763"/>
                    <a:pt x="1263" y="1596"/>
                  </a:cubicBezTo>
                  <a:cubicBezTo>
                    <a:pt x="1239" y="1406"/>
                    <a:pt x="1382" y="1239"/>
                    <a:pt x="1572" y="1239"/>
                  </a:cubicBezTo>
                  <a:close/>
                  <a:moveTo>
                    <a:pt x="4073" y="2501"/>
                  </a:moveTo>
                  <a:cubicBezTo>
                    <a:pt x="4239" y="2501"/>
                    <a:pt x="4358" y="2620"/>
                    <a:pt x="4382" y="2787"/>
                  </a:cubicBezTo>
                  <a:cubicBezTo>
                    <a:pt x="4406" y="2978"/>
                    <a:pt x="4263" y="3144"/>
                    <a:pt x="4073" y="3144"/>
                  </a:cubicBezTo>
                  <a:lnTo>
                    <a:pt x="1548" y="3144"/>
                  </a:lnTo>
                  <a:cubicBezTo>
                    <a:pt x="1382" y="3144"/>
                    <a:pt x="1215" y="2978"/>
                    <a:pt x="1239" y="2787"/>
                  </a:cubicBezTo>
                  <a:cubicBezTo>
                    <a:pt x="1263" y="2620"/>
                    <a:pt x="1405" y="2501"/>
                    <a:pt x="1572" y="2501"/>
                  </a:cubicBezTo>
                  <a:close/>
                  <a:moveTo>
                    <a:pt x="310" y="1"/>
                  </a:moveTo>
                  <a:cubicBezTo>
                    <a:pt x="143" y="1"/>
                    <a:pt x="0" y="144"/>
                    <a:pt x="0" y="310"/>
                  </a:cubicBezTo>
                  <a:lnTo>
                    <a:pt x="0" y="3454"/>
                  </a:lnTo>
                  <a:lnTo>
                    <a:pt x="2834" y="5573"/>
                  </a:lnTo>
                  <a:lnTo>
                    <a:pt x="5668" y="3454"/>
                  </a:lnTo>
                  <a:lnTo>
                    <a:pt x="5668" y="310"/>
                  </a:lnTo>
                  <a:cubicBezTo>
                    <a:pt x="5644" y="144"/>
                    <a:pt x="5502"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99"/>
          <p:cNvGrpSpPr/>
          <p:nvPr/>
        </p:nvGrpSpPr>
        <p:grpSpPr>
          <a:xfrm>
            <a:off x="3274298" y="1782859"/>
            <a:ext cx="349566" cy="327504"/>
            <a:chOff x="2792225" y="2373175"/>
            <a:chExt cx="269125" cy="251250"/>
          </a:xfrm>
        </p:grpSpPr>
        <p:sp>
          <p:nvSpPr>
            <p:cNvPr id="11895" name="Google Shape;11895;p99"/>
            <p:cNvSpPr/>
            <p:nvPr/>
          </p:nvSpPr>
          <p:spPr>
            <a:xfrm>
              <a:off x="2902950" y="2426150"/>
              <a:ext cx="56000" cy="66700"/>
            </a:xfrm>
            <a:custGeom>
              <a:rect b="b" l="l" r="r" t="t"/>
              <a:pathLst>
                <a:path extrusionOk="0" h="2668" w="2240">
                  <a:moveTo>
                    <a:pt x="1" y="1"/>
                  </a:moveTo>
                  <a:lnTo>
                    <a:pt x="1" y="2668"/>
                  </a:lnTo>
                  <a:lnTo>
                    <a:pt x="2239" y="1334"/>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9"/>
            <p:cNvSpPr/>
            <p:nvPr/>
          </p:nvSpPr>
          <p:spPr>
            <a:xfrm>
              <a:off x="2792225" y="2561300"/>
              <a:ext cx="269125" cy="63125"/>
            </a:xfrm>
            <a:custGeom>
              <a:rect b="b" l="l" r="r" t="t"/>
              <a:pathLst>
                <a:path extrusionOk="0" h="2525" w="10765">
                  <a:moveTo>
                    <a:pt x="7895" y="286"/>
                  </a:moveTo>
                  <a:cubicBezTo>
                    <a:pt x="8067" y="286"/>
                    <a:pt x="8240" y="405"/>
                    <a:pt x="8216" y="643"/>
                  </a:cubicBezTo>
                  <a:lnTo>
                    <a:pt x="8216" y="953"/>
                  </a:lnTo>
                  <a:lnTo>
                    <a:pt x="9169" y="953"/>
                  </a:lnTo>
                  <a:cubicBezTo>
                    <a:pt x="9597" y="953"/>
                    <a:pt x="9597" y="1572"/>
                    <a:pt x="9169" y="1572"/>
                  </a:cubicBezTo>
                  <a:lnTo>
                    <a:pt x="8216" y="1572"/>
                  </a:lnTo>
                  <a:lnTo>
                    <a:pt x="8216" y="1882"/>
                  </a:lnTo>
                  <a:cubicBezTo>
                    <a:pt x="8240" y="2108"/>
                    <a:pt x="8073" y="2221"/>
                    <a:pt x="7907" y="2221"/>
                  </a:cubicBezTo>
                  <a:cubicBezTo>
                    <a:pt x="7740" y="2221"/>
                    <a:pt x="7573" y="2108"/>
                    <a:pt x="7597" y="1882"/>
                  </a:cubicBezTo>
                  <a:lnTo>
                    <a:pt x="7597" y="1572"/>
                  </a:lnTo>
                  <a:lnTo>
                    <a:pt x="1596" y="1572"/>
                  </a:lnTo>
                  <a:cubicBezTo>
                    <a:pt x="1167" y="1572"/>
                    <a:pt x="1167" y="953"/>
                    <a:pt x="1596" y="953"/>
                  </a:cubicBezTo>
                  <a:lnTo>
                    <a:pt x="7573" y="953"/>
                  </a:lnTo>
                  <a:lnTo>
                    <a:pt x="7573" y="643"/>
                  </a:lnTo>
                  <a:cubicBezTo>
                    <a:pt x="7549" y="405"/>
                    <a:pt x="7722" y="286"/>
                    <a:pt x="7895" y="286"/>
                  </a:cubicBezTo>
                  <a:close/>
                  <a:moveTo>
                    <a:pt x="24" y="0"/>
                  </a:moveTo>
                  <a:lnTo>
                    <a:pt x="24" y="2215"/>
                  </a:lnTo>
                  <a:cubicBezTo>
                    <a:pt x="0" y="2382"/>
                    <a:pt x="143" y="2525"/>
                    <a:pt x="334" y="2525"/>
                  </a:cubicBezTo>
                  <a:lnTo>
                    <a:pt x="10431" y="2525"/>
                  </a:lnTo>
                  <a:cubicBezTo>
                    <a:pt x="10598" y="2525"/>
                    <a:pt x="10764" y="2382"/>
                    <a:pt x="10740" y="2215"/>
                  </a:cubicBezTo>
                  <a:lnTo>
                    <a:pt x="107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9"/>
            <p:cNvSpPr/>
            <p:nvPr/>
          </p:nvSpPr>
          <p:spPr>
            <a:xfrm>
              <a:off x="2792800" y="2373175"/>
              <a:ext cx="267950" cy="172675"/>
            </a:xfrm>
            <a:custGeom>
              <a:rect b="b" l="l" r="r" t="t"/>
              <a:pathLst>
                <a:path extrusionOk="0" h="6907" w="10718">
                  <a:moveTo>
                    <a:pt x="4109" y="1250"/>
                  </a:moveTo>
                  <a:cubicBezTo>
                    <a:pt x="4163" y="1250"/>
                    <a:pt x="4216" y="1262"/>
                    <a:pt x="4264" y="1286"/>
                  </a:cubicBezTo>
                  <a:lnTo>
                    <a:pt x="7407" y="3167"/>
                  </a:lnTo>
                  <a:cubicBezTo>
                    <a:pt x="7503" y="3239"/>
                    <a:pt x="7550" y="3334"/>
                    <a:pt x="7550" y="3453"/>
                  </a:cubicBezTo>
                  <a:cubicBezTo>
                    <a:pt x="7550" y="3548"/>
                    <a:pt x="7503" y="3667"/>
                    <a:pt x="7407" y="3715"/>
                  </a:cubicBezTo>
                  <a:lnTo>
                    <a:pt x="4264" y="5596"/>
                  </a:lnTo>
                  <a:cubicBezTo>
                    <a:pt x="4216" y="5632"/>
                    <a:pt x="4163" y="5650"/>
                    <a:pt x="4109" y="5650"/>
                  </a:cubicBezTo>
                  <a:cubicBezTo>
                    <a:pt x="4055" y="5650"/>
                    <a:pt x="4002" y="5632"/>
                    <a:pt x="3954" y="5596"/>
                  </a:cubicBezTo>
                  <a:cubicBezTo>
                    <a:pt x="3835" y="5549"/>
                    <a:pt x="3787" y="5430"/>
                    <a:pt x="3787" y="5334"/>
                  </a:cubicBezTo>
                  <a:lnTo>
                    <a:pt x="3787" y="1572"/>
                  </a:lnTo>
                  <a:cubicBezTo>
                    <a:pt x="3787" y="1453"/>
                    <a:pt x="3859" y="1334"/>
                    <a:pt x="3954" y="1286"/>
                  </a:cubicBezTo>
                  <a:cubicBezTo>
                    <a:pt x="4002" y="1262"/>
                    <a:pt x="4055" y="1250"/>
                    <a:pt x="4109" y="1250"/>
                  </a:cubicBezTo>
                  <a:close/>
                  <a:moveTo>
                    <a:pt x="311" y="0"/>
                  </a:moveTo>
                  <a:cubicBezTo>
                    <a:pt x="144" y="0"/>
                    <a:pt x="1" y="143"/>
                    <a:pt x="1" y="310"/>
                  </a:cubicBezTo>
                  <a:lnTo>
                    <a:pt x="1" y="6906"/>
                  </a:lnTo>
                  <a:lnTo>
                    <a:pt x="10717" y="6906"/>
                  </a:lnTo>
                  <a:lnTo>
                    <a:pt x="10717" y="310"/>
                  </a:lnTo>
                  <a:cubicBezTo>
                    <a:pt x="10717" y="143"/>
                    <a:pt x="10575" y="0"/>
                    <a:pt x="10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99"/>
          <p:cNvGrpSpPr/>
          <p:nvPr/>
        </p:nvGrpSpPr>
        <p:grpSpPr>
          <a:xfrm>
            <a:off x="4025192" y="1792863"/>
            <a:ext cx="349566" cy="307430"/>
            <a:chOff x="3370325" y="2380850"/>
            <a:chExt cx="269125" cy="235850"/>
          </a:xfrm>
        </p:grpSpPr>
        <p:sp>
          <p:nvSpPr>
            <p:cNvPr id="11899" name="Google Shape;11899;p99"/>
            <p:cNvSpPr/>
            <p:nvPr/>
          </p:nvSpPr>
          <p:spPr>
            <a:xfrm>
              <a:off x="3370325" y="2443425"/>
              <a:ext cx="268525" cy="126225"/>
            </a:xfrm>
            <a:custGeom>
              <a:rect b="b" l="l" r="r" t="t"/>
              <a:pathLst>
                <a:path extrusionOk="0" h="5049" w="10741">
                  <a:moveTo>
                    <a:pt x="1929" y="0"/>
                  </a:moveTo>
                  <a:cubicBezTo>
                    <a:pt x="1810" y="3048"/>
                    <a:pt x="143" y="4477"/>
                    <a:pt x="143" y="4477"/>
                  </a:cubicBezTo>
                  <a:cubicBezTo>
                    <a:pt x="24" y="4549"/>
                    <a:pt x="0" y="4692"/>
                    <a:pt x="48" y="4811"/>
                  </a:cubicBezTo>
                  <a:cubicBezTo>
                    <a:pt x="95" y="4954"/>
                    <a:pt x="191" y="5025"/>
                    <a:pt x="333" y="5049"/>
                  </a:cubicBezTo>
                  <a:lnTo>
                    <a:pt x="8549" y="5049"/>
                  </a:lnTo>
                  <a:cubicBezTo>
                    <a:pt x="8621" y="5049"/>
                    <a:pt x="8692" y="5001"/>
                    <a:pt x="8740" y="4954"/>
                  </a:cubicBezTo>
                  <a:cubicBezTo>
                    <a:pt x="8835" y="4906"/>
                    <a:pt x="10621" y="3358"/>
                    <a:pt x="10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9"/>
            <p:cNvSpPr/>
            <p:nvPr/>
          </p:nvSpPr>
          <p:spPr>
            <a:xfrm>
              <a:off x="3417950" y="2380850"/>
              <a:ext cx="221500" cy="47100"/>
            </a:xfrm>
            <a:custGeom>
              <a:rect b="b" l="l" r="r" t="t"/>
              <a:pathLst>
                <a:path extrusionOk="0" h="1884" w="8860">
                  <a:moveTo>
                    <a:pt x="2197" y="0"/>
                  </a:moveTo>
                  <a:cubicBezTo>
                    <a:pt x="2025" y="0"/>
                    <a:pt x="1882" y="136"/>
                    <a:pt x="1882" y="312"/>
                  </a:cubicBezTo>
                  <a:lnTo>
                    <a:pt x="1882" y="622"/>
                  </a:lnTo>
                  <a:lnTo>
                    <a:pt x="310" y="622"/>
                  </a:lnTo>
                  <a:cubicBezTo>
                    <a:pt x="299" y="620"/>
                    <a:pt x="288" y="620"/>
                    <a:pt x="278" y="620"/>
                  </a:cubicBezTo>
                  <a:cubicBezTo>
                    <a:pt x="125" y="620"/>
                    <a:pt x="0" y="775"/>
                    <a:pt x="0" y="931"/>
                  </a:cubicBezTo>
                  <a:lnTo>
                    <a:pt x="0" y="1884"/>
                  </a:lnTo>
                  <a:lnTo>
                    <a:pt x="8859" y="1884"/>
                  </a:lnTo>
                  <a:lnTo>
                    <a:pt x="8859" y="931"/>
                  </a:lnTo>
                  <a:cubicBezTo>
                    <a:pt x="8835" y="765"/>
                    <a:pt x="8692" y="622"/>
                    <a:pt x="8526" y="622"/>
                  </a:cubicBezTo>
                  <a:lnTo>
                    <a:pt x="6954" y="622"/>
                  </a:lnTo>
                  <a:lnTo>
                    <a:pt x="6954" y="336"/>
                  </a:lnTo>
                  <a:cubicBezTo>
                    <a:pt x="6954" y="169"/>
                    <a:pt x="6835" y="26"/>
                    <a:pt x="6668" y="3"/>
                  </a:cubicBezTo>
                  <a:cubicBezTo>
                    <a:pt x="6654" y="1"/>
                    <a:pt x="6640" y="0"/>
                    <a:pt x="6627" y="0"/>
                  </a:cubicBezTo>
                  <a:cubicBezTo>
                    <a:pt x="6454" y="0"/>
                    <a:pt x="6311" y="136"/>
                    <a:pt x="6311" y="312"/>
                  </a:cubicBezTo>
                  <a:lnTo>
                    <a:pt x="6311" y="622"/>
                  </a:lnTo>
                  <a:lnTo>
                    <a:pt x="4739" y="622"/>
                  </a:lnTo>
                  <a:lnTo>
                    <a:pt x="4739" y="336"/>
                  </a:lnTo>
                  <a:cubicBezTo>
                    <a:pt x="4739" y="169"/>
                    <a:pt x="4620" y="26"/>
                    <a:pt x="4453" y="3"/>
                  </a:cubicBezTo>
                  <a:cubicBezTo>
                    <a:pt x="4440" y="1"/>
                    <a:pt x="4426" y="0"/>
                    <a:pt x="4412" y="0"/>
                  </a:cubicBezTo>
                  <a:cubicBezTo>
                    <a:pt x="4239" y="0"/>
                    <a:pt x="4096" y="136"/>
                    <a:pt x="4096" y="312"/>
                  </a:cubicBezTo>
                  <a:lnTo>
                    <a:pt x="4096" y="622"/>
                  </a:lnTo>
                  <a:lnTo>
                    <a:pt x="2525" y="622"/>
                  </a:lnTo>
                  <a:lnTo>
                    <a:pt x="2525" y="336"/>
                  </a:lnTo>
                  <a:cubicBezTo>
                    <a:pt x="2525" y="145"/>
                    <a:pt x="2405" y="26"/>
                    <a:pt x="2239" y="3"/>
                  </a:cubicBezTo>
                  <a:cubicBezTo>
                    <a:pt x="2225" y="1"/>
                    <a:pt x="2211"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9"/>
            <p:cNvSpPr/>
            <p:nvPr/>
          </p:nvSpPr>
          <p:spPr>
            <a:xfrm>
              <a:off x="3418525" y="2520800"/>
              <a:ext cx="220925" cy="95900"/>
            </a:xfrm>
            <a:custGeom>
              <a:rect b="b" l="l" r="r" t="t"/>
              <a:pathLst>
                <a:path extrusionOk="0" h="3836" w="8837">
                  <a:moveTo>
                    <a:pt x="8836" y="1"/>
                  </a:moveTo>
                  <a:cubicBezTo>
                    <a:pt x="8479" y="882"/>
                    <a:pt x="7931" y="1692"/>
                    <a:pt x="7241" y="2359"/>
                  </a:cubicBezTo>
                  <a:cubicBezTo>
                    <a:pt x="7050" y="2501"/>
                    <a:pt x="6860" y="2573"/>
                    <a:pt x="6645" y="2573"/>
                  </a:cubicBezTo>
                  <a:lnTo>
                    <a:pt x="1" y="2573"/>
                  </a:lnTo>
                  <a:lnTo>
                    <a:pt x="1" y="3526"/>
                  </a:lnTo>
                  <a:cubicBezTo>
                    <a:pt x="1" y="3692"/>
                    <a:pt x="144" y="3835"/>
                    <a:pt x="311" y="3835"/>
                  </a:cubicBezTo>
                  <a:lnTo>
                    <a:pt x="8503" y="3835"/>
                  </a:lnTo>
                  <a:cubicBezTo>
                    <a:pt x="8693" y="3835"/>
                    <a:pt x="8836" y="3692"/>
                    <a:pt x="8836" y="3526"/>
                  </a:cubicBezTo>
                  <a:lnTo>
                    <a:pt x="883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99"/>
          <p:cNvGrpSpPr/>
          <p:nvPr/>
        </p:nvGrpSpPr>
        <p:grpSpPr>
          <a:xfrm>
            <a:off x="4779171" y="1803030"/>
            <a:ext cx="348008" cy="286379"/>
            <a:chOff x="3950800" y="2388650"/>
            <a:chExt cx="267925" cy="219700"/>
          </a:xfrm>
        </p:grpSpPr>
        <p:sp>
          <p:nvSpPr>
            <p:cNvPr id="11903" name="Google Shape;11903;p99"/>
            <p:cNvSpPr/>
            <p:nvPr/>
          </p:nvSpPr>
          <p:spPr>
            <a:xfrm>
              <a:off x="4138925" y="2482700"/>
              <a:ext cx="79800" cy="63150"/>
            </a:xfrm>
            <a:custGeom>
              <a:rect b="b" l="l" r="r" t="t"/>
              <a:pathLst>
                <a:path extrusionOk="0" h="2526" w="3192">
                  <a:moveTo>
                    <a:pt x="1" y="1"/>
                  </a:moveTo>
                  <a:cubicBezTo>
                    <a:pt x="215" y="382"/>
                    <a:pt x="358" y="834"/>
                    <a:pt x="358" y="1263"/>
                  </a:cubicBezTo>
                  <a:cubicBezTo>
                    <a:pt x="358" y="1715"/>
                    <a:pt x="239" y="2144"/>
                    <a:pt x="1" y="2525"/>
                  </a:cubicBezTo>
                  <a:lnTo>
                    <a:pt x="3192" y="2525"/>
                  </a:lnTo>
                  <a:lnTo>
                    <a:pt x="31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99"/>
            <p:cNvSpPr/>
            <p:nvPr/>
          </p:nvSpPr>
          <p:spPr>
            <a:xfrm>
              <a:off x="4037725" y="2467050"/>
              <a:ext cx="110150" cy="94275"/>
            </a:xfrm>
            <a:custGeom>
              <a:rect b="b" l="l" r="r" t="t"/>
              <a:pathLst>
                <a:path extrusionOk="0" h="3771" w="4406">
                  <a:moveTo>
                    <a:pt x="1881" y="627"/>
                  </a:moveTo>
                  <a:cubicBezTo>
                    <a:pt x="3001" y="627"/>
                    <a:pt x="3572" y="1984"/>
                    <a:pt x="2786" y="2794"/>
                  </a:cubicBezTo>
                  <a:cubicBezTo>
                    <a:pt x="2527" y="3045"/>
                    <a:pt x="2212" y="3158"/>
                    <a:pt x="1903" y="3158"/>
                  </a:cubicBezTo>
                  <a:cubicBezTo>
                    <a:pt x="1247" y="3158"/>
                    <a:pt x="619" y="2650"/>
                    <a:pt x="619" y="1889"/>
                  </a:cubicBezTo>
                  <a:cubicBezTo>
                    <a:pt x="619" y="1198"/>
                    <a:pt x="1191" y="627"/>
                    <a:pt x="1881" y="627"/>
                  </a:cubicBezTo>
                  <a:close/>
                  <a:moveTo>
                    <a:pt x="1901" y="1"/>
                  </a:moveTo>
                  <a:cubicBezTo>
                    <a:pt x="930" y="1"/>
                    <a:pt x="0" y="759"/>
                    <a:pt x="0" y="1889"/>
                  </a:cubicBezTo>
                  <a:cubicBezTo>
                    <a:pt x="0" y="2937"/>
                    <a:pt x="834" y="3770"/>
                    <a:pt x="1881" y="3770"/>
                  </a:cubicBezTo>
                  <a:cubicBezTo>
                    <a:pt x="3572" y="3770"/>
                    <a:pt x="4406" y="1746"/>
                    <a:pt x="3215" y="555"/>
                  </a:cubicBezTo>
                  <a:cubicBezTo>
                    <a:pt x="2832" y="172"/>
                    <a:pt x="2362" y="1"/>
                    <a:pt x="1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99"/>
            <p:cNvSpPr/>
            <p:nvPr/>
          </p:nvSpPr>
          <p:spPr>
            <a:xfrm>
              <a:off x="4069275" y="2498775"/>
              <a:ext cx="31575" cy="31000"/>
            </a:xfrm>
            <a:custGeom>
              <a:rect b="b" l="l" r="r" t="t"/>
              <a:pathLst>
                <a:path extrusionOk="0" h="1240" w="1263">
                  <a:moveTo>
                    <a:pt x="619" y="1"/>
                  </a:moveTo>
                  <a:cubicBezTo>
                    <a:pt x="286" y="1"/>
                    <a:pt x="0" y="287"/>
                    <a:pt x="0" y="620"/>
                  </a:cubicBezTo>
                  <a:cubicBezTo>
                    <a:pt x="0" y="977"/>
                    <a:pt x="286" y="1239"/>
                    <a:pt x="619" y="1239"/>
                  </a:cubicBezTo>
                  <a:cubicBezTo>
                    <a:pt x="977" y="1239"/>
                    <a:pt x="1262" y="977"/>
                    <a:pt x="1262" y="620"/>
                  </a:cubicBezTo>
                  <a:cubicBezTo>
                    <a:pt x="1262" y="287"/>
                    <a:pt x="977"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9"/>
            <p:cNvSpPr/>
            <p:nvPr/>
          </p:nvSpPr>
          <p:spPr>
            <a:xfrm>
              <a:off x="3950800" y="2482700"/>
              <a:ext cx="79800" cy="63150"/>
            </a:xfrm>
            <a:custGeom>
              <a:rect b="b" l="l" r="r" t="t"/>
              <a:pathLst>
                <a:path extrusionOk="0" h="2526" w="3192">
                  <a:moveTo>
                    <a:pt x="0" y="1"/>
                  </a:moveTo>
                  <a:lnTo>
                    <a:pt x="0" y="2525"/>
                  </a:lnTo>
                  <a:lnTo>
                    <a:pt x="3191" y="2525"/>
                  </a:lnTo>
                  <a:cubicBezTo>
                    <a:pt x="2977" y="2144"/>
                    <a:pt x="2858" y="1715"/>
                    <a:pt x="2858" y="1263"/>
                  </a:cubicBezTo>
                  <a:cubicBezTo>
                    <a:pt x="2858" y="834"/>
                    <a:pt x="2977" y="382"/>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9"/>
            <p:cNvSpPr/>
            <p:nvPr/>
          </p:nvSpPr>
          <p:spPr>
            <a:xfrm>
              <a:off x="3950800" y="2388650"/>
              <a:ext cx="267925" cy="78600"/>
            </a:xfrm>
            <a:custGeom>
              <a:rect b="b" l="l" r="r" t="t"/>
              <a:pathLst>
                <a:path extrusionOk="0" h="3144" w="10717">
                  <a:moveTo>
                    <a:pt x="6001" y="1262"/>
                  </a:moveTo>
                  <a:cubicBezTo>
                    <a:pt x="6406" y="1262"/>
                    <a:pt x="6406" y="1882"/>
                    <a:pt x="6001" y="1882"/>
                  </a:cubicBezTo>
                  <a:lnTo>
                    <a:pt x="4739" y="1882"/>
                  </a:lnTo>
                  <a:cubicBezTo>
                    <a:pt x="4311" y="1882"/>
                    <a:pt x="4311" y="1262"/>
                    <a:pt x="4739" y="1262"/>
                  </a:cubicBezTo>
                  <a:close/>
                  <a:moveTo>
                    <a:pt x="3477" y="0"/>
                  </a:moveTo>
                  <a:cubicBezTo>
                    <a:pt x="3358" y="0"/>
                    <a:pt x="3239" y="72"/>
                    <a:pt x="3191" y="167"/>
                  </a:cubicBezTo>
                  <a:lnTo>
                    <a:pt x="2644" y="1262"/>
                  </a:lnTo>
                  <a:lnTo>
                    <a:pt x="1905" y="1262"/>
                  </a:lnTo>
                  <a:lnTo>
                    <a:pt x="1905" y="953"/>
                  </a:lnTo>
                  <a:cubicBezTo>
                    <a:pt x="1905" y="750"/>
                    <a:pt x="1750" y="649"/>
                    <a:pt x="1596" y="649"/>
                  </a:cubicBezTo>
                  <a:cubicBezTo>
                    <a:pt x="1441" y="649"/>
                    <a:pt x="1286" y="750"/>
                    <a:pt x="1286" y="953"/>
                  </a:cubicBezTo>
                  <a:lnTo>
                    <a:pt x="1286" y="1262"/>
                  </a:lnTo>
                  <a:lnTo>
                    <a:pt x="310" y="1262"/>
                  </a:lnTo>
                  <a:cubicBezTo>
                    <a:pt x="143" y="1262"/>
                    <a:pt x="0" y="1405"/>
                    <a:pt x="0" y="1572"/>
                  </a:cubicBezTo>
                  <a:lnTo>
                    <a:pt x="0" y="3144"/>
                  </a:lnTo>
                  <a:lnTo>
                    <a:pt x="3715" y="3144"/>
                  </a:lnTo>
                  <a:cubicBezTo>
                    <a:pt x="4180" y="2727"/>
                    <a:pt x="4769" y="2519"/>
                    <a:pt x="5358" y="2519"/>
                  </a:cubicBezTo>
                  <a:cubicBezTo>
                    <a:pt x="5948" y="2519"/>
                    <a:pt x="6537" y="2727"/>
                    <a:pt x="7002" y="3144"/>
                  </a:cubicBezTo>
                  <a:lnTo>
                    <a:pt x="10717" y="3144"/>
                  </a:lnTo>
                  <a:lnTo>
                    <a:pt x="10717" y="1572"/>
                  </a:lnTo>
                  <a:cubicBezTo>
                    <a:pt x="10717" y="1405"/>
                    <a:pt x="10574" y="1262"/>
                    <a:pt x="10407" y="1262"/>
                  </a:cubicBezTo>
                  <a:lnTo>
                    <a:pt x="8073" y="1262"/>
                  </a:lnTo>
                  <a:lnTo>
                    <a:pt x="7526" y="167"/>
                  </a:lnTo>
                  <a:cubicBezTo>
                    <a:pt x="7478" y="72"/>
                    <a:pt x="7359" y="0"/>
                    <a:pt x="7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99"/>
            <p:cNvSpPr/>
            <p:nvPr/>
          </p:nvSpPr>
          <p:spPr>
            <a:xfrm>
              <a:off x="3950800" y="2561300"/>
              <a:ext cx="267925" cy="47050"/>
            </a:xfrm>
            <a:custGeom>
              <a:rect b="b" l="l" r="r" t="t"/>
              <a:pathLst>
                <a:path extrusionOk="0" h="1882" w="10717">
                  <a:moveTo>
                    <a:pt x="0" y="0"/>
                  </a:moveTo>
                  <a:lnTo>
                    <a:pt x="0" y="1572"/>
                  </a:lnTo>
                  <a:cubicBezTo>
                    <a:pt x="0" y="1739"/>
                    <a:pt x="143" y="1882"/>
                    <a:pt x="310" y="1882"/>
                  </a:cubicBezTo>
                  <a:lnTo>
                    <a:pt x="10407" y="1882"/>
                  </a:lnTo>
                  <a:cubicBezTo>
                    <a:pt x="10574" y="1882"/>
                    <a:pt x="10717" y="1739"/>
                    <a:pt x="10717" y="1572"/>
                  </a:cubicBezTo>
                  <a:lnTo>
                    <a:pt x="10717" y="0"/>
                  </a:lnTo>
                  <a:lnTo>
                    <a:pt x="7002" y="0"/>
                  </a:lnTo>
                  <a:cubicBezTo>
                    <a:pt x="6549" y="405"/>
                    <a:pt x="5978" y="643"/>
                    <a:pt x="5358" y="643"/>
                  </a:cubicBezTo>
                  <a:cubicBezTo>
                    <a:pt x="4763" y="643"/>
                    <a:pt x="4168" y="405"/>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99"/>
          <p:cNvGrpSpPr/>
          <p:nvPr/>
        </p:nvGrpSpPr>
        <p:grpSpPr>
          <a:xfrm>
            <a:off x="5530812" y="1792928"/>
            <a:ext cx="348820" cy="307365"/>
            <a:chOff x="4529475" y="2380900"/>
            <a:chExt cx="268550" cy="235800"/>
          </a:xfrm>
        </p:grpSpPr>
        <p:sp>
          <p:nvSpPr>
            <p:cNvPr id="11910" name="Google Shape;11910;p99"/>
            <p:cNvSpPr/>
            <p:nvPr/>
          </p:nvSpPr>
          <p:spPr>
            <a:xfrm>
              <a:off x="4529475" y="2380900"/>
              <a:ext cx="268550" cy="62550"/>
            </a:xfrm>
            <a:custGeom>
              <a:rect b="b" l="l" r="r" t="t"/>
              <a:pathLst>
                <a:path extrusionOk="0" h="2502" w="10742">
                  <a:moveTo>
                    <a:pt x="1594" y="938"/>
                  </a:moveTo>
                  <a:cubicBezTo>
                    <a:pt x="1759" y="938"/>
                    <a:pt x="1922" y="1067"/>
                    <a:pt x="1906" y="1263"/>
                  </a:cubicBezTo>
                  <a:cubicBezTo>
                    <a:pt x="1906" y="1429"/>
                    <a:pt x="1763" y="1572"/>
                    <a:pt x="1596" y="1572"/>
                  </a:cubicBezTo>
                  <a:cubicBezTo>
                    <a:pt x="1311" y="1572"/>
                    <a:pt x="1168" y="1215"/>
                    <a:pt x="1382" y="1025"/>
                  </a:cubicBezTo>
                  <a:cubicBezTo>
                    <a:pt x="1442" y="965"/>
                    <a:pt x="1518" y="938"/>
                    <a:pt x="1594" y="938"/>
                  </a:cubicBezTo>
                  <a:close/>
                  <a:moveTo>
                    <a:pt x="2832" y="938"/>
                  </a:moveTo>
                  <a:cubicBezTo>
                    <a:pt x="2998" y="938"/>
                    <a:pt x="3161" y="1067"/>
                    <a:pt x="3144" y="1263"/>
                  </a:cubicBezTo>
                  <a:cubicBezTo>
                    <a:pt x="3144" y="1429"/>
                    <a:pt x="3025" y="1549"/>
                    <a:pt x="2859" y="1572"/>
                  </a:cubicBezTo>
                  <a:cubicBezTo>
                    <a:pt x="2573" y="1572"/>
                    <a:pt x="2406" y="1239"/>
                    <a:pt x="2620" y="1025"/>
                  </a:cubicBezTo>
                  <a:cubicBezTo>
                    <a:pt x="2680" y="965"/>
                    <a:pt x="2756" y="938"/>
                    <a:pt x="2832" y="938"/>
                  </a:cubicBezTo>
                  <a:close/>
                  <a:moveTo>
                    <a:pt x="4162" y="927"/>
                  </a:moveTo>
                  <a:cubicBezTo>
                    <a:pt x="4559" y="927"/>
                    <a:pt x="4559" y="1575"/>
                    <a:pt x="4162" y="1575"/>
                  </a:cubicBezTo>
                  <a:cubicBezTo>
                    <a:pt x="4149" y="1575"/>
                    <a:pt x="4135" y="1574"/>
                    <a:pt x="4121" y="1572"/>
                  </a:cubicBezTo>
                  <a:cubicBezTo>
                    <a:pt x="3740" y="1525"/>
                    <a:pt x="3740" y="977"/>
                    <a:pt x="4121" y="929"/>
                  </a:cubicBezTo>
                  <a:cubicBezTo>
                    <a:pt x="4135" y="928"/>
                    <a:pt x="4149" y="927"/>
                    <a:pt x="4162" y="927"/>
                  </a:cubicBezTo>
                  <a:close/>
                  <a:moveTo>
                    <a:pt x="9187" y="927"/>
                  </a:moveTo>
                  <a:cubicBezTo>
                    <a:pt x="9584" y="927"/>
                    <a:pt x="9584" y="1575"/>
                    <a:pt x="9187" y="1575"/>
                  </a:cubicBezTo>
                  <a:cubicBezTo>
                    <a:pt x="9173" y="1575"/>
                    <a:pt x="9160" y="1574"/>
                    <a:pt x="9146" y="1572"/>
                  </a:cubicBezTo>
                  <a:lnTo>
                    <a:pt x="5359" y="1572"/>
                  </a:lnTo>
                  <a:cubicBezTo>
                    <a:pt x="5002" y="1525"/>
                    <a:pt x="5002" y="977"/>
                    <a:pt x="5359" y="929"/>
                  </a:cubicBezTo>
                  <a:lnTo>
                    <a:pt x="9146" y="929"/>
                  </a:lnTo>
                  <a:cubicBezTo>
                    <a:pt x="9160" y="928"/>
                    <a:pt x="9173" y="927"/>
                    <a:pt x="9187" y="927"/>
                  </a:cubicBezTo>
                  <a:close/>
                  <a:moveTo>
                    <a:pt x="334" y="1"/>
                  </a:moveTo>
                  <a:cubicBezTo>
                    <a:pt x="144" y="1"/>
                    <a:pt x="1" y="120"/>
                    <a:pt x="1" y="286"/>
                  </a:cubicBezTo>
                  <a:lnTo>
                    <a:pt x="1" y="2501"/>
                  </a:lnTo>
                  <a:lnTo>
                    <a:pt x="10717" y="2501"/>
                  </a:lnTo>
                  <a:lnTo>
                    <a:pt x="10717" y="310"/>
                  </a:lnTo>
                  <a:cubicBezTo>
                    <a:pt x="10741" y="143"/>
                    <a:pt x="10598" y="1"/>
                    <a:pt x="10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9"/>
            <p:cNvSpPr/>
            <p:nvPr/>
          </p:nvSpPr>
          <p:spPr>
            <a:xfrm>
              <a:off x="4598550" y="2511875"/>
              <a:ext cx="130400" cy="104825"/>
            </a:xfrm>
            <a:custGeom>
              <a:rect b="b" l="l" r="r" t="t"/>
              <a:pathLst>
                <a:path extrusionOk="0" h="4193" w="5216">
                  <a:moveTo>
                    <a:pt x="2620" y="1"/>
                  </a:moveTo>
                  <a:cubicBezTo>
                    <a:pt x="1191" y="1"/>
                    <a:pt x="48" y="1191"/>
                    <a:pt x="96" y="2620"/>
                  </a:cubicBezTo>
                  <a:cubicBezTo>
                    <a:pt x="96" y="3192"/>
                    <a:pt x="310" y="3740"/>
                    <a:pt x="667" y="4192"/>
                  </a:cubicBezTo>
                  <a:lnTo>
                    <a:pt x="1572" y="4192"/>
                  </a:lnTo>
                  <a:cubicBezTo>
                    <a:pt x="0" y="3144"/>
                    <a:pt x="739" y="715"/>
                    <a:pt x="2620" y="715"/>
                  </a:cubicBezTo>
                  <a:cubicBezTo>
                    <a:pt x="4477" y="715"/>
                    <a:pt x="5216" y="3144"/>
                    <a:pt x="3644" y="4192"/>
                  </a:cubicBezTo>
                  <a:lnTo>
                    <a:pt x="4573" y="4192"/>
                  </a:lnTo>
                  <a:cubicBezTo>
                    <a:pt x="4930" y="3740"/>
                    <a:pt x="5120" y="3192"/>
                    <a:pt x="5120" y="2620"/>
                  </a:cubicBezTo>
                  <a:cubicBezTo>
                    <a:pt x="5168" y="1191"/>
                    <a:pt x="4025"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9"/>
            <p:cNvSpPr/>
            <p:nvPr/>
          </p:nvSpPr>
          <p:spPr>
            <a:xfrm>
              <a:off x="4529475" y="2459500"/>
              <a:ext cx="267950" cy="157200"/>
            </a:xfrm>
            <a:custGeom>
              <a:rect b="b" l="l" r="r" t="t"/>
              <a:pathLst>
                <a:path extrusionOk="0" h="6288" w="10718">
                  <a:moveTo>
                    <a:pt x="1" y="0"/>
                  </a:moveTo>
                  <a:lnTo>
                    <a:pt x="1" y="5978"/>
                  </a:lnTo>
                  <a:cubicBezTo>
                    <a:pt x="1" y="6144"/>
                    <a:pt x="144" y="6287"/>
                    <a:pt x="310" y="6287"/>
                  </a:cubicBezTo>
                  <a:lnTo>
                    <a:pt x="2668" y="6287"/>
                  </a:lnTo>
                  <a:cubicBezTo>
                    <a:pt x="2454" y="5906"/>
                    <a:pt x="2311" y="5477"/>
                    <a:pt x="2263" y="5025"/>
                  </a:cubicBezTo>
                  <a:lnTo>
                    <a:pt x="1596" y="5025"/>
                  </a:lnTo>
                  <a:cubicBezTo>
                    <a:pt x="1582" y="5026"/>
                    <a:pt x="1568" y="5027"/>
                    <a:pt x="1554" y="5027"/>
                  </a:cubicBezTo>
                  <a:cubicBezTo>
                    <a:pt x="1158" y="5027"/>
                    <a:pt x="1158" y="4403"/>
                    <a:pt x="1554" y="4403"/>
                  </a:cubicBezTo>
                  <a:cubicBezTo>
                    <a:pt x="1568" y="4403"/>
                    <a:pt x="1582" y="4404"/>
                    <a:pt x="1596" y="4406"/>
                  </a:cubicBezTo>
                  <a:lnTo>
                    <a:pt x="2263" y="4406"/>
                  </a:lnTo>
                  <a:cubicBezTo>
                    <a:pt x="2311" y="3787"/>
                    <a:pt x="2549" y="3215"/>
                    <a:pt x="2954" y="2739"/>
                  </a:cubicBezTo>
                  <a:lnTo>
                    <a:pt x="2501" y="2262"/>
                  </a:lnTo>
                  <a:cubicBezTo>
                    <a:pt x="2358" y="2143"/>
                    <a:pt x="2358" y="1953"/>
                    <a:pt x="2501" y="1810"/>
                  </a:cubicBezTo>
                  <a:cubicBezTo>
                    <a:pt x="2561" y="1750"/>
                    <a:pt x="2638" y="1721"/>
                    <a:pt x="2716" y="1721"/>
                  </a:cubicBezTo>
                  <a:cubicBezTo>
                    <a:pt x="2793" y="1721"/>
                    <a:pt x="2870" y="1750"/>
                    <a:pt x="2930" y="1810"/>
                  </a:cubicBezTo>
                  <a:lnTo>
                    <a:pt x="3382" y="2286"/>
                  </a:lnTo>
                  <a:cubicBezTo>
                    <a:pt x="3859" y="1905"/>
                    <a:pt x="4430" y="1667"/>
                    <a:pt x="5049" y="1596"/>
                  </a:cubicBezTo>
                  <a:lnTo>
                    <a:pt x="5049" y="929"/>
                  </a:lnTo>
                  <a:cubicBezTo>
                    <a:pt x="5026" y="703"/>
                    <a:pt x="5192" y="590"/>
                    <a:pt x="5359" y="590"/>
                  </a:cubicBezTo>
                  <a:cubicBezTo>
                    <a:pt x="5526" y="590"/>
                    <a:pt x="5692" y="703"/>
                    <a:pt x="5669" y="929"/>
                  </a:cubicBezTo>
                  <a:lnTo>
                    <a:pt x="5669" y="1596"/>
                  </a:lnTo>
                  <a:cubicBezTo>
                    <a:pt x="6288" y="1667"/>
                    <a:pt x="6859" y="1905"/>
                    <a:pt x="7336" y="2286"/>
                  </a:cubicBezTo>
                  <a:lnTo>
                    <a:pt x="7812" y="1810"/>
                  </a:lnTo>
                  <a:cubicBezTo>
                    <a:pt x="7871" y="1750"/>
                    <a:pt x="7949" y="1721"/>
                    <a:pt x="8026" y="1721"/>
                  </a:cubicBezTo>
                  <a:cubicBezTo>
                    <a:pt x="8104" y="1721"/>
                    <a:pt x="8181" y="1750"/>
                    <a:pt x="8241" y="1810"/>
                  </a:cubicBezTo>
                  <a:cubicBezTo>
                    <a:pt x="8360" y="1953"/>
                    <a:pt x="8360" y="2143"/>
                    <a:pt x="8241" y="2262"/>
                  </a:cubicBezTo>
                  <a:lnTo>
                    <a:pt x="7788" y="2739"/>
                  </a:lnTo>
                  <a:cubicBezTo>
                    <a:pt x="8169" y="3215"/>
                    <a:pt x="8407" y="3787"/>
                    <a:pt x="8479" y="4406"/>
                  </a:cubicBezTo>
                  <a:lnTo>
                    <a:pt x="9122" y="4406"/>
                  </a:lnTo>
                  <a:cubicBezTo>
                    <a:pt x="9137" y="4404"/>
                    <a:pt x="9152" y="4403"/>
                    <a:pt x="9166" y="4403"/>
                  </a:cubicBezTo>
                  <a:cubicBezTo>
                    <a:pt x="9583" y="4403"/>
                    <a:pt x="9583" y="5027"/>
                    <a:pt x="9166" y="5027"/>
                  </a:cubicBezTo>
                  <a:cubicBezTo>
                    <a:pt x="9152" y="5027"/>
                    <a:pt x="9137" y="5026"/>
                    <a:pt x="9122" y="5025"/>
                  </a:cubicBezTo>
                  <a:lnTo>
                    <a:pt x="8479" y="5025"/>
                  </a:lnTo>
                  <a:cubicBezTo>
                    <a:pt x="8431" y="5477"/>
                    <a:pt x="8288" y="5906"/>
                    <a:pt x="8074" y="6287"/>
                  </a:cubicBezTo>
                  <a:lnTo>
                    <a:pt x="10408" y="6287"/>
                  </a:lnTo>
                  <a:cubicBezTo>
                    <a:pt x="10574" y="6287"/>
                    <a:pt x="10717" y="6144"/>
                    <a:pt x="10717" y="5978"/>
                  </a:cubicBez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9"/>
            <p:cNvSpPr/>
            <p:nvPr/>
          </p:nvSpPr>
          <p:spPr>
            <a:xfrm>
              <a:off x="4632475" y="2545825"/>
              <a:ext cx="62550" cy="62525"/>
            </a:xfrm>
            <a:custGeom>
              <a:rect b="b" l="l" r="r" t="t"/>
              <a:pathLst>
                <a:path extrusionOk="0" h="2501" w="2502">
                  <a:moveTo>
                    <a:pt x="1239" y="0"/>
                  </a:moveTo>
                  <a:cubicBezTo>
                    <a:pt x="548" y="0"/>
                    <a:pt x="1" y="572"/>
                    <a:pt x="1" y="1262"/>
                  </a:cubicBezTo>
                  <a:cubicBezTo>
                    <a:pt x="1" y="1953"/>
                    <a:pt x="548" y="2501"/>
                    <a:pt x="1239" y="2501"/>
                  </a:cubicBezTo>
                  <a:cubicBezTo>
                    <a:pt x="1954" y="2501"/>
                    <a:pt x="2501" y="1953"/>
                    <a:pt x="2501" y="1262"/>
                  </a:cubicBezTo>
                  <a:cubicBezTo>
                    <a:pt x="2501" y="572"/>
                    <a:pt x="195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99"/>
          <p:cNvGrpSpPr/>
          <p:nvPr/>
        </p:nvGrpSpPr>
        <p:grpSpPr>
          <a:xfrm>
            <a:off x="6284044" y="1792928"/>
            <a:ext cx="348008" cy="307365"/>
            <a:chOff x="5109375" y="2380900"/>
            <a:chExt cx="267925" cy="235800"/>
          </a:xfrm>
        </p:grpSpPr>
        <p:sp>
          <p:nvSpPr>
            <p:cNvPr id="11915" name="Google Shape;11915;p99"/>
            <p:cNvSpPr/>
            <p:nvPr/>
          </p:nvSpPr>
          <p:spPr>
            <a:xfrm>
              <a:off x="5109375" y="2380900"/>
              <a:ext cx="267925" cy="62550"/>
            </a:xfrm>
            <a:custGeom>
              <a:rect b="b" l="l" r="r" t="t"/>
              <a:pathLst>
                <a:path extrusionOk="0" h="2502" w="10717">
                  <a:moveTo>
                    <a:pt x="2831" y="938"/>
                  </a:moveTo>
                  <a:cubicBezTo>
                    <a:pt x="2997" y="938"/>
                    <a:pt x="3160" y="1067"/>
                    <a:pt x="3144" y="1263"/>
                  </a:cubicBezTo>
                  <a:cubicBezTo>
                    <a:pt x="3144" y="1429"/>
                    <a:pt x="3001" y="1549"/>
                    <a:pt x="2858" y="1572"/>
                  </a:cubicBezTo>
                  <a:cubicBezTo>
                    <a:pt x="2548" y="1572"/>
                    <a:pt x="2405" y="1239"/>
                    <a:pt x="2620" y="1025"/>
                  </a:cubicBezTo>
                  <a:cubicBezTo>
                    <a:pt x="2680" y="965"/>
                    <a:pt x="2756" y="938"/>
                    <a:pt x="2831" y="938"/>
                  </a:cubicBezTo>
                  <a:close/>
                  <a:moveTo>
                    <a:pt x="1637" y="927"/>
                  </a:moveTo>
                  <a:cubicBezTo>
                    <a:pt x="2034" y="927"/>
                    <a:pt x="2034" y="1575"/>
                    <a:pt x="1637" y="1575"/>
                  </a:cubicBezTo>
                  <a:cubicBezTo>
                    <a:pt x="1624" y="1575"/>
                    <a:pt x="1610" y="1574"/>
                    <a:pt x="1596" y="1572"/>
                  </a:cubicBezTo>
                  <a:cubicBezTo>
                    <a:pt x="1215" y="1525"/>
                    <a:pt x="1215" y="977"/>
                    <a:pt x="1596" y="929"/>
                  </a:cubicBezTo>
                  <a:cubicBezTo>
                    <a:pt x="1610" y="928"/>
                    <a:pt x="1624" y="927"/>
                    <a:pt x="1637" y="927"/>
                  </a:cubicBezTo>
                  <a:close/>
                  <a:moveTo>
                    <a:pt x="4140" y="927"/>
                  </a:moveTo>
                  <a:cubicBezTo>
                    <a:pt x="4558" y="927"/>
                    <a:pt x="4558" y="1575"/>
                    <a:pt x="4140" y="1575"/>
                  </a:cubicBezTo>
                  <a:cubicBezTo>
                    <a:pt x="4126" y="1575"/>
                    <a:pt x="4111" y="1574"/>
                    <a:pt x="4096" y="1572"/>
                  </a:cubicBezTo>
                  <a:cubicBezTo>
                    <a:pt x="3715" y="1525"/>
                    <a:pt x="3715" y="977"/>
                    <a:pt x="4096" y="929"/>
                  </a:cubicBezTo>
                  <a:cubicBezTo>
                    <a:pt x="4111" y="928"/>
                    <a:pt x="4126" y="927"/>
                    <a:pt x="4140" y="927"/>
                  </a:cubicBezTo>
                  <a:close/>
                  <a:moveTo>
                    <a:pt x="9186" y="927"/>
                  </a:moveTo>
                  <a:cubicBezTo>
                    <a:pt x="9584" y="927"/>
                    <a:pt x="9584" y="1575"/>
                    <a:pt x="9186" y="1575"/>
                  </a:cubicBezTo>
                  <a:cubicBezTo>
                    <a:pt x="9173" y="1575"/>
                    <a:pt x="9159" y="1574"/>
                    <a:pt x="9145" y="1572"/>
                  </a:cubicBezTo>
                  <a:lnTo>
                    <a:pt x="5358" y="1572"/>
                  </a:lnTo>
                  <a:cubicBezTo>
                    <a:pt x="4977" y="1525"/>
                    <a:pt x="4977" y="977"/>
                    <a:pt x="5358" y="929"/>
                  </a:cubicBezTo>
                  <a:lnTo>
                    <a:pt x="9145" y="929"/>
                  </a:lnTo>
                  <a:cubicBezTo>
                    <a:pt x="9159" y="928"/>
                    <a:pt x="9173" y="927"/>
                    <a:pt x="9186" y="927"/>
                  </a:cubicBezTo>
                  <a:close/>
                  <a:moveTo>
                    <a:pt x="310" y="1"/>
                  </a:moveTo>
                  <a:cubicBezTo>
                    <a:pt x="143" y="1"/>
                    <a:pt x="0" y="120"/>
                    <a:pt x="0" y="286"/>
                  </a:cubicBezTo>
                  <a:lnTo>
                    <a:pt x="0" y="2501"/>
                  </a:lnTo>
                  <a:lnTo>
                    <a:pt x="10717" y="2501"/>
                  </a:lnTo>
                  <a:lnTo>
                    <a:pt x="10717" y="310"/>
                  </a:lnTo>
                  <a:cubicBezTo>
                    <a:pt x="10717" y="143"/>
                    <a:pt x="10598" y="1"/>
                    <a:pt x="104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9"/>
            <p:cNvSpPr/>
            <p:nvPr/>
          </p:nvSpPr>
          <p:spPr>
            <a:xfrm>
              <a:off x="5172475" y="2525575"/>
              <a:ext cx="141725" cy="51825"/>
            </a:xfrm>
            <a:custGeom>
              <a:rect b="b" l="l" r="r" t="t"/>
              <a:pathLst>
                <a:path extrusionOk="0" h="2073" w="5669">
                  <a:moveTo>
                    <a:pt x="3787" y="0"/>
                  </a:moveTo>
                  <a:lnTo>
                    <a:pt x="2120" y="1668"/>
                  </a:lnTo>
                  <a:cubicBezTo>
                    <a:pt x="2060" y="1727"/>
                    <a:pt x="1977" y="1757"/>
                    <a:pt x="1894" y="1757"/>
                  </a:cubicBezTo>
                  <a:cubicBezTo>
                    <a:pt x="1810" y="1757"/>
                    <a:pt x="1727" y="1727"/>
                    <a:pt x="1667" y="1668"/>
                  </a:cubicBezTo>
                  <a:lnTo>
                    <a:pt x="953" y="929"/>
                  </a:lnTo>
                  <a:lnTo>
                    <a:pt x="0" y="1882"/>
                  </a:lnTo>
                  <a:lnTo>
                    <a:pt x="0" y="2072"/>
                  </a:lnTo>
                  <a:lnTo>
                    <a:pt x="5668" y="2072"/>
                  </a:lnTo>
                  <a:lnTo>
                    <a:pt x="5668" y="0"/>
                  </a:lnTo>
                  <a:lnTo>
                    <a:pt x="4954" y="715"/>
                  </a:lnTo>
                  <a:cubicBezTo>
                    <a:pt x="4882" y="774"/>
                    <a:pt x="4799" y="804"/>
                    <a:pt x="4719" y="804"/>
                  </a:cubicBezTo>
                  <a:cubicBezTo>
                    <a:pt x="4638" y="804"/>
                    <a:pt x="4561" y="774"/>
                    <a:pt x="4501" y="715"/>
                  </a:cubicBezTo>
                  <a:lnTo>
                    <a:pt x="37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9"/>
            <p:cNvSpPr/>
            <p:nvPr/>
          </p:nvSpPr>
          <p:spPr>
            <a:xfrm>
              <a:off x="5109375" y="2459500"/>
              <a:ext cx="267925" cy="157200"/>
            </a:xfrm>
            <a:custGeom>
              <a:rect b="b" l="l" r="r" t="t"/>
              <a:pathLst>
                <a:path extrusionOk="0" h="6288" w="10717">
                  <a:moveTo>
                    <a:pt x="2262" y="929"/>
                  </a:moveTo>
                  <a:cubicBezTo>
                    <a:pt x="2405" y="953"/>
                    <a:pt x="2524" y="1096"/>
                    <a:pt x="2524" y="1262"/>
                  </a:cubicBezTo>
                  <a:lnTo>
                    <a:pt x="2524" y="3644"/>
                  </a:lnTo>
                  <a:lnTo>
                    <a:pt x="3263" y="2929"/>
                  </a:lnTo>
                  <a:cubicBezTo>
                    <a:pt x="3322" y="2870"/>
                    <a:pt x="3400" y="2840"/>
                    <a:pt x="3477" y="2840"/>
                  </a:cubicBezTo>
                  <a:cubicBezTo>
                    <a:pt x="3554" y="2840"/>
                    <a:pt x="3632" y="2870"/>
                    <a:pt x="3691" y="2929"/>
                  </a:cubicBezTo>
                  <a:lnTo>
                    <a:pt x="4430" y="3644"/>
                  </a:lnTo>
                  <a:lnTo>
                    <a:pt x="6073" y="1977"/>
                  </a:lnTo>
                  <a:cubicBezTo>
                    <a:pt x="6144" y="1917"/>
                    <a:pt x="6228" y="1887"/>
                    <a:pt x="6308" y="1887"/>
                  </a:cubicBezTo>
                  <a:cubicBezTo>
                    <a:pt x="6388" y="1887"/>
                    <a:pt x="6466" y="1917"/>
                    <a:pt x="6525" y="1977"/>
                  </a:cubicBezTo>
                  <a:lnTo>
                    <a:pt x="7240" y="2691"/>
                  </a:lnTo>
                  <a:lnTo>
                    <a:pt x="8288" y="1667"/>
                  </a:lnTo>
                  <a:cubicBezTo>
                    <a:pt x="8351" y="1604"/>
                    <a:pt x="8425" y="1572"/>
                    <a:pt x="8503" y="1572"/>
                  </a:cubicBezTo>
                  <a:cubicBezTo>
                    <a:pt x="8542" y="1572"/>
                    <a:pt x="8581" y="1580"/>
                    <a:pt x="8621" y="1596"/>
                  </a:cubicBezTo>
                  <a:cubicBezTo>
                    <a:pt x="8740" y="1643"/>
                    <a:pt x="8811" y="1762"/>
                    <a:pt x="8811" y="1881"/>
                  </a:cubicBezTo>
                  <a:lnTo>
                    <a:pt x="8811" y="5025"/>
                  </a:lnTo>
                  <a:cubicBezTo>
                    <a:pt x="8811" y="5215"/>
                    <a:pt x="8669" y="5358"/>
                    <a:pt x="8502" y="5358"/>
                  </a:cubicBezTo>
                  <a:lnTo>
                    <a:pt x="2215" y="5358"/>
                  </a:lnTo>
                  <a:cubicBezTo>
                    <a:pt x="2048" y="5358"/>
                    <a:pt x="1905" y="5215"/>
                    <a:pt x="1905" y="5025"/>
                  </a:cubicBezTo>
                  <a:lnTo>
                    <a:pt x="1905" y="1262"/>
                  </a:lnTo>
                  <a:cubicBezTo>
                    <a:pt x="1905" y="1072"/>
                    <a:pt x="2072" y="929"/>
                    <a:pt x="2262" y="929"/>
                  </a:cubicBezTo>
                  <a:close/>
                  <a:moveTo>
                    <a:pt x="0" y="0"/>
                  </a:moveTo>
                  <a:lnTo>
                    <a:pt x="0" y="5978"/>
                  </a:lnTo>
                  <a:cubicBezTo>
                    <a:pt x="0" y="6144"/>
                    <a:pt x="143" y="6287"/>
                    <a:pt x="310" y="6287"/>
                  </a:cubicBezTo>
                  <a:lnTo>
                    <a:pt x="10407" y="6287"/>
                  </a:lnTo>
                  <a:cubicBezTo>
                    <a:pt x="10598" y="6287"/>
                    <a:pt x="10717" y="6144"/>
                    <a:pt x="10717" y="5978"/>
                  </a:cubicBez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99"/>
          <p:cNvGrpSpPr/>
          <p:nvPr/>
        </p:nvGrpSpPr>
        <p:grpSpPr>
          <a:xfrm>
            <a:off x="7034906" y="1813100"/>
            <a:ext cx="348040" cy="266989"/>
            <a:chOff x="5687450" y="2396375"/>
            <a:chExt cx="267950" cy="204825"/>
          </a:xfrm>
        </p:grpSpPr>
        <p:sp>
          <p:nvSpPr>
            <p:cNvPr id="11919" name="Google Shape;11919;p99"/>
            <p:cNvSpPr/>
            <p:nvPr/>
          </p:nvSpPr>
          <p:spPr>
            <a:xfrm>
              <a:off x="5872025" y="2494025"/>
              <a:ext cx="24425" cy="24425"/>
            </a:xfrm>
            <a:custGeom>
              <a:rect b="b" l="l" r="r" t="t"/>
              <a:pathLst>
                <a:path extrusionOk="0" h="977" w="977">
                  <a:moveTo>
                    <a:pt x="477" y="0"/>
                  </a:moveTo>
                  <a:lnTo>
                    <a:pt x="0" y="500"/>
                  </a:lnTo>
                  <a:lnTo>
                    <a:pt x="477" y="977"/>
                  </a:lnTo>
                  <a:lnTo>
                    <a:pt x="977" y="500"/>
                  </a:lnTo>
                  <a:lnTo>
                    <a:pt x="4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9"/>
            <p:cNvSpPr/>
            <p:nvPr/>
          </p:nvSpPr>
          <p:spPr>
            <a:xfrm>
              <a:off x="5687450" y="2396375"/>
              <a:ext cx="267950" cy="146500"/>
            </a:xfrm>
            <a:custGeom>
              <a:rect b="b" l="l" r="r" t="t"/>
              <a:pathLst>
                <a:path extrusionOk="0" h="5860" w="10718">
                  <a:moveTo>
                    <a:pt x="5968" y="1248"/>
                  </a:moveTo>
                  <a:cubicBezTo>
                    <a:pt x="6458" y="1248"/>
                    <a:pt x="6931" y="1633"/>
                    <a:pt x="6931" y="2216"/>
                  </a:cubicBezTo>
                  <a:cubicBezTo>
                    <a:pt x="6931" y="2716"/>
                    <a:pt x="6502" y="3144"/>
                    <a:pt x="5978" y="3144"/>
                  </a:cubicBezTo>
                  <a:cubicBezTo>
                    <a:pt x="5145" y="3144"/>
                    <a:pt x="4716" y="2120"/>
                    <a:pt x="5312" y="1525"/>
                  </a:cubicBezTo>
                  <a:cubicBezTo>
                    <a:pt x="5502" y="1334"/>
                    <a:pt x="5737" y="1248"/>
                    <a:pt x="5968" y="1248"/>
                  </a:cubicBezTo>
                  <a:close/>
                  <a:moveTo>
                    <a:pt x="311" y="1"/>
                  </a:moveTo>
                  <a:cubicBezTo>
                    <a:pt x="144" y="1"/>
                    <a:pt x="1" y="144"/>
                    <a:pt x="1" y="310"/>
                  </a:cubicBezTo>
                  <a:lnTo>
                    <a:pt x="1" y="5216"/>
                  </a:lnTo>
                  <a:lnTo>
                    <a:pt x="2621" y="2620"/>
                  </a:lnTo>
                  <a:cubicBezTo>
                    <a:pt x="2680" y="2561"/>
                    <a:pt x="2763" y="2531"/>
                    <a:pt x="2847" y="2531"/>
                  </a:cubicBezTo>
                  <a:cubicBezTo>
                    <a:pt x="2930" y="2531"/>
                    <a:pt x="3014" y="2561"/>
                    <a:pt x="3073" y="2620"/>
                  </a:cubicBezTo>
                  <a:lnTo>
                    <a:pt x="5669" y="5216"/>
                  </a:lnTo>
                  <a:lnTo>
                    <a:pt x="7645" y="3240"/>
                  </a:lnTo>
                  <a:cubicBezTo>
                    <a:pt x="7705" y="3180"/>
                    <a:pt x="7788" y="3150"/>
                    <a:pt x="7872" y="3150"/>
                  </a:cubicBezTo>
                  <a:cubicBezTo>
                    <a:pt x="7955" y="3150"/>
                    <a:pt x="8038" y="3180"/>
                    <a:pt x="8098" y="3240"/>
                  </a:cubicBezTo>
                  <a:lnTo>
                    <a:pt x="10718" y="5859"/>
                  </a:lnTo>
                  <a:lnTo>
                    <a:pt x="10718" y="310"/>
                  </a:lnTo>
                  <a:cubicBezTo>
                    <a:pt x="10718" y="144"/>
                    <a:pt x="10575" y="1"/>
                    <a:pt x="10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99"/>
            <p:cNvSpPr/>
            <p:nvPr/>
          </p:nvSpPr>
          <p:spPr>
            <a:xfrm>
              <a:off x="5829150" y="2443425"/>
              <a:ext cx="16100" cy="16100"/>
            </a:xfrm>
            <a:custGeom>
              <a:rect b="b" l="l" r="r" t="t"/>
              <a:pathLst>
                <a:path extrusionOk="0" h="644" w="644">
                  <a:moveTo>
                    <a:pt x="310" y="0"/>
                  </a:moveTo>
                  <a:cubicBezTo>
                    <a:pt x="144" y="0"/>
                    <a:pt x="1" y="143"/>
                    <a:pt x="1" y="334"/>
                  </a:cubicBezTo>
                  <a:cubicBezTo>
                    <a:pt x="1" y="500"/>
                    <a:pt x="144" y="643"/>
                    <a:pt x="310" y="643"/>
                  </a:cubicBezTo>
                  <a:cubicBezTo>
                    <a:pt x="501" y="643"/>
                    <a:pt x="644" y="500"/>
                    <a:pt x="644" y="334"/>
                  </a:cubicBezTo>
                  <a:cubicBezTo>
                    <a:pt x="644" y="143"/>
                    <a:pt x="501"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9"/>
            <p:cNvSpPr/>
            <p:nvPr/>
          </p:nvSpPr>
          <p:spPr>
            <a:xfrm>
              <a:off x="5730325" y="2478550"/>
              <a:ext cx="56575" cy="40500"/>
            </a:xfrm>
            <a:custGeom>
              <a:rect b="b" l="l" r="r" t="t"/>
              <a:pathLst>
                <a:path extrusionOk="0" h="1620" w="2263">
                  <a:moveTo>
                    <a:pt x="1120" y="0"/>
                  </a:moveTo>
                  <a:lnTo>
                    <a:pt x="1" y="1119"/>
                  </a:lnTo>
                  <a:lnTo>
                    <a:pt x="501" y="1596"/>
                  </a:lnTo>
                  <a:lnTo>
                    <a:pt x="906" y="1215"/>
                  </a:lnTo>
                  <a:cubicBezTo>
                    <a:pt x="965" y="1143"/>
                    <a:pt x="1048" y="1108"/>
                    <a:pt x="1132" y="1108"/>
                  </a:cubicBezTo>
                  <a:cubicBezTo>
                    <a:pt x="1215" y="1108"/>
                    <a:pt x="1299" y="1143"/>
                    <a:pt x="1358" y="1215"/>
                  </a:cubicBezTo>
                  <a:lnTo>
                    <a:pt x="1763" y="1620"/>
                  </a:lnTo>
                  <a:lnTo>
                    <a:pt x="2263" y="1119"/>
                  </a:lnTo>
                  <a:lnTo>
                    <a:pt x="11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99"/>
            <p:cNvSpPr/>
            <p:nvPr/>
          </p:nvSpPr>
          <p:spPr>
            <a:xfrm>
              <a:off x="5687450" y="2517825"/>
              <a:ext cx="267950" cy="83375"/>
            </a:xfrm>
            <a:custGeom>
              <a:rect b="b" l="l" r="r" t="t"/>
              <a:pathLst>
                <a:path extrusionOk="0" h="3335" w="10718">
                  <a:moveTo>
                    <a:pt x="1287" y="1"/>
                  </a:moveTo>
                  <a:lnTo>
                    <a:pt x="1" y="1263"/>
                  </a:lnTo>
                  <a:lnTo>
                    <a:pt x="1" y="3025"/>
                  </a:lnTo>
                  <a:cubicBezTo>
                    <a:pt x="1" y="3192"/>
                    <a:pt x="144" y="3335"/>
                    <a:pt x="311" y="3335"/>
                  </a:cubicBezTo>
                  <a:lnTo>
                    <a:pt x="10408" y="3335"/>
                  </a:lnTo>
                  <a:cubicBezTo>
                    <a:pt x="10575" y="3335"/>
                    <a:pt x="10718" y="3192"/>
                    <a:pt x="10718" y="3025"/>
                  </a:cubicBezTo>
                  <a:lnTo>
                    <a:pt x="10718" y="1882"/>
                  </a:lnTo>
                  <a:lnTo>
                    <a:pt x="8812" y="1"/>
                  </a:lnTo>
                  <a:lnTo>
                    <a:pt x="8098" y="739"/>
                  </a:lnTo>
                  <a:cubicBezTo>
                    <a:pt x="8038" y="799"/>
                    <a:pt x="7955" y="828"/>
                    <a:pt x="7872" y="828"/>
                  </a:cubicBezTo>
                  <a:cubicBezTo>
                    <a:pt x="7788" y="828"/>
                    <a:pt x="7705" y="799"/>
                    <a:pt x="7645" y="739"/>
                  </a:cubicBezTo>
                  <a:lnTo>
                    <a:pt x="6931" y="1"/>
                  </a:lnTo>
                  <a:lnTo>
                    <a:pt x="6121" y="811"/>
                  </a:lnTo>
                  <a:lnTo>
                    <a:pt x="6836" y="1549"/>
                  </a:lnTo>
                  <a:cubicBezTo>
                    <a:pt x="6955" y="1668"/>
                    <a:pt x="6955" y="1858"/>
                    <a:pt x="6836" y="1978"/>
                  </a:cubicBezTo>
                  <a:cubicBezTo>
                    <a:pt x="6776" y="2049"/>
                    <a:pt x="6693" y="2085"/>
                    <a:pt x="6610" y="2085"/>
                  </a:cubicBezTo>
                  <a:cubicBezTo>
                    <a:pt x="6526" y="2085"/>
                    <a:pt x="6443" y="2049"/>
                    <a:pt x="6383" y="1978"/>
                  </a:cubicBezTo>
                  <a:lnTo>
                    <a:pt x="4407" y="1"/>
                  </a:lnTo>
                  <a:lnTo>
                    <a:pt x="3692" y="739"/>
                  </a:lnTo>
                  <a:cubicBezTo>
                    <a:pt x="3633" y="799"/>
                    <a:pt x="3555" y="828"/>
                    <a:pt x="3478" y="828"/>
                  </a:cubicBezTo>
                  <a:cubicBezTo>
                    <a:pt x="3401" y="828"/>
                    <a:pt x="3323" y="799"/>
                    <a:pt x="3264" y="739"/>
                  </a:cubicBezTo>
                  <a:lnTo>
                    <a:pt x="2835" y="334"/>
                  </a:lnTo>
                  <a:lnTo>
                    <a:pt x="2430" y="739"/>
                  </a:lnTo>
                  <a:cubicBezTo>
                    <a:pt x="2371" y="799"/>
                    <a:pt x="2293" y="828"/>
                    <a:pt x="2216" y="828"/>
                  </a:cubicBezTo>
                  <a:cubicBezTo>
                    <a:pt x="2138" y="828"/>
                    <a:pt x="2061" y="799"/>
                    <a:pt x="2001" y="739"/>
                  </a:cubicBezTo>
                  <a:lnTo>
                    <a:pt x="12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99"/>
          <p:cNvGrpSpPr/>
          <p:nvPr/>
        </p:nvGrpSpPr>
        <p:grpSpPr>
          <a:xfrm>
            <a:off x="7785800" y="1770117"/>
            <a:ext cx="348040" cy="351880"/>
            <a:chOff x="6265550" y="2363400"/>
            <a:chExt cx="267950" cy="269950"/>
          </a:xfrm>
        </p:grpSpPr>
        <p:sp>
          <p:nvSpPr>
            <p:cNvPr id="11925" name="Google Shape;11925;p99"/>
            <p:cNvSpPr/>
            <p:nvPr/>
          </p:nvSpPr>
          <p:spPr>
            <a:xfrm>
              <a:off x="6344750" y="2506525"/>
              <a:ext cx="15500" cy="15500"/>
            </a:xfrm>
            <a:custGeom>
              <a:rect b="b" l="l" r="r" t="t"/>
              <a:pathLst>
                <a:path extrusionOk="0" h="620" w="620">
                  <a:moveTo>
                    <a:pt x="310" y="0"/>
                  </a:moveTo>
                  <a:cubicBezTo>
                    <a:pt x="143" y="0"/>
                    <a:pt x="0" y="143"/>
                    <a:pt x="0" y="310"/>
                  </a:cubicBezTo>
                  <a:cubicBezTo>
                    <a:pt x="0" y="477"/>
                    <a:pt x="143" y="620"/>
                    <a:pt x="310" y="620"/>
                  </a:cubicBezTo>
                  <a:cubicBezTo>
                    <a:pt x="476" y="620"/>
                    <a:pt x="619" y="477"/>
                    <a:pt x="619" y="310"/>
                  </a:cubicBezTo>
                  <a:cubicBezTo>
                    <a:pt x="619" y="143"/>
                    <a:pt x="47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9"/>
            <p:cNvSpPr/>
            <p:nvPr/>
          </p:nvSpPr>
          <p:spPr>
            <a:xfrm>
              <a:off x="6265550" y="2363400"/>
              <a:ext cx="267950" cy="269950"/>
            </a:xfrm>
            <a:custGeom>
              <a:rect b="b" l="l" r="r" t="t"/>
              <a:pathLst>
                <a:path extrusionOk="0" h="10798" w="10718">
                  <a:moveTo>
                    <a:pt x="9188" y="5722"/>
                  </a:moveTo>
                  <a:cubicBezTo>
                    <a:pt x="9336" y="5722"/>
                    <a:pt x="9455" y="5835"/>
                    <a:pt x="9455" y="5987"/>
                  </a:cubicBezTo>
                  <a:cubicBezTo>
                    <a:pt x="9479" y="6178"/>
                    <a:pt x="9336" y="6345"/>
                    <a:pt x="9146" y="6345"/>
                  </a:cubicBezTo>
                  <a:lnTo>
                    <a:pt x="6621" y="6345"/>
                  </a:lnTo>
                  <a:cubicBezTo>
                    <a:pt x="6455" y="6345"/>
                    <a:pt x="6336" y="6226"/>
                    <a:pt x="6312" y="6059"/>
                  </a:cubicBezTo>
                  <a:cubicBezTo>
                    <a:pt x="6267" y="5881"/>
                    <a:pt x="6410" y="5723"/>
                    <a:pt x="6585" y="5723"/>
                  </a:cubicBezTo>
                  <a:cubicBezTo>
                    <a:pt x="6597" y="5723"/>
                    <a:pt x="6609" y="5724"/>
                    <a:pt x="6621" y="5725"/>
                  </a:cubicBezTo>
                  <a:lnTo>
                    <a:pt x="9146" y="5725"/>
                  </a:lnTo>
                  <a:cubicBezTo>
                    <a:pt x="9160" y="5723"/>
                    <a:pt x="9174" y="5722"/>
                    <a:pt x="9188" y="5722"/>
                  </a:cubicBezTo>
                  <a:close/>
                  <a:moveTo>
                    <a:pt x="9146" y="6964"/>
                  </a:moveTo>
                  <a:cubicBezTo>
                    <a:pt x="9312" y="6964"/>
                    <a:pt x="9455" y="7083"/>
                    <a:pt x="9455" y="7250"/>
                  </a:cubicBezTo>
                  <a:cubicBezTo>
                    <a:pt x="9479" y="7440"/>
                    <a:pt x="9336" y="7607"/>
                    <a:pt x="9146" y="7607"/>
                  </a:cubicBezTo>
                  <a:lnTo>
                    <a:pt x="6621" y="7607"/>
                  </a:lnTo>
                  <a:cubicBezTo>
                    <a:pt x="6455" y="7607"/>
                    <a:pt x="6336" y="7488"/>
                    <a:pt x="6312" y="7321"/>
                  </a:cubicBezTo>
                  <a:cubicBezTo>
                    <a:pt x="6288" y="7130"/>
                    <a:pt x="6431" y="6988"/>
                    <a:pt x="6621" y="6988"/>
                  </a:cubicBezTo>
                  <a:lnTo>
                    <a:pt x="6621" y="6964"/>
                  </a:lnTo>
                  <a:close/>
                  <a:moveTo>
                    <a:pt x="9146" y="8226"/>
                  </a:moveTo>
                  <a:cubicBezTo>
                    <a:pt x="9312" y="8226"/>
                    <a:pt x="9455" y="8345"/>
                    <a:pt x="9455" y="8512"/>
                  </a:cubicBezTo>
                  <a:cubicBezTo>
                    <a:pt x="9479" y="8702"/>
                    <a:pt x="9336" y="8845"/>
                    <a:pt x="9146" y="8869"/>
                  </a:cubicBezTo>
                  <a:lnTo>
                    <a:pt x="6621" y="8869"/>
                  </a:lnTo>
                  <a:cubicBezTo>
                    <a:pt x="6455" y="8869"/>
                    <a:pt x="6336" y="8750"/>
                    <a:pt x="6312" y="8583"/>
                  </a:cubicBezTo>
                  <a:cubicBezTo>
                    <a:pt x="6288" y="8393"/>
                    <a:pt x="6431" y="8250"/>
                    <a:pt x="6621" y="8250"/>
                  </a:cubicBezTo>
                  <a:lnTo>
                    <a:pt x="6621" y="8226"/>
                  </a:lnTo>
                  <a:close/>
                  <a:moveTo>
                    <a:pt x="3481" y="5086"/>
                  </a:moveTo>
                  <a:cubicBezTo>
                    <a:pt x="3966" y="5086"/>
                    <a:pt x="4430" y="5458"/>
                    <a:pt x="4430" y="6035"/>
                  </a:cubicBezTo>
                  <a:cubicBezTo>
                    <a:pt x="4430" y="6559"/>
                    <a:pt x="4002" y="6964"/>
                    <a:pt x="3478" y="6964"/>
                  </a:cubicBezTo>
                  <a:cubicBezTo>
                    <a:pt x="4335" y="6964"/>
                    <a:pt x="5050" y="7678"/>
                    <a:pt x="5050" y="8536"/>
                  </a:cubicBezTo>
                  <a:cubicBezTo>
                    <a:pt x="5073" y="8774"/>
                    <a:pt x="4907" y="8893"/>
                    <a:pt x="4740" y="8893"/>
                  </a:cubicBezTo>
                  <a:cubicBezTo>
                    <a:pt x="4573" y="8893"/>
                    <a:pt x="4407" y="8774"/>
                    <a:pt x="4430" y="8536"/>
                  </a:cubicBezTo>
                  <a:cubicBezTo>
                    <a:pt x="4430" y="7904"/>
                    <a:pt x="3954" y="7589"/>
                    <a:pt x="3478" y="7589"/>
                  </a:cubicBezTo>
                  <a:cubicBezTo>
                    <a:pt x="3001" y="7589"/>
                    <a:pt x="2525" y="7904"/>
                    <a:pt x="2525" y="8536"/>
                  </a:cubicBezTo>
                  <a:cubicBezTo>
                    <a:pt x="2549" y="8774"/>
                    <a:pt x="2382" y="8893"/>
                    <a:pt x="2216" y="8893"/>
                  </a:cubicBezTo>
                  <a:cubicBezTo>
                    <a:pt x="2049" y="8893"/>
                    <a:pt x="1882" y="8774"/>
                    <a:pt x="1906" y="8536"/>
                  </a:cubicBezTo>
                  <a:cubicBezTo>
                    <a:pt x="1906" y="7678"/>
                    <a:pt x="2620" y="6988"/>
                    <a:pt x="3478" y="6988"/>
                  </a:cubicBezTo>
                  <a:lnTo>
                    <a:pt x="3478" y="6964"/>
                  </a:lnTo>
                  <a:cubicBezTo>
                    <a:pt x="2644" y="6964"/>
                    <a:pt x="2216" y="5964"/>
                    <a:pt x="2811" y="5368"/>
                  </a:cubicBezTo>
                  <a:cubicBezTo>
                    <a:pt x="3006" y="5174"/>
                    <a:pt x="3246" y="5086"/>
                    <a:pt x="3481" y="5086"/>
                  </a:cubicBezTo>
                  <a:close/>
                  <a:moveTo>
                    <a:pt x="7254" y="1"/>
                  </a:moveTo>
                  <a:cubicBezTo>
                    <a:pt x="7140" y="1"/>
                    <a:pt x="7029" y="66"/>
                    <a:pt x="6978" y="224"/>
                  </a:cubicBezTo>
                  <a:lnTo>
                    <a:pt x="5407" y="3439"/>
                  </a:lnTo>
                  <a:lnTo>
                    <a:pt x="3764" y="201"/>
                  </a:lnTo>
                  <a:cubicBezTo>
                    <a:pt x="3702" y="86"/>
                    <a:pt x="3601" y="37"/>
                    <a:pt x="3499" y="37"/>
                  </a:cubicBezTo>
                  <a:cubicBezTo>
                    <a:pt x="3284" y="37"/>
                    <a:pt x="3063" y="252"/>
                    <a:pt x="3192" y="510"/>
                  </a:cubicBezTo>
                  <a:lnTo>
                    <a:pt x="4907" y="3844"/>
                  </a:lnTo>
                  <a:lnTo>
                    <a:pt x="930" y="3844"/>
                  </a:lnTo>
                  <a:cubicBezTo>
                    <a:pt x="406" y="3844"/>
                    <a:pt x="1" y="4249"/>
                    <a:pt x="1" y="4773"/>
                  </a:cubicBezTo>
                  <a:lnTo>
                    <a:pt x="1" y="9845"/>
                  </a:lnTo>
                  <a:cubicBezTo>
                    <a:pt x="1" y="10369"/>
                    <a:pt x="430" y="10774"/>
                    <a:pt x="930" y="10798"/>
                  </a:cubicBezTo>
                  <a:lnTo>
                    <a:pt x="930" y="10774"/>
                  </a:lnTo>
                  <a:lnTo>
                    <a:pt x="9789" y="10774"/>
                  </a:lnTo>
                  <a:cubicBezTo>
                    <a:pt x="10313" y="10774"/>
                    <a:pt x="10717" y="10345"/>
                    <a:pt x="10717" y="9822"/>
                  </a:cubicBezTo>
                  <a:lnTo>
                    <a:pt x="10717" y="4773"/>
                  </a:lnTo>
                  <a:cubicBezTo>
                    <a:pt x="10717" y="4249"/>
                    <a:pt x="10313" y="3820"/>
                    <a:pt x="9789" y="3820"/>
                  </a:cubicBezTo>
                  <a:lnTo>
                    <a:pt x="5907" y="3820"/>
                  </a:lnTo>
                  <a:lnTo>
                    <a:pt x="7526" y="486"/>
                  </a:lnTo>
                  <a:cubicBezTo>
                    <a:pt x="7681" y="223"/>
                    <a:pt x="7464" y="1"/>
                    <a:pt x="7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7" name="Google Shape;11927;p99"/>
          <p:cNvSpPr/>
          <p:nvPr/>
        </p:nvSpPr>
        <p:spPr>
          <a:xfrm>
            <a:off x="7726824" y="2329015"/>
            <a:ext cx="406815" cy="349729"/>
          </a:xfrm>
          <a:custGeom>
            <a:rect b="b" l="l" r="r" t="t"/>
            <a:pathLst>
              <a:path extrusionOk="0" h="10732" w="12528">
                <a:moveTo>
                  <a:pt x="7169" y="1239"/>
                </a:moveTo>
                <a:cubicBezTo>
                  <a:pt x="7336" y="1239"/>
                  <a:pt x="7503" y="1358"/>
                  <a:pt x="7479" y="1596"/>
                </a:cubicBezTo>
                <a:lnTo>
                  <a:pt x="7479" y="2215"/>
                </a:lnTo>
                <a:cubicBezTo>
                  <a:pt x="7503" y="2453"/>
                  <a:pt x="7336" y="2572"/>
                  <a:pt x="7169" y="2572"/>
                </a:cubicBezTo>
                <a:cubicBezTo>
                  <a:pt x="7002" y="2572"/>
                  <a:pt x="6836" y="2453"/>
                  <a:pt x="6860" y="2215"/>
                </a:cubicBezTo>
                <a:lnTo>
                  <a:pt x="6860" y="1596"/>
                </a:lnTo>
                <a:cubicBezTo>
                  <a:pt x="6836" y="1358"/>
                  <a:pt x="7002" y="1239"/>
                  <a:pt x="7169" y="1239"/>
                </a:cubicBezTo>
                <a:close/>
                <a:moveTo>
                  <a:pt x="9829" y="2390"/>
                </a:moveTo>
                <a:cubicBezTo>
                  <a:pt x="9989" y="2390"/>
                  <a:pt x="10146" y="2519"/>
                  <a:pt x="10146" y="2715"/>
                </a:cubicBezTo>
                <a:cubicBezTo>
                  <a:pt x="10146" y="2894"/>
                  <a:pt x="9991" y="3017"/>
                  <a:pt x="9832" y="3017"/>
                </a:cubicBezTo>
                <a:cubicBezTo>
                  <a:pt x="9758" y="3017"/>
                  <a:pt x="9683" y="2990"/>
                  <a:pt x="9622" y="2929"/>
                </a:cubicBezTo>
                <a:cubicBezTo>
                  <a:pt x="9503" y="2810"/>
                  <a:pt x="9503" y="2596"/>
                  <a:pt x="9622" y="2477"/>
                </a:cubicBezTo>
                <a:cubicBezTo>
                  <a:pt x="9682" y="2417"/>
                  <a:pt x="9756" y="2390"/>
                  <a:pt x="9829" y="2390"/>
                </a:cubicBezTo>
                <a:close/>
                <a:moveTo>
                  <a:pt x="4502" y="2388"/>
                </a:moveTo>
                <a:cubicBezTo>
                  <a:pt x="4579" y="2388"/>
                  <a:pt x="4657" y="2417"/>
                  <a:pt x="4716" y="2477"/>
                </a:cubicBezTo>
                <a:cubicBezTo>
                  <a:pt x="4859" y="2596"/>
                  <a:pt x="4859" y="2810"/>
                  <a:pt x="4716" y="2929"/>
                </a:cubicBezTo>
                <a:cubicBezTo>
                  <a:pt x="4657" y="2989"/>
                  <a:pt x="4579" y="3019"/>
                  <a:pt x="4502" y="3019"/>
                </a:cubicBezTo>
                <a:cubicBezTo>
                  <a:pt x="4424" y="3019"/>
                  <a:pt x="4347" y="2989"/>
                  <a:pt x="4288" y="2929"/>
                </a:cubicBezTo>
                <a:cubicBezTo>
                  <a:pt x="4168" y="2787"/>
                  <a:pt x="4168" y="2596"/>
                  <a:pt x="4288" y="2477"/>
                </a:cubicBezTo>
                <a:cubicBezTo>
                  <a:pt x="4347" y="2417"/>
                  <a:pt x="4424" y="2388"/>
                  <a:pt x="4502" y="2388"/>
                </a:cubicBezTo>
                <a:close/>
                <a:moveTo>
                  <a:pt x="4026" y="5049"/>
                </a:moveTo>
                <a:cubicBezTo>
                  <a:pt x="4407" y="5073"/>
                  <a:pt x="4407" y="5644"/>
                  <a:pt x="4026" y="5668"/>
                </a:cubicBezTo>
                <a:lnTo>
                  <a:pt x="3406" y="5668"/>
                </a:lnTo>
                <a:cubicBezTo>
                  <a:pt x="3025" y="5644"/>
                  <a:pt x="3025" y="5073"/>
                  <a:pt x="3406" y="5049"/>
                </a:cubicBezTo>
                <a:close/>
                <a:moveTo>
                  <a:pt x="10269" y="5047"/>
                </a:moveTo>
                <a:cubicBezTo>
                  <a:pt x="10283" y="5047"/>
                  <a:pt x="10298" y="5047"/>
                  <a:pt x="10313" y="5049"/>
                </a:cubicBezTo>
                <a:lnTo>
                  <a:pt x="10932" y="5049"/>
                </a:lnTo>
                <a:cubicBezTo>
                  <a:pt x="11122" y="5049"/>
                  <a:pt x="11265" y="5192"/>
                  <a:pt x="11265" y="5382"/>
                </a:cubicBezTo>
                <a:lnTo>
                  <a:pt x="11241" y="5382"/>
                </a:lnTo>
                <a:cubicBezTo>
                  <a:pt x="11241" y="5549"/>
                  <a:pt x="11098" y="5692"/>
                  <a:pt x="10932" y="5692"/>
                </a:cubicBezTo>
                <a:lnTo>
                  <a:pt x="10313" y="5692"/>
                </a:lnTo>
                <a:cubicBezTo>
                  <a:pt x="10298" y="5693"/>
                  <a:pt x="10283" y="5694"/>
                  <a:pt x="10269" y="5694"/>
                </a:cubicBezTo>
                <a:cubicBezTo>
                  <a:pt x="9851" y="5694"/>
                  <a:pt x="9851" y="5047"/>
                  <a:pt x="10269" y="5047"/>
                </a:cubicBezTo>
                <a:close/>
                <a:moveTo>
                  <a:pt x="7169" y="3191"/>
                </a:moveTo>
                <a:cubicBezTo>
                  <a:pt x="7318" y="3191"/>
                  <a:pt x="7467" y="3287"/>
                  <a:pt x="7479" y="3477"/>
                </a:cubicBezTo>
                <a:lnTo>
                  <a:pt x="7479" y="5239"/>
                </a:lnTo>
                <a:lnTo>
                  <a:pt x="9265" y="7026"/>
                </a:lnTo>
                <a:cubicBezTo>
                  <a:pt x="9408" y="7145"/>
                  <a:pt x="9408" y="7359"/>
                  <a:pt x="9289" y="7478"/>
                </a:cubicBezTo>
                <a:cubicBezTo>
                  <a:pt x="9217" y="7538"/>
                  <a:pt x="9134" y="7567"/>
                  <a:pt x="9053" y="7567"/>
                </a:cubicBezTo>
                <a:cubicBezTo>
                  <a:pt x="8973" y="7567"/>
                  <a:pt x="8896" y="7538"/>
                  <a:pt x="8836" y="7478"/>
                </a:cubicBezTo>
                <a:lnTo>
                  <a:pt x="6955" y="5597"/>
                </a:lnTo>
                <a:cubicBezTo>
                  <a:pt x="6883" y="5525"/>
                  <a:pt x="6860" y="5454"/>
                  <a:pt x="6860" y="5382"/>
                </a:cubicBezTo>
                <a:lnTo>
                  <a:pt x="6860" y="3477"/>
                </a:lnTo>
                <a:cubicBezTo>
                  <a:pt x="6871" y="3287"/>
                  <a:pt x="7020" y="3191"/>
                  <a:pt x="7169" y="3191"/>
                </a:cubicBezTo>
                <a:close/>
                <a:moveTo>
                  <a:pt x="4502" y="7716"/>
                </a:moveTo>
                <a:cubicBezTo>
                  <a:pt x="4788" y="7716"/>
                  <a:pt x="4931" y="8050"/>
                  <a:pt x="4716" y="8240"/>
                </a:cubicBezTo>
                <a:cubicBezTo>
                  <a:pt x="4657" y="8312"/>
                  <a:pt x="4579" y="8347"/>
                  <a:pt x="4502" y="8347"/>
                </a:cubicBezTo>
                <a:cubicBezTo>
                  <a:pt x="4424" y="8347"/>
                  <a:pt x="4347" y="8312"/>
                  <a:pt x="4288" y="8240"/>
                </a:cubicBezTo>
                <a:cubicBezTo>
                  <a:pt x="4097" y="8050"/>
                  <a:pt x="4216" y="7716"/>
                  <a:pt x="4502" y="7716"/>
                </a:cubicBezTo>
                <a:close/>
                <a:moveTo>
                  <a:pt x="9836" y="7722"/>
                </a:moveTo>
                <a:cubicBezTo>
                  <a:pt x="9914" y="7722"/>
                  <a:pt x="9991" y="7752"/>
                  <a:pt x="10051" y="7811"/>
                </a:cubicBezTo>
                <a:cubicBezTo>
                  <a:pt x="10170" y="7931"/>
                  <a:pt x="10170" y="8145"/>
                  <a:pt x="10051" y="8264"/>
                </a:cubicBezTo>
                <a:cubicBezTo>
                  <a:pt x="9986" y="8323"/>
                  <a:pt x="9916" y="8348"/>
                  <a:pt x="9848" y="8348"/>
                </a:cubicBezTo>
                <a:cubicBezTo>
                  <a:pt x="9616" y="8348"/>
                  <a:pt x="9419" y="8051"/>
                  <a:pt x="9622" y="7811"/>
                </a:cubicBezTo>
                <a:cubicBezTo>
                  <a:pt x="9682" y="7752"/>
                  <a:pt x="9759" y="7722"/>
                  <a:pt x="9836" y="7722"/>
                </a:cubicBezTo>
                <a:close/>
                <a:moveTo>
                  <a:pt x="7172" y="8169"/>
                </a:moveTo>
                <a:cubicBezTo>
                  <a:pt x="7342" y="8169"/>
                  <a:pt x="7514" y="8288"/>
                  <a:pt x="7503" y="8526"/>
                </a:cubicBezTo>
                <a:lnTo>
                  <a:pt x="7503" y="9145"/>
                </a:lnTo>
                <a:cubicBezTo>
                  <a:pt x="7479" y="9336"/>
                  <a:pt x="7330" y="9431"/>
                  <a:pt x="7181" y="9431"/>
                </a:cubicBezTo>
                <a:cubicBezTo>
                  <a:pt x="7032" y="9431"/>
                  <a:pt x="6883" y="9336"/>
                  <a:pt x="6860" y="9145"/>
                </a:cubicBezTo>
                <a:lnTo>
                  <a:pt x="6860" y="8526"/>
                </a:lnTo>
                <a:cubicBezTo>
                  <a:pt x="6836" y="8288"/>
                  <a:pt x="7002" y="8169"/>
                  <a:pt x="7172" y="8169"/>
                </a:cubicBezTo>
                <a:close/>
                <a:moveTo>
                  <a:pt x="7169" y="0"/>
                </a:moveTo>
                <a:cubicBezTo>
                  <a:pt x="2406" y="0"/>
                  <a:pt x="1" y="5787"/>
                  <a:pt x="3383" y="9145"/>
                </a:cubicBezTo>
                <a:cubicBezTo>
                  <a:pt x="4478" y="10241"/>
                  <a:pt x="5824" y="10731"/>
                  <a:pt x="7142" y="10731"/>
                </a:cubicBezTo>
                <a:cubicBezTo>
                  <a:pt x="9893" y="10731"/>
                  <a:pt x="12527" y="8595"/>
                  <a:pt x="12527" y="5359"/>
                </a:cubicBezTo>
                <a:cubicBezTo>
                  <a:pt x="12504" y="2406"/>
                  <a:pt x="10122" y="24"/>
                  <a:pt x="7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8" name="Google Shape;11928;p99"/>
          <p:cNvGrpSpPr/>
          <p:nvPr/>
        </p:nvGrpSpPr>
        <p:grpSpPr>
          <a:xfrm>
            <a:off x="7034906" y="2329188"/>
            <a:ext cx="348040" cy="350022"/>
            <a:chOff x="5687450" y="2792300"/>
            <a:chExt cx="267950" cy="268525"/>
          </a:xfrm>
        </p:grpSpPr>
        <p:sp>
          <p:nvSpPr>
            <p:cNvPr id="11929" name="Google Shape;11929;p99"/>
            <p:cNvSpPr/>
            <p:nvPr/>
          </p:nvSpPr>
          <p:spPr>
            <a:xfrm>
              <a:off x="5747600" y="2871475"/>
              <a:ext cx="128625" cy="110275"/>
            </a:xfrm>
            <a:custGeom>
              <a:rect b="b" l="l" r="r" t="t"/>
              <a:pathLst>
                <a:path extrusionOk="0" h="4411" w="5145">
                  <a:moveTo>
                    <a:pt x="2060" y="989"/>
                  </a:moveTo>
                  <a:cubicBezTo>
                    <a:pt x="2144" y="989"/>
                    <a:pt x="2227" y="1025"/>
                    <a:pt x="2286" y="1096"/>
                  </a:cubicBezTo>
                  <a:lnTo>
                    <a:pt x="2548" y="1358"/>
                  </a:lnTo>
                  <a:cubicBezTo>
                    <a:pt x="2679" y="1299"/>
                    <a:pt x="2816" y="1269"/>
                    <a:pt x="2953" y="1269"/>
                  </a:cubicBezTo>
                  <a:cubicBezTo>
                    <a:pt x="3090" y="1269"/>
                    <a:pt x="3227" y="1299"/>
                    <a:pt x="3358" y="1358"/>
                  </a:cubicBezTo>
                  <a:lnTo>
                    <a:pt x="3620" y="1096"/>
                  </a:lnTo>
                  <a:cubicBezTo>
                    <a:pt x="3686" y="1030"/>
                    <a:pt x="3761" y="1002"/>
                    <a:pt x="3834" y="1002"/>
                  </a:cubicBezTo>
                  <a:cubicBezTo>
                    <a:pt x="4076" y="1002"/>
                    <a:pt x="4292" y="1311"/>
                    <a:pt x="4073" y="1549"/>
                  </a:cubicBezTo>
                  <a:lnTo>
                    <a:pt x="3811" y="1811"/>
                  </a:lnTo>
                  <a:cubicBezTo>
                    <a:pt x="3858" y="1930"/>
                    <a:pt x="3906" y="2072"/>
                    <a:pt x="3906" y="2215"/>
                  </a:cubicBezTo>
                  <a:cubicBezTo>
                    <a:pt x="3906" y="2358"/>
                    <a:pt x="3858" y="2477"/>
                    <a:pt x="3811" y="2620"/>
                  </a:cubicBezTo>
                  <a:lnTo>
                    <a:pt x="4073" y="2882"/>
                  </a:lnTo>
                  <a:cubicBezTo>
                    <a:pt x="4192" y="3001"/>
                    <a:pt x="4192" y="3192"/>
                    <a:pt x="4073" y="3311"/>
                  </a:cubicBezTo>
                  <a:cubicBezTo>
                    <a:pt x="4001" y="3370"/>
                    <a:pt x="3918" y="3400"/>
                    <a:pt x="3837" y="3400"/>
                  </a:cubicBezTo>
                  <a:cubicBezTo>
                    <a:pt x="3757" y="3400"/>
                    <a:pt x="3680" y="3370"/>
                    <a:pt x="3620" y="3311"/>
                  </a:cubicBezTo>
                  <a:lnTo>
                    <a:pt x="3358" y="3049"/>
                  </a:lnTo>
                  <a:cubicBezTo>
                    <a:pt x="3227" y="3120"/>
                    <a:pt x="3090" y="3156"/>
                    <a:pt x="2953" y="3156"/>
                  </a:cubicBezTo>
                  <a:cubicBezTo>
                    <a:pt x="2816" y="3156"/>
                    <a:pt x="2679" y="3120"/>
                    <a:pt x="2548" y="3049"/>
                  </a:cubicBezTo>
                  <a:lnTo>
                    <a:pt x="2286" y="3311"/>
                  </a:lnTo>
                  <a:cubicBezTo>
                    <a:pt x="2219" y="3384"/>
                    <a:pt x="2141" y="3415"/>
                    <a:pt x="2067" y="3415"/>
                  </a:cubicBezTo>
                  <a:cubicBezTo>
                    <a:pt x="1827" y="3415"/>
                    <a:pt x="1616" y="3100"/>
                    <a:pt x="1834" y="2882"/>
                  </a:cubicBezTo>
                  <a:lnTo>
                    <a:pt x="2096" y="2620"/>
                  </a:lnTo>
                  <a:cubicBezTo>
                    <a:pt x="2048" y="2477"/>
                    <a:pt x="2001" y="2358"/>
                    <a:pt x="2001" y="2215"/>
                  </a:cubicBezTo>
                  <a:cubicBezTo>
                    <a:pt x="2001" y="2072"/>
                    <a:pt x="2048" y="1930"/>
                    <a:pt x="2096" y="1811"/>
                  </a:cubicBezTo>
                  <a:lnTo>
                    <a:pt x="1834" y="1549"/>
                  </a:lnTo>
                  <a:cubicBezTo>
                    <a:pt x="1715" y="1406"/>
                    <a:pt x="1715" y="1215"/>
                    <a:pt x="1834" y="1096"/>
                  </a:cubicBezTo>
                  <a:cubicBezTo>
                    <a:pt x="1893" y="1025"/>
                    <a:pt x="1977" y="989"/>
                    <a:pt x="2060" y="989"/>
                  </a:cubicBezTo>
                  <a:close/>
                  <a:moveTo>
                    <a:pt x="2953" y="1"/>
                  </a:moveTo>
                  <a:cubicBezTo>
                    <a:pt x="1000" y="1"/>
                    <a:pt x="0" y="2382"/>
                    <a:pt x="1405" y="3763"/>
                  </a:cubicBezTo>
                  <a:cubicBezTo>
                    <a:pt x="1852" y="4210"/>
                    <a:pt x="2402" y="4410"/>
                    <a:pt x="2940" y="4410"/>
                  </a:cubicBezTo>
                  <a:cubicBezTo>
                    <a:pt x="4066" y="4410"/>
                    <a:pt x="5144" y="3536"/>
                    <a:pt x="5144" y="2215"/>
                  </a:cubicBezTo>
                  <a:cubicBezTo>
                    <a:pt x="5144" y="1001"/>
                    <a:pt x="4168"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9"/>
            <p:cNvSpPr/>
            <p:nvPr/>
          </p:nvSpPr>
          <p:spPr>
            <a:xfrm>
              <a:off x="5813675" y="2918500"/>
              <a:ext cx="15500" cy="16100"/>
            </a:xfrm>
            <a:custGeom>
              <a:rect b="b" l="l" r="r" t="t"/>
              <a:pathLst>
                <a:path extrusionOk="0" h="644" w="620">
                  <a:moveTo>
                    <a:pt x="310" y="1"/>
                  </a:moveTo>
                  <a:cubicBezTo>
                    <a:pt x="144" y="1"/>
                    <a:pt x="1" y="144"/>
                    <a:pt x="1" y="334"/>
                  </a:cubicBezTo>
                  <a:cubicBezTo>
                    <a:pt x="1" y="501"/>
                    <a:pt x="144" y="644"/>
                    <a:pt x="310" y="644"/>
                  </a:cubicBezTo>
                  <a:cubicBezTo>
                    <a:pt x="477" y="644"/>
                    <a:pt x="620" y="501"/>
                    <a:pt x="620" y="334"/>
                  </a:cubicBezTo>
                  <a:cubicBezTo>
                    <a:pt x="620" y="144"/>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9"/>
            <p:cNvSpPr/>
            <p:nvPr/>
          </p:nvSpPr>
          <p:spPr>
            <a:xfrm>
              <a:off x="5726750" y="2839925"/>
              <a:ext cx="181025" cy="173275"/>
            </a:xfrm>
            <a:custGeom>
              <a:rect b="b" l="l" r="r" t="t"/>
              <a:pathLst>
                <a:path extrusionOk="0" h="6931" w="7241">
                  <a:moveTo>
                    <a:pt x="3772" y="640"/>
                  </a:moveTo>
                  <a:cubicBezTo>
                    <a:pt x="5227" y="640"/>
                    <a:pt x="6621" y="1770"/>
                    <a:pt x="6621" y="3477"/>
                  </a:cubicBezTo>
                  <a:cubicBezTo>
                    <a:pt x="6621" y="5025"/>
                    <a:pt x="5359" y="6287"/>
                    <a:pt x="3787" y="6311"/>
                  </a:cubicBezTo>
                  <a:cubicBezTo>
                    <a:pt x="1263" y="6311"/>
                    <a:pt x="1" y="3263"/>
                    <a:pt x="1787" y="1477"/>
                  </a:cubicBezTo>
                  <a:cubicBezTo>
                    <a:pt x="2365" y="899"/>
                    <a:pt x="3075" y="640"/>
                    <a:pt x="3772" y="640"/>
                  </a:cubicBezTo>
                  <a:close/>
                  <a:moveTo>
                    <a:pt x="334" y="0"/>
                  </a:moveTo>
                  <a:lnTo>
                    <a:pt x="334" y="6930"/>
                  </a:lnTo>
                  <a:lnTo>
                    <a:pt x="7240" y="6930"/>
                  </a:lnTo>
                  <a:lnTo>
                    <a:pt x="72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9"/>
            <p:cNvSpPr/>
            <p:nvPr/>
          </p:nvSpPr>
          <p:spPr>
            <a:xfrm>
              <a:off x="5687450" y="2792300"/>
              <a:ext cx="267950" cy="268525"/>
            </a:xfrm>
            <a:custGeom>
              <a:rect b="b" l="l" r="r" t="t"/>
              <a:pathLst>
                <a:path extrusionOk="0" h="10741" w="10718">
                  <a:moveTo>
                    <a:pt x="311" y="0"/>
                  </a:moveTo>
                  <a:cubicBezTo>
                    <a:pt x="144" y="0"/>
                    <a:pt x="1" y="143"/>
                    <a:pt x="1" y="334"/>
                  </a:cubicBezTo>
                  <a:lnTo>
                    <a:pt x="1" y="2548"/>
                  </a:lnTo>
                  <a:lnTo>
                    <a:pt x="1287" y="2548"/>
                  </a:lnTo>
                  <a:lnTo>
                    <a:pt x="1287" y="1596"/>
                  </a:lnTo>
                  <a:cubicBezTo>
                    <a:pt x="1263" y="1429"/>
                    <a:pt x="1406" y="1286"/>
                    <a:pt x="1597" y="1286"/>
                  </a:cubicBezTo>
                  <a:lnTo>
                    <a:pt x="9122" y="1286"/>
                  </a:lnTo>
                  <a:cubicBezTo>
                    <a:pt x="9312" y="1286"/>
                    <a:pt x="9455" y="1429"/>
                    <a:pt x="9455" y="1596"/>
                  </a:cubicBezTo>
                  <a:lnTo>
                    <a:pt x="9455" y="9145"/>
                  </a:lnTo>
                  <a:cubicBezTo>
                    <a:pt x="9432" y="9312"/>
                    <a:pt x="9289" y="9455"/>
                    <a:pt x="9122" y="9455"/>
                  </a:cubicBezTo>
                  <a:lnTo>
                    <a:pt x="1597" y="9455"/>
                  </a:lnTo>
                  <a:cubicBezTo>
                    <a:pt x="1406" y="9455"/>
                    <a:pt x="1263" y="9312"/>
                    <a:pt x="1287" y="9145"/>
                  </a:cubicBezTo>
                  <a:lnTo>
                    <a:pt x="1287" y="8216"/>
                  </a:lnTo>
                  <a:lnTo>
                    <a:pt x="1" y="8216"/>
                  </a:lnTo>
                  <a:lnTo>
                    <a:pt x="1" y="10431"/>
                  </a:lnTo>
                  <a:cubicBezTo>
                    <a:pt x="1" y="10598"/>
                    <a:pt x="144" y="10741"/>
                    <a:pt x="311" y="10741"/>
                  </a:cubicBezTo>
                  <a:lnTo>
                    <a:pt x="10408" y="10741"/>
                  </a:lnTo>
                  <a:cubicBezTo>
                    <a:pt x="10575" y="10741"/>
                    <a:pt x="10718" y="10598"/>
                    <a:pt x="10718" y="10431"/>
                  </a:cubicBezTo>
                  <a:lnTo>
                    <a:pt x="10718" y="334"/>
                  </a:lnTo>
                  <a:cubicBezTo>
                    <a:pt x="10718" y="143"/>
                    <a:pt x="10575" y="0"/>
                    <a:pt x="10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99"/>
            <p:cNvSpPr/>
            <p:nvPr/>
          </p:nvSpPr>
          <p:spPr>
            <a:xfrm>
              <a:off x="5687450" y="2871475"/>
              <a:ext cx="32175" cy="110175"/>
            </a:xfrm>
            <a:custGeom>
              <a:rect b="b" l="l" r="r" t="t"/>
              <a:pathLst>
                <a:path extrusionOk="0" h="4407" w="1287">
                  <a:moveTo>
                    <a:pt x="1" y="1"/>
                  </a:moveTo>
                  <a:lnTo>
                    <a:pt x="1" y="4406"/>
                  </a:lnTo>
                  <a:lnTo>
                    <a:pt x="1287" y="4406"/>
                  </a:lnTo>
                  <a:lnTo>
                    <a:pt x="12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99"/>
          <p:cNvGrpSpPr/>
          <p:nvPr/>
        </p:nvGrpSpPr>
        <p:grpSpPr>
          <a:xfrm>
            <a:off x="6345904" y="2333848"/>
            <a:ext cx="225067" cy="345949"/>
            <a:chOff x="5157000" y="2795875"/>
            <a:chExt cx="173275" cy="265400"/>
          </a:xfrm>
        </p:grpSpPr>
        <p:sp>
          <p:nvSpPr>
            <p:cNvPr id="11935" name="Google Shape;11935;p99"/>
            <p:cNvSpPr/>
            <p:nvPr/>
          </p:nvSpPr>
          <p:spPr>
            <a:xfrm>
              <a:off x="5157000" y="2903025"/>
              <a:ext cx="173275" cy="158250"/>
            </a:xfrm>
            <a:custGeom>
              <a:rect b="b" l="l" r="r" t="t"/>
              <a:pathLst>
                <a:path extrusionOk="0" h="6330" w="6931">
                  <a:moveTo>
                    <a:pt x="4096" y="1882"/>
                  </a:moveTo>
                  <a:cubicBezTo>
                    <a:pt x="4477" y="1930"/>
                    <a:pt x="4477" y="2477"/>
                    <a:pt x="4096" y="2525"/>
                  </a:cubicBezTo>
                  <a:lnTo>
                    <a:pt x="3787" y="2525"/>
                  </a:lnTo>
                  <a:lnTo>
                    <a:pt x="3787" y="4097"/>
                  </a:lnTo>
                  <a:cubicBezTo>
                    <a:pt x="3763" y="4287"/>
                    <a:pt x="3614" y="4383"/>
                    <a:pt x="3468" y="4383"/>
                  </a:cubicBezTo>
                  <a:cubicBezTo>
                    <a:pt x="3322" y="4383"/>
                    <a:pt x="3180" y="4287"/>
                    <a:pt x="3168" y="4097"/>
                  </a:cubicBezTo>
                  <a:lnTo>
                    <a:pt x="3168" y="2525"/>
                  </a:lnTo>
                  <a:lnTo>
                    <a:pt x="2834" y="2525"/>
                  </a:lnTo>
                  <a:cubicBezTo>
                    <a:pt x="2453" y="2477"/>
                    <a:pt x="2453" y="1930"/>
                    <a:pt x="2834" y="1882"/>
                  </a:cubicBezTo>
                  <a:close/>
                  <a:moveTo>
                    <a:pt x="310" y="1"/>
                  </a:moveTo>
                  <a:cubicBezTo>
                    <a:pt x="143" y="1"/>
                    <a:pt x="0" y="144"/>
                    <a:pt x="24" y="310"/>
                  </a:cubicBezTo>
                  <a:lnTo>
                    <a:pt x="24" y="5383"/>
                  </a:lnTo>
                  <a:cubicBezTo>
                    <a:pt x="24" y="5502"/>
                    <a:pt x="72" y="5597"/>
                    <a:pt x="191" y="5669"/>
                  </a:cubicBezTo>
                  <a:cubicBezTo>
                    <a:pt x="1239" y="6109"/>
                    <a:pt x="2352" y="6329"/>
                    <a:pt x="3468" y="6329"/>
                  </a:cubicBezTo>
                  <a:cubicBezTo>
                    <a:pt x="4585" y="6329"/>
                    <a:pt x="5704" y="6109"/>
                    <a:pt x="6764" y="5669"/>
                  </a:cubicBezTo>
                  <a:cubicBezTo>
                    <a:pt x="6859" y="5597"/>
                    <a:pt x="6930" y="5502"/>
                    <a:pt x="6930" y="5383"/>
                  </a:cubicBezTo>
                  <a:lnTo>
                    <a:pt x="6930" y="310"/>
                  </a:lnTo>
                  <a:cubicBezTo>
                    <a:pt x="6930" y="144"/>
                    <a:pt x="6787" y="1"/>
                    <a:pt x="6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9"/>
            <p:cNvSpPr/>
            <p:nvPr/>
          </p:nvSpPr>
          <p:spPr>
            <a:xfrm>
              <a:off x="5173075" y="2795875"/>
              <a:ext cx="141125" cy="91700"/>
            </a:xfrm>
            <a:custGeom>
              <a:rect b="b" l="l" r="r" t="t"/>
              <a:pathLst>
                <a:path extrusionOk="0" h="3668" w="5645">
                  <a:moveTo>
                    <a:pt x="2810" y="0"/>
                  </a:moveTo>
                  <a:cubicBezTo>
                    <a:pt x="1310" y="0"/>
                    <a:pt x="48" y="1191"/>
                    <a:pt x="0" y="2715"/>
                  </a:cubicBezTo>
                  <a:lnTo>
                    <a:pt x="0" y="3668"/>
                  </a:lnTo>
                  <a:lnTo>
                    <a:pt x="1239" y="3668"/>
                  </a:lnTo>
                  <a:lnTo>
                    <a:pt x="1239" y="2715"/>
                  </a:lnTo>
                  <a:cubicBezTo>
                    <a:pt x="1215" y="1810"/>
                    <a:pt x="1929" y="1072"/>
                    <a:pt x="2810" y="1072"/>
                  </a:cubicBezTo>
                  <a:cubicBezTo>
                    <a:pt x="3715" y="1072"/>
                    <a:pt x="4430" y="1810"/>
                    <a:pt x="4382" y="2715"/>
                  </a:cubicBezTo>
                  <a:lnTo>
                    <a:pt x="4382" y="3668"/>
                  </a:lnTo>
                  <a:lnTo>
                    <a:pt x="5644" y="3668"/>
                  </a:lnTo>
                  <a:lnTo>
                    <a:pt x="5644" y="2715"/>
                  </a:lnTo>
                  <a:cubicBezTo>
                    <a:pt x="5573" y="1191"/>
                    <a:pt x="4335"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99"/>
          <p:cNvGrpSpPr/>
          <p:nvPr/>
        </p:nvGrpSpPr>
        <p:grpSpPr>
          <a:xfrm>
            <a:off x="5526526" y="2402119"/>
            <a:ext cx="354632" cy="204910"/>
            <a:chOff x="4526175" y="2848250"/>
            <a:chExt cx="273025" cy="157200"/>
          </a:xfrm>
        </p:grpSpPr>
        <p:sp>
          <p:nvSpPr>
            <p:cNvPr id="11938" name="Google Shape;11938;p99"/>
            <p:cNvSpPr/>
            <p:nvPr/>
          </p:nvSpPr>
          <p:spPr>
            <a:xfrm>
              <a:off x="4655700" y="2910775"/>
              <a:ext cx="16100" cy="16100"/>
            </a:xfrm>
            <a:custGeom>
              <a:rect b="b" l="l" r="r" t="t"/>
              <a:pathLst>
                <a:path extrusionOk="0" h="644" w="644">
                  <a:moveTo>
                    <a:pt x="334" y="0"/>
                  </a:moveTo>
                  <a:cubicBezTo>
                    <a:pt x="143" y="0"/>
                    <a:pt x="0" y="143"/>
                    <a:pt x="0" y="310"/>
                  </a:cubicBezTo>
                  <a:cubicBezTo>
                    <a:pt x="0" y="500"/>
                    <a:pt x="143" y="643"/>
                    <a:pt x="334" y="643"/>
                  </a:cubicBezTo>
                  <a:cubicBezTo>
                    <a:pt x="501" y="643"/>
                    <a:pt x="643" y="500"/>
                    <a:pt x="643" y="310"/>
                  </a:cubicBezTo>
                  <a:cubicBezTo>
                    <a:pt x="643" y="143"/>
                    <a:pt x="501"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9"/>
            <p:cNvSpPr/>
            <p:nvPr/>
          </p:nvSpPr>
          <p:spPr>
            <a:xfrm>
              <a:off x="4555075" y="2892325"/>
              <a:ext cx="217350" cy="113125"/>
            </a:xfrm>
            <a:custGeom>
              <a:rect b="b" l="l" r="r" t="t"/>
              <a:pathLst>
                <a:path extrusionOk="0" h="4525" w="8694">
                  <a:moveTo>
                    <a:pt x="2430" y="0"/>
                  </a:moveTo>
                  <a:cubicBezTo>
                    <a:pt x="1501" y="548"/>
                    <a:pt x="715" y="1286"/>
                    <a:pt x="96" y="2167"/>
                  </a:cubicBezTo>
                  <a:cubicBezTo>
                    <a:pt x="72" y="2215"/>
                    <a:pt x="48" y="2263"/>
                    <a:pt x="1" y="2310"/>
                  </a:cubicBezTo>
                  <a:cubicBezTo>
                    <a:pt x="1192" y="3525"/>
                    <a:pt x="2549" y="4525"/>
                    <a:pt x="4359" y="4525"/>
                  </a:cubicBezTo>
                  <a:cubicBezTo>
                    <a:pt x="6145" y="4525"/>
                    <a:pt x="7526" y="3525"/>
                    <a:pt x="8693" y="2310"/>
                  </a:cubicBezTo>
                  <a:cubicBezTo>
                    <a:pt x="8645" y="2263"/>
                    <a:pt x="8622" y="2215"/>
                    <a:pt x="8598" y="2167"/>
                  </a:cubicBezTo>
                  <a:cubicBezTo>
                    <a:pt x="7979" y="1286"/>
                    <a:pt x="7193" y="548"/>
                    <a:pt x="6264" y="0"/>
                  </a:cubicBezTo>
                  <a:lnTo>
                    <a:pt x="6264" y="0"/>
                  </a:lnTo>
                  <a:cubicBezTo>
                    <a:pt x="7098" y="1477"/>
                    <a:pt x="6026" y="3287"/>
                    <a:pt x="4359" y="3287"/>
                  </a:cubicBezTo>
                  <a:cubicBezTo>
                    <a:pt x="2668" y="3287"/>
                    <a:pt x="1596" y="1477"/>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9"/>
            <p:cNvSpPr/>
            <p:nvPr/>
          </p:nvSpPr>
          <p:spPr>
            <a:xfrm>
              <a:off x="4624750" y="2879425"/>
              <a:ext cx="91700" cy="78400"/>
            </a:xfrm>
            <a:custGeom>
              <a:rect b="b" l="l" r="r" t="t"/>
              <a:pathLst>
                <a:path extrusionOk="0" h="3136" w="3668">
                  <a:moveTo>
                    <a:pt x="1572" y="635"/>
                  </a:moveTo>
                  <a:cubicBezTo>
                    <a:pt x="2405" y="635"/>
                    <a:pt x="2834" y="1659"/>
                    <a:pt x="2239" y="2255"/>
                  </a:cubicBezTo>
                  <a:cubicBezTo>
                    <a:pt x="2048" y="2445"/>
                    <a:pt x="1813" y="2531"/>
                    <a:pt x="1582" y="2531"/>
                  </a:cubicBezTo>
                  <a:cubicBezTo>
                    <a:pt x="1092" y="2531"/>
                    <a:pt x="619" y="2146"/>
                    <a:pt x="619" y="1564"/>
                  </a:cubicBezTo>
                  <a:cubicBezTo>
                    <a:pt x="619" y="1064"/>
                    <a:pt x="1048" y="635"/>
                    <a:pt x="1572" y="635"/>
                  </a:cubicBezTo>
                  <a:close/>
                  <a:moveTo>
                    <a:pt x="1576" y="1"/>
                  </a:moveTo>
                  <a:cubicBezTo>
                    <a:pt x="774" y="1"/>
                    <a:pt x="0" y="630"/>
                    <a:pt x="0" y="1564"/>
                  </a:cubicBezTo>
                  <a:cubicBezTo>
                    <a:pt x="0" y="2445"/>
                    <a:pt x="691" y="3136"/>
                    <a:pt x="1572" y="3136"/>
                  </a:cubicBezTo>
                  <a:cubicBezTo>
                    <a:pt x="2953" y="3136"/>
                    <a:pt x="3668" y="1445"/>
                    <a:pt x="2667" y="469"/>
                  </a:cubicBezTo>
                  <a:cubicBezTo>
                    <a:pt x="2351" y="145"/>
                    <a:pt x="1960"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9"/>
            <p:cNvSpPr/>
            <p:nvPr/>
          </p:nvSpPr>
          <p:spPr>
            <a:xfrm>
              <a:off x="4526175" y="2848250"/>
              <a:ext cx="273025" cy="95000"/>
            </a:xfrm>
            <a:custGeom>
              <a:rect b="b" l="l" r="r" t="t"/>
              <a:pathLst>
                <a:path extrusionOk="0" h="3800" w="10921">
                  <a:moveTo>
                    <a:pt x="5515" y="1"/>
                  </a:moveTo>
                  <a:cubicBezTo>
                    <a:pt x="2228" y="1"/>
                    <a:pt x="276" y="3144"/>
                    <a:pt x="180" y="3287"/>
                  </a:cubicBezTo>
                  <a:cubicBezTo>
                    <a:pt x="1" y="3549"/>
                    <a:pt x="225" y="3799"/>
                    <a:pt x="453" y="3799"/>
                  </a:cubicBezTo>
                  <a:cubicBezTo>
                    <a:pt x="557" y="3799"/>
                    <a:pt x="661" y="3747"/>
                    <a:pt x="728" y="3621"/>
                  </a:cubicBezTo>
                  <a:cubicBezTo>
                    <a:pt x="752" y="3573"/>
                    <a:pt x="2586" y="644"/>
                    <a:pt x="5515" y="644"/>
                  </a:cubicBezTo>
                  <a:cubicBezTo>
                    <a:pt x="8444" y="644"/>
                    <a:pt x="10278" y="3597"/>
                    <a:pt x="10278" y="3621"/>
                  </a:cubicBezTo>
                  <a:cubicBezTo>
                    <a:pt x="10324" y="3713"/>
                    <a:pt x="10420" y="3765"/>
                    <a:pt x="10527" y="3765"/>
                  </a:cubicBezTo>
                  <a:cubicBezTo>
                    <a:pt x="10585" y="3765"/>
                    <a:pt x="10647" y="3750"/>
                    <a:pt x="10706" y="3716"/>
                  </a:cubicBezTo>
                  <a:cubicBezTo>
                    <a:pt x="10873" y="3621"/>
                    <a:pt x="10921" y="3430"/>
                    <a:pt x="10826" y="3287"/>
                  </a:cubicBezTo>
                  <a:cubicBezTo>
                    <a:pt x="10754" y="3144"/>
                    <a:pt x="8777" y="1"/>
                    <a:pt x="5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99"/>
          <p:cNvGrpSpPr/>
          <p:nvPr/>
        </p:nvGrpSpPr>
        <p:grpSpPr>
          <a:xfrm>
            <a:off x="4825574" y="2329644"/>
            <a:ext cx="255981" cy="349566"/>
            <a:chOff x="3986525" y="2792650"/>
            <a:chExt cx="197075" cy="268175"/>
          </a:xfrm>
        </p:grpSpPr>
        <p:sp>
          <p:nvSpPr>
            <p:cNvPr id="11943" name="Google Shape;11943;p99"/>
            <p:cNvSpPr/>
            <p:nvPr/>
          </p:nvSpPr>
          <p:spPr>
            <a:xfrm>
              <a:off x="4028775" y="2982725"/>
              <a:ext cx="111325" cy="15600"/>
            </a:xfrm>
            <a:custGeom>
              <a:rect b="b" l="l" r="r" t="t"/>
              <a:pathLst>
                <a:path extrusionOk="0" h="624" w="4453">
                  <a:moveTo>
                    <a:pt x="316" y="1"/>
                  </a:moveTo>
                  <a:cubicBezTo>
                    <a:pt x="172" y="1"/>
                    <a:pt x="70" y="113"/>
                    <a:pt x="48" y="266"/>
                  </a:cubicBezTo>
                  <a:cubicBezTo>
                    <a:pt x="1" y="456"/>
                    <a:pt x="144" y="623"/>
                    <a:pt x="334" y="623"/>
                  </a:cubicBezTo>
                  <a:lnTo>
                    <a:pt x="4121" y="623"/>
                  </a:lnTo>
                  <a:cubicBezTo>
                    <a:pt x="4287" y="623"/>
                    <a:pt x="4430" y="504"/>
                    <a:pt x="4430" y="337"/>
                  </a:cubicBezTo>
                  <a:cubicBezTo>
                    <a:pt x="4453" y="159"/>
                    <a:pt x="4329" y="2"/>
                    <a:pt x="4157" y="2"/>
                  </a:cubicBezTo>
                  <a:cubicBezTo>
                    <a:pt x="4145" y="2"/>
                    <a:pt x="4133" y="2"/>
                    <a:pt x="4121" y="4"/>
                  </a:cubicBezTo>
                  <a:lnTo>
                    <a:pt x="358" y="4"/>
                  </a:lnTo>
                  <a:cubicBezTo>
                    <a:pt x="344" y="2"/>
                    <a:pt x="330"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9"/>
            <p:cNvSpPr/>
            <p:nvPr/>
          </p:nvSpPr>
          <p:spPr>
            <a:xfrm>
              <a:off x="4029375" y="3013700"/>
              <a:ext cx="113375" cy="47125"/>
            </a:xfrm>
            <a:custGeom>
              <a:rect b="b" l="l" r="r" t="t"/>
              <a:pathLst>
                <a:path extrusionOk="0" h="1885" w="4535">
                  <a:moveTo>
                    <a:pt x="4118" y="1"/>
                  </a:moveTo>
                  <a:cubicBezTo>
                    <a:pt x="4103" y="1"/>
                    <a:pt x="4088" y="2"/>
                    <a:pt x="4073" y="3"/>
                  </a:cubicBezTo>
                  <a:lnTo>
                    <a:pt x="334" y="3"/>
                  </a:lnTo>
                  <a:cubicBezTo>
                    <a:pt x="167" y="3"/>
                    <a:pt x="48" y="122"/>
                    <a:pt x="24" y="265"/>
                  </a:cubicBezTo>
                  <a:cubicBezTo>
                    <a:pt x="1" y="456"/>
                    <a:pt x="144" y="622"/>
                    <a:pt x="310" y="622"/>
                  </a:cubicBezTo>
                  <a:lnTo>
                    <a:pt x="667" y="622"/>
                  </a:lnTo>
                  <a:cubicBezTo>
                    <a:pt x="810" y="1337"/>
                    <a:pt x="1430" y="1861"/>
                    <a:pt x="2168" y="1885"/>
                  </a:cubicBezTo>
                  <a:cubicBezTo>
                    <a:pt x="2620" y="1885"/>
                    <a:pt x="3049" y="1718"/>
                    <a:pt x="3358" y="1361"/>
                  </a:cubicBezTo>
                  <a:cubicBezTo>
                    <a:pt x="3525" y="1146"/>
                    <a:pt x="3668" y="908"/>
                    <a:pt x="3740" y="622"/>
                  </a:cubicBezTo>
                  <a:lnTo>
                    <a:pt x="4073" y="622"/>
                  </a:lnTo>
                  <a:cubicBezTo>
                    <a:pt x="4088" y="624"/>
                    <a:pt x="4103" y="625"/>
                    <a:pt x="4118" y="625"/>
                  </a:cubicBezTo>
                  <a:cubicBezTo>
                    <a:pt x="4534" y="625"/>
                    <a:pt x="4534" y="1"/>
                    <a:pt x="4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9"/>
            <p:cNvSpPr/>
            <p:nvPr/>
          </p:nvSpPr>
          <p:spPr>
            <a:xfrm>
              <a:off x="3986525" y="2792650"/>
              <a:ext cx="197075" cy="174100"/>
            </a:xfrm>
            <a:custGeom>
              <a:rect b="b" l="l" r="r" t="t"/>
              <a:pathLst>
                <a:path extrusionOk="0" h="6964" w="7883">
                  <a:moveTo>
                    <a:pt x="5197" y="3764"/>
                  </a:moveTo>
                  <a:cubicBezTo>
                    <a:pt x="5435" y="3764"/>
                    <a:pt x="5642" y="4079"/>
                    <a:pt x="5406" y="4297"/>
                  </a:cubicBezTo>
                  <a:lnTo>
                    <a:pt x="4787" y="4940"/>
                  </a:lnTo>
                  <a:cubicBezTo>
                    <a:pt x="4727" y="4999"/>
                    <a:pt x="4644" y="5029"/>
                    <a:pt x="4560" y="5029"/>
                  </a:cubicBezTo>
                  <a:cubicBezTo>
                    <a:pt x="4477" y="5029"/>
                    <a:pt x="4394" y="4999"/>
                    <a:pt x="4334" y="4940"/>
                  </a:cubicBezTo>
                  <a:lnTo>
                    <a:pt x="3929" y="4535"/>
                  </a:lnTo>
                  <a:lnTo>
                    <a:pt x="3525" y="4940"/>
                  </a:lnTo>
                  <a:cubicBezTo>
                    <a:pt x="3465" y="4999"/>
                    <a:pt x="3388" y="5029"/>
                    <a:pt x="3307" y="5029"/>
                  </a:cubicBezTo>
                  <a:cubicBezTo>
                    <a:pt x="3227" y="5029"/>
                    <a:pt x="3144" y="4999"/>
                    <a:pt x="3072" y="4940"/>
                  </a:cubicBezTo>
                  <a:lnTo>
                    <a:pt x="2453" y="4297"/>
                  </a:lnTo>
                  <a:cubicBezTo>
                    <a:pt x="2235" y="4079"/>
                    <a:pt x="2432" y="3764"/>
                    <a:pt x="2676" y="3764"/>
                  </a:cubicBezTo>
                  <a:cubicBezTo>
                    <a:pt x="2752" y="3764"/>
                    <a:pt x="2832" y="3795"/>
                    <a:pt x="2905" y="3868"/>
                  </a:cubicBezTo>
                  <a:lnTo>
                    <a:pt x="3310" y="4273"/>
                  </a:lnTo>
                  <a:lnTo>
                    <a:pt x="3715" y="3868"/>
                  </a:lnTo>
                  <a:cubicBezTo>
                    <a:pt x="3775" y="3809"/>
                    <a:pt x="3852" y="3779"/>
                    <a:pt x="3932" y="3779"/>
                  </a:cubicBezTo>
                  <a:cubicBezTo>
                    <a:pt x="4013" y="3779"/>
                    <a:pt x="4096" y="3809"/>
                    <a:pt x="4168" y="3868"/>
                  </a:cubicBezTo>
                  <a:lnTo>
                    <a:pt x="4572" y="4273"/>
                  </a:lnTo>
                  <a:lnTo>
                    <a:pt x="4977" y="3868"/>
                  </a:lnTo>
                  <a:cubicBezTo>
                    <a:pt x="5045" y="3795"/>
                    <a:pt x="5122" y="3764"/>
                    <a:pt x="5197" y="3764"/>
                  </a:cubicBezTo>
                  <a:close/>
                  <a:moveTo>
                    <a:pt x="3935" y="1"/>
                  </a:moveTo>
                  <a:cubicBezTo>
                    <a:pt x="2954" y="1"/>
                    <a:pt x="1977" y="419"/>
                    <a:pt x="1286" y="1248"/>
                  </a:cubicBezTo>
                  <a:cubicBezTo>
                    <a:pt x="0" y="2796"/>
                    <a:pt x="286" y="5106"/>
                    <a:pt x="1953" y="6273"/>
                  </a:cubicBezTo>
                  <a:cubicBezTo>
                    <a:pt x="2167" y="6440"/>
                    <a:pt x="2334" y="6678"/>
                    <a:pt x="2358" y="6964"/>
                  </a:cubicBezTo>
                  <a:lnTo>
                    <a:pt x="5501" y="6964"/>
                  </a:lnTo>
                  <a:cubicBezTo>
                    <a:pt x="5549" y="6678"/>
                    <a:pt x="5715" y="6416"/>
                    <a:pt x="5930" y="6273"/>
                  </a:cubicBezTo>
                  <a:cubicBezTo>
                    <a:pt x="7668" y="5035"/>
                    <a:pt x="7883" y="2511"/>
                    <a:pt x="6382" y="1010"/>
                  </a:cubicBezTo>
                  <a:cubicBezTo>
                    <a:pt x="5696" y="336"/>
                    <a:pt x="481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99"/>
          <p:cNvGrpSpPr/>
          <p:nvPr/>
        </p:nvGrpSpPr>
        <p:grpSpPr>
          <a:xfrm>
            <a:off x="4025939" y="2329970"/>
            <a:ext cx="348820" cy="349240"/>
            <a:chOff x="3370900" y="2792900"/>
            <a:chExt cx="268550" cy="267925"/>
          </a:xfrm>
        </p:grpSpPr>
        <p:sp>
          <p:nvSpPr>
            <p:cNvPr id="11947" name="Google Shape;11947;p99"/>
            <p:cNvSpPr/>
            <p:nvPr/>
          </p:nvSpPr>
          <p:spPr>
            <a:xfrm>
              <a:off x="3418525" y="2792900"/>
              <a:ext cx="172700" cy="267925"/>
            </a:xfrm>
            <a:custGeom>
              <a:rect b="b" l="l" r="r" t="t"/>
              <a:pathLst>
                <a:path extrusionOk="0" h="10717" w="6908">
                  <a:moveTo>
                    <a:pt x="3454" y="0"/>
                  </a:moveTo>
                  <a:cubicBezTo>
                    <a:pt x="1549" y="0"/>
                    <a:pt x="1" y="1548"/>
                    <a:pt x="1" y="3453"/>
                  </a:cubicBezTo>
                  <a:lnTo>
                    <a:pt x="1" y="7883"/>
                  </a:lnTo>
                  <a:cubicBezTo>
                    <a:pt x="1" y="8049"/>
                    <a:pt x="144" y="8192"/>
                    <a:pt x="311" y="8192"/>
                  </a:cubicBezTo>
                  <a:lnTo>
                    <a:pt x="954" y="8192"/>
                  </a:lnTo>
                  <a:cubicBezTo>
                    <a:pt x="1120" y="8192"/>
                    <a:pt x="1263" y="8049"/>
                    <a:pt x="1263" y="7883"/>
                  </a:cubicBezTo>
                  <a:lnTo>
                    <a:pt x="1263" y="4096"/>
                  </a:lnTo>
                  <a:cubicBezTo>
                    <a:pt x="1263" y="3930"/>
                    <a:pt x="1120" y="3787"/>
                    <a:pt x="954" y="3787"/>
                  </a:cubicBezTo>
                  <a:lnTo>
                    <a:pt x="644" y="3787"/>
                  </a:lnTo>
                  <a:lnTo>
                    <a:pt x="644" y="3453"/>
                  </a:lnTo>
                  <a:cubicBezTo>
                    <a:pt x="644" y="1905"/>
                    <a:pt x="1906" y="643"/>
                    <a:pt x="3478" y="643"/>
                  </a:cubicBezTo>
                  <a:cubicBezTo>
                    <a:pt x="5026" y="643"/>
                    <a:pt x="6312" y="1905"/>
                    <a:pt x="6312" y="3453"/>
                  </a:cubicBezTo>
                  <a:lnTo>
                    <a:pt x="6312" y="3787"/>
                  </a:lnTo>
                  <a:lnTo>
                    <a:pt x="6002" y="3787"/>
                  </a:lnTo>
                  <a:cubicBezTo>
                    <a:pt x="5812" y="3787"/>
                    <a:pt x="5669" y="3930"/>
                    <a:pt x="5669" y="4096"/>
                  </a:cubicBezTo>
                  <a:lnTo>
                    <a:pt x="5669" y="7883"/>
                  </a:lnTo>
                  <a:cubicBezTo>
                    <a:pt x="5669" y="8049"/>
                    <a:pt x="5812" y="8192"/>
                    <a:pt x="6002" y="8192"/>
                  </a:cubicBezTo>
                  <a:lnTo>
                    <a:pt x="6312" y="8192"/>
                  </a:lnTo>
                  <a:lnTo>
                    <a:pt x="6312" y="8526"/>
                  </a:lnTo>
                  <a:cubicBezTo>
                    <a:pt x="6312" y="9026"/>
                    <a:pt x="5883" y="9454"/>
                    <a:pt x="5359" y="9454"/>
                  </a:cubicBezTo>
                  <a:lnTo>
                    <a:pt x="4978" y="9454"/>
                  </a:lnTo>
                  <a:cubicBezTo>
                    <a:pt x="4864" y="9089"/>
                    <a:pt x="4532" y="8834"/>
                    <a:pt x="4148" y="8834"/>
                  </a:cubicBezTo>
                  <a:cubicBezTo>
                    <a:pt x="4131" y="8834"/>
                    <a:pt x="4114" y="8834"/>
                    <a:pt x="4097" y="8835"/>
                  </a:cubicBezTo>
                  <a:lnTo>
                    <a:pt x="3478" y="8835"/>
                  </a:lnTo>
                  <a:cubicBezTo>
                    <a:pt x="2216" y="8835"/>
                    <a:pt x="2216" y="10717"/>
                    <a:pt x="3478" y="10717"/>
                  </a:cubicBezTo>
                  <a:lnTo>
                    <a:pt x="4097" y="10717"/>
                  </a:lnTo>
                  <a:cubicBezTo>
                    <a:pt x="4502" y="10717"/>
                    <a:pt x="4859" y="10455"/>
                    <a:pt x="4978" y="10074"/>
                  </a:cubicBezTo>
                  <a:lnTo>
                    <a:pt x="5359" y="10074"/>
                  </a:lnTo>
                  <a:cubicBezTo>
                    <a:pt x="6217" y="10074"/>
                    <a:pt x="6907" y="9383"/>
                    <a:pt x="6907" y="8526"/>
                  </a:cubicBezTo>
                  <a:lnTo>
                    <a:pt x="6907" y="3453"/>
                  </a:lnTo>
                  <a:cubicBezTo>
                    <a:pt x="6907" y="1548"/>
                    <a:pt x="5359" y="0"/>
                    <a:pt x="3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9"/>
            <p:cNvSpPr/>
            <p:nvPr/>
          </p:nvSpPr>
          <p:spPr>
            <a:xfrm>
              <a:off x="3607275" y="2900650"/>
              <a:ext cx="32175" cy="83975"/>
            </a:xfrm>
            <a:custGeom>
              <a:rect b="b" l="l" r="r" t="t"/>
              <a:pathLst>
                <a:path extrusionOk="0" h="3359" w="1287">
                  <a:moveTo>
                    <a:pt x="119" y="1"/>
                  </a:moveTo>
                  <a:cubicBezTo>
                    <a:pt x="72" y="1"/>
                    <a:pt x="48" y="1"/>
                    <a:pt x="0" y="24"/>
                  </a:cubicBezTo>
                  <a:lnTo>
                    <a:pt x="0" y="3358"/>
                  </a:lnTo>
                  <a:lnTo>
                    <a:pt x="119" y="3358"/>
                  </a:lnTo>
                  <a:cubicBezTo>
                    <a:pt x="977" y="3358"/>
                    <a:pt x="1286" y="2525"/>
                    <a:pt x="1286" y="1668"/>
                  </a:cubicBezTo>
                  <a:cubicBezTo>
                    <a:pt x="1286" y="786"/>
                    <a:pt x="977"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9"/>
            <p:cNvSpPr/>
            <p:nvPr/>
          </p:nvSpPr>
          <p:spPr>
            <a:xfrm>
              <a:off x="3370900" y="2900050"/>
              <a:ext cx="32175" cy="84575"/>
            </a:xfrm>
            <a:custGeom>
              <a:rect b="b" l="l" r="r" t="t"/>
              <a:pathLst>
                <a:path extrusionOk="0" h="3383" w="1287">
                  <a:moveTo>
                    <a:pt x="1144" y="1"/>
                  </a:moveTo>
                  <a:cubicBezTo>
                    <a:pt x="310" y="1"/>
                    <a:pt x="1" y="834"/>
                    <a:pt x="1" y="1692"/>
                  </a:cubicBezTo>
                  <a:cubicBezTo>
                    <a:pt x="1" y="2549"/>
                    <a:pt x="310" y="3382"/>
                    <a:pt x="1144" y="3382"/>
                  </a:cubicBezTo>
                  <a:cubicBezTo>
                    <a:pt x="1215" y="3382"/>
                    <a:pt x="1239" y="3382"/>
                    <a:pt x="1287" y="3359"/>
                  </a:cubicBezTo>
                  <a:lnTo>
                    <a:pt x="1287" y="25"/>
                  </a:lnTo>
                  <a:cubicBezTo>
                    <a:pt x="1239" y="25"/>
                    <a:pt x="1192"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99"/>
          <p:cNvGrpSpPr/>
          <p:nvPr/>
        </p:nvGrpSpPr>
        <p:grpSpPr>
          <a:xfrm>
            <a:off x="3239487" y="2329188"/>
            <a:ext cx="371226" cy="349794"/>
            <a:chOff x="2765425" y="2792300"/>
            <a:chExt cx="285800" cy="268350"/>
          </a:xfrm>
        </p:grpSpPr>
        <p:sp>
          <p:nvSpPr>
            <p:cNvPr id="11951" name="Google Shape;11951;p99"/>
            <p:cNvSpPr/>
            <p:nvPr/>
          </p:nvSpPr>
          <p:spPr>
            <a:xfrm>
              <a:off x="2945225" y="2792300"/>
              <a:ext cx="106000" cy="110800"/>
            </a:xfrm>
            <a:custGeom>
              <a:rect b="b" l="l" r="r" t="t"/>
              <a:pathLst>
                <a:path extrusionOk="0" h="4432" w="4240">
                  <a:moveTo>
                    <a:pt x="334" y="0"/>
                  </a:moveTo>
                  <a:cubicBezTo>
                    <a:pt x="143" y="0"/>
                    <a:pt x="0" y="143"/>
                    <a:pt x="0" y="334"/>
                  </a:cubicBezTo>
                  <a:lnTo>
                    <a:pt x="0" y="4120"/>
                  </a:lnTo>
                  <a:cubicBezTo>
                    <a:pt x="0" y="4215"/>
                    <a:pt x="48" y="4311"/>
                    <a:pt x="143" y="4382"/>
                  </a:cubicBezTo>
                  <a:cubicBezTo>
                    <a:pt x="188" y="4412"/>
                    <a:pt x="250" y="4432"/>
                    <a:pt x="314" y="4432"/>
                  </a:cubicBezTo>
                  <a:cubicBezTo>
                    <a:pt x="353" y="4432"/>
                    <a:pt x="393" y="4424"/>
                    <a:pt x="429" y="4406"/>
                  </a:cubicBezTo>
                  <a:lnTo>
                    <a:pt x="4001" y="3120"/>
                  </a:lnTo>
                  <a:cubicBezTo>
                    <a:pt x="4168" y="3072"/>
                    <a:pt x="4239" y="2882"/>
                    <a:pt x="4168" y="2715"/>
                  </a:cubicBezTo>
                  <a:cubicBezTo>
                    <a:pt x="3573" y="1096"/>
                    <a:pt x="2049" y="2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9"/>
            <p:cNvSpPr/>
            <p:nvPr/>
          </p:nvSpPr>
          <p:spPr>
            <a:xfrm>
              <a:off x="2765425" y="2855400"/>
              <a:ext cx="263000" cy="205250"/>
            </a:xfrm>
            <a:custGeom>
              <a:rect b="b" l="l" r="r" t="t"/>
              <a:pathLst>
                <a:path extrusionOk="0" h="8210" w="10520">
                  <a:moveTo>
                    <a:pt x="5621" y="1"/>
                  </a:moveTo>
                  <a:lnTo>
                    <a:pt x="5621" y="24"/>
                  </a:lnTo>
                  <a:cubicBezTo>
                    <a:pt x="1620" y="24"/>
                    <a:pt x="0" y="5168"/>
                    <a:pt x="3287" y="7455"/>
                  </a:cubicBezTo>
                  <a:cubicBezTo>
                    <a:pt x="4035" y="7979"/>
                    <a:pt x="4837" y="8210"/>
                    <a:pt x="5612" y="8210"/>
                  </a:cubicBezTo>
                  <a:cubicBezTo>
                    <a:pt x="8217" y="8210"/>
                    <a:pt x="10519" y="5597"/>
                    <a:pt x="9455" y="2715"/>
                  </a:cubicBezTo>
                  <a:cubicBezTo>
                    <a:pt x="9400" y="2587"/>
                    <a:pt x="9288" y="2501"/>
                    <a:pt x="9164" y="2501"/>
                  </a:cubicBezTo>
                  <a:cubicBezTo>
                    <a:pt x="9126" y="2501"/>
                    <a:pt x="9088" y="2509"/>
                    <a:pt x="9050" y="2525"/>
                  </a:cubicBezTo>
                  <a:lnTo>
                    <a:pt x="5930" y="3644"/>
                  </a:lnTo>
                  <a:lnTo>
                    <a:pt x="5930" y="334"/>
                  </a:lnTo>
                  <a:cubicBezTo>
                    <a:pt x="5930" y="144"/>
                    <a:pt x="5787" y="1"/>
                    <a:pt x="5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99"/>
          <p:cNvGrpSpPr/>
          <p:nvPr/>
        </p:nvGrpSpPr>
        <p:grpSpPr>
          <a:xfrm>
            <a:off x="2552791" y="2329123"/>
            <a:ext cx="323816" cy="350088"/>
            <a:chOff x="2236750" y="2792250"/>
            <a:chExt cx="249300" cy="268575"/>
          </a:xfrm>
        </p:grpSpPr>
        <p:sp>
          <p:nvSpPr>
            <p:cNvPr id="11954" name="Google Shape;11954;p99"/>
            <p:cNvSpPr/>
            <p:nvPr/>
          </p:nvSpPr>
          <p:spPr>
            <a:xfrm>
              <a:off x="2246275" y="2792250"/>
              <a:ext cx="239775" cy="205475"/>
            </a:xfrm>
            <a:custGeom>
              <a:rect b="b" l="l" r="r" t="t"/>
              <a:pathLst>
                <a:path extrusionOk="0" h="8219" w="9591">
                  <a:moveTo>
                    <a:pt x="4087" y="1937"/>
                  </a:moveTo>
                  <a:cubicBezTo>
                    <a:pt x="4198" y="1937"/>
                    <a:pt x="4311" y="1991"/>
                    <a:pt x="4382" y="2098"/>
                  </a:cubicBezTo>
                  <a:lnTo>
                    <a:pt x="4858" y="3074"/>
                  </a:lnTo>
                  <a:lnTo>
                    <a:pt x="5930" y="3217"/>
                  </a:lnTo>
                  <a:cubicBezTo>
                    <a:pt x="6192" y="3265"/>
                    <a:pt x="6287" y="3574"/>
                    <a:pt x="6121" y="3765"/>
                  </a:cubicBezTo>
                  <a:lnTo>
                    <a:pt x="5335" y="4527"/>
                  </a:lnTo>
                  <a:lnTo>
                    <a:pt x="5525" y="5599"/>
                  </a:lnTo>
                  <a:cubicBezTo>
                    <a:pt x="5525" y="5694"/>
                    <a:pt x="5478" y="5813"/>
                    <a:pt x="5382" y="5884"/>
                  </a:cubicBezTo>
                  <a:cubicBezTo>
                    <a:pt x="5330" y="5924"/>
                    <a:pt x="5270" y="5941"/>
                    <a:pt x="5207" y="5941"/>
                  </a:cubicBezTo>
                  <a:cubicBezTo>
                    <a:pt x="5156" y="5941"/>
                    <a:pt x="5102" y="5930"/>
                    <a:pt x="5049" y="5908"/>
                  </a:cubicBezTo>
                  <a:lnTo>
                    <a:pt x="4096" y="5408"/>
                  </a:lnTo>
                  <a:lnTo>
                    <a:pt x="3120" y="5908"/>
                  </a:lnTo>
                  <a:cubicBezTo>
                    <a:pt x="3077" y="5930"/>
                    <a:pt x="3030" y="5941"/>
                    <a:pt x="2981" y="5941"/>
                  </a:cubicBezTo>
                  <a:cubicBezTo>
                    <a:pt x="2922" y="5941"/>
                    <a:pt x="2863" y="5924"/>
                    <a:pt x="2810" y="5884"/>
                  </a:cubicBezTo>
                  <a:cubicBezTo>
                    <a:pt x="2715" y="5813"/>
                    <a:pt x="2667" y="5694"/>
                    <a:pt x="2667" y="5599"/>
                  </a:cubicBezTo>
                  <a:lnTo>
                    <a:pt x="2858" y="4527"/>
                  </a:lnTo>
                  <a:lnTo>
                    <a:pt x="2072" y="3765"/>
                  </a:lnTo>
                  <a:cubicBezTo>
                    <a:pt x="2001" y="3670"/>
                    <a:pt x="1953" y="3551"/>
                    <a:pt x="2001" y="3432"/>
                  </a:cubicBezTo>
                  <a:cubicBezTo>
                    <a:pt x="2048" y="3313"/>
                    <a:pt x="2144" y="3241"/>
                    <a:pt x="2263" y="3217"/>
                  </a:cubicBezTo>
                  <a:lnTo>
                    <a:pt x="3334" y="3074"/>
                  </a:lnTo>
                  <a:lnTo>
                    <a:pt x="3811" y="2098"/>
                  </a:lnTo>
                  <a:cubicBezTo>
                    <a:pt x="3870" y="1991"/>
                    <a:pt x="3977" y="1937"/>
                    <a:pt x="4087" y="1937"/>
                  </a:cubicBezTo>
                  <a:close/>
                  <a:moveTo>
                    <a:pt x="4141" y="0"/>
                  </a:moveTo>
                  <a:cubicBezTo>
                    <a:pt x="2026" y="0"/>
                    <a:pt x="0" y="1642"/>
                    <a:pt x="0" y="4122"/>
                  </a:cubicBezTo>
                  <a:cubicBezTo>
                    <a:pt x="0" y="6385"/>
                    <a:pt x="1834" y="8218"/>
                    <a:pt x="4096" y="8218"/>
                  </a:cubicBezTo>
                  <a:cubicBezTo>
                    <a:pt x="4106" y="8218"/>
                    <a:pt x="4116" y="8218"/>
                    <a:pt x="4126" y="8218"/>
                  </a:cubicBezTo>
                  <a:cubicBezTo>
                    <a:pt x="7774" y="8218"/>
                    <a:pt x="9591" y="3806"/>
                    <a:pt x="7026" y="1217"/>
                  </a:cubicBezTo>
                  <a:cubicBezTo>
                    <a:pt x="6185" y="377"/>
                    <a:pt x="5153" y="0"/>
                    <a:pt x="4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9"/>
            <p:cNvSpPr/>
            <p:nvPr/>
          </p:nvSpPr>
          <p:spPr>
            <a:xfrm>
              <a:off x="2320700" y="2866125"/>
              <a:ext cx="55975" cy="52400"/>
            </a:xfrm>
            <a:custGeom>
              <a:rect b="b" l="l" r="r" t="t"/>
              <a:pathLst>
                <a:path extrusionOk="0" h="2096" w="2239">
                  <a:moveTo>
                    <a:pt x="1119" y="0"/>
                  </a:moveTo>
                  <a:lnTo>
                    <a:pt x="834" y="548"/>
                  </a:lnTo>
                  <a:cubicBezTo>
                    <a:pt x="786" y="643"/>
                    <a:pt x="715" y="691"/>
                    <a:pt x="595" y="715"/>
                  </a:cubicBezTo>
                  <a:lnTo>
                    <a:pt x="0" y="810"/>
                  </a:lnTo>
                  <a:lnTo>
                    <a:pt x="453" y="1239"/>
                  </a:lnTo>
                  <a:cubicBezTo>
                    <a:pt x="524" y="1310"/>
                    <a:pt x="548" y="1405"/>
                    <a:pt x="548" y="1501"/>
                  </a:cubicBezTo>
                  <a:lnTo>
                    <a:pt x="524" y="1501"/>
                  </a:lnTo>
                  <a:lnTo>
                    <a:pt x="429" y="2096"/>
                  </a:lnTo>
                  <a:lnTo>
                    <a:pt x="976" y="1810"/>
                  </a:lnTo>
                  <a:cubicBezTo>
                    <a:pt x="1000" y="1786"/>
                    <a:pt x="1048" y="1763"/>
                    <a:pt x="1119" y="1763"/>
                  </a:cubicBezTo>
                  <a:cubicBezTo>
                    <a:pt x="1167" y="1763"/>
                    <a:pt x="1215" y="1786"/>
                    <a:pt x="1262" y="1810"/>
                  </a:cubicBezTo>
                  <a:lnTo>
                    <a:pt x="1810" y="2096"/>
                  </a:lnTo>
                  <a:lnTo>
                    <a:pt x="1691" y="1501"/>
                  </a:lnTo>
                  <a:cubicBezTo>
                    <a:pt x="1691" y="1405"/>
                    <a:pt x="1715" y="1310"/>
                    <a:pt x="1786" y="1239"/>
                  </a:cubicBezTo>
                  <a:lnTo>
                    <a:pt x="2239" y="810"/>
                  </a:lnTo>
                  <a:lnTo>
                    <a:pt x="1619" y="715"/>
                  </a:lnTo>
                  <a:cubicBezTo>
                    <a:pt x="1524" y="691"/>
                    <a:pt x="1429" y="643"/>
                    <a:pt x="1381" y="548"/>
                  </a:cubicBezTo>
                  <a:lnTo>
                    <a:pt x="111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9"/>
            <p:cNvSpPr/>
            <p:nvPr/>
          </p:nvSpPr>
          <p:spPr>
            <a:xfrm>
              <a:off x="2236750" y="2973275"/>
              <a:ext cx="92900" cy="87550"/>
            </a:xfrm>
            <a:custGeom>
              <a:rect b="b" l="l" r="r" t="t"/>
              <a:pathLst>
                <a:path extrusionOk="0" h="3502" w="3716">
                  <a:moveTo>
                    <a:pt x="953" y="1"/>
                  </a:moveTo>
                  <a:lnTo>
                    <a:pt x="72" y="2025"/>
                  </a:lnTo>
                  <a:cubicBezTo>
                    <a:pt x="0" y="2144"/>
                    <a:pt x="24" y="2287"/>
                    <a:pt x="119" y="2359"/>
                  </a:cubicBezTo>
                  <a:lnTo>
                    <a:pt x="95" y="2382"/>
                  </a:lnTo>
                  <a:cubicBezTo>
                    <a:pt x="164" y="2434"/>
                    <a:pt x="245" y="2473"/>
                    <a:pt x="330" y="2473"/>
                  </a:cubicBezTo>
                  <a:cubicBezTo>
                    <a:pt x="362" y="2473"/>
                    <a:pt x="396" y="2467"/>
                    <a:pt x="429" y="2454"/>
                  </a:cubicBezTo>
                  <a:lnTo>
                    <a:pt x="1786" y="2001"/>
                  </a:lnTo>
                  <a:lnTo>
                    <a:pt x="2334" y="3311"/>
                  </a:lnTo>
                  <a:cubicBezTo>
                    <a:pt x="2405" y="3406"/>
                    <a:pt x="2501" y="3478"/>
                    <a:pt x="2644" y="3502"/>
                  </a:cubicBezTo>
                  <a:cubicBezTo>
                    <a:pt x="2763" y="3502"/>
                    <a:pt x="2882" y="3430"/>
                    <a:pt x="2929" y="3311"/>
                  </a:cubicBezTo>
                  <a:lnTo>
                    <a:pt x="3715" y="1549"/>
                  </a:lnTo>
                  <a:cubicBezTo>
                    <a:pt x="2644" y="1358"/>
                    <a:pt x="1667" y="81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99"/>
            <p:cNvSpPr/>
            <p:nvPr/>
          </p:nvSpPr>
          <p:spPr>
            <a:xfrm>
              <a:off x="2368325" y="2973875"/>
              <a:ext cx="92900" cy="86950"/>
            </a:xfrm>
            <a:custGeom>
              <a:rect b="b" l="l" r="r" t="t"/>
              <a:pathLst>
                <a:path extrusionOk="0" h="3478" w="3716">
                  <a:moveTo>
                    <a:pt x="2763" y="1"/>
                  </a:moveTo>
                  <a:cubicBezTo>
                    <a:pt x="2048" y="810"/>
                    <a:pt x="1072" y="1334"/>
                    <a:pt x="0" y="1525"/>
                  </a:cubicBezTo>
                  <a:lnTo>
                    <a:pt x="762" y="3287"/>
                  </a:lnTo>
                  <a:cubicBezTo>
                    <a:pt x="810" y="3406"/>
                    <a:pt x="929" y="3478"/>
                    <a:pt x="1048" y="3478"/>
                  </a:cubicBezTo>
                  <a:cubicBezTo>
                    <a:pt x="1167" y="3454"/>
                    <a:pt x="1286" y="3382"/>
                    <a:pt x="1358" y="3287"/>
                  </a:cubicBezTo>
                  <a:lnTo>
                    <a:pt x="1905" y="1977"/>
                  </a:lnTo>
                  <a:lnTo>
                    <a:pt x="3263" y="2430"/>
                  </a:lnTo>
                  <a:cubicBezTo>
                    <a:pt x="3296" y="2443"/>
                    <a:pt x="3329" y="2449"/>
                    <a:pt x="3362" y="2449"/>
                  </a:cubicBezTo>
                  <a:cubicBezTo>
                    <a:pt x="3447" y="2449"/>
                    <a:pt x="3528" y="2410"/>
                    <a:pt x="3596" y="2358"/>
                  </a:cubicBezTo>
                  <a:cubicBezTo>
                    <a:pt x="3691" y="2263"/>
                    <a:pt x="3715" y="2120"/>
                    <a:pt x="3644" y="2001"/>
                  </a:cubicBezTo>
                  <a:lnTo>
                    <a:pt x="27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8" name="Google Shape;11958;p99"/>
          <p:cNvGrpSpPr/>
          <p:nvPr/>
        </p:nvGrpSpPr>
        <p:grpSpPr>
          <a:xfrm>
            <a:off x="1771730" y="2329188"/>
            <a:ext cx="348040" cy="350022"/>
            <a:chOff x="1635425" y="2792300"/>
            <a:chExt cx="267950" cy="268525"/>
          </a:xfrm>
        </p:grpSpPr>
        <p:sp>
          <p:nvSpPr>
            <p:cNvPr id="11959" name="Google Shape;11959;p99"/>
            <p:cNvSpPr/>
            <p:nvPr/>
          </p:nvSpPr>
          <p:spPr>
            <a:xfrm>
              <a:off x="1761650" y="2831600"/>
              <a:ext cx="16100" cy="16100"/>
            </a:xfrm>
            <a:custGeom>
              <a:rect b="b" l="l" r="r" t="t"/>
              <a:pathLst>
                <a:path extrusionOk="0" h="644" w="644">
                  <a:moveTo>
                    <a:pt x="334" y="0"/>
                  </a:moveTo>
                  <a:cubicBezTo>
                    <a:pt x="143" y="0"/>
                    <a:pt x="0" y="143"/>
                    <a:pt x="0" y="310"/>
                  </a:cubicBezTo>
                  <a:cubicBezTo>
                    <a:pt x="0" y="500"/>
                    <a:pt x="143" y="643"/>
                    <a:pt x="334" y="643"/>
                  </a:cubicBezTo>
                  <a:cubicBezTo>
                    <a:pt x="500" y="643"/>
                    <a:pt x="643" y="500"/>
                    <a:pt x="643" y="310"/>
                  </a:cubicBezTo>
                  <a:cubicBezTo>
                    <a:pt x="643" y="143"/>
                    <a:pt x="50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9"/>
            <p:cNvSpPr/>
            <p:nvPr/>
          </p:nvSpPr>
          <p:spPr>
            <a:xfrm>
              <a:off x="1635425" y="2792300"/>
              <a:ext cx="267950" cy="268525"/>
            </a:xfrm>
            <a:custGeom>
              <a:rect b="b" l="l" r="r" t="t"/>
              <a:pathLst>
                <a:path extrusionOk="0" h="10741" w="10718">
                  <a:moveTo>
                    <a:pt x="5376" y="955"/>
                  </a:moveTo>
                  <a:cubicBezTo>
                    <a:pt x="5612" y="955"/>
                    <a:pt x="5854" y="1043"/>
                    <a:pt x="6049" y="1239"/>
                  </a:cubicBezTo>
                  <a:cubicBezTo>
                    <a:pt x="6621" y="1834"/>
                    <a:pt x="6216" y="2834"/>
                    <a:pt x="5383" y="2858"/>
                  </a:cubicBezTo>
                  <a:cubicBezTo>
                    <a:pt x="4835" y="2858"/>
                    <a:pt x="4430" y="2429"/>
                    <a:pt x="4430" y="1882"/>
                  </a:cubicBezTo>
                  <a:cubicBezTo>
                    <a:pt x="4430" y="1322"/>
                    <a:pt x="4892" y="955"/>
                    <a:pt x="5376" y="955"/>
                  </a:cubicBezTo>
                  <a:close/>
                  <a:moveTo>
                    <a:pt x="5335" y="0"/>
                  </a:moveTo>
                  <a:cubicBezTo>
                    <a:pt x="3216" y="0"/>
                    <a:pt x="2692" y="2953"/>
                    <a:pt x="4716" y="3668"/>
                  </a:cubicBezTo>
                  <a:lnTo>
                    <a:pt x="4716" y="8216"/>
                  </a:lnTo>
                  <a:cubicBezTo>
                    <a:pt x="3620" y="8002"/>
                    <a:pt x="2287" y="7478"/>
                    <a:pt x="1930" y="6287"/>
                  </a:cubicBezTo>
                  <a:lnTo>
                    <a:pt x="2168" y="6287"/>
                  </a:lnTo>
                  <a:cubicBezTo>
                    <a:pt x="2188" y="6291"/>
                    <a:pt x="2208" y="6293"/>
                    <a:pt x="2227" y="6293"/>
                  </a:cubicBezTo>
                  <a:cubicBezTo>
                    <a:pt x="2318" y="6293"/>
                    <a:pt x="2390" y="6247"/>
                    <a:pt x="2430" y="6168"/>
                  </a:cubicBezTo>
                  <a:cubicBezTo>
                    <a:pt x="2501" y="6073"/>
                    <a:pt x="2501" y="5954"/>
                    <a:pt x="2430" y="5859"/>
                  </a:cubicBezTo>
                  <a:lnTo>
                    <a:pt x="1572" y="3977"/>
                  </a:lnTo>
                  <a:cubicBezTo>
                    <a:pt x="1501" y="3870"/>
                    <a:pt x="1388" y="3817"/>
                    <a:pt x="1278" y="3817"/>
                  </a:cubicBezTo>
                  <a:cubicBezTo>
                    <a:pt x="1168" y="3817"/>
                    <a:pt x="1060" y="3870"/>
                    <a:pt x="1001" y="3977"/>
                  </a:cubicBezTo>
                  <a:lnTo>
                    <a:pt x="48" y="5859"/>
                  </a:lnTo>
                  <a:cubicBezTo>
                    <a:pt x="1" y="5954"/>
                    <a:pt x="1" y="6073"/>
                    <a:pt x="72" y="6168"/>
                  </a:cubicBezTo>
                  <a:lnTo>
                    <a:pt x="48" y="6168"/>
                  </a:lnTo>
                  <a:cubicBezTo>
                    <a:pt x="88" y="6247"/>
                    <a:pt x="176" y="6293"/>
                    <a:pt x="260" y="6293"/>
                  </a:cubicBezTo>
                  <a:cubicBezTo>
                    <a:pt x="277" y="6293"/>
                    <a:pt x="294" y="6291"/>
                    <a:pt x="310" y="6287"/>
                  </a:cubicBezTo>
                  <a:lnTo>
                    <a:pt x="667" y="6287"/>
                  </a:lnTo>
                  <a:cubicBezTo>
                    <a:pt x="1001" y="8478"/>
                    <a:pt x="2763" y="9240"/>
                    <a:pt x="4287" y="9883"/>
                  </a:cubicBezTo>
                  <a:cubicBezTo>
                    <a:pt x="4549" y="10050"/>
                    <a:pt x="4811" y="10217"/>
                    <a:pt x="5049" y="10407"/>
                  </a:cubicBezTo>
                  <a:cubicBezTo>
                    <a:pt x="5049" y="10574"/>
                    <a:pt x="5168" y="10717"/>
                    <a:pt x="5335" y="10741"/>
                  </a:cubicBezTo>
                  <a:cubicBezTo>
                    <a:pt x="5502" y="10741"/>
                    <a:pt x="5621" y="10669"/>
                    <a:pt x="5668" y="10431"/>
                  </a:cubicBezTo>
                  <a:cubicBezTo>
                    <a:pt x="5692" y="10217"/>
                    <a:pt x="6335" y="9931"/>
                    <a:pt x="6526" y="9836"/>
                  </a:cubicBezTo>
                  <a:cubicBezTo>
                    <a:pt x="8217" y="8978"/>
                    <a:pt x="9717" y="8478"/>
                    <a:pt x="10050" y="6311"/>
                  </a:cubicBezTo>
                  <a:lnTo>
                    <a:pt x="10408" y="6311"/>
                  </a:lnTo>
                  <a:cubicBezTo>
                    <a:pt x="10420" y="6314"/>
                    <a:pt x="10433" y="6316"/>
                    <a:pt x="10446" y="6316"/>
                  </a:cubicBezTo>
                  <a:cubicBezTo>
                    <a:pt x="10533" y="6316"/>
                    <a:pt x="10628" y="6251"/>
                    <a:pt x="10669" y="6168"/>
                  </a:cubicBezTo>
                  <a:cubicBezTo>
                    <a:pt x="10717" y="6097"/>
                    <a:pt x="10717" y="5978"/>
                    <a:pt x="10669" y="5882"/>
                  </a:cubicBezTo>
                  <a:lnTo>
                    <a:pt x="9717" y="4001"/>
                  </a:lnTo>
                  <a:cubicBezTo>
                    <a:pt x="9657" y="3894"/>
                    <a:pt x="9550" y="3840"/>
                    <a:pt x="9443" y="3840"/>
                  </a:cubicBezTo>
                  <a:cubicBezTo>
                    <a:pt x="9336" y="3840"/>
                    <a:pt x="9229" y="3894"/>
                    <a:pt x="9169" y="4001"/>
                  </a:cubicBezTo>
                  <a:lnTo>
                    <a:pt x="8217" y="5882"/>
                  </a:lnTo>
                  <a:cubicBezTo>
                    <a:pt x="8169" y="5978"/>
                    <a:pt x="8169" y="6097"/>
                    <a:pt x="8240" y="6168"/>
                  </a:cubicBezTo>
                  <a:cubicBezTo>
                    <a:pt x="8288" y="6264"/>
                    <a:pt x="8383" y="6335"/>
                    <a:pt x="8502" y="6335"/>
                  </a:cubicBezTo>
                  <a:lnTo>
                    <a:pt x="8741" y="6335"/>
                  </a:lnTo>
                  <a:cubicBezTo>
                    <a:pt x="8479" y="7526"/>
                    <a:pt x="7264" y="7954"/>
                    <a:pt x="5954" y="8216"/>
                  </a:cubicBezTo>
                  <a:lnTo>
                    <a:pt x="5954" y="3668"/>
                  </a:lnTo>
                  <a:cubicBezTo>
                    <a:pt x="7955" y="2953"/>
                    <a:pt x="7455" y="0"/>
                    <a:pt x="5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1" name="Google Shape;11961;p99"/>
          <p:cNvSpPr/>
          <p:nvPr/>
        </p:nvSpPr>
        <p:spPr>
          <a:xfrm>
            <a:off x="1006125" y="2329145"/>
            <a:ext cx="362718" cy="350642"/>
          </a:xfrm>
          <a:custGeom>
            <a:rect b="b" l="l" r="r" t="t"/>
            <a:pathLst>
              <a:path extrusionOk="0" h="10760" w="11170">
                <a:moveTo>
                  <a:pt x="9070" y="1"/>
                </a:moveTo>
                <a:cubicBezTo>
                  <a:pt x="8985" y="1"/>
                  <a:pt x="8904" y="40"/>
                  <a:pt x="8835" y="92"/>
                </a:cubicBezTo>
                <a:lnTo>
                  <a:pt x="7359" y="1592"/>
                </a:lnTo>
                <a:cubicBezTo>
                  <a:pt x="7287" y="1663"/>
                  <a:pt x="7264" y="1735"/>
                  <a:pt x="7264" y="1830"/>
                </a:cubicBezTo>
                <a:lnTo>
                  <a:pt x="7383" y="3330"/>
                </a:lnTo>
                <a:lnTo>
                  <a:pt x="7168" y="3545"/>
                </a:lnTo>
                <a:cubicBezTo>
                  <a:pt x="6399" y="2877"/>
                  <a:pt x="5446" y="2548"/>
                  <a:pt x="4494" y="2548"/>
                </a:cubicBezTo>
                <a:cubicBezTo>
                  <a:pt x="3444" y="2548"/>
                  <a:pt x="2395" y="2948"/>
                  <a:pt x="1596" y="3735"/>
                </a:cubicBezTo>
                <a:cubicBezTo>
                  <a:pt x="96" y="5259"/>
                  <a:pt x="0" y="7688"/>
                  <a:pt x="1381" y="9308"/>
                </a:cubicBezTo>
                <a:cubicBezTo>
                  <a:pt x="2199" y="10263"/>
                  <a:pt x="3354" y="10760"/>
                  <a:pt x="4515" y="10760"/>
                </a:cubicBezTo>
                <a:cubicBezTo>
                  <a:pt x="5350" y="10760"/>
                  <a:pt x="6189" y="10503"/>
                  <a:pt x="6906" y="9975"/>
                </a:cubicBezTo>
                <a:cubicBezTo>
                  <a:pt x="8645" y="8712"/>
                  <a:pt x="9121" y="6331"/>
                  <a:pt x="8002" y="4497"/>
                </a:cubicBezTo>
                <a:lnTo>
                  <a:pt x="8002" y="4497"/>
                </a:lnTo>
                <a:lnTo>
                  <a:pt x="7073" y="5426"/>
                </a:lnTo>
                <a:cubicBezTo>
                  <a:pt x="7692" y="6736"/>
                  <a:pt x="7240" y="8284"/>
                  <a:pt x="6025" y="9046"/>
                </a:cubicBezTo>
                <a:cubicBezTo>
                  <a:pt x="5550" y="9338"/>
                  <a:pt x="5021" y="9480"/>
                  <a:pt x="4500" y="9480"/>
                </a:cubicBezTo>
                <a:cubicBezTo>
                  <a:pt x="3663" y="9480"/>
                  <a:pt x="2844" y="9116"/>
                  <a:pt x="2286" y="8427"/>
                </a:cubicBezTo>
                <a:cubicBezTo>
                  <a:pt x="642" y="6353"/>
                  <a:pt x="2414" y="3780"/>
                  <a:pt x="4530" y="3780"/>
                </a:cubicBezTo>
                <a:cubicBezTo>
                  <a:pt x="5111" y="3780"/>
                  <a:pt x="5718" y="3974"/>
                  <a:pt x="6287" y="4426"/>
                </a:cubicBezTo>
                <a:lnTo>
                  <a:pt x="5835" y="4878"/>
                </a:lnTo>
                <a:cubicBezTo>
                  <a:pt x="5416" y="4567"/>
                  <a:pt x="4967" y="4431"/>
                  <a:pt x="4535" y="4431"/>
                </a:cubicBezTo>
                <a:cubicBezTo>
                  <a:pt x="3049" y="4431"/>
                  <a:pt x="1761" y="6036"/>
                  <a:pt x="2572" y="7641"/>
                </a:cubicBezTo>
                <a:cubicBezTo>
                  <a:pt x="2994" y="8474"/>
                  <a:pt x="3750" y="8849"/>
                  <a:pt x="4505" y="8849"/>
                </a:cubicBezTo>
                <a:cubicBezTo>
                  <a:pt x="5625" y="8849"/>
                  <a:pt x="6740" y="8021"/>
                  <a:pt x="6740" y="6641"/>
                </a:cubicBezTo>
                <a:cubicBezTo>
                  <a:pt x="6716" y="6379"/>
                  <a:pt x="6692" y="6140"/>
                  <a:pt x="6597" y="5902"/>
                </a:cubicBezTo>
                <a:lnTo>
                  <a:pt x="6049" y="6426"/>
                </a:lnTo>
                <a:cubicBezTo>
                  <a:pt x="6073" y="6498"/>
                  <a:pt x="6073" y="6569"/>
                  <a:pt x="6073" y="6641"/>
                </a:cubicBezTo>
                <a:cubicBezTo>
                  <a:pt x="6073" y="7628"/>
                  <a:pt x="5282" y="8220"/>
                  <a:pt x="4485" y="8220"/>
                </a:cubicBezTo>
                <a:cubicBezTo>
                  <a:pt x="3956" y="8220"/>
                  <a:pt x="3424" y="7959"/>
                  <a:pt x="3120" y="7379"/>
                </a:cubicBezTo>
                <a:cubicBezTo>
                  <a:pt x="2498" y="6249"/>
                  <a:pt x="3412" y="5059"/>
                  <a:pt x="4492" y="5059"/>
                </a:cubicBezTo>
                <a:cubicBezTo>
                  <a:pt x="4778" y="5059"/>
                  <a:pt x="5075" y="5142"/>
                  <a:pt x="5359" y="5331"/>
                </a:cubicBezTo>
                <a:lnTo>
                  <a:pt x="4906" y="5783"/>
                </a:lnTo>
                <a:cubicBezTo>
                  <a:pt x="4787" y="5736"/>
                  <a:pt x="4644" y="5688"/>
                  <a:pt x="4501" y="5688"/>
                </a:cubicBezTo>
                <a:cubicBezTo>
                  <a:pt x="3668" y="5688"/>
                  <a:pt x="3239" y="6712"/>
                  <a:pt x="3834" y="7307"/>
                </a:cubicBezTo>
                <a:cubicBezTo>
                  <a:pt x="4026" y="7499"/>
                  <a:pt x="4262" y="7585"/>
                  <a:pt x="4494" y="7585"/>
                </a:cubicBezTo>
                <a:cubicBezTo>
                  <a:pt x="4983" y="7585"/>
                  <a:pt x="5454" y="7206"/>
                  <a:pt x="5454" y="6641"/>
                </a:cubicBezTo>
                <a:cubicBezTo>
                  <a:pt x="5454" y="6498"/>
                  <a:pt x="5406" y="6355"/>
                  <a:pt x="5359" y="6236"/>
                </a:cubicBezTo>
                <a:lnTo>
                  <a:pt x="5811" y="5759"/>
                </a:lnTo>
                <a:lnTo>
                  <a:pt x="7811" y="3759"/>
                </a:lnTo>
                <a:lnTo>
                  <a:pt x="9336" y="3902"/>
                </a:lnTo>
                <a:cubicBezTo>
                  <a:pt x="9431" y="3902"/>
                  <a:pt x="9502" y="3854"/>
                  <a:pt x="9550" y="3807"/>
                </a:cubicBezTo>
                <a:lnTo>
                  <a:pt x="11050" y="2306"/>
                </a:lnTo>
                <a:cubicBezTo>
                  <a:pt x="11145" y="2235"/>
                  <a:pt x="11169" y="2092"/>
                  <a:pt x="11122" y="1997"/>
                </a:cubicBezTo>
                <a:cubicBezTo>
                  <a:pt x="11098" y="1878"/>
                  <a:pt x="10979" y="1782"/>
                  <a:pt x="10860" y="1782"/>
                </a:cubicBezTo>
                <a:lnTo>
                  <a:pt x="9907" y="1687"/>
                </a:lnTo>
                <a:lnTo>
                  <a:pt x="10550" y="1068"/>
                </a:lnTo>
                <a:cubicBezTo>
                  <a:pt x="10669" y="925"/>
                  <a:pt x="10669" y="735"/>
                  <a:pt x="10550" y="616"/>
                </a:cubicBezTo>
                <a:cubicBezTo>
                  <a:pt x="10491" y="556"/>
                  <a:pt x="10407" y="526"/>
                  <a:pt x="10324" y="526"/>
                </a:cubicBezTo>
                <a:cubicBezTo>
                  <a:pt x="10240" y="526"/>
                  <a:pt x="10157" y="556"/>
                  <a:pt x="10098" y="616"/>
                </a:cubicBezTo>
                <a:lnTo>
                  <a:pt x="9455" y="1258"/>
                </a:lnTo>
                <a:lnTo>
                  <a:pt x="9383" y="282"/>
                </a:lnTo>
                <a:cubicBezTo>
                  <a:pt x="9359" y="163"/>
                  <a:pt x="9288" y="68"/>
                  <a:pt x="9169" y="20"/>
                </a:cubicBezTo>
                <a:cubicBezTo>
                  <a:pt x="9136" y="7"/>
                  <a:pt x="9102" y="1"/>
                  <a:pt x="90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2" name="Google Shape;11962;p99"/>
          <p:cNvGrpSpPr/>
          <p:nvPr/>
        </p:nvGrpSpPr>
        <p:grpSpPr>
          <a:xfrm>
            <a:off x="1102050" y="2887086"/>
            <a:ext cx="195712" cy="350120"/>
            <a:chOff x="1119850" y="3220300"/>
            <a:chExt cx="150675" cy="268600"/>
          </a:xfrm>
        </p:grpSpPr>
        <p:sp>
          <p:nvSpPr>
            <p:cNvPr id="11963" name="Google Shape;11963;p99"/>
            <p:cNvSpPr/>
            <p:nvPr/>
          </p:nvSpPr>
          <p:spPr>
            <a:xfrm>
              <a:off x="1119850" y="3220300"/>
              <a:ext cx="150675" cy="125700"/>
            </a:xfrm>
            <a:custGeom>
              <a:rect b="b" l="l" r="r" t="t"/>
              <a:pathLst>
                <a:path extrusionOk="0" h="5028" w="6027">
                  <a:moveTo>
                    <a:pt x="1531" y="1"/>
                  </a:moveTo>
                  <a:cubicBezTo>
                    <a:pt x="1133" y="1"/>
                    <a:pt x="1133" y="648"/>
                    <a:pt x="1531" y="648"/>
                  </a:cubicBezTo>
                  <a:cubicBezTo>
                    <a:pt x="1544" y="648"/>
                    <a:pt x="1558" y="647"/>
                    <a:pt x="1572" y="646"/>
                  </a:cubicBezTo>
                  <a:lnTo>
                    <a:pt x="4716" y="646"/>
                  </a:lnTo>
                  <a:cubicBezTo>
                    <a:pt x="4730" y="644"/>
                    <a:pt x="4744" y="644"/>
                    <a:pt x="4758" y="644"/>
                  </a:cubicBezTo>
                  <a:cubicBezTo>
                    <a:pt x="5154" y="644"/>
                    <a:pt x="5154" y="1267"/>
                    <a:pt x="4758" y="1267"/>
                  </a:cubicBezTo>
                  <a:cubicBezTo>
                    <a:pt x="4744" y="1267"/>
                    <a:pt x="4730" y="1267"/>
                    <a:pt x="4716" y="1265"/>
                  </a:cubicBezTo>
                  <a:lnTo>
                    <a:pt x="3453" y="1265"/>
                  </a:lnTo>
                  <a:cubicBezTo>
                    <a:pt x="2929" y="1265"/>
                    <a:pt x="2501" y="1694"/>
                    <a:pt x="2525" y="2218"/>
                  </a:cubicBezTo>
                  <a:lnTo>
                    <a:pt x="2525" y="2527"/>
                  </a:lnTo>
                  <a:lnTo>
                    <a:pt x="1572" y="2527"/>
                  </a:lnTo>
                  <a:cubicBezTo>
                    <a:pt x="715" y="2527"/>
                    <a:pt x="0" y="3218"/>
                    <a:pt x="0" y="4099"/>
                  </a:cubicBezTo>
                  <a:lnTo>
                    <a:pt x="0" y="5028"/>
                  </a:lnTo>
                  <a:lnTo>
                    <a:pt x="2525" y="5028"/>
                  </a:lnTo>
                  <a:lnTo>
                    <a:pt x="2525" y="4099"/>
                  </a:lnTo>
                  <a:cubicBezTo>
                    <a:pt x="2536" y="3908"/>
                    <a:pt x="2679" y="3813"/>
                    <a:pt x="2825" y="3813"/>
                  </a:cubicBezTo>
                  <a:cubicBezTo>
                    <a:pt x="2971" y="3813"/>
                    <a:pt x="3120" y="3908"/>
                    <a:pt x="3144" y="4099"/>
                  </a:cubicBezTo>
                  <a:lnTo>
                    <a:pt x="3144" y="5028"/>
                  </a:lnTo>
                  <a:lnTo>
                    <a:pt x="5644" y="5028"/>
                  </a:lnTo>
                  <a:lnTo>
                    <a:pt x="5644" y="4099"/>
                  </a:lnTo>
                  <a:cubicBezTo>
                    <a:pt x="5644" y="3218"/>
                    <a:pt x="4954" y="2527"/>
                    <a:pt x="4073" y="2527"/>
                  </a:cubicBezTo>
                  <a:lnTo>
                    <a:pt x="3144" y="2527"/>
                  </a:lnTo>
                  <a:lnTo>
                    <a:pt x="3144" y="2218"/>
                  </a:lnTo>
                  <a:cubicBezTo>
                    <a:pt x="3120" y="2027"/>
                    <a:pt x="3287" y="1884"/>
                    <a:pt x="3453" y="1884"/>
                  </a:cubicBezTo>
                  <a:lnTo>
                    <a:pt x="4716" y="1884"/>
                  </a:lnTo>
                  <a:cubicBezTo>
                    <a:pt x="4746" y="1886"/>
                    <a:pt x="4775" y="1887"/>
                    <a:pt x="4804" y="1887"/>
                  </a:cubicBezTo>
                  <a:cubicBezTo>
                    <a:pt x="6027" y="1887"/>
                    <a:pt x="6019" y="1"/>
                    <a:pt x="4783" y="1"/>
                  </a:cubicBezTo>
                  <a:cubicBezTo>
                    <a:pt x="4761" y="1"/>
                    <a:pt x="4738" y="2"/>
                    <a:pt x="4716" y="3"/>
                  </a:cubicBezTo>
                  <a:lnTo>
                    <a:pt x="1572" y="3"/>
                  </a:lnTo>
                  <a:cubicBezTo>
                    <a:pt x="1558" y="1"/>
                    <a:pt x="1544"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9"/>
            <p:cNvSpPr/>
            <p:nvPr/>
          </p:nvSpPr>
          <p:spPr>
            <a:xfrm>
              <a:off x="1119850" y="3362050"/>
              <a:ext cx="141725" cy="126850"/>
            </a:xfrm>
            <a:custGeom>
              <a:rect b="b" l="l" r="r" t="t"/>
              <a:pathLst>
                <a:path extrusionOk="0" h="5074" w="5669">
                  <a:moveTo>
                    <a:pt x="0" y="1"/>
                  </a:moveTo>
                  <a:lnTo>
                    <a:pt x="0" y="2239"/>
                  </a:lnTo>
                  <a:cubicBezTo>
                    <a:pt x="0" y="3787"/>
                    <a:pt x="1262" y="5073"/>
                    <a:pt x="2834" y="5073"/>
                  </a:cubicBezTo>
                  <a:cubicBezTo>
                    <a:pt x="4382" y="5073"/>
                    <a:pt x="5668" y="3787"/>
                    <a:pt x="5668" y="2239"/>
                  </a:cubicBezTo>
                  <a:lnTo>
                    <a:pt x="5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99"/>
          <p:cNvGrpSpPr/>
          <p:nvPr/>
        </p:nvGrpSpPr>
        <p:grpSpPr>
          <a:xfrm>
            <a:off x="1772510" y="2887119"/>
            <a:ext cx="348008" cy="350088"/>
            <a:chOff x="1636025" y="3220325"/>
            <a:chExt cx="267925" cy="268575"/>
          </a:xfrm>
        </p:grpSpPr>
        <p:sp>
          <p:nvSpPr>
            <p:cNvPr id="11966" name="Google Shape;11966;p99"/>
            <p:cNvSpPr/>
            <p:nvPr/>
          </p:nvSpPr>
          <p:spPr>
            <a:xfrm>
              <a:off x="1636025" y="3220325"/>
              <a:ext cx="267925" cy="268575"/>
            </a:xfrm>
            <a:custGeom>
              <a:rect b="b" l="l" r="r" t="t"/>
              <a:pathLst>
                <a:path extrusionOk="0" h="10743" w="10717">
                  <a:moveTo>
                    <a:pt x="1234" y="5058"/>
                  </a:moveTo>
                  <a:cubicBezTo>
                    <a:pt x="1393" y="5058"/>
                    <a:pt x="1548" y="5182"/>
                    <a:pt x="1548" y="5360"/>
                  </a:cubicBezTo>
                  <a:cubicBezTo>
                    <a:pt x="1548" y="5551"/>
                    <a:pt x="1405" y="5693"/>
                    <a:pt x="1239" y="5693"/>
                  </a:cubicBezTo>
                  <a:cubicBezTo>
                    <a:pt x="953" y="5693"/>
                    <a:pt x="810" y="5336"/>
                    <a:pt x="1024" y="5146"/>
                  </a:cubicBezTo>
                  <a:cubicBezTo>
                    <a:pt x="1085" y="5085"/>
                    <a:pt x="1160" y="5058"/>
                    <a:pt x="1234" y="5058"/>
                  </a:cubicBezTo>
                  <a:close/>
                  <a:moveTo>
                    <a:pt x="1281" y="6310"/>
                  </a:moveTo>
                  <a:cubicBezTo>
                    <a:pt x="1677" y="6310"/>
                    <a:pt x="1677" y="6934"/>
                    <a:pt x="1281" y="6934"/>
                  </a:cubicBezTo>
                  <a:cubicBezTo>
                    <a:pt x="1268" y="6934"/>
                    <a:pt x="1253" y="6933"/>
                    <a:pt x="1239" y="6932"/>
                  </a:cubicBezTo>
                  <a:cubicBezTo>
                    <a:pt x="858" y="6908"/>
                    <a:pt x="858" y="6360"/>
                    <a:pt x="1239" y="6313"/>
                  </a:cubicBezTo>
                  <a:cubicBezTo>
                    <a:pt x="1253" y="6311"/>
                    <a:pt x="1268" y="6310"/>
                    <a:pt x="1281" y="6310"/>
                  </a:cubicBezTo>
                  <a:close/>
                  <a:moveTo>
                    <a:pt x="1245" y="7567"/>
                  </a:moveTo>
                  <a:cubicBezTo>
                    <a:pt x="1400" y="7567"/>
                    <a:pt x="1548" y="7694"/>
                    <a:pt x="1548" y="7884"/>
                  </a:cubicBezTo>
                  <a:cubicBezTo>
                    <a:pt x="1548" y="8051"/>
                    <a:pt x="1405" y="8194"/>
                    <a:pt x="1239" y="8194"/>
                  </a:cubicBezTo>
                  <a:cubicBezTo>
                    <a:pt x="953" y="8194"/>
                    <a:pt x="810" y="7861"/>
                    <a:pt x="1024" y="7670"/>
                  </a:cubicBezTo>
                  <a:cubicBezTo>
                    <a:pt x="1088" y="7599"/>
                    <a:pt x="1167" y="7567"/>
                    <a:pt x="1245" y="7567"/>
                  </a:cubicBezTo>
                  <a:close/>
                  <a:moveTo>
                    <a:pt x="9182" y="3810"/>
                  </a:moveTo>
                  <a:cubicBezTo>
                    <a:pt x="9332" y="3810"/>
                    <a:pt x="9455" y="3944"/>
                    <a:pt x="9455" y="4098"/>
                  </a:cubicBezTo>
                  <a:lnTo>
                    <a:pt x="9455" y="9170"/>
                  </a:lnTo>
                  <a:cubicBezTo>
                    <a:pt x="9455" y="9337"/>
                    <a:pt x="9312" y="9480"/>
                    <a:pt x="9145" y="9480"/>
                  </a:cubicBezTo>
                  <a:lnTo>
                    <a:pt x="2811" y="9480"/>
                  </a:lnTo>
                  <a:cubicBezTo>
                    <a:pt x="2644" y="9480"/>
                    <a:pt x="2501" y="9337"/>
                    <a:pt x="2501" y="9170"/>
                  </a:cubicBezTo>
                  <a:lnTo>
                    <a:pt x="2501" y="4098"/>
                  </a:lnTo>
                  <a:cubicBezTo>
                    <a:pt x="2501" y="3931"/>
                    <a:pt x="2644" y="3812"/>
                    <a:pt x="2811" y="3812"/>
                  </a:cubicBezTo>
                  <a:lnTo>
                    <a:pt x="9145" y="3812"/>
                  </a:lnTo>
                  <a:cubicBezTo>
                    <a:pt x="9157" y="3810"/>
                    <a:pt x="9170" y="3810"/>
                    <a:pt x="9182" y="3810"/>
                  </a:cubicBezTo>
                  <a:close/>
                  <a:moveTo>
                    <a:pt x="7306" y="0"/>
                  </a:moveTo>
                  <a:cubicBezTo>
                    <a:pt x="7285" y="0"/>
                    <a:pt x="7262" y="1"/>
                    <a:pt x="7240" y="2"/>
                  </a:cubicBezTo>
                  <a:lnTo>
                    <a:pt x="4097" y="2"/>
                  </a:lnTo>
                  <a:cubicBezTo>
                    <a:pt x="3715" y="49"/>
                    <a:pt x="3715" y="597"/>
                    <a:pt x="4097" y="645"/>
                  </a:cubicBezTo>
                  <a:lnTo>
                    <a:pt x="7240" y="645"/>
                  </a:lnTo>
                  <a:cubicBezTo>
                    <a:pt x="7255" y="643"/>
                    <a:pt x="7269" y="643"/>
                    <a:pt x="7282" y="643"/>
                  </a:cubicBezTo>
                  <a:cubicBezTo>
                    <a:pt x="7678" y="643"/>
                    <a:pt x="7678" y="1266"/>
                    <a:pt x="7282" y="1266"/>
                  </a:cubicBezTo>
                  <a:cubicBezTo>
                    <a:pt x="7269" y="1266"/>
                    <a:pt x="7255" y="1266"/>
                    <a:pt x="7240" y="1264"/>
                  </a:cubicBezTo>
                  <a:lnTo>
                    <a:pt x="5978" y="1264"/>
                  </a:lnTo>
                  <a:cubicBezTo>
                    <a:pt x="5454" y="1264"/>
                    <a:pt x="5025" y="1693"/>
                    <a:pt x="5025" y="2217"/>
                  </a:cubicBezTo>
                  <a:lnTo>
                    <a:pt x="5025" y="2526"/>
                  </a:lnTo>
                  <a:lnTo>
                    <a:pt x="953" y="2526"/>
                  </a:lnTo>
                  <a:cubicBezTo>
                    <a:pt x="429" y="2526"/>
                    <a:pt x="0" y="2931"/>
                    <a:pt x="0" y="3455"/>
                  </a:cubicBezTo>
                  <a:lnTo>
                    <a:pt x="0" y="9790"/>
                  </a:lnTo>
                  <a:cubicBezTo>
                    <a:pt x="0" y="10313"/>
                    <a:pt x="429" y="10742"/>
                    <a:pt x="953" y="10742"/>
                  </a:cubicBezTo>
                  <a:lnTo>
                    <a:pt x="9788" y="10742"/>
                  </a:lnTo>
                  <a:cubicBezTo>
                    <a:pt x="10312" y="10718"/>
                    <a:pt x="10717" y="10313"/>
                    <a:pt x="10717" y="9790"/>
                  </a:cubicBezTo>
                  <a:lnTo>
                    <a:pt x="10717" y="3455"/>
                  </a:lnTo>
                  <a:cubicBezTo>
                    <a:pt x="10717" y="2945"/>
                    <a:pt x="10311" y="2525"/>
                    <a:pt x="9806" y="2525"/>
                  </a:cubicBezTo>
                  <a:cubicBezTo>
                    <a:pt x="9792" y="2525"/>
                    <a:pt x="9778" y="2526"/>
                    <a:pt x="9764" y="2526"/>
                  </a:cubicBezTo>
                  <a:lnTo>
                    <a:pt x="5668" y="2526"/>
                  </a:lnTo>
                  <a:lnTo>
                    <a:pt x="5668" y="2217"/>
                  </a:lnTo>
                  <a:cubicBezTo>
                    <a:pt x="5668" y="2026"/>
                    <a:pt x="5811" y="1883"/>
                    <a:pt x="5978" y="1883"/>
                  </a:cubicBezTo>
                  <a:lnTo>
                    <a:pt x="7240" y="1883"/>
                  </a:lnTo>
                  <a:cubicBezTo>
                    <a:pt x="7270" y="1885"/>
                    <a:pt x="7299" y="1886"/>
                    <a:pt x="7327" y="1886"/>
                  </a:cubicBezTo>
                  <a:cubicBezTo>
                    <a:pt x="8528" y="1886"/>
                    <a:pt x="8521" y="0"/>
                    <a:pt x="73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99"/>
            <p:cNvSpPr/>
            <p:nvPr/>
          </p:nvSpPr>
          <p:spPr>
            <a:xfrm>
              <a:off x="1714025" y="3331100"/>
              <a:ext cx="142900" cy="110750"/>
            </a:xfrm>
            <a:custGeom>
              <a:rect b="b" l="l" r="r" t="t"/>
              <a:pathLst>
                <a:path extrusionOk="0" h="4430" w="5716">
                  <a:moveTo>
                    <a:pt x="0" y="0"/>
                  </a:moveTo>
                  <a:lnTo>
                    <a:pt x="0" y="4430"/>
                  </a:lnTo>
                  <a:lnTo>
                    <a:pt x="5716" y="4430"/>
                  </a:lnTo>
                  <a:lnTo>
                    <a:pt x="57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99"/>
          <p:cNvGrpSpPr/>
          <p:nvPr/>
        </p:nvGrpSpPr>
        <p:grpSpPr>
          <a:xfrm>
            <a:off x="2523404" y="2929059"/>
            <a:ext cx="350346" cy="266989"/>
            <a:chOff x="2214125" y="3252500"/>
            <a:chExt cx="269725" cy="204825"/>
          </a:xfrm>
        </p:grpSpPr>
        <p:sp>
          <p:nvSpPr>
            <p:cNvPr id="11969" name="Google Shape;11969;p99"/>
            <p:cNvSpPr/>
            <p:nvPr/>
          </p:nvSpPr>
          <p:spPr>
            <a:xfrm>
              <a:off x="2293300" y="3291800"/>
              <a:ext cx="110775" cy="15500"/>
            </a:xfrm>
            <a:custGeom>
              <a:rect b="b" l="l" r="r" t="t"/>
              <a:pathLst>
                <a:path extrusionOk="0" h="620" w="4431">
                  <a:moveTo>
                    <a:pt x="1" y="1"/>
                  </a:moveTo>
                  <a:lnTo>
                    <a:pt x="1" y="620"/>
                  </a:lnTo>
                  <a:lnTo>
                    <a:pt x="4430" y="620"/>
                  </a:lnTo>
                  <a:lnTo>
                    <a:pt x="4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99"/>
            <p:cNvSpPr/>
            <p:nvPr/>
          </p:nvSpPr>
          <p:spPr>
            <a:xfrm>
              <a:off x="2293300" y="3354900"/>
              <a:ext cx="31575" cy="15525"/>
            </a:xfrm>
            <a:custGeom>
              <a:rect b="b" l="l" r="r" t="t"/>
              <a:pathLst>
                <a:path extrusionOk="0" h="621" w="1263">
                  <a:moveTo>
                    <a:pt x="1" y="1"/>
                  </a:moveTo>
                  <a:lnTo>
                    <a:pt x="1" y="620"/>
                  </a:lnTo>
                  <a:lnTo>
                    <a:pt x="1263" y="620"/>
                  </a:lnTo>
                  <a:lnTo>
                    <a:pt x="1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9"/>
            <p:cNvSpPr/>
            <p:nvPr/>
          </p:nvSpPr>
          <p:spPr>
            <a:xfrm>
              <a:off x="2230200" y="3252500"/>
              <a:ext cx="236975" cy="157200"/>
            </a:xfrm>
            <a:custGeom>
              <a:rect b="b" l="l" r="r" t="t"/>
              <a:pathLst>
                <a:path extrusionOk="0" h="6288" w="9479">
                  <a:moveTo>
                    <a:pt x="7276" y="951"/>
                  </a:moveTo>
                  <a:cubicBezTo>
                    <a:pt x="7427" y="951"/>
                    <a:pt x="7549" y="1086"/>
                    <a:pt x="7549" y="1263"/>
                  </a:cubicBezTo>
                  <a:lnTo>
                    <a:pt x="7549" y="2525"/>
                  </a:lnTo>
                  <a:cubicBezTo>
                    <a:pt x="7549" y="2692"/>
                    <a:pt x="7407" y="2811"/>
                    <a:pt x="7240" y="2811"/>
                  </a:cubicBezTo>
                  <a:lnTo>
                    <a:pt x="2215" y="2811"/>
                  </a:lnTo>
                  <a:cubicBezTo>
                    <a:pt x="2048" y="2811"/>
                    <a:pt x="1905" y="2692"/>
                    <a:pt x="1905" y="2525"/>
                  </a:cubicBezTo>
                  <a:lnTo>
                    <a:pt x="1905" y="1263"/>
                  </a:lnTo>
                  <a:cubicBezTo>
                    <a:pt x="1905" y="1086"/>
                    <a:pt x="2028" y="951"/>
                    <a:pt x="2179" y="951"/>
                  </a:cubicBezTo>
                  <a:cubicBezTo>
                    <a:pt x="2191" y="951"/>
                    <a:pt x="2203" y="952"/>
                    <a:pt x="2215" y="953"/>
                  </a:cubicBezTo>
                  <a:lnTo>
                    <a:pt x="7240" y="953"/>
                  </a:lnTo>
                  <a:cubicBezTo>
                    <a:pt x="7252" y="952"/>
                    <a:pt x="7264" y="951"/>
                    <a:pt x="7276" y="951"/>
                  </a:cubicBezTo>
                  <a:close/>
                  <a:moveTo>
                    <a:pt x="7282" y="3452"/>
                  </a:moveTo>
                  <a:cubicBezTo>
                    <a:pt x="7678" y="3452"/>
                    <a:pt x="7678" y="4075"/>
                    <a:pt x="7282" y="4075"/>
                  </a:cubicBezTo>
                  <a:cubicBezTo>
                    <a:pt x="7269" y="4075"/>
                    <a:pt x="7254" y="4075"/>
                    <a:pt x="7240" y="4073"/>
                  </a:cubicBezTo>
                  <a:lnTo>
                    <a:pt x="5359" y="4073"/>
                  </a:lnTo>
                  <a:cubicBezTo>
                    <a:pt x="5343" y="4075"/>
                    <a:pt x="5328" y="4075"/>
                    <a:pt x="5314" y="4075"/>
                  </a:cubicBezTo>
                  <a:cubicBezTo>
                    <a:pt x="4897" y="4075"/>
                    <a:pt x="4897" y="3452"/>
                    <a:pt x="5314" y="3452"/>
                  </a:cubicBezTo>
                  <a:cubicBezTo>
                    <a:pt x="5328" y="3452"/>
                    <a:pt x="5343" y="3452"/>
                    <a:pt x="5359" y="3454"/>
                  </a:cubicBezTo>
                  <a:lnTo>
                    <a:pt x="7240" y="3454"/>
                  </a:lnTo>
                  <a:cubicBezTo>
                    <a:pt x="7254" y="3452"/>
                    <a:pt x="7269" y="3452"/>
                    <a:pt x="7282" y="3452"/>
                  </a:cubicBezTo>
                  <a:close/>
                  <a:moveTo>
                    <a:pt x="4096" y="3454"/>
                  </a:moveTo>
                  <a:cubicBezTo>
                    <a:pt x="4263" y="3454"/>
                    <a:pt x="4406" y="3597"/>
                    <a:pt x="4406" y="3764"/>
                  </a:cubicBezTo>
                  <a:lnTo>
                    <a:pt x="4406" y="5026"/>
                  </a:lnTo>
                  <a:cubicBezTo>
                    <a:pt x="4406" y="5192"/>
                    <a:pt x="4263" y="5335"/>
                    <a:pt x="4096" y="5335"/>
                  </a:cubicBezTo>
                  <a:lnTo>
                    <a:pt x="2215" y="5335"/>
                  </a:lnTo>
                  <a:cubicBezTo>
                    <a:pt x="2048" y="5335"/>
                    <a:pt x="1905" y="5192"/>
                    <a:pt x="1905" y="5026"/>
                  </a:cubicBezTo>
                  <a:lnTo>
                    <a:pt x="1905" y="3764"/>
                  </a:lnTo>
                  <a:cubicBezTo>
                    <a:pt x="1905" y="3597"/>
                    <a:pt x="2048" y="3454"/>
                    <a:pt x="2215" y="3454"/>
                  </a:cubicBezTo>
                  <a:close/>
                  <a:moveTo>
                    <a:pt x="7282" y="4714"/>
                  </a:moveTo>
                  <a:cubicBezTo>
                    <a:pt x="7678" y="4714"/>
                    <a:pt x="7678" y="5338"/>
                    <a:pt x="7282" y="5338"/>
                  </a:cubicBezTo>
                  <a:cubicBezTo>
                    <a:pt x="7269" y="5338"/>
                    <a:pt x="7254" y="5337"/>
                    <a:pt x="7240" y="5335"/>
                  </a:cubicBezTo>
                  <a:lnTo>
                    <a:pt x="5359" y="5335"/>
                  </a:lnTo>
                  <a:cubicBezTo>
                    <a:pt x="5343" y="5337"/>
                    <a:pt x="5328" y="5338"/>
                    <a:pt x="5314" y="5338"/>
                  </a:cubicBezTo>
                  <a:cubicBezTo>
                    <a:pt x="4897" y="5338"/>
                    <a:pt x="4897" y="4714"/>
                    <a:pt x="5314" y="4714"/>
                  </a:cubicBezTo>
                  <a:cubicBezTo>
                    <a:pt x="5328" y="4714"/>
                    <a:pt x="5343" y="4715"/>
                    <a:pt x="5359" y="4716"/>
                  </a:cubicBezTo>
                  <a:lnTo>
                    <a:pt x="7240" y="4716"/>
                  </a:lnTo>
                  <a:cubicBezTo>
                    <a:pt x="7254" y="4715"/>
                    <a:pt x="7269" y="4714"/>
                    <a:pt x="7282" y="4714"/>
                  </a:cubicBezTo>
                  <a:close/>
                  <a:moveTo>
                    <a:pt x="929" y="1"/>
                  </a:moveTo>
                  <a:cubicBezTo>
                    <a:pt x="429" y="1"/>
                    <a:pt x="0" y="429"/>
                    <a:pt x="0" y="953"/>
                  </a:cubicBezTo>
                  <a:lnTo>
                    <a:pt x="0" y="6288"/>
                  </a:lnTo>
                  <a:lnTo>
                    <a:pt x="9478" y="6288"/>
                  </a:lnTo>
                  <a:lnTo>
                    <a:pt x="9478" y="953"/>
                  </a:lnTo>
                  <a:cubicBezTo>
                    <a:pt x="9455" y="429"/>
                    <a:pt x="9050" y="1"/>
                    <a:pt x="8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9"/>
            <p:cNvSpPr/>
            <p:nvPr/>
          </p:nvSpPr>
          <p:spPr>
            <a:xfrm>
              <a:off x="2214125" y="3425750"/>
              <a:ext cx="269725" cy="31575"/>
            </a:xfrm>
            <a:custGeom>
              <a:rect b="b" l="l" r="r" t="t"/>
              <a:pathLst>
                <a:path extrusionOk="0" h="1263" w="10789">
                  <a:moveTo>
                    <a:pt x="334" y="1"/>
                  </a:moveTo>
                  <a:cubicBezTo>
                    <a:pt x="215" y="1"/>
                    <a:pt x="119" y="48"/>
                    <a:pt x="72" y="144"/>
                  </a:cubicBezTo>
                  <a:cubicBezTo>
                    <a:pt x="0" y="215"/>
                    <a:pt x="0" y="334"/>
                    <a:pt x="24" y="429"/>
                  </a:cubicBezTo>
                  <a:cubicBezTo>
                    <a:pt x="143" y="691"/>
                    <a:pt x="286" y="930"/>
                    <a:pt x="477" y="1144"/>
                  </a:cubicBezTo>
                  <a:cubicBezTo>
                    <a:pt x="548" y="1215"/>
                    <a:pt x="619" y="1263"/>
                    <a:pt x="715" y="1263"/>
                  </a:cubicBezTo>
                  <a:lnTo>
                    <a:pt x="10026" y="1263"/>
                  </a:lnTo>
                  <a:cubicBezTo>
                    <a:pt x="10121" y="1263"/>
                    <a:pt x="10217" y="1215"/>
                    <a:pt x="10264" y="1144"/>
                  </a:cubicBezTo>
                  <a:cubicBezTo>
                    <a:pt x="10455" y="930"/>
                    <a:pt x="10622" y="691"/>
                    <a:pt x="10717" y="429"/>
                  </a:cubicBezTo>
                  <a:cubicBezTo>
                    <a:pt x="10788" y="215"/>
                    <a:pt x="10645" y="1"/>
                    <a:pt x="10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99"/>
          <p:cNvGrpSpPr/>
          <p:nvPr/>
        </p:nvGrpSpPr>
        <p:grpSpPr>
          <a:xfrm>
            <a:off x="3275045" y="2898036"/>
            <a:ext cx="348040" cy="328352"/>
            <a:chOff x="2792800" y="3228700"/>
            <a:chExt cx="267950" cy="251900"/>
          </a:xfrm>
        </p:grpSpPr>
        <p:sp>
          <p:nvSpPr>
            <p:cNvPr id="11974" name="Google Shape;11974;p99"/>
            <p:cNvSpPr/>
            <p:nvPr/>
          </p:nvSpPr>
          <p:spPr>
            <a:xfrm>
              <a:off x="2852950" y="3276325"/>
              <a:ext cx="128625" cy="109675"/>
            </a:xfrm>
            <a:custGeom>
              <a:rect b="b" l="l" r="r" t="t"/>
              <a:pathLst>
                <a:path extrusionOk="0" h="4387" w="5145">
                  <a:moveTo>
                    <a:pt x="2953" y="2501"/>
                  </a:moveTo>
                  <a:cubicBezTo>
                    <a:pt x="2928" y="2501"/>
                    <a:pt x="2904" y="2501"/>
                    <a:pt x="2879" y="2502"/>
                  </a:cubicBezTo>
                  <a:lnTo>
                    <a:pt x="2879" y="2502"/>
                  </a:lnTo>
                  <a:cubicBezTo>
                    <a:pt x="2906" y="2504"/>
                    <a:pt x="2933" y="2506"/>
                    <a:pt x="2961" y="2506"/>
                  </a:cubicBezTo>
                  <a:cubicBezTo>
                    <a:pt x="2986" y="2506"/>
                    <a:pt x="3012" y="2505"/>
                    <a:pt x="3038" y="2503"/>
                  </a:cubicBezTo>
                  <a:lnTo>
                    <a:pt x="3038" y="2503"/>
                  </a:lnTo>
                  <a:cubicBezTo>
                    <a:pt x="3010" y="2501"/>
                    <a:pt x="2981" y="2501"/>
                    <a:pt x="2953" y="2501"/>
                  </a:cubicBezTo>
                  <a:close/>
                  <a:moveTo>
                    <a:pt x="2953" y="620"/>
                  </a:moveTo>
                  <a:cubicBezTo>
                    <a:pt x="3787" y="620"/>
                    <a:pt x="4215" y="1644"/>
                    <a:pt x="3620" y="2239"/>
                  </a:cubicBezTo>
                  <a:cubicBezTo>
                    <a:pt x="3450" y="2402"/>
                    <a:pt x="3244" y="2486"/>
                    <a:pt x="3038" y="2503"/>
                  </a:cubicBezTo>
                  <a:lnTo>
                    <a:pt x="3038" y="2503"/>
                  </a:lnTo>
                  <a:cubicBezTo>
                    <a:pt x="3379" y="2516"/>
                    <a:pt x="3717" y="2611"/>
                    <a:pt x="4025" y="2787"/>
                  </a:cubicBezTo>
                  <a:cubicBezTo>
                    <a:pt x="4168" y="2858"/>
                    <a:pt x="4215" y="3049"/>
                    <a:pt x="4144" y="3215"/>
                  </a:cubicBezTo>
                  <a:cubicBezTo>
                    <a:pt x="4078" y="3314"/>
                    <a:pt x="3967" y="3367"/>
                    <a:pt x="3857" y="3367"/>
                  </a:cubicBezTo>
                  <a:cubicBezTo>
                    <a:pt x="3808" y="3367"/>
                    <a:pt x="3760" y="3357"/>
                    <a:pt x="3715" y="3334"/>
                  </a:cubicBezTo>
                  <a:cubicBezTo>
                    <a:pt x="3477" y="3203"/>
                    <a:pt x="3215" y="3138"/>
                    <a:pt x="2953" y="3138"/>
                  </a:cubicBezTo>
                  <a:cubicBezTo>
                    <a:pt x="2691" y="3138"/>
                    <a:pt x="2429" y="3203"/>
                    <a:pt x="2191" y="3334"/>
                  </a:cubicBezTo>
                  <a:cubicBezTo>
                    <a:pt x="2146" y="3364"/>
                    <a:pt x="2097" y="3378"/>
                    <a:pt x="2047" y="3378"/>
                  </a:cubicBezTo>
                  <a:cubicBezTo>
                    <a:pt x="1938" y="3378"/>
                    <a:pt x="1828" y="3313"/>
                    <a:pt x="1762" y="3215"/>
                  </a:cubicBezTo>
                  <a:cubicBezTo>
                    <a:pt x="1691" y="3049"/>
                    <a:pt x="1739" y="2858"/>
                    <a:pt x="1882" y="2787"/>
                  </a:cubicBezTo>
                  <a:cubicBezTo>
                    <a:pt x="2193" y="2609"/>
                    <a:pt x="2535" y="2514"/>
                    <a:pt x="2879" y="2502"/>
                  </a:cubicBezTo>
                  <a:lnTo>
                    <a:pt x="2879" y="2502"/>
                  </a:lnTo>
                  <a:cubicBezTo>
                    <a:pt x="2420" y="2464"/>
                    <a:pt x="2001" y="2106"/>
                    <a:pt x="2001" y="1572"/>
                  </a:cubicBezTo>
                  <a:cubicBezTo>
                    <a:pt x="2001" y="1048"/>
                    <a:pt x="2429" y="620"/>
                    <a:pt x="2953" y="620"/>
                  </a:cubicBezTo>
                  <a:close/>
                  <a:moveTo>
                    <a:pt x="2953" y="0"/>
                  </a:moveTo>
                  <a:cubicBezTo>
                    <a:pt x="1000" y="0"/>
                    <a:pt x="0" y="2358"/>
                    <a:pt x="1405" y="3739"/>
                  </a:cubicBezTo>
                  <a:cubicBezTo>
                    <a:pt x="1852" y="4186"/>
                    <a:pt x="2401" y="4386"/>
                    <a:pt x="2940" y="4386"/>
                  </a:cubicBezTo>
                  <a:cubicBezTo>
                    <a:pt x="4066" y="4386"/>
                    <a:pt x="5144" y="3512"/>
                    <a:pt x="5144" y="2191"/>
                  </a:cubicBezTo>
                  <a:cubicBezTo>
                    <a:pt x="5144" y="977"/>
                    <a:pt x="4168"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99"/>
            <p:cNvSpPr/>
            <p:nvPr/>
          </p:nvSpPr>
          <p:spPr>
            <a:xfrm>
              <a:off x="2792800" y="3228700"/>
              <a:ext cx="267950" cy="204225"/>
            </a:xfrm>
            <a:custGeom>
              <a:rect b="b" l="l" r="r" t="t"/>
              <a:pathLst>
                <a:path extrusionOk="0" h="8169" w="10718">
                  <a:moveTo>
                    <a:pt x="5344" y="1259"/>
                  </a:moveTo>
                  <a:cubicBezTo>
                    <a:pt x="6799" y="1259"/>
                    <a:pt x="8193" y="2389"/>
                    <a:pt x="8193" y="4096"/>
                  </a:cubicBezTo>
                  <a:cubicBezTo>
                    <a:pt x="8193" y="5644"/>
                    <a:pt x="6931" y="6906"/>
                    <a:pt x="5359" y="6930"/>
                  </a:cubicBezTo>
                  <a:cubicBezTo>
                    <a:pt x="2835" y="6930"/>
                    <a:pt x="1573" y="3882"/>
                    <a:pt x="3359" y="2096"/>
                  </a:cubicBezTo>
                  <a:cubicBezTo>
                    <a:pt x="3937" y="1518"/>
                    <a:pt x="4647" y="1259"/>
                    <a:pt x="5344" y="1259"/>
                  </a:cubicBezTo>
                  <a:close/>
                  <a:moveTo>
                    <a:pt x="930" y="0"/>
                  </a:moveTo>
                  <a:cubicBezTo>
                    <a:pt x="406" y="0"/>
                    <a:pt x="1" y="429"/>
                    <a:pt x="1" y="953"/>
                  </a:cubicBezTo>
                  <a:lnTo>
                    <a:pt x="1" y="7240"/>
                  </a:lnTo>
                  <a:cubicBezTo>
                    <a:pt x="1" y="7764"/>
                    <a:pt x="430" y="8169"/>
                    <a:pt x="930" y="8169"/>
                  </a:cubicBezTo>
                  <a:lnTo>
                    <a:pt x="9789" y="8169"/>
                  </a:lnTo>
                  <a:cubicBezTo>
                    <a:pt x="10289" y="8169"/>
                    <a:pt x="10717" y="7764"/>
                    <a:pt x="10717" y="7240"/>
                  </a:cubicBezTo>
                  <a:lnTo>
                    <a:pt x="10717" y="953"/>
                  </a:lnTo>
                  <a:cubicBezTo>
                    <a:pt x="10717" y="429"/>
                    <a:pt x="10289" y="0"/>
                    <a:pt x="97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9"/>
            <p:cNvSpPr/>
            <p:nvPr/>
          </p:nvSpPr>
          <p:spPr>
            <a:xfrm>
              <a:off x="2919025" y="3307275"/>
              <a:ext cx="15500" cy="16100"/>
            </a:xfrm>
            <a:custGeom>
              <a:rect b="b" l="l" r="r" t="t"/>
              <a:pathLst>
                <a:path extrusionOk="0" h="644" w="620">
                  <a:moveTo>
                    <a:pt x="310" y="1"/>
                  </a:moveTo>
                  <a:cubicBezTo>
                    <a:pt x="144" y="1"/>
                    <a:pt x="1" y="144"/>
                    <a:pt x="1" y="334"/>
                  </a:cubicBezTo>
                  <a:cubicBezTo>
                    <a:pt x="1" y="501"/>
                    <a:pt x="144" y="644"/>
                    <a:pt x="310" y="644"/>
                  </a:cubicBezTo>
                  <a:cubicBezTo>
                    <a:pt x="477" y="644"/>
                    <a:pt x="620" y="501"/>
                    <a:pt x="620" y="334"/>
                  </a:cubicBezTo>
                  <a:cubicBezTo>
                    <a:pt x="620" y="144"/>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9"/>
            <p:cNvSpPr/>
            <p:nvPr/>
          </p:nvSpPr>
          <p:spPr>
            <a:xfrm>
              <a:off x="2852700" y="3448975"/>
              <a:ext cx="148175" cy="31625"/>
            </a:xfrm>
            <a:custGeom>
              <a:rect b="b" l="l" r="r" t="t"/>
              <a:pathLst>
                <a:path extrusionOk="0" h="1265" w="5927">
                  <a:moveTo>
                    <a:pt x="1820" y="1"/>
                  </a:moveTo>
                  <a:cubicBezTo>
                    <a:pt x="1749" y="215"/>
                    <a:pt x="1630" y="429"/>
                    <a:pt x="1534" y="620"/>
                  </a:cubicBezTo>
                  <a:lnTo>
                    <a:pt x="439" y="620"/>
                  </a:lnTo>
                  <a:cubicBezTo>
                    <a:pt x="425" y="618"/>
                    <a:pt x="411" y="618"/>
                    <a:pt x="398" y="618"/>
                  </a:cubicBezTo>
                  <a:cubicBezTo>
                    <a:pt x="0" y="618"/>
                    <a:pt x="0" y="1265"/>
                    <a:pt x="398" y="1265"/>
                  </a:cubicBezTo>
                  <a:cubicBezTo>
                    <a:pt x="411" y="1265"/>
                    <a:pt x="425" y="1264"/>
                    <a:pt x="439" y="1263"/>
                  </a:cubicBezTo>
                  <a:lnTo>
                    <a:pt x="5488" y="1263"/>
                  </a:lnTo>
                  <a:cubicBezTo>
                    <a:pt x="5502" y="1264"/>
                    <a:pt x="5515" y="1265"/>
                    <a:pt x="5529" y="1265"/>
                  </a:cubicBezTo>
                  <a:cubicBezTo>
                    <a:pt x="5926" y="1265"/>
                    <a:pt x="5926" y="618"/>
                    <a:pt x="5529" y="618"/>
                  </a:cubicBezTo>
                  <a:cubicBezTo>
                    <a:pt x="5515" y="618"/>
                    <a:pt x="5502" y="618"/>
                    <a:pt x="5488" y="620"/>
                  </a:cubicBezTo>
                  <a:lnTo>
                    <a:pt x="4392" y="620"/>
                  </a:lnTo>
                  <a:cubicBezTo>
                    <a:pt x="4273" y="429"/>
                    <a:pt x="4178" y="215"/>
                    <a:pt x="4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99"/>
          <p:cNvGrpSpPr/>
          <p:nvPr/>
        </p:nvGrpSpPr>
        <p:grpSpPr>
          <a:xfrm>
            <a:off x="4025939" y="2898036"/>
            <a:ext cx="348820" cy="328286"/>
            <a:chOff x="3370900" y="3228700"/>
            <a:chExt cx="268550" cy="251850"/>
          </a:xfrm>
        </p:grpSpPr>
        <p:sp>
          <p:nvSpPr>
            <p:cNvPr id="11979" name="Google Shape;11979;p99"/>
            <p:cNvSpPr/>
            <p:nvPr/>
          </p:nvSpPr>
          <p:spPr>
            <a:xfrm>
              <a:off x="3481650" y="3370400"/>
              <a:ext cx="47050" cy="15500"/>
            </a:xfrm>
            <a:custGeom>
              <a:rect b="b" l="l" r="r" t="t"/>
              <a:pathLst>
                <a:path extrusionOk="0" h="620" w="1882">
                  <a:moveTo>
                    <a:pt x="0" y="0"/>
                  </a:moveTo>
                  <a:lnTo>
                    <a:pt x="0" y="619"/>
                  </a:lnTo>
                  <a:lnTo>
                    <a:pt x="1882" y="619"/>
                  </a:ln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9"/>
            <p:cNvSpPr/>
            <p:nvPr/>
          </p:nvSpPr>
          <p:spPr>
            <a:xfrm>
              <a:off x="3497125" y="3401950"/>
              <a:ext cx="15500" cy="28000"/>
            </a:xfrm>
            <a:custGeom>
              <a:rect b="b" l="l" r="r" t="t"/>
              <a:pathLst>
                <a:path extrusionOk="0" h="1120" w="620">
                  <a:moveTo>
                    <a:pt x="0" y="0"/>
                  </a:moveTo>
                  <a:lnTo>
                    <a:pt x="0" y="810"/>
                  </a:lnTo>
                  <a:lnTo>
                    <a:pt x="334" y="1120"/>
                  </a:lnTo>
                  <a:lnTo>
                    <a:pt x="620" y="810"/>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9"/>
            <p:cNvSpPr/>
            <p:nvPr/>
          </p:nvSpPr>
          <p:spPr>
            <a:xfrm>
              <a:off x="3370900" y="3228700"/>
              <a:ext cx="268550" cy="139925"/>
            </a:xfrm>
            <a:custGeom>
              <a:rect b="b" l="l" r="r" t="t"/>
              <a:pathLst>
                <a:path extrusionOk="0" h="5597" w="10742">
                  <a:moveTo>
                    <a:pt x="3478" y="0"/>
                  </a:moveTo>
                  <a:cubicBezTo>
                    <a:pt x="3311" y="0"/>
                    <a:pt x="3168" y="143"/>
                    <a:pt x="3168" y="334"/>
                  </a:cubicBezTo>
                  <a:lnTo>
                    <a:pt x="3168" y="1905"/>
                  </a:lnTo>
                  <a:lnTo>
                    <a:pt x="310" y="1905"/>
                  </a:lnTo>
                  <a:cubicBezTo>
                    <a:pt x="298" y="1904"/>
                    <a:pt x="286" y="1903"/>
                    <a:pt x="274" y="1903"/>
                  </a:cubicBezTo>
                  <a:cubicBezTo>
                    <a:pt x="124" y="1903"/>
                    <a:pt x="1" y="2038"/>
                    <a:pt x="1" y="2215"/>
                  </a:cubicBezTo>
                  <a:lnTo>
                    <a:pt x="1" y="4692"/>
                  </a:lnTo>
                  <a:cubicBezTo>
                    <a:pt x="1" y="4835"/>
                    <a:pt x="96" y="4954"/>
                    <a:pt x="239" y="5001"/>
                  </a:cubicBezTo>
                  <a:cubicBezTo>
                    <a:pt x="1406" y="5287"/>
                    <a:pt x="2597" y="5478"/>
                    <a:pt x="3787" y="5597"/>
                  </a:cubicBezTo>
                  <a:lnTo>
                    <a:pt x="3787" y="5358"/>
                  </a:lnTo>
                  <a:cubicBezTo>
                    <a:pt x="3787" y="5168"/>
                    <a:pt x="3930" y="5025"/>
                    <a:pt x="4097" y="5025"/>
                  </a:cubicBezTo>
                  <a:lnTo>
                    <a:pt x="4407" y="5025"/>
                  </a:lnTo>
                  <a:lnTo>
                    <a:pt x="4407" y="1905"/>
                  </a:lnTo>
                  <a:lnTo>
                    <a:pt x="3787" y="1905"/>
                  </a:lnTo>
                  <a:lnTo>
                    <a:pt x="3787" y="643"/>
                  </a:lnTo>
                  <a:lnTo>
                    <a:pt x="6931" y="643"/>
                  </a:lnTo>
                  <a:lnTo>
                    <a:pt x="6931" y="1905"/>
                  </a:lnTo>
                  <a:lnTo>
                    <a:pt x="6312" y="1905"/>
                  </a:lnTo>
                  <a:lnTo>
                    <a:pt x="6312" y="5049"/>
                  </a:lnTo>
                  <a:lnTo>
                    <a:pt x="6621" y="5049"/>
                  </a:lnTo>
                  <a:cubicBezTo>
                    <a:pt x="6633" y="5047"/>
                    <a:pt x="6646" y="5046"/>
                    <a:pt x="6658" y="5046"/>
                  </a:cubicBezTo>
                  <a:cubicBezTo>
                    <a:pt x="6808" y="5046"/>
                    <a:pt x="6931" y="5182"/>
                    <a:pt x="6931" y="5358"/>
                  </a:cubicBezTo>
                  <a:lnTo>
                    <a:pt x="6931" y="5597"/>
                  </a:lnTo>
                  <a:cubicBezTo>
                    <a:pt x="8122" y="5478"/>
                    <a:pt x="9312" y="5287"/>
                    <a:pt x="10479" y="5001"/>
                  </a:cubicBezTo>
                  <a:cubicBezTo>
                    <a:pt x="10622" y="4954"/>
                    <a:pt x="10717" y="4835"/>
                    <a:pt x="10741" y="4692"/>
                  </a:cubicBezTo>
                  <a:lnTo>
                    <a:pt x="10741" y="2215"/>
                  </a:lnTo>
                  <a:cubicBezTo>
                    <a:pt x="10717" y="2024"/>
                    <a:pt x="10598" y="1905"/>
                    <a:pt x="10408" y="1905"/>
                  </a:cubicBezTo>
                  <a:lnTo>
                    <a:pt x="7574" y="1905"/>
                  </a:lnTo>
                  <a:lnTo>
                    <a:pt x="7574" y="334"/>
                  </a:lnTo>
                  <a:cubicBezTo>
                    <a:pt x="7574" y="143"/>
                    <a:pt x="7431" y="0"/>
                    <a:pt x="7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99"/>
            <p:cNvSpPr/>
            <p:nvPr/>
          </p:nvSpPr>
          <p:spPr>
            <a:xfrm>
              <a:off x="3497125" y="3276325"/>
              <a:ext cx="15500" cy="78600"/>
            </a:xfrm>
            <a:custGeom>
              <a:rect b="b" l="l" r="r" t="t"/>
              <a:pathLst>
                <a:path extrusionOk="0" h="3144" w="620">
                  <a:moveTo>
                    <a:pt x="0" y="0"/>
                  </a:moveTo>
                  <a:lnTo>
                    <a:pt x="0" y="3144"/>
                  </a:lnTo>
                  <a:lnTo>
                    <a:pt x="620" y="3144"/>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99"/>
            <p:cNvSpPr/>
            <p:nvPr/>
          </p:nvSpPr>
          <p:spPr>
            <a:xfrm>
              <a:off x="3386400" y="3372175"/>
              <a:ext cx="236975" cy="108375"/>
            </a:xfrm>
            <a:custGeom>
              <a:rect b="b" l="l" r="r" t="t"/>
              <a:pathLst>
                <a:path extrusionOk="0" h="4335" w="9479">
                  <a:moveTo>
                    <a:pt x="0" y="1"/>
                  </a:moveTo>
                  <a:lnTo>
                    <a:pt x="0" y="4001"/>
                  </a:lnTo>
                  <a:cubicBezTo>
                    <a:pt x="0" y="4192"/>
                    <a:pt x="143" y="4311"/>
                    <a:pt x="333" y="4335"/>
                  </a:cubicBezTo>
                  <a:lnTo>
                    <a:pt x="9169" y="4335"/>
                  </a:lnTo>
                  <a:cubicBezTo>
                    <a:pt x="9335" y="4311"/>
                    <a:pt x="9478" y="4192"/>
                    <a:pt x="9478" y="4001"/>
                  </a:cubicBezTo>
                  <a:lnTo>
                    <a:pt x="9478" y="1"/>
                  </a:lnTo>
                  <a:cubicBezTo>
                    <a:pt x="8430" y="239"/>
                    <a:pt x="7382" y="382"/>
                    <a:pt x="6311" y="501"/>
                  </a:cubicBezTo>
                  <a:lnTo>
                    <a:pt x="6311" y="882"/>
                  </a:lnTo>
                  <a:cubicBezTo>
                    <a:pt x="6311" y="1048"/>
                    <a:pt x="6168" y="1191"/>
                    <a:pt x="6001" y="1191"/>
                  </a:cubicBezTo>
                  <a:lnTo>
                    <a:pt x="5692" y="1191"/>
                  </a:lnTo>
                  <a:lnTo>
                    <a:pt x="5692" y="2144"/>
                  </a:lnTo>
                  <a:cubicBezTo>
                    <a:pt x="5692" y="2215"/>
                    <a:pt x="5668" y="2287"/>
                    <a:pt x="5596" y="2358"/>
                  </a:cubicBezTo>
                  <a:lnTo>
                    <a:pt x="4977" y="2977"/>
                  </a:lnTo>
                  <a:cubicBezTo>
                    <a:pt x="4906" y="3037"/>
                    <a:pt x="4822" y="3067"/>
                    <a:pt x="4742" y="3067"/>
                  </a:cubicBezTo>
                  <a:cubicBezTo>
                    <a:pt x="4662" y="3067"/>
                    <a:pt x="4584" y="3037"/>
                    <a:pt x="4525" y="2977"/>
                  </a:cubicBezTo>
                  <a:lnTo>
                    <a:pt x="3882" y="2358"/>
                  </a:lnTo>
                  <a:cubicBezTo>
                    <a:pt x="3834" y="2287"/>
                    <a:pt x="3810" y="2215"/>
                    <a:pt x="3810" y="2144"/>
                  </a:cubicBezTo>
                  <a:lnTo>
                    <a:pt x="3810" y="1191"/>
                  </a:lnTo>
                  <a:lnTo>
                    <a:pt x="3477" y="1191"/>
                  </a:lnTo>
                  <a:cubicBezTo>
                    <a:pt x="3310" y="1191"/>
                    <a:pt x="3167" y="1048"/>
                    <a:pt x="3167" y="882"/>
                  </a:cubicBezTo>
                  <a:lnTo>
                    <a:pt x="3167" y="501"/>
                  </a:lnTo>
                  <a:cubicBezTo>
                    <a:pt x="2119" y="382"/>
                    <a:pt x="1048" y="239"/>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99"/>
          <p:cNvGrpSpPr/>
          <p:nvPr/>
        </p:nvGrpSpPr>
        <p:grpSpPr>
          <a:xfrm>
            <a:off x="4776833" y="2887901"/>
            <a:ext cx="350346" cy="350055"/>
            <a:chOff x="3949000" y="3220925"/>
            <a:chExt cx="269725" cy="268550"/>
          </a:xfrm>
        </p:grpSpPr>
        <p:sp>
          <p:nvSpPr>
            <p:cNvPr id="11985" name="Google Shape;11985;p99"/>
            <p:cNvSpPr/>
            <p:nvPr/>
          </p:nvSpPr>
          <p:spPr>
            <a:xfrm>
              <a:off x="4027175" y="3362650"/>
              <a:ext cx="191550" cy="126825"/>
            </a:xfrm>
            <a:custGeom>
              <a:rect b="b" l="l" r="r" t="t"/>
              <a:pathLst>
                <a:path extrusionOk="0" h="5073" w="7662">
                  <a:moveTo>
                    <a:pt x="2935" y="1874"/>
                  </a:moveTo>
                  <a:cubicBezTo>
                    <a:pt x="3097" y="1874"/>
                    <a:pt x="3256" y="2001"/>
                    <a:pt x="3256" y="2191"/>
                  </a:cubicBezTo>
                  <a:cubicBezTo>
                    <a:pt x="3256" y="2358"/>
                    <a:pt x="3113" y="2501"/>
                    <a:pt x="2946" y="2501"/>
                  </a:cubicBezTo>
                  <a:cubicBezTo>
                    <a:pt x="2661" y="2501"/>
                    <a:pt x="2518" y="2168"/>
                    <a:pt x="2708" y="1977"/>
                  </a:cubicBezTo>
                  <a:cubicBezTo>
                    <a:pt x="2772" y="1906"/>
                    <a:pt x="2854" y="1874"/>
                    <a:pt x="2935" y="1874"/>
                  </a:cubicBezTo>
                  <a:close/>
                  <a:moveTo>
                    <a:pt x="4197" y="1874"/>
                  </a:moveTo>
                  <a:cubicBezTo>
                    <a:pt x="4359" y="1874"/>
                    <a:pt x="4518" y="2001"/>
                    <a:pt x="4518" y="2191"/>
                  </a:cubicBezTo>
                  <a:cubicBezTo>
                    <a:pt x="4518" y="2358"/>
                    <a:pt x="4375" y="2501"/>
                    <a:pt x="4185" y="2501"/>
                  </a:cubicBezTo>
                  <a:cubicBezTo>
                    <a:pt x="3899" y="2501"/>
                    <a:pt x="3780" y="2168"/>
                    <a:pt x="3970" y="1977"/>
                  </a:cubicBezTo>
                  <a:cubicBezTo>
                    <a:pt x="4034" y="1906"/>
                    <a:pt x="4116" y="1874"/>
                    <a:pt x="4197" y="1874"/>
                  </a:cubicBezTo>
                  <a:close/>
                  <a:moveTo>
                    <a:pt x="5435" y="1874"/>
                  </a:moveTo>
                  <a:cubicBezTo>
                    <a:pt x="5598" y="1874"/>
                    <a:pt x="5756" y="2001"/>
                    <a:pt x="5756" y="2191"/>
                  </a:cubicBezTo>
                  <a:cubicBezTo>
                    <a:pt x="5756" y="2358"/>
                    <a:pt x="5614" y="2501"/>
                    <a:pt x="5447" y="2501"/>
                  </a:cubicBezTo>
                  <a:cubicBezTo>
                    <a:pt x="5437" y="2502"/>
                    <a:pt x="5428" y="2502"/>
                    <a:pt x="5418" y="2502"/>
                  </a:cubicBezTo>
                  <a:cubicBezTo>
                    <a:pt x="5152" y="2502"/>
                    <a:pt x="5025" y="2184"/>
                    <a:pt x="5209" y="1977"/>
                  </a:cubicBezTo>
                  <a:cubicBezTo>
                    <a:pt x="5272" y="1906"/>
                    <a:pt x="5354" y="1874"/>
                    <a:pt x="5435" y="1874"/>
                  </a:cubicBezTo>
                  <a:close/>
                  <a:moveTo>
                    <a:pt x="2917" y="0"/>
                  </a:moveTo>
                  <a:cubicBezTo>
                    <a:pt x="984" y="0"/>
                    <a:pt x="0" y="2341"/>
                    <a:pt x="1375" y="3716"/>
                  </a:cubicBezTo>
                  <a:lnTo>
                    <a:pt x="1375" y="4740"/>
                  </a:lnTo>
                  <a:cubicBezTo>
                    <a:pt x="1351" y="4859"/>
                    <a:pt x="1446" y="4978"/>
                    <a:pt x="1565" y="5049"/>
                  </a:cubicBezTo>
                  <a:cubicBezTo>
                    <a:pt x="1605" y="5065"/>
                    <a:pt x="1645" y="5073"/>
                    <a:pt x="1683" y="5073"/>
                  </a:cubicBezTo>
                  <a:cubicBezTo>
                    <a:pt x="1761" y="5073"/>
                    <a:pt x="1835" y="5041"/>
                    <a:pt x="1899" y="4978"/>
                  </a:cubicBezTo>
                  <a:lnTo>
                    <a:pt x="2494" y="4382"/>
                  </a:lnTo>
                  <a:cubicBezTo>
                    <a:pt x="2637" y="4406"/>
                    <a:pt x="2780" y="4406"/>
                    <a:pt x="2946" y="4406"/>
                  </a:cubicBezTo>
                  <a:lnTo>
                    <a:pt x="5447" y="4406"/>
                  </a:lnTo>
                  <a:cubicBezTo>
                    <a:pt x="6661" y="4406"/>
                    <a:pt x="7662" y="3430"/>
                    <a:pt x="7662" y="2215"/>
                  </a:cubicBezTo>
                  <a:cubicBezTo>
                    <a:pt x="7662" y="1001"/>
                    <a:pt x="6661" y="0"/>
                    <a:pt x="5447" y="0"/>
                  </a:cubicBezTo>
                  <a:lnTo>
                    <a:pt x="2946" y="0"/>
                  </a:lnTo>
                  <a:cubicBezTo>
                    <a:pt x="2937" y="0"/>
                    <a:pt x="2927"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9"/>
            <p:cNvSpPr/>
            <p:nvPr/>
          </p:nvSpPr>
          <p:spPr>
            <a:xfrm>
              <a:off x="3949000" y="3220925"/>
              <a:ext cx="193525" cy="125900"/>
            </a:xfrm>
            <a:custGeom>
              <a:rect b="b" l="l" r="r" t="t"/>
              <a:pathLst>
                <a:path extrusionOk="0" h="5036" w="7741">
                  <a:moveTo>
                    <a:pt x="2287" y="1883"/>
                  </a:moveTo>
                  <a:cubicBezTo>
                    <a:pt x="2573" y="1883"/>
                    <a:pt x="2716" y="2240"/>
                    <a:pt x="2501" y="2431"/>
                  </a:cubicBezTo>
                  <a:cubicBezTo>
                    <a:pt x="2441" y="2491"/>
                    <a:pt x="2365" y="2518"/>
                    <a:pt x="2291" y="2518"/>
                  </a:cubicBezTo>
                  <a:cubicBezTo>
                    <a:pt x="2132" y="2518"/>
                    <a:pt x="1977" y="2395"/>
                    <a:pt x="1977" y="2216"/>
                  </a:cubicBezTo>
                  <a:cubicBezTo>
                    <a:pt x="1977" y="2026"/>
                    <a:pt x="2120" y="1883"/>
                    <a:pt x="2287" y="1883"/>
                  </a:cubicBezTo>
                  <a:close/>
                  <a:moveTo>
                    <a:pt x="3549" y="1883"/>
                  </a:moveTo>
                  <a:cubicBezTo>
                    <a:pt x="3835" y="1883"/>
                    <a:pt x="3978" y="2216"/>
                    <a:pt x="3763" y="2431"/>
                  </a:cubicBezTo>
                  <a:cubicBezTo>
                    <a:pt x="3703" y="2491"/>
                    <a:pt x="3628" y="2518"/>
                    <a:pt x="3553" y="2518"/>
                  </a:cubicBezTo>
                  <a:cubicBezTo>
                    <a:pt x="3394" y="2518"/>
                    <a:pt x="3239" y="2395"/>
                    <a:pt x="3239" y="2216"/>
                  </a:cubicBezTo>
                  <a:cubicBezTo>
                    <a:pt x="3239" y="2026"/>
                    <a:pt x="3382" y="1883"/>
                    <a:pt x="3549" y="1883"/>
                  </a:cubicBezTo>
                  <a:close/>
                  <a:moveTo>
                    <a:pt x="4811" y="1883"/>
                  </a:moveTo>
                  <a:cubicBezTo>
                    <a:pt x="5097" y="1883"/>
                    <a:pt x="5216" y="2240"/>
                    <a:pt x="5026" y="2431"/>
                  </a:cubicBezTo>
                  <a:cubicBezTo>
                    <a:pt x="4965" y="2491"/>
                    <a:pt x="4890" y="2518"/>
                    <a:pt x="4816" y="2518"/>
                  </a:cubicBezTo>
                  <a:cubicBezTo>
                    <a:pt x="4657" y="2518"/>
                    <a:pt x="4502" y="2395"/>
                    <a:pt x="4502" y="2216"/>
                  </a:cubicBezTo>
                  <a:cubicBezTo>
                    <a:pt x="4478" y="2026"/>
                    <a:pt x="4621" y="1883"/>
                    <a:pt x="4811" y="1883"/>
                  </a:cubicBezTo>
                  <a:close/>
                  <a:moveTo>
                    <a:pt x="2202" y="0"/>
                  </a:moveTo>
                  <a:cubicBezTo>
                    <a:pt x="1001" y="0"/>
                    <a:pt x="1" y="983"/>
                    <a:pt x="1" y="2193"/>
                  </a:cubicBezTo>
                  <a:cubicBezTo>
                    <a:pt x="1" y="3426"/>
                    <a:pt x="1001" y="4409"/>
                    <a:pt x="2202" y="4409"/>
                  </a:cubicBezTo>
                  <a:cubicBezTo>
                    <a:pt x="2230" y="4409"/>
                    <a:pt x="2258" y="4408"/>
                    <a:pt x="2287" y="4407"/>
                  </a:cubicBezTo>
                  <a:lnTo>
                    <a:pt x="4811" y="4407"/>
                  </a:lnTo>
                  <a:cubicBezTo>
                    <a:pt x="4954" y="4407"/>
                    <a:pt x="5097" y="4384"/>
                    <a:pt x="5240" y="4360"/>
                  </a:cubicBezTo>
                  <a:lnTo>
                    <a:pt x="5835" y="4955"/>
                  </a:lnTo>
                  <a:cubicBezTo>
                    <a:pt x="5907" y="5009"/>
                    <a:pt x="6005" y="5035"/>
                    <a:pt x="6100" y="5035"/>
                  </a:cubicBezTo>
                  <a:cubicBezTo>
                    <a:pt x="6131" y="5035"/>
                    <a:pt x="6163" y="5032"/>
                    <a:pt x="6192" y="5027"/>
                  </a:cubicBezTo>
                  <a:cubicBezTo>
                    <a:pt x="6312" y="4955"/>
                    <a:pt x="6383" y="4836"/>
                    <a:pt x="6383" y="4717"/>
                  </a:cubicBezTo>
                  <a:lnTo>
                    <a:pt x="6383" y="3741"/>
                  </a:lnTo>
                  <a:cubicBezTo>
                    <a:pt x="7740" y="2335"/>
                    <a:pt x="6740" y="2"/>
                    <a:pt x="4811" y="2"/>
                  </a:cubicBezTo>
                  <a:lnTo>
                    <a:pt x="2287" y="2"/>
                  </a:lnTo>
                  <a:cubicBezTo>
                    <a:pt x="2258" y="1"/>
                    <a:pt x="2230"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99"/>
          <p:cNvGrpSpPr/>
          <p:nvPr/>
        </p:nvGrpSpPr>
        <p:grpSpPr>
          <a:xfrm>
            <a:off x="5530812" y="2887934"/>
            <a:ext cx="348040" cy="349273"/>
            <a:chOff x="4529475" y="3220950"/>
            <a:chExt cx="267950" cy="267950"/>
          </a:xfrm>
        </p:grpSpPr>
        <p:sp>
          <p:nvSpPr>
            <p:cNvPr id="11988" name="Google Shape;11988;p99"/>
            <p:cNvSpPr/>
            <p:nvPr/>
          </p:nvSpPr>
          <p:spPr>
            <a:xfrm>
              <a:off x="4606450" y="3284050"/>
              <a:ext cx="190975" cy="125650"/>
            </a:xfrm>
            <a:custGeom>
              <a:rect b="b" l="l" r="r" t="t"/>
              <a:pathLst>
                <a:path extrusionOk="0" h="5026" w="7639">
                  <a:moveTo>
                    <a:pt x="2922" y="1874"/>
                  </a:moveTo>
                  <a:cubicBezTo>
                    <a:pt x="3084" y="1874"/>
                    <a:pt x="3233" y="2001"/>
                    <a:pt x="3233" y="2192"/>
                  </a:cubicBezTo>
                  <a:cubicBezTo>
                    <a:pt x="3233" y="2359"/>
                    <a:pt x="3090" y="2502"/>
                    <a:pt x="2923" y="2502"/>
                  </a:cubicBezTo>
                  <a:cubicBezTo>
                    <a:pt x="2637" y="2502"/>
                    <a:pt x="2494" y="2168"/>
                    <a:pt x="2685" y="1978"/>
                  </a:cubicBezTo>
                  <a:cubicBezTo>
                    <a:pt x="2756" y="1906"/>
                    <a:pt x="2841" y="1874"/>
                    <a:pt x="2922" y="1874"/>
                  </a:cubicBezTo>
                  <a:close/>
                  <a:moveTo>
                    <a:pt x="4184" y="1874"/>
                  </a:moveTo>
                  <a:cubicBezTo>
                    <a:pt x="4347" y="1874"/>
                    <a:pt x="4495" y="2001"/>
                    <a:pt x="4495" y="2192"/>
                  </a:cubicBezTo>
                  <a:cubicBezTo>
                    <a:pt x="4495" y="2359"/>
                    <a:pt x="4352" y="2502"/>
                    <a:pt x="4185" y="2502"/>
                  </a:cubicBezTo>
                  <a:cubicBezTo>
                    <a:pt x="3899" y="2502"/>
                    <a:pt x="3757" y="2168"/>
                    <a:pt x="3947" y="1978"/>
                  </a:cubicBezTo>
                  <a:cubicBezTo>
                    <a:pt x="4019" y="1906"/>
                    <a:pt x="4103" y="1874"/>
                    <a:pt x="4184" y="1874"/>
                  </a:cubicBezTo>
                  <a:close/>
                  <a:moveTo>
                    <a:pt x="5436" y="1874"/>
                  </a:moveTo>
                  <a:cubicBezTo>
                    <a:pt x="5598" y="1874"/>
                    <a:pt x="5757" y="2001"/>
                    <a:pt x="5757" y="2192"/>
                  </a:cubicBezTo>
                  <a:cubicBezTo>
                    <a:pt x="5757" y="2359"/>
                    <a:pt x="5614" y="2502"/>
                    <a:pt x="5447" y="2502"/>
                  </a:cubicBezTo>
                  <a:cubicBezTo>
                    <a:pt x="5162" y="2502"/>
                    <a:pt x="5019" y="2168"/>
                    <a:pt x="5209" y="1978"/>
                  </a:cubicBezTo>
                  <a:cubicBezTo>
                    <a:pt x="5273" y="1906"/>
                    <a:pt x="5355" y="1874"/>
                    <a:pt x="5436" y="1874"/>
                  </a:cubicBezTo>
                  <a:close/>
                  <a:moveTo>
                    <a:pt x="2894" y="1"/>
                  </a:moveTo>
                  <a:cubicBezTo>
                    <a:pt x="961" y="1"/>
                    <a:pt x="1" y="2342"/>
                    <a:pt x="1351" y="3716"/>
                  </a:cubicBezTo>
                  <a:lnTo>
                    <a:pt x="1351" y="4716"/>
                  </a:lnTo>
                  <a:cubicBezTo>
                    <a:pt x="1351" y="4835"/>
                    <a:pt x="1423" y="4954"/>
                    <a:pt x="1542" y="5002"/>
                  </a:cubicBezTo>
                  <a:cubicBezTo>
                    <a:pt x="1582" y="5018"/>
                    <a:pt x="1624" y="5026"/>
                    <a:pt x="1665" y="5026"/>
                  </a:cubicBezTo>
                  <a:cubicBezTo>
                    <a:pt x="1748" y="5026"/>
                    <a:pt x="1828" y="4994"/>
                    <a:pt x="1875" y="4931"/>
                  </a:cubicBezTo>
                  <a:lnTo>
                    <a:pt x="2471" y="4335"/>
                  </a:lnTo>
                  <a:cubicBezTo>
                    <a:pt x="2637" y="4383"/>
                    <a:pt x="2780" y="4383"/>
                    <a:pt x="2923" y="4383"/>
                  </a:cubicBezTo>
                  <a:lnTo>
                    <a:pt x="5447" y="4383"/>
                  </a:lnTo>
                  <a:cubicBezTo>
                    <a:pt x="6662" y="4383"/>
                    <a:pt x="7638" y="3406"/>
                    <a:pt x="7638" y="2192"/>
                  </a:cubicBezTo>
                  <a:cubicBezTo>
                    <a:pt x="7638" y="977"/>
                    <a:pt x="6662" y="1"/>
                    <a:pt x="5447" y="1"/>
                  </a:cubicBezTo>
                  <a:lnTo>
                    <a:pt x="2923" y="1"/>
                  </a:lnTo>
                  <a:cubicBezTo>
                    <a:pt x="2913" y="1"/>
                    <a:pt x="2903" y="1"/>
                    <a:pt x="2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99"/>
            <p:cNvSpPr/>
            <p:nvPr/>
          </p:nvSpPr>
          <p:spPr>
            <a:xfrm>
              <a:off x="4529475" y="3220950"/>
              <a:ext cx="157800" cy="267950"/>
            </a:xfrm>
            <a:custGeom>
              <a:rect b="b" l="l" r="r" t="t"/>
              <a:pathLst>
                <a:path extrusionOk="0" h="10718" w="6312">
                  <a:moveTo>
                    <a:pt x="3197" y="1262"/>
                  </a:moveTo>
                  <a:cubicBezTo>
                    <a:pt x="3465" y="1262"/>
                    <a:pt x="3614" y="1580"/>
                    <a:pt x="3430" y="1787"/>
                  </a:cubicBezTo>
                  <a:cubicBezTo>
                    <a:pt x="3359" y="1858"/>
                    <a:pt x="3274" y="1890"/>
                    <a:pt x="3193" y="1890"/>
                  </a:cubicBezTo>
                  <a:cubicBezTo>
                    <a:pt x="3031" y="1890"/>
                    <a:pt x="2882" y="1763"/>
                    <a:pt x="2882" y="1572"/>
                  </a:cubicBezTo>
                  <a:cubicBezTo>
                    <a:pt x="2882" y="1406"/>
                    <a:pt x="3001" y="1263"/>
                    <a:pt x="3168" y="1263"/>
                  </a:cubicBezTo>
                  <a:cubicBezTo>
                    <a:pt x="3178" y="1262"/>
                    <a:pt x="3187" y="1262"/>
                    <a:pt x="3197" y="1262"/>
                  </a:cubicBezTo>
                  <a:close/>
                  <a:moveTo>
                    <a:pt x="3544" y="8810"/>
                  </a:moveTo>
                  <a:cubicBezTo>
                    <a:pt x="3940" y="8810"/>
                    <a:pt x="3940" y="9433"/>
                    <a:pt x="3544" y="9433"/>
                  </a:cubicBezTo>
                  <a:cubicBezTo>
                    <a:pt x="3530" y="9433"/>
                    <a:pt x="3516" y="9433"/>
                    <a:pt x="3502" y="9431"/>
                  </a:cubicBezTo>
                  <a:lnTo>
                    <a:pt x="2882" y="9431"/>
                  </a:lnTo>
                  <a:cubicBezTo>
                    <a:pt x="2867" y="9433"/>
                    <a:pt x="2852" y="9433"/>
                    <a:pt x="2838" y="9433"/>
                  </a:cubicBezTo>
                  <a:cubicBezTo>
                    <a:pt x="2421" y="9433"/>
                    <a:pt x="2421" y="8810"/>
                    <a:pt x="2838" y="8810"/>
                  </a:cubicBezTo>
                  <a:cubicBezTo>
                    <a:pt x="2852" y="8810"/>
                    <a:pt x="2867" y="8810"/>
                    <a:pt x="2882" y="8812"/>
                  </a:cubicBezTo>
                  <a:lnTo>
                    <a:pt x="3502" y="8812"/>
                  </a:lnTo>
                  <a:cubicBezTo>
                    <a:pt x="3516" y="8810"/>
                    <a:pt x="3530" y="8810"/>
                    <a:pt x="3544" y="8810"/>
                  </a:cubicBezTo>
                  <a:close/>
                  <a:moveTo>
                    <a:pt x="953" y="1"/>
                  </a:moveTo>
                  <a:cubicBezTo>
                    <a:pt x="429" y="1"/>
                    <a:pt x="1" y="406"/>
                    <a:pt x="1" y="929"/>
                  </a:cubicBezTo>
                  <a:lnTo>
                    <a:pt x="1" y="9788"/>
                  </a:lnTo>
                  <a:cubicBezTo>
                    <a:pt x="25" y="10288"/>
                    <a:pt x="429" y="10693"/>
                    <a:pt x="953" y="10717"/>
                  </a:cubicBezTo>
                  <a:lnTo>
                    <a:pt x="5383" y="10717"/>
                  </a:lnTo>
                  <a:cubicBezTo>
                    <a:pt x="5883" y="10717"/>
                    <a:pt x="6312" y="10288"/>
                    <a:pt x="6312" y="9765"/>
                  </a:cubicBezTo>
                  <a:lnTo>
                    <a:pt x="6312" y="7550"/>
                  </a:lnTo>
                  <a:lnTo>
                    <a:pt x="5764" y="7550"/>
                  </a:lnTo>
                  <a:lnTo>
                    <a:pt x="5407" y="7907"/>
                  </a:lnTo>
                  <a:cubicBezTo>
                    <a:pt x="5227" y="8087"/>
                    <a:pt x="4981" y="8188"/>
                    <a:pt x="4728" y="8188"/>
                  </a:cubicBezTo>
                  <a:cubicBezTo>
                    <a:pt x="4612" y="8188"/>
                    <a:pt x="4495" y="8166"/>
                    <a:pt x="4383" y="8121"/>
                  </a:cubicBezTo>
                  <a:cubicBezTo>
                    <a:pt x="4025" y="7955"/>
                    <a:pt x="3787" y="7621"/>
                    <a:pt x="3811" y="7240"/>
                  </a:cubicBezTo>
                  <a:lnTo>
                    <a:pt x="3811" y="6502"/>
                  </a:lnTo>
                  <a:cubicBezTo>
                    <a:pt x="3406" y="6002"/>
                    <a:pt x="3168" y="5359"/>
                    <a:pt x="3168" y="4716"/>
                  </a:cubicBezTo>
                  <a:cubicBezTo>
                    <a:pt x="3168" y="3168"/>
                    <a:pt x="4430" y="1906"/>
                    <a:pt x="6002" y="1906"/>
                  </a:cubicBezTo>
                  <a:lnTo>
                    <a:pt x="6312" y="1906"/>
                  </a:lnTo>
                  <a:lnTo>
                    <a:pt x="6312" y="929"/>
                  </a:lnTo>
                  <a:cubicBezTo>
                    <a:pt x="6312" y="406"/>
                    <a:pt x="5883" y="1"/>
                    <a:pt x="5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99"/>
          <p:cNvGrpSpPr/>
          <p:nvPr/>
        </p:nvGrpSpPr>
        <p:grpSpPr>
          <a:xfrm>
            <a:off x="6284044" y="2887151"/>
            <a:ext cx="348008" cy="350055"/>
            <a:chOff x="5109375" y="3220350"/>
            <a:chExt cx="267925" cy="268550"/>
          </a:xfrm>
        </p:grpSpPr>
        <p:sp>
          <p:nvSpPr>
            <p:cNvPr id="11991" name="Google Shape;11991;p99"/>
            <p:cNvSpPr/>
            <p:nvPr/>
          </p:nvSpPr>
          <p:spPr>
            <a:xfrm>
              <a:off x="5109375" y="3220350"/>
              <a:ext cx="157775" cy="268550"/>
            </a:xfrm>
            <a:custGeom>
              <a:rect b="b" l="l" r="r" t="t"/>
              <a:pathLst>
                <a:path extrusionOk="0" h="10742" w="6311">
                  <a:moveTo>
                    <a:pt x="3167" y="953"/>
                  </a:moveTo>
                  <a:cubicBezTo>
                    <a:pt x="3334" y="953"/>
                    <a:pt x="3477" y="1096"/>
                    <a:pt x="3477" y="1287"/>
                  </a:cubicBezTo>
                  <a:cubicBezTo>
                    <a:pt x="3501" y="1513"/>
                    <a:pt x="3334" y="1626"/>
                    <a:pt x="3167" y="1626"/>
                  </a:cubicBezTo>
                  <a:cubicBezTo>
                    <a:pt x="3001" y="1626"/>
                    <a:pt x="2834" y="1513"/>
                    <a:pt x="2858" y="1287"/>
                  </a:cubicBezTo>
                  <a:cubicBezTo>
                    <a:pt x="2858" y="1096"/>
                    <a:pt x="2977" y="953"/>
                    <a:pt x="3167" y="953"/>
                  </a:cubicBezTo>
                  <a:close/>
                  <a:moveTo>
                    <a:pt x="3543" y="8834"/>
                  </a:moveTo>
                  <a:cubicBezTo>
                    <a:pt x="3939" y="8834"/>
                    <a:pt x="3939" y="9457"/>
                    <a:pt x="3543" y="9457"/>
                  </a:cubicBezTo>
                  <a:cubicBezTo>
                    <a:pt x="3530" y="9457"/>
                    <a:pt x="3515" y="9457"/>
                    <a:pt x="3501" y="9455"/>
                  </a:cubicBezTo>
                  <a:lnTo>
                    <a:pt x="2858" y="9455"/>
                  </a:lnTo>
                  <a:cubicBezTo>
                    <a:pt x="2843" y="9457"/>
                    <a:pt x="2829" y="9457"/>
                    <a:pt x="2815" y="9457"/>
                  </a:cubicBezTo>
                  <a:cubicBezTo>
                    <a:pt x="2420" y="9457"/>
                    <a:pt x="2420" y="8834"/>
                    <a:pt x="2815" y="8834"/>
                  </a:cubicBezTo>
                  <a:cubicBezTo>
                    <a:pt x="2829" y="8834"/>
                    <a:pt x="2843" y="8834"/>
                    <a:pt x="2858" y="8836"/>
                  </a:cubicBezTo>
                  <a:lnTo>
                    <a:pt x="3501" y="8836"/>
                  </a:lnTo>
                  <a:cubicBezTo>
                    <a:pt x="3515" y="8834"/>
                    <a:pt x="3530" y="8834"/>
                    <a:pt x="3543" y="8834"/>
                  </a:cubicBezTo>
                  <a:close/>
                  <a:moveTo>
                    <a:pt x="953" y="1"/>
                  </a:moveTo>
                  <a:cubicBezTo>
                    <a:pt x="429" y="1"/>
                    <a:pt x="0" y="430"/>
                    <a:pt x="0" y="953"/>
                  </a:cubicBezTo>
                  <a:lnTo>
                    <a:pt x="0" y="9789"/>
                  </a:lnTo>
                  <a:cubicBezTo>
                    <a:pt x="0" y="10312"/>
                    <a:pt x="429" y="10717"/>
                    <a:pt x="953" y="10741"/>
                  </a:cubicBezTo>
                  <a:lnTo>
                    <a:pt x="5358" y="10741"/>
                  </a:lnTo>
                  <a:cubicBezTo>
                    <a:pt x="5882" y="10741"/>
                    <a:pt x="6311" y="10312"/>
                    <a:pt x="6311" y="9789"/>
                  </a:cubicBezTo>
                  <a:lnTo>
                    <a:pt x="6311" y="8193"/>
                  </a:lnTo>
                  <a:lnTo>
                    <a:pt x="4096" y="8193"/>
                  </a:lnTo>
                  <a:cubicBezTo>
                    <a:pt x="3572" y="8193"/>
                    <a:pt x="3167" y="7788"/>
                    <a:pt x="3167" y="7264"/>
                  </a:cubicBezTo>
                  <a:lnTo>
                    <a:pt x="3167" y="2859"/>
                  </a:lnTo>
                  <a:cubicBezTo>
                    <a:pt x="3167" y="2335"/>
                    <a:pt x="3572" y="1906"/>
                    <a:pt x="4096" y="1906"/>
                  </a:cubicBezTo>
                  <a:lnTo>
                    <a:pt x="6311" y="1906"/>
                  </a:lnTo>
                  <a:lnTo>
                    <a:pt x="6311" y="953"/>
                  </a:lnTo>
                  <a:cubicBezTo>
                    <a:pt x="6311" y="430"/>
                    <a:pt x="5882" y="1"/>
                    <a:pt x="5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9"/>
            <p:cNvSpPr/>
            <p:nvPr/>
          </p:nvSpPr>
          <p:spPr>
            <a:xfrm>
              <a:off x="5204025" y="3284050"/>
              <a:ext cx="173275" cy="31600"/>
            </a:xfrm>
            <a:custGeom>
              <a:rect b="b" l="l" r="r" t="t"/>
              <a:pathLst>
                <a:path extrusionOk="0" h="1264" w="6931">
                  <a:moveTo>
                    <a:pt x="310" y="1"/>
                  </a:moveTo>
                  <a:cubicBezTo>
                    <a:pt x="144" y="1"/>
                    <a:pt x="1" y="144"/>
                    <a:pt x="1" y="311"/>
                  </a:cubicBezTo>
                  <a:lnTo>
                    <a:pt x="1" y="1263"/>
                  </a:lnTo>
                  <a:lnTo>
                    <a:pt x="6931" y="1263"/>
                  </a:lnTo>
                  <a:lnTo>
                    <a:pt x="6931" y="311"/>
                  </a:lnTo>
                  <a:cubicBezTo>
                    <a:pt x="6931" y="144"/>
                    <a:pt x="6812" y="1"/>
                    <a:pt x="6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9"/>
            <p:cNvSpPr/>
            <p:nvPr/>
          </p:nvSpPr>
          <p:spPr>
            <a:xfrm>
              <a:off x="5204025" y="3331100"/>
              <a:ext cx="173275" cy="78600"/>
            </a:xfrm>
            <a:custGeom>
              <a:rect b="b" l="l" r="r" t="t"/>
              <a:pathLst>
                <a:path extrusionOk="0" h="3144" w="6931">
                  <a:moveTo>
                    <a:pt x="5400" y="617"/>
                  </a:moveTo>
                  <a:cubicBezTo>
                    <a:pt x="5798" y="617"/>
                    <a:pt x="5798" y="1265"/>
                    <a:pt x="5400" y="1265"/>
                  </a:cubicBezTo>
                  <a:cubicBezTo>
                    <a:pt x="5387" y="1265"/>
                    <a:pt x="5373" y="1264"/>
                    <a:pt x="5359" y="1262"/>
                  </a:cubicBezTo>
                  <a:lnTo>
                    <a:pt x="4716" y="1262"/>
                  </a:lnTo>
                  <a:cubicBezTo>
                    <a:pt x="4335" y="1215"/>
                    <a:pt x="4335" y="667"/>
                    <a:pt x="4716" y="620"/>
                  </a:cubicBezTo>
                  <a:lnTo>
                    <a:pt x="5359" y="620"/>
                  </a:lnTo>
                  <a:cubicBezTo>
                    <a:pt x="5373" y="618"/>
                    <a:pt x="5387" y="617"/>
                    <a:pt x="5400" y="617"/>
                  </a:cubicBezTo>
                  <a:close/>
                  <a:moveTo>
                    <a:pt x="1" y="0"/>
                  </a:moveTo>
                  <a:lnTo>
                    <a:pt x="1" y="2834"/>
                  </a:lnTo>
                  <a:cubicBezTo>
                    <a:pt x="1" y="3001"/>
                    <a:pt x="144" y="3144"/>
                    <a:pt x="310" y="3144"/>
                  </a:cubicBezTo>
                  <a:lnTo>
                    <a:pt x="6621" y="3144"/>
                  </a:lnTo>
                  <a:cubicBezTo>
                    <a:pt x="6812" y="3144"/>
                    <a:pt x="6931" y="3001"/>
                    <a:pt x="6931" y="2834"/>
                  </a:cubicBezTo>
                  <a:lnTo>
                    <a:pt x="69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99"/>
          <p:cNvGrpSpPr/>
          <p:nvPr/>
        </p:nvGrpSpPr>
        <p:grpSpPr>
          <a:xfrm>
            <a:off x="7045751" y="2887901"/>
            <a:ext cx="327907" cy="349305"/>
            <a:chOff x="5695800" y="3220925"/>
            <a:chExt cx="252450" cy="267975"/>
          </a:xfrm>
        </p:grpSpPr>
        <p:sp>
          <p:nvSpPr>
            <p:cNvPr id="11995" name="Google Shape;11995;p99"/>
            <p:cNvSpPr/>
            <p:nvPr/>
          </p:nvSpPr>
          <p:spPr>
            <a:xfrm>
              <a:off x="5695800" y="3220925"/>
              <a:ext cx="157200" cy="267975"/>
            </a:xfrm>
            <a:custGeom>
              <a:rect b="b" l="l" r="r" t="t"/>
              <a:pathLst>
                <a:path extrusionOk="0" h="10719" w="6288">
                  <a:moveTo>
                    <a:pt x="3144" y="1264"/>
                  </a:moveTo>
                  <a:cubicBezTo>
                    <a:pt x="3430" y="1264"/>
                    <a:pt x="3573" y="1597"/>
                    <a:pt x="3358" y="1788"/>
                  </a:cubicBezTo>
                  <a:cubicBezTo>
                    <a:pt x="3295" y="1859"/>
                    <a:pt x="3215" y="1891"/>
                    <a:pt x="3138" y="1891"/>
                  </a:cubicBezTo>
                  <a:cubicBezTo>
                    <a:pt x="2982" y="1891"/>
                    <a:pt x="2834" y="1764"/>
                    <a:pt x="2834" y="1573"/>
                  </a:cubicBezTo>
                  <a:cubicBezTo>
                    <a:pt x="2834" y="1407"/>
                    <a:pt x="2977" y="1264"/>
                    <a:pt x="3144" y="1264"/>
                  </a:cubicBezTo>
                  <a:close/>
                  <a:moveTo>
                    <a:pt x="3520" y="8811"/>
                  </a:moveTo>
                  <a:cubicBezTo>
                    <a:pt x="3916" y="8811"/>
                    <a:pt x="3916" y="9434"/>
                    <a:pt x="3520" y="9434"/>
                  </a:cubicBezTo>
                  <a:cubicBezTo>
                    <a:pt x="3506" y="9434"/>
                    <a:pt x="3492" y="9434"/>
                    <a:pt x="3477" y="9432"/>
                  </a:cubicBezTo>
                  <a:lnTo>
                    <a:pt x="2834" y="9432"/>
                  </a:lnTo>
                  <a:cubicBezTo>
                    <a:pt x="2820" y="9434"/>
                    <a:pt x="2806" y="9434"/>
                    <a:pt x="2792" y="9434"/>
                  </a:cubicBezTo>
                  <a:cubicBezTo>
                    <a:pt x="2396" y="9434"/>
                    <a:pt x="2396" y="8811"/>
                    <a:pt x="2792" y="8811"/>
                  </a:cubicBezTo>
                  <a:cubicBezTo>
                    <a:pt x="2806" y="8811"/>
                    <a:pt x="2820" y="8811"/>
                    <a:pt x="2834" y="8813"/>
                  </a:cubicBezTo>
                  <a:lnTo>
                    <a:pt x="3477" y="8813"/>
                  </a:lnTo>
                  <a:cubicBezTo>
                    <a:pt x="3492" y="8811"/>
                    <a:pt x="3506" y="8811"/>
                    <a:pt x="3520" y="8811"/>
                  </a:cubicBezTo>
                  <a:close/>
                  <a:moveTo>
                    <a:pt x="911" y="1"/>
                  </a:moveTo>
                  <a:cubicBezTo>
                    <a:pt x="407" y="1"/>
                    <a:pt x="0" y="420"/>
                    <a:pt x="0" y="930"/>
                  </a:cubicBezTo>
                  <a:lnTo>
                    <a:pt x="0" y="9766"/>
                  </a:lnTo>
                  <a:cubicBezTo>
                    <a:pt x="0" y="10289"/>
                    <a:pt x="429" y="10718"/>
                    <a:pt x="953" y="10718"/>
                  </a:cubicBezTo>
                  <a:lnTo>
                    <a:pt x="5335" y="10718"/>
                  </a:lnTo>
                  <a:cubicBezTo>
                    <a:pt x="5859" y="10718"/>
                    <a:pt x="6287" y="10289"/>
                    <a:pt x="6287" y="9766"/>
                  </a:cubicBezTo>
                  <a:lnTo>
                    <a:pt x="6287" y="8789"/>
                  </a:lnTo>
                  <a:cubicBezTo>
                    <a:pt x="6168" y="8789"/>
                    <a:pt x="6073" y="8813"/>
                    <a:pt x="5978" y="8813"/>
                  </a:cubicBezTo>
                  <a:cubicBezTo>
                    <a:pt x="5949" y="8814"/>
                    <a:pt x="5920" y="8814"/>
                    <a:pt x="5891" y="8814"/>
                  </a:cubicBezTo>
                  <a:cubicBezTo>
                    <a:pt x="3977" y="8814"/>
                    <a:pt x="2406" y="7260"/>
                    <a:pt x="2406" y="5336"/>
                  </a:cubicBezTo>
                  <a:cubicBezTo>
                    <a:pt x="2406" y="3436"/>
                    <a:pt x="3977" y="1882"/>
                    <a:pt x="5891" y="1882"/>
                  </a:cubicBezTo>
                  <a:cubicBezTo>
                    <a:pt x="5920" y="1882"/>
                    <a:pt x="5949" y="1882"/>
                    <a:pt x="5978" y="1883"/>
                  </a:cubicBezTo>
                  <a:cubicBezTo>
                    <a:pt x="6073" y="1883"/>
                    <a:pt x="6192" y="1883"/>
                    <a:pt x="6287" y="1907"/>
                  </a:cubicBezTo>
                  <a:lnTo>
                    <a:pt x="6287" y="930"/>
                  </a:lnTo>
                  <a:cubicBezTo>
                    <a:pt x="6287" y="407"/>
                    <a:pt x="5859" y="2"/>
                    <a:pt x="5335" y="2"/>
                  </a:cubicBezTo>
                  <a:lnTo>
                    <a:pt x="953" y="2"/>
                  </a:lnTo>
                  <a:cubicBezTo>
                    <a:pt x="939" y="1"/>
                    <a:pt x="925" y="1"/>
                    <a:pt x="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9"/>
            <p:cNvSpPr/>
            <p:nvPr/>
          </p:nvSpPr>
          <p:spPr>
            <a:xfrm>
              <a:off x="5754300" y="3282075"/>
              <a:ext cx="193950" cy="174525"/>
            </a:xfrm>
            <a:custGeom>
              <a:rect b="b" l="l" r="r" t="t"/>
              <a:pathLst>
                <a:path extrusionOk="0" h="6981" w="7758">
                  <a:moveTo>
                    <a:pt x="3565" y="1"/>
                  </a:moveTo>
                  <a:cubicBezTo>
                    <a:pt x="2565" y="1"/>
                    <a:pt x="1560" y="506"/>
                    <a:pt x="1018" y="1628"/>
                  </a:cubicBezTo>
                  <a:cubicBezTo>
                    <a:pt x="1" y="3718"/>
                    <a:pt x="1687" y="5752"/>
                    <a:pt x="3602" y="5752"/>
                  </a:cubicBezTo>
                  <a:cubicBezTo>
                    <a:pt x="4196" y="5752"/>
                    <a:pt x="4812" y="5556"/>
                    <a:pt x="5376" y="5105"/>
                  </a:cubicBezTo>
                  <a:lnTo>
                    <a:pt x="7162" y="6891"/>
                  </a:lnTo>
                  <a:cubicBezTo>
                    <a:pt x="7234" y="6950"/>
                    <a:pt x="7317" y="6980"/>
                    <a:pt x="7398" y="6980"/>
                  </a:cubicBezTo>
                  <a:cubicBezTo>
                    <a:pt x="7478" y="6980"/>
                    <a:pt x="7555" y="6950"/>
                    <a:pt x="7615" y="6891"/>
                  </a:cubicBezTo>
                  <a:cubicBezTo>
                    <a:pt x="7758" y="6772"/>
                    <a:pt x="7758" y="6558"/>
                    <a:pt x="7615" y="6438"/>
                  </a:cubicBezTo>
                  <a:lnTo>
                    <a:pt x="5829" y="4652"/>
                  </a:lnTo>
                  <a:cubicBezTo>
                    <a:pt x="6234" y="4152"/>
                    <a:pt x="6448" y="3533"/>
                    <a:pt x="6448" y="2890"/>
                  </a:cubicBezTo>
                  <a:cubicBezTo>
                    <a:pt x="6476" y="1080"/>
                    <a:pt x="5027" y="1"/>
                    <a:pt x="35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99"/>
          <p:cNvGrpSpPr/>
          <p:nvPr/>
        </p:nvGrpSpPr>
        <p:grpSpPr>
          <a:xfrm>
            <a:off x="7785800" y="3476953"/>
            <a:ext cx="348040" cy="286477"/>
            <a:chOff x="6265550" y="3672825"/>
            <a:chExt cx="267950" cy="219775"/>
          </a:xfrm>
        </p:grpSpPr>
        <p:sp>
          <p:nvSpPr>
            <p:cNvPr id="11998" name="Google Shape;11998;p99"/>
            <p:cNvSpPr/>
            <p:nvPr/>
          </p:nvSpPr>
          <p:spPr>
            <a:xfrm>
              <a:off x="6375700" y="3672825"/>
              <a:ext cx="47650" cy="47075"/>
            </a:xfrm>
            <a:custGeom>
              <a:rect b="b" l="l" r="r" t="t"/>
              <a:pathLst>
                <a:path extrusionOk="0" h="1883" w="1906">
                  <a:moveTo>
                    <a:pt x="953" y="1"/>
                  </a:moveTo>
                  <a:cubicBezTo>
                    <a:pt x="429" y="1"/>
                    <a:pt x="1" y="429"/>
                    <a:pt x="1" y="953"/>
                  </a:cubicBezTo>
                  <a:cubicBezTo>
                    <a:pt x="1" y="1453"/>
                    <a:pt x="429" y="1882"/>
                    <a:pt x="953" y="1882"/>
                  </a:cubicBezTo>
                  <a:cubicBezTo>
                    <a:pt x="1477" y="1882"/>
                    <a:pt x="1906" y="1453"/>
                    <a:pt x="1906" y="953"/>
                  </a:cubicBezTo>
                  <a:cubicBezTo>
                    <a:pt x="1906" y="429"/>
                    <a:pt x="147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9"/>
            <p:cNvSpPr/>
            <p:nvPr/>
          </p:nvSpPr>
          <p:spPr>
            <a:xfrm>
              <a:off x="6486450" y="3704375"/>
              <a:ext cx="47050" cy="47075"/>
            </a:xfrm>
            <a:custGeom>
              <a:rect b="b" l="l" r="r" t="t"/>
              <a:pathLst>
                <a:path extrusionOk="0" h="1883" w="1882">
                  <a:moveTo>
                    <a:pt x="953" y="1"/>
                  </a:moveTo>
                  <a:cubicBezTo>
                    <a:pt x="429" y="1"/>
                    <a:pt x="0" y="406"/>
                    <a:pt x="0" y="930"/>
                  </a:cubicBezTo>
                  <a:cubicBezTo>
                    <a:pt x="0" y="1454"/>
                    <a:pt x="429" y="1882"/>
                    <a:pt x="953" y="1882"/>
                  </a:cubicBezTo>
                  <a:cubicBezTo>
                    <a:pt x="1477" y="1882"/>
                    <a:pt x="1881" y="1454"/>
                    <a:pt x="1881" y="930"/>
                  </a:cubicBezTo>
                  <a:cubicBezTo>
                    <a:pt x="1881" y="406"/>
                    <a:pt x="147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9"/>
            <p:cNvSpPr/>
            <p:nvPr/>
          </p:nvSpPr>
          <p:spPr>
            <a:xfrm>
              <a:off x="6265550" y="3704375"/>
              <a:ext cx="47075" cy="47075"/>
            </a:xfrm>
            <a:custGeom>
              <a:rect b="b" l="l" r="r" t="t"/>
              <a:pathLst>
                <a:path extrusionOk="0" h="1883" w="1883">
                  <a:moveTo>
                    <a:pt x="930" y="1"/>
                  </a:moveTo>
                  <a:cubicBezTo>
                    <a:pt x="406" y="1"/>
                    <a:pt x="1" y="406"/>
                    <a:pt x="1" y="930"/>
                  </a:cubicBezTo>
                  <a:cubicBezTo>
                    <a:pt x="1" y="1454"/>
                    <a:pt x="406" y="1882"/>
                    <a:pt x="930" y="1882"/>
                  </a:cubicBezTo>
                  <a:cubicBezTo>
                    <a:pt x="1454" y="1882"/>
                    <a:pt x="1882" y="1454"/>
                    <a:pt x="1882" y="930"/>
                  </a:cubicBezTo>
                  <a:cubicBezTo>
                    <a:pt x="1882" y="406"/>
                    <a:pt x="1454"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99"/>
            <p:cNvSpPr/>
            <p:nvPr/>
          </p:nvSpPr>
          <p:spPr>
            <a:xfrm>
              <a:off x="6391775" y="3813925"/>
              <a:ext cx="15500" cy="31575"/>
            </a:xfrm>
            <a:custGeom>
              <a:rect b="b" l="l" r="r" t="t"/>
              <a:pathLst>
                <a:path extrusionOk="0" h="1263" w="620">
                  <a:moveTo>
                    <a:pt x="310" y="1"/>
                  </a:moveTo>
                  <a:cubicBezTo>
                    <a:pt x="143" y="1"/>
                    <a:pt x="1" y="287"/>
                    <a:pt x="1" y="644"/>
                  </a:cubicBezTo>
                  <a:cubicBezTo>
                    <a:pt x="1" y="977"/>
                    <a:pt x="143" y="1263"/>
                    <a:pt x="310" y="1263"/>
                  </a:cubicBezTo>
                  <a:cubicBezTo>
                    <a:pt x="477" y="1263"/>
                    <a:pt x="620" y="977"/>
                    <a:pt x="620" y="644"/>
                  </a:cubicBezTo>
                  <a:cubicBezTo>
                    <a:pt x="620" y="287"/>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99"/>
            <p:cNvSpPr/>
            <p:nvPr/>
          </p:nvSpPr>
          <p:spPr>
            <a:xfrm>
              <a:off x="6293550" y="3730575"/>
              <a:ext cx="213150" cy="162025"/>
            </a:xfrm>
            <a:custGeom>
              <a:rect b="b" l="l" r="r" t="t"/>
              <a:pathLst>
                <a:path extrusionOk="0" h="6481" w="8526">
                  <a:moveTo>
                    <a:pt x="2358" y="3311"/>
                  </a:moveTo>
                  <a:cubicBezTo>
                    <a:pt x="2524" y="3311"/>
                    <a:pt x="2691" y="3430"/>
                    <a:pt x="2667" y="3668"/>
                  </a:cubicBezTo>
                  <a:lnTo>
                    <a:pt x="2667" y="4287"/>
                  </a:lnTo>
                  <a:cubicBezTo>
                    <a:pt x="2691" y="4514"/>
                    <a:pt x="2524" y="4627"/>
                    <a:pt x="2358" y="4627"/>
                  </a:cubicBezTo>
                  <a:cubicBezTo>
                    <a:pt x="2191" y="4627"/>
                    <a:pt x="2024" y="4514"/>
                    <a:pt x="2048" y="4287"/>
                  </a:cubicBezTo>
                  <a:lnTo>
                    <a:pt x="2048" y="3668"/>
                  </a:lnTo>
                  <a:cubicBezTo>
                    <a:pt x="2024" y="3430"/>
                    <a:pt x="2191" y="3311"/>
                    <a:pt x="2358" y="3311"/>
                  </a:cubicBezTo>
                  <a:close/>
                  <a:moveTo>
                    <a:pt x="6120" y="3311"/>
                  </a:moveTo>
                  <a:cubicBezTo>
                    <a:pt x="6287" y="3311"/>
                    <a:pt x="6454" y="3430"/>
                    <a:pt x="6430" y="3668"/>
                  </a:cubicBezTo>
                  <a:lnTo>
                    <a:pt x="6430" y="4287"/>
                  </a:lnTo>
                  <a:cubicBezTo>
                    <a:pt x="6454" y="4514"/>
                    <a:pt x="6287" y="4627"/>
                    <a:pt x="6120" y="4627"/>
                  </a:cubicBezTo>
                  <a:cubicBezTo>
                    <a:pt x="5954" y="4627"/>
                    <a:pt x="5787" y="4514"/>
                    <a:pt x="5811" y="4287"/>
                  </a:cubicBezTo>
                  <a:lnTo>
                    <a:pt x="5811" y="3668"/>
                  </a:lnTo>
                  <a:cubicBezTo>
                    <a:pt x="5787" y="3430"/>
                    <a:pt x="5954" y="3311"/>
                    <a:pt x="6120" y="3311"/>
                  </a:cubicBezTo>
                  <a:close/>
                  <a:moveTo>
                    <a:pt x="4239" y="2716"/>
                  </a:moveTo>
                  <a:cubicBezTo>
                    <a:pt x="4763" y="2716"/>
                    <a:pt x="5192" y="3263"/>
                    <a:pt x="5192" y="3978"/>
                  </a:cubicBezTo>
                  <a:cubicBezTo>
                    <a:pt x="5192" y="4668"/>
                    <a:pt x="4763" y="5240"/>
                    <a:pt x="4239" y="5240"/>
                  </a:cubicBezTo>
                  <a:cubicBezTo>
                    <a:pt x="3715" y="5240"/>
                    <a:pt x="3310" y="4668"/>
                    <a:pt x="3310" y="3978"/>
                  </a:cubicBezTo>
                  <a:cubicBezTo>
                    <a:pt x="3310" y="3263"/>
                    <a:pt x="3715" y="2716"/>
                    <a:pt x="4239" y="2716"/>
                  </a:cubicBezTo>
                  <a:close/>
                  <a:moveTo>
                    <a:pt x="3525" y="1"/>
                  </a:moveTo>
                  <a:cubicBezTo>
                    <a:pt x="3263" y="620"/>
                    <a:pt x="2929" y="1382"/>
                    <a:pt x="2572" y="1477"/>
                  </a:cubicBezTo>
                  <a:cubicBezTo>
                    <a:pt x="2545" y="1485"/>
                    <a:pt x="2516" y="1489"/>
                    <a:pt x="2486" y="1489"/>
                  </a:cubicBezTo>
                  <a:cubicBezTo>
                    <a:pt x="2143" y="1489"/>
                    <a:pt x="1607" y="1016"/>
                    <a:pt x="1191" y="644"/>
                  </a:cubicBezTo>
                  <a:cubicBezTo>
                    <a:pt x="953" y="1096"/>
                    <a:pt x="500" y="1382"/>
                    <a:pt x="0" y="1453"/>
                  </a:cubicBezTo>
                  <a:cubicBezTo>
                    <a:pt x="476" y="2858"/>
                    <a:pt x="738" y="4359"/>
                    <a:pt x="786" y="5859"/>
                  </a:cubicBezTo>
                  <a:lnTo>
                    <a:pt x="476" y="5859"/>
                  </a:lnTo>
                  <a:cubicBezTo>
                    <a:pt x="95" y="5907"/>
                    <a:pt x="95" y="6454"/>
                    <a:pt x="476" y="6478"/>
                  </a:cubicBezTo>
                  <a:lnTo>
                    <a:pt x="8049" y="6478"/>
                  </a:lnTo>
                  <a:cubicBezTo>
                    <a:pt x="8064" y="6480"/>
                    <a:pt x="8078" y="6481"/>
                    <a:pt x="8092" y="6481"/>
                  </a:cubicBezTo>
                  <a:cubicBezTo>
                    <a:pt x="8488" y="6481"/>
                    <a:pt x="8488" y="5857"/>
                    <a:pt x="8092" y="5857"/>
                  </a:cubicBezTo>
                  <a:cubicBezTo>
                    <a:pt x="8078" y="5857"/>
                    <a:pt x="8064" y="5858"/>
                    <a:pt x="8049" y="5859"/>
                  </a:cubicBezTo>
                  <a:lnTo>
                    <a:pt x="7764" y="5859"/>
                  </a:lnTo>
                  <a:cubicBezTo>
                    <a:pt x="7787" y="4359"/>
                    <a:pt x="8049" y="2882"/>
                    <a:pt x="8526" y="1453"/>
                  </a:cubicBezTo>
                  <a:cubicBezTo>
                    <a:pt x="8026" y="1382"/>
                    <a:pt x="7573" y="1096"/>
                    <a:pt x="7335" y="644"/>
                  </a:cubicBezTo>
                  <a:cubicBezTo>
                    <a:pt x="6919" y="1016"/>
                    <a:pt x="6382" y="1489"/>
                    <a:pt x="6021" y="1489"/>
                  </a:cubicBezTo>
                  <a:cubicBezTo>
                    <a:pt x="5989" y="1489"/>
                    <a:pt x="5959" y="1485"/>
                    <a:pt x="5930" y="1477"/>
                  </a:cubicBezTo>
                  <a:cubicBezTo>
                    <a:pt x="5597" y="1358"/>
                    <a:pt x="5263" y="620"/>
                    <a:pt x="5049" y="1"/>
                  </a:cubicBezTo>
                  <a:cubicBezTo>
                    <a:pt x="4811" y="132"/>
                    <a:pt x="4549" y="197"/>
                    <a:pt x="4287" y="197"/>
                  </a:cubicBezTo>
                  <a:cubicBezTo>
                    <a:pt x="4025" y="197"/>
                    <a:pt x="3763" y="132"/>
                    <a:pt x="3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3" name="Google Shape;12003;p99"/>
          <p:cNvSpPr/>
          <p:nvPr/>
        </p:nvSpPr>
        <p:spPr>
          <a:xfrm>
            <a:off x="7074175" y="3444725"/>
            <a:ext cx="267606" cy="350218"/>
          </a:xfrm>
          <a:custGeom>
            <a:rect b="b" l="l" r="r" t="t"/>
            <a:pathLst>
              <a:path extrusionOk="0" h="10747" w="8241">
                <a:moveTo>
                  <a:pt x="1632" y="0"/>
                </a:moveTo>
                <a:cubicBezTo>
                  <a:pt x="1459" y="0"/>
                  <a:pt x="1287" y="114"/>
                  <a:pt x="1310" y="340"/>
                </a:cubicBezTo>
                <a:lnTo>
                  <a:pt x="1310" y="10127"/>
                </a:lnTo>
                <a:lnTo>
                  <a:pt x="382" y="10127"/>
                </a:lnTo>
                <a:cubicBezTo>
                  <a:pt x="1" y="10151"/>
                  <a:pt x="1" y="10723"/>
                  <a:pt x="382" y="10747"/>
                </a:cubicBezTo>
                <a:lnTo>
                  <a:pt x="2882" y="10747"/>
                </a:lnTo>
                <a:cubicBezTo>
                  <a:pt x="3263" y="10723"/>
                  <a:pt x="3263" y="10151"/>
                  <a:pt x="2882" y="10127"/>
                </a:cubicBezTo>
                <a:lnTo>
                  <a:pt x="1929" y="10127"/>
                </a:lnTo>
                <a:lnTo>
                  <a:pt x="1929" y="6008"/>
                </a:lnTo>
                <a:cubicBezTo>
                  <a:pt x="2001" y="5960"/>
                  <a:pt x="1929" y="5698"/>
                  <a:pt x="2572" y="5698"/>
                </a:cubicBezTo>
                <a:cubicBezTo>
                  <a:pt x="2977" y="5698"/>
                  <a:pt x="3882" y="6031"/>
                  <a:pt x="4644" y="6293"/>
                </a:cubicBezTo>
                <a:cubicBezTo>
                  <a:pt x="5573" y="6627"/>
                  <a:pt x="6430" y="6960"/>
                  <a:pt x="6978" y="6960"/>
                </a:cubicBezTo>
                <a:cubicBezTo>
                  <a:pt x="7006" y="6962"/>
                  <a:pt x="7033" y="6963"/>
                  <a:pt x="7061" y="6963"/>
                </a:cubicBezTo>
                <a:cubicBezTo>
                  <a:pt x="7411" y="6963"/>
                  <a:pt x="7735" y="6824"/>
                  <a:pt x="7978" y="6603"/>
                </a:cubicBezTo>
                <a:cubicBezTo>
                  <a:pt x="8145" y="6436"/>
                  <a:pt x="8217" y="6222"/>
                  <a:pt x="8240" y="6008"/>
                </a:cubicBezTo>
                <a:lnTo>
                  <a:pt x="8240" y="1578"/>
                </a:lnTo>
                <a:cubicBezTo>
                  <a:pt x="8217" y="1411"/>
                  <a:pt x="8074" y="1292"/>
                  <a:pt x="7907" y="1292"/>
                </a:cubicBezTo>
                <a:cubicBezTo>
                  <a:pt x="7740" y="1292"/>
                  <a:pt x="7597" y="1411"/>
                  <a:pt x="7597" y="1602"/>
                </a:cubicBezTo>
                <a:cubicBezTo>
                  <a:pt x="7597" y="1650"/>
                  <a:pt x="7574" y="1912"/>
                  <a:pt x="6978" y="1912"/>
                </a:cubicBezTo>
                <a:cubicBezTo>
                  <a:pt x="6573" y="1912"/>
                  <a:pt x="5668" y="1578"/>
                  <a:pt x="4882" y="1292"/>
                </a:cubicBezTo>
                <a:cubicBezTo>
                  <a:pt x="3978" y="959"/>
                  <a:pt x="3096" y="649"/>
                  <a:pt x="2572" y="649"/>
                </a:cubicBezTo>
                <a:cubicBezTo>
                  <a:pt x="2358" y="649"/>
                  <a:pt x="2144" y="697"/>
                  <a:pt x="1953" y="768"/>
                </a:cubicBezTo>
                <a:lnTo>
                  <a:pt x="1953" y="340"/>
                </a:lnTo>
                <a:cubicBezTo>
                  <a:pt x="1977" y="114"/>
                  <a:pt x="1804"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4" name="Google Shape;12004;p99"/>
          <p:cNvGrpSpPr/>
          <p:nvPr/>
        </p:nvGrpSpPr>
        <p:grpSpPr>
          <a:xfrm>
            <a:off x="6283265" y="3466883"/>
            <a:ext cx="350346" cy="307333"/>
            <a:chOff x="5108775" y="3665100"/>
            <a:chExt cx="269725" cy="235775"/>
          </a:xfrm>
        </p:grpSpPr>
        <p:sp>
          <p:nvSpPr>
            <p:cNvPr id="12005" name="Google Shape;12005;p99"/>
            <p:cNvSpPr/>
            <p:nvPr/>
          </p:nvSpPr>
          <p:spPr>
            <a:xfrm>
              <a:off x="5204025" y="3853225"/>
              <a:ext cx="47050" cy="47650"/>
            </a:xfrm>
            <a:custGeom>
              <a:rect b="b" l="l" r="r" t="t"/>
              <a:pathLst>
                <a:path extrusionOk="0" h="1906" w="1882">
                  <a:moveTo>
                    <a:pt x="953" y="1"/>
                  </a:moveTo>
                  <a:cubicBezTo>
                    <a:pt x="429" y="1"/>
                    <a:pt x="1" y="429"/>
                    <a:pt x="1" y="953"/>
                  </a:cubicBezTo>
                  <a:cubicBezTo>
                    <a:pt x="1" y="1477"/>
                    <a:pt x="429" y="1906"/>
                    <a:pt x="953" y="1906"/>
                  </a:cubicBezTo>
                  <a:cubicBezTo>
                    <a:pt x="1477" y="1906"/>
                    <a:pt x="1882" y="1477"/>
                    <a:pt x="1882" y="953"/>
                  </a:cubicBezTo>
                  <a:cubicBezTo>
                    <a:pt x="1882" y="429"/>
                    <a:pt x="147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9"/>
            <p:cNvSpPr/>
            <p:nvPr/>
          </p:nvSpPr>
          <p:spPr>
            <a:xfrm>
              <a:off x="5283200" y="3853225"/>
              <a:ext cx="47075" cy="47650"/>
            </a:xfrm>
            <a:custGeom>
              <a:rect b="b" l="l" r="r" t="t"/>
              <a:pathLst>
                <a:path extrusionOk="0" h="1906" w="1883">
                  <a:moveTo>
                    <a:pt x="954" y="1"/>
                  </a:moveTo>
                  <a:cubicBezTo>
                    <a:pt x="430" y="1"/>
                    <a:pt x="1" y="429"/>
                    <a:pt x="1" y="953"/>
                  </a:cubicBezTo>
                  <a:cubicBezTo>
                    <a:pt x="1" y="1477"/>
                    <a:pt x="430" y="1906"/>
                    <a:pt x="954" y="1906"/>
                  </a:cubicBezTo>
                  <a:cubicBezTo>
                    <a:pt x="1477" y="1906"/>
                    <a:pt x="1882" y="1477"/>
                    <a:pt x="1882" y="953"/>
                  </a:cubicBezTo>
                  <a:cubicBezTo>
                    <a:pt x="1882" y="429"/>
                    <a:pt x="1477" y="1"/>
                    <a:pt x="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99"/>
            <p:cNvSpPr/>
            <p:nvPr/>
          </p:nvSpPr>
          <p:spPr>
            <a:xfrm>
              <a:off x="5108775" y="3665100"/>
              <a:ext cx="269725" cy="188150"/>
            </a:xfrm>
            <a:custGeom>
              <a:rect b="b" l="l" r="r" t="t"/>
              <a:pathLst>
                <a:path extrusionOk="0" h="7526" w="10789">
                  <a:moveTo>
                    <a:pt x="358" y="0"/>
                  </a:moveTo>
                  <a:cubicBezTo>
                    <a:pt x="191" y="0"/>
                    <a:pt x="48" y="119"/>
                    <a:pt x="24" y="262"/>
                  </a:cubicBezTo>
                  <a:cubicBezTo>
                    <a:pt x="0" y="453"/>
                    <a:pt x="143" y="619"/>
                    <a:pt x="334" y="619"/>
                  </a:cubicBezTo>
                  <a:lnTo>
                    <a:pt x="1644" y="619"/>
                  </a:lnTo>
                  <a:lnTo>
                    <a:pt x="3168" y="5930"/>
                  </a:lnTo>
                  <a:lnTo>
                    <a:pt x="3049" y="6168"/>
                  </a:lnTo>
                  <a:cubicBezTo>
                    <a:pt x="2739" y="6787"/>
                    <a:pt x="3191" y="7526"/>
                    <a:pt x="3882" y="7526"/>
                  </a:cubicBezTo>
                  <a:lnTo>
                    <a:pt x="9169" y="7526"/>
                  </a:lnTo>
                  <a:cubicBezTo>
                    <a:pt x="9336" y="7526"/>
                    <a:pt x="9455" y="7406"/>
                    <a:pt x="9478" y="7264"/>
                  </a:cubicBezTo>
                  <a:cubicBezTo>
                    <a:pt x="9502" y="7073"/>
                    <a:pt x="9359" y="6906"/>
                    <a:pt x="9169" y="6906"/>
                  </a:cubicBezTo>
                  <a:lnTo>
                    <a:pt x="3882" y="6906"/>
                  </a:lnTo>
                  <a:cubicBezTo>
                    <a:pt x="3644" y="6906"/>
                    <a:pt x="3501" y="6668"/>
                    <a:pt x="3596" y="6454"/>
                  </a:cubicBezTo>
                  <a:lnTo>
                    <a:pt x="3692" y="6287"/>
                  </a:lnTo>
                  <a:lnTo>
                    <a:pt x="9169" y="6287"/>
                  </a:lnTo>
                  <a:cubicBezTo>
                    <a:pt x="9312" y="6287"/>
                    <a:pt x="9431" y="6192"/>
                    <a:pt x="9478" y="6049"/>
                  </a:cubicBezTo>
                  <a:lnTo>
                    <a:pt x="10741" y="1643"/>
                  </a:lnTo>
                  <a:cubicBezTo>
                    <a:pt x="10788" y="1453"/>
                    <a:pt x="10645" y="1262"/>
                    <a:pt x="10431" y="1262"/>
                  </a:cubicBezTo>
                  <a:lnTo>
                    <a:pt x="2477" y="1262"/>
                  </a:lnTo>
                  <a:lnTo>
                    <a:pt x="2191" y="215"/>
                  </a:lnTo>
                  <a:cubicBezTo>
                    <a:pt x="2144" y="95"/>
                    <a:pt x="202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99"/>
          <p:cNvGrpSpPr/>
          <p:nvPr/>
        </p:nvGrpSpPr>
        <p:grpSpPr>
          <a:xfrm>
            <a:off x="5531591" y="3446092"/>
            <a:ext cx="371745" cy="349077"/>
            <a:chOff x="4530075" y="3649150"/>
            <a:chExt cx="286200" cy="267800"/>
          </a:xfrm>
        </p:grpSpPr>
        <p:sp>
          <p:nvSpPr>
            <p:cNvPr id="12009" name="Google Shape;12009;p99"/>
            <p:cNvSpPr/>
            <p:nvPr/>
          </p:nvSpPr>
          <p:spPr>
            <a:xfrm>
              <a:off x="4620575" y="3766900"/>
              <a:ext cx="86350" cy="150050"/>
            </a:xfrm>
            <a:custGeom>
              <a:rect b="b" l="l" r="r" t="t"/>
              <a:pathLst>
                <a:path extrusionOk="0" h="6002" w="3454">
                  <a:moveTo>
                    <a:pt x="1727" y="0"/>
                  </a:moveTo>
                  <a:cubicBezTo>
                    <a:pt x="1626" y="0"/>
                    <a:pt x="1525" y="48"/>
                    <a:pt x="1453" y="143"/>
                  </a:cubicBezTo>
                  <a:lnTo>
                    <a:pt x="120" y="2358"/>
                  </a:lnTo>
                  <a:cubicBezTo>
                    <a:pt x="0" y="2572"/>
                    <a:pt x="143" y="2834"/>
                    <a:pt x="405" y="2834"/>
                  </a:cubicBezTo>
                  <a:lnTo>
                    <a:pt x="1096" y="2834"/>
                  </a:lnTo>
                  <a:lnTo>
                    <a:pt x="1096" y="5692"/>
                  </a:lnTo>
                  <a:cubicBezTo>
                    <a:pt x="1096" y="5859"/>
                    <a:pt x="1239" y="6002"/>
                    <a:pt x="1405" y="6002"/>
                  </a:cubicBezTo>
                  <a:lnTo>
                    <a:pt x="2048" y="6002"/>
                  </a:lnTo>
                  <a:cubicBezTo>
                    <a:pt x="2215" y="6002"/>
                    <a:pt x="2358" y="5859"/>
                    <a:pt x="2358" y="5692"/>
                  </a:cubicBezTo>
                  <a:lnTo>
                    <a:pt x="2358" y="2834"/>
                  </a:lnTo>
                  <a:lnTo>
                    <a:pt x="3049" y="2834"/>
                  </a:lnTo>
                  <a:cubicBezTo>
                    <a:pt x="3311" y="2834"/>
                    <a:pt x="3454" y="2572"/>
                    <a:pt x="3334" y="2358"/>
                  </a:cubicBezTo>
                  <a:lnTo>
                    <a:pt x="2001" y="143"/>
                  </a:lnTo>
                  <a:cubicBezTo>
                    <a:pt x="1929" y="48"/>
                    <a:pt x="1828"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9"/>
            <p:cNvSpPr/>
            <p:nvPr/>
          </p:nvSpPr>
          <p:spPr>
            <a:xfrm>
              <a:off x="4530075" y="3649150"/>
              <a:ext cx="286200" cy="157075"/>
            </a:xfrm>
            <a:custGeom>
              <a:rect b="b" l="l" r="r" t="t"/>
              <a:pathLst>
                <a:path extrusionOk="0" h="6283" w="11448">
                  <a:moveTo>
                    <a:pt x="6893" y="0"/>
                  </a:moveTo>
                  <a:cubicBezTo>
                    <a:pt x="6136" y="0"/>
                    <a:pt x="5372" y="338"/>
                    <a:pt x="4859" y="1091"/>
                  </a:cubicBezTo>
                  <a:cubicBezTo>
                    <a:pt x="4454" y="781"/>
                    <a:pt x="3978" y="614"/>
                    <a:pt x="3478" y="614"/>
                  </a:cubicBezTo>
                  <a:cubicBezTo>
                    <a:pt x="2334" y="614"/>
                    <a:pt x="1382" y="1496"/>
                    <a:pt x="1263" y="2615"/>
                  </a:cubicBezTo>
                  <a:cubicBezTo>
                    <a:pt x="501" y="2877"/>
                    <a:pt x="1" y="3591"/>
                    <a:pt x="1" y="4401"/>
                  </a:cubicBezTo>
                  <a:cubicBezTo>
                    <a:pt x="1" y="5449"/>
                    <a:pt x="834" y="6282"/>
                    <a:pt x="1882" y="6282"/>
                  </a:cubicBezTo>
                  <a:lnTo>
                    <a:pt x="3501" y="6282"/>
                  </a:lnTo>
                  <a:lnTo>
                    <a:pt x="4549" y="4520"/>
                  </a:lnTo>
                  <a:cubicBezTo>
                    <a:pt x="4740" y="4222"/>
                    <a:pt x="5049" y="4073"/>
                    <a:pt x="5359" y="4073"/>
                  </a:cubicBezTo>
                  <a:cubicBezTo>
                    <a:pt x="5668" y="4073"/>
                    <a:pt x="5978" y="4222"/>
                    <a:pt x="6169" y="4520"/>
                  </a:cubicBezTo>
                  <a:lnTo>
                    <a:pt x="7240" y="6282"/>
                  </a:lnTo>
                  <a:lnTo>
                    <a:pt x="8812" y="6282"/>
                  </a:lnTo>
                  <a:cubicBezTo>
                    <a:pt x="8821" y="6282"/>
                    <a:pt x="8829" y="6282"/>
                    <a:pt x="8838" y="6282"/>
                  </a:cubicBezTo>
                  <a:cubicBezTo>
                    <a:pt x="10959" y="6282"/>
                    <a:pt x="11447" y="3326"/>
                    <a:pt x="9455" y="2639"/>
                  </a:cubicBezTo>
                  <a:lnTo>
                    <a:pt x="9431" y="2639"/>
                  </a:lnTo>
                  <a:lnTo>
                    <a:pt x="9431" y="2520"/>
                  </a:lnTo>
                  <a:cubicBezTo>
                    <a:pt x="9431" y="964"/>
                    <a:pt x="8172"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99"/>
          <p:cNvGrpSpPr/>
          <p:nvPr/>
        </p:nvGrpSpPr>
        <p:grpSpPr>
          <a:xfrm>
            <a:off x="4778392" y="3444756"/>
            <a:ext cx="351125" cy="350413"/>
            <a:chOff x="3950200" y="3648125"/>
            <a:chExt cx="270325" cy="268825"/>
          </a:xfrm>
        </p:grpSpPr>
        <p:sp>
          <p:nvSpPr>
            <p:cNvPr id="12012" name="Google Shape;12012;p99"/>
            <p:cNvSpPr/>
            <p:nvPr/>
          </p:nvSpPr>
          <p:spPr>
            <a:xfrm>
              <a:off x="3950200" y="3885375"/>
              <a:ext cx="270325" cy="31575"/>
            </a:xfrm>
            <a:custGeom>
              <a:rect b="b" l="l" r="r" t="t"/>
              <a:pathLst>
                <a:path extrusionOk="0" h="1263" w="10813">
                  <a:moveTo>
                    <a:pt x="715" y="0"/>
                  </a:moveTo>
                  <a:cubicBezTo>
                    <a:pt x="643" y="0"/>
                    <a:pt x="548" y="48"/>
                    <a:pt x="477" y="120"/>
                  </a:cubicBezTo>
                  <a:cubicBezTo>
                    <a:pt x="310" y="334"/>
                    <a:pt x="143" y="572"/>
                    <a:pt x="48" y="834"/>
                  </a:cubicBezTo>
                  <a:cubicBezTo>
                    <a:pt x="0" y="929"/>
                    <a:pt x="24" y="1048"/>
                    <a:pt x="72" y="1120"/>
                  </a:cubicBezTo>
                  <a:cubicBezTo>
                    <a:pt x="143" y="1215"/>
                    <a:pt x="238" y="1263"/>
                    <a:pt x="334" y="1263"/>
                  </a:cubicBezTo>
                  <a:lnTo>
                    <a:pt x="10431" y="1263"/>
                  </a:lnTo>
                  <a:cubicBezTo>
                    <a:pt x="10645" y="1263"/>
                    <a:pt x="10812" y="1048"/>
                    <a:pt x="10741" y="834"/>
                  </a:cubicBezTo>
                  <a:cubicBezTo>
                    <a:pt x="10622" y="572"/>
                    <a:pt x="10479" y="334"/>
                    <a:pt x="10288" y="120"/>
                  </a:cubicBezTo>
                  <a:cubicBezTo>
                    <a:pt x="10217" y="48"/>
                    <a:pt x="10145" y="0"/>
                    <a:pt x="100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99"/>
            <p:cNvSpPr/>
            <p:nvPr/>
          </p:nvSpPr>
          <p:spPr>
            <a:xfrm>
              <a:off x="3982350" y="3774650"/>
              <a:ext cx="47650" cy="95275"/>
            </a:xfrm>
            <a:custGeom>
              <a:rect b="b" l="l" r="r" t="t"/>
              <a:pathLst>
                <a:path extrusionOk="0" h="3811" w="1906">
                  <a:moveTo>
                    <a:pt x="0" y="0"/>
                  </a:moveTo>
                  <a:lnTo>
                    <a:pt x="0" y="3810"/>
                  </a:lnTo>
                  <a:lnTo>
                    <a:pt x="1905" y="3810"/>
                  </a:lnTo>
                  <a:lnTo>
                    <a:pt x="19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99"/>
            <p:cNvSpPr/>
            <p:nvPr/>
          </p:nvSpPr>
          <p:spPr>
            <a:xfrm>
              <a:off x="4061525" y="3774650"/>
              <a:ext cx="47050" cy="95275"/>
            </a:xfrm>
            <a:custGeom>
              <a:rect b="b" l="l" r="r" t="t"/>
              <a:pathLst>
                <a:path extrusionOk="0" h="3811" w="1882">
                  <a:moveTo>
                    <a:pt x="1" y="0"/>
                  </a:moveTo>
                  <a:lnTo>
                    <a:pt x="1" y="3810"/>
                  </a:lnTo>
                  <a:lnTo>
                    <a:pt x="1882" y="3810"/>
                  </a:ln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9"/>
            <p:cNvSpPr/>
            <p:nvPr/>
          </p:nvSpPr>
          <p:spPr>
            <a:xfrm>
              <a:off x="4140125" y="3774650"/>
              <a:ext cx="47050" cy="95275"/>
            </a:xfrm>
            <a:custGeom>
              <a:rect b="b" l="l" r="r" t="t"/>
              <a:pathLst>
                <a:path extrusionOk="0" h="3811" w="1882">
                  <a:moveTo>
                    <a:pt x="0" y="0"/>
                  </a:moveTo>
                  <a:lnTo>
                    <a:pt x="0" y="3810"/>
                  </a:lnTo>
                  <a:lnTo>
                    <a:pt x="1881" y="3810"/>
                  </a:lnTo>
                  <a:lnTo>
                    <a:pt x="1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9"/>
            <p:cNvSpPr/>
            <p:nvPr/>
          </p:nvSpPr>
          <p:spPr>
            <a:xfrm>
              <a:off x="3951375" y="3727600"/>
              <a:ext cx="267950" cy="31575"/>
            </a:xfrm>
            <a:custGeom>
              <a:rect b="b" l="l" r="r" t="t"/>
              <a:pathLst>
                <a:path extrusionOk="0" h="1263" w="10718">
                  <a:moveTo>
                    <a:pt x="1" y="1"/>
                  </a:moveTo>
                  <a:cubicBezTo>
                    <a:pt x="120" y="453"/>
                    <a:pt x="358" y="834"/>
                    <a:pt x="668" y="1168"/>
                  </a:cubicBezTo>
                  <a:lnTo>
                    <a:pt x="644" y="1168"/>
                  </a:lnTo>
                  <a:cubicBezTo>
                    <a:pt x="715" y="1239"/>
                    <a:pt x="787" y="1263"/>
                    <a:pt x="882" y="1263"/>
                  </a:cubicBezTo>
                  <a:lnTo>
                    <a:pt x="9813" y="1263"/>
                  </a:lnTo>
                  <a:cubicBezTo>
                    <a:pt x="9884" y="1263"/>
                    <a:pt x="9979" y="1239"/>
                    <a:pt x="10027" y="1168"/>
                  </a:cubicBezTo>
                  <a:cubicBezTo>
                    <a:pt x="10360" y="858"/>
                    <a:pt x="10575" y="453"/>
                    <a:pt x="10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9"/>
            <p:cNvSpPr/>
            <p:nvPr/>
          </p:nvSpPr>
          <p:spPr>
            <a:xfrm>
              <a:off x="3955550" y="3648125"/>
              <a:ext cx="258425" cy="64025"/>
            </a:xfrm>
            <a:custGeom>
              <a:rect b="b" l="l" r="r" t="t"/>
              <a:pathLst>
                <a:path extrusionOk="0" h="2561" w="10337">
                  <a:moveTo>
                    <a:pt x="5168" y="0"/>
                  </a:moveTo>
                  <a:cubicBezTo>
                    <a:pt x="5121" y="0"/>
                    <a:pt x="5073" y="12"/>
                    <a:pt x="5026" y="36"/>
                  </a:cubicBezTo>
                  <a:lnTo>
                    <a:pt x="1" y="2561"/>
                  </a:lnTo>
                  <a:lnTo>
                    <a:pt x="10336" y="2561"/>
                  </a:lnTo>
                  <a:lnTo>
                    <a:pt x="5311" y="36"/>
                  </a:lnTo>
                  <a:cubicBezTo>
                    <a:pt x="5264" y="12"/>
                    <a:pt x="5216" y="0"/>
                    <a:pt x="5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99"/>
          <p:cNvGrpSpPr/>
          <p:nvPr/>
        </p:nvGrpSpPr>
        <p:grpSpPr>
          <a:xfrm>
            <a:off x="4077765" y="3445147"/>
            <a:ext cx="245167" cy="350022"/>
            <a:chOff x="3410800" y="3648425"/>
            <a:chExt cx="188750" cy="268525"/>
          </a:xfrm>
        </p:grpSpPr>
        <p:sp>
          <p:nvSpPr>
            <p:cNvPr id="12019" name="Google Shape;12019;p99"/>
            <p:cNvSpPr/>
            <p:nvPr/>
          </p:nvSpPr>
          <p:spPr>
            <a:xfrm>
              <a:off x="3410800" y="3648425"/>
              <a:ext cx="188750" cy="268525"/>
            </a:xfrm>
            <a:custGeom>
              <a:rect b="b" l="l" r="r" t="t"/>
              <a:pathLst>
                <a:path extrusionOk="0" h="10741" w="7550">
                  <a:moveTo>
                    <a:pt x="3763" y="1906"/>
                  </a:moveTo>
                  <a:cubicBezTo>
                    <a:pt x="4811" y="1906"/>
                    <a:pt x="5644" y="2739"/>
                    <a:pt x="5644" y="3787"/>
                  </a:cubicBezTo>
                  <a:cubicBezTo>
                    <a:pt x="5644" y="4917"/>
                    <a:pt x="4714" y="5675"/>
                    <a:pt x="3744" y="5675"/>
                  </a:cubicBezTo>
                  <a:cubicBezTo>
                    <a:pt x="3283" y="5675"/>
                    <a:pt x="2813" y="5504"/>
                    <a:pt x="2429" y="5120"/>
                  </a:cubicBezTo>
                  <a:cubicBezTo>
                    <a:pt x="1239" y="3930"/>
                    <a:pt x="2096" y="1906"/>
                    <a:pt x="3763" y="1906"/>
                  </a:cubicBezTo>
                  <a:close/>
                  <a:moveTo>
                    <a:pt x="3763" y="0"/>
                  </a:moveTo>
                  <a:cubicBezTo>
                    <a:pt x="1691" y="0"/>
                    <a:pt x="0" y="1691"/>
                    <a:pt x="0" y="3787"/>
                  </a:cubicBezTo>
                  <a:cubicBezTo>
                    <a:pt x="0" y="5644"/>
                    <a:pt x="1429" y="7669"/>
                    <a:pt x="2668" y="9407"/>
                  </a:cubicBezTo>
                  <a:cubicBezTo>
                    <a:pt x="2977" y="9836"/>
                    <a:pt x="3263" y="10217"/>
                    <a:pt x="3501" y="10598"/>
                  </a:cubicBezTo>
                  <a:cubicBezTo>
                    <a:pt x="3573" y="10693"/>
                    <a:pt x="3674" y="10741"/>
                    <a:pt x="3772" y="10741"/>
                  </a:cubicBezTo>
                  <a:cubicBezTo>
                    <a:pt x="3870" y="10741"/>
                    <a:pt x="3966" y="10693"/>
                    <a:pt x="4025" y="10598"/>
                  </a:cubicBezTo>
                  <a:cubicBezTo>
                    <a:pt x="4287" y="10241"/>
                    <a:pt x="4573" y="9836"/>
                    <a:pt x="4859" y="9407"/>
                  </a:cubicBezTo>
                  <a:cubicBezTo>
                    <a:pt x="6121" y="7669"/>
                    <a:pt x="7550" y="5644"/>
                    <a:pt x="7550" y="3787"/>
                  </a:cubicBezTo>
                  <a:cubicBezTo>
                    <a:pt x="7550" y="1691"/>
                    <a:pt x="5859" y="0"/>
                    <a:pt x="3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99"/>
            <p:cNvSpPr/>
            <p:nvPr/>
          </p:nvSpPr>
          <p:spPr>
            <a:xfrm>
              <a:off x="3473900" y="3711525"/>
              <a:ext cx="62550" cy="62550"/>
            </a:xfrm>
            <a:custGeom>
              <a:rect b="b" l="l" r="r" t="t"/>
              <a:pathLst>
                <a:path extrusionOk="0" h="2502" w="2502">
                  <a:moveTo>
                    <a:pt x="1239" y="1"/>
                  </a:moveTo>
                  <a:cubicBezTo>
                    <a:pt x="548" y="1"/>
                    <a:pt x="1" y="572"/>
                    <a:pt x="1" y="1263"/>
                  </a:cubicBezTo>
                  <a:cubicBezTo>
                    <a:pt x="1" y="1953"/>
                    <a:pt x="548" y="2501"/>
                    <a:pt x="1239" y="2501"/>
                  </a:cubicBezTo>
                  <a:cubicBezTo>
                    <a:pt x="1930" y="2501"/>
                    <a:pt x="2501" y="1953"/>
                    <a:pt x="2501" y="1263"/>
                  </a:cubicBezTo>
                  <a:cubicBezTo>
                    <a:pt x="2501" y="572"/>
                    <a:pt x="193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99"/>
          <p:cNvGrpSpPr/>
          <p:nvPr/>
        </p:nvGrpSpPr>
        <p:grpSpPr>
          <a:xfrm>
            <a:off x="3275045" y="3445147"/>
            <a:ext cx="348040" cy="350022"/>
            <a:chOff x="2792800" y="3648425"/>
            <a:chExt cx="267950" cy="268525"/>
          </a:xfrm>
        </p:grpSpPr>
        <p:sp>
          <p:nvSpPr>
            <p:cNvPr id="12022" name="Google Shape;12022;p99"/>
            <p:cNvSpPr/>
            <p:nvPr/>
          </p:nvSpPr>
          <p:spPr>
            <a:xfrm>
              <a:off x="2792800" y="3648425"/>
              <a:ext cx="126250" cy="126250"/>
            </a:xfrm>
            <a:custGeom>
              <a:rect b="b" l="l" r="r" t="t"/>
              <a:pathLst>
                <a:path extrusionOk="0" h="5050" w="5050">
                  <a:moveTo>
                    <a:pt x="2534" y="1310"/>
                  </a:moveTo>
                  <a:cubicBezTo>
                    <a:pt x="2680" y="1310"/>
                    <a:pt x="2823" y="1405"/>
                    <a:pt x="2835" y="1596"/>
                  </a:cubicBezTo>
                  <a:lnTo>
                    <a:pt x="2835" y="2239"/>
                  </a:lnTo>
                  <a:lnTo>
                    <a:pt x="3478" y="2239"/>
                  </a:lnTo>
                  <a:cubicBezTo>
                    <a:pt x="3492" y="2237"/>
                    <a:pt x="3507" y="2237"/>
                    <a:pt x="3520" y="2237"/>
                  </a:cubicBezTo>
                  <a:cubicBezTo>
                    <a:pt x="3916" y="2237"/>
                    <a:pt x="3916" y="2860"/>
                    <a:pt x="3520" y="2860"/>
                  </a:cubicBezTo>
                  <a:cubicBezTo>
                    <a:pt x="3507" y="2860"/>
                    <a:pt x="3492" y="2860"/>
                    <a:pt x="3478" y="2858"/>
                  </a:cubicBezTo>
                  <a:lnTo>
                    <a:pt x="2835" y="2858"/>
                  </a:lnTo>
                  <a:lnTo>
                    <a:pt x="2835" y="3501"/>
                  </a:lnTo>
                  <a:cubicBezTo>
                    <a:pt x="2823" y="3692"/>
                    <a:pt x="2680" y="3787"/>
                    <a:pt x="2534" y="3787"/>
                  </a:cubicBezTo>
                  <a:cubicBezTo>
                    <a:pt x="2388" y="3787"/>
                    <a:pt x="2240" y="3692"/>
                    <a:pt x="2216" y="3501"/>
                  </a:cubicBezTo>
                  <a:lnTo>
                    <a:pt x="2216" y="2858"/>
                  </a:lnTo>
                  <a:lnTo>
                    <a:pt x="1597" y="2858"/>
                  </a:lnTo>
                  <a:cubicBezTo>
                    <a:pt x="1581" y="2860"/>
                    <a:pt x="1566" y="2860"/>
                    <a:pt x="1552" y="2860"/>
                  </a:cubicBezTo>
                  <a:cubicBezTo>
                    <a:pt x="1135" y="2860"/>
                    <a:pt x="1135" y="2237"/>
                    <a:pt x="1552" y="2237"/>
                  </a:cubicBezTo>
                  <a:cubicBezTo>
                    <a:pt x="1566" y="2237"/>
                    <a:pt x="1581" y="2237"/>
                    <a:pt x="1597" y="2239"/>
                  </a:cubicBezTo>
                  <a:lnTo>
                    <a:pt x="2216" y="2239"/>
                  </a:lnTo>
                  <a:lnTo>
                    <a:pt x="2216" y="1596"/>
                  </a:lnTo>
                  <a:cubicBezTo>
                    <a:pt x="2240" y="1405"/>
                    <a:pt x="2388" y="1310"/>
                    <a:pt x="2534" y="1310"/>
                  </a:cubicBezTo>
                  <a:close/>
                  <a:moveTo>
                    <a:pt x="930" y="0"/>
                  </a:moveTo>
                  <a:cubicBezTo>
                    <a:pt x="406" y="0"/>
                    <a:pt x="1" y="429"/>
                    <a:pt x="1" y="953"/>
                  </a:cubicBezTo>
                  <a:lnTo>
                    <a:pt x="1" y="4120"/>
                  </a:lnTo>
                  <a:cubicBezTo>
                    <a:pt x="1" y="4644"/>
                    <a:pt x="430" y="5049"/>
                    <a:pt x="930" y="5049"/>
                  </a:cubicBezTo>
                  <a:lnTo>
                    <a:pt x="4097" y="5049"/>
                  </a:lnTo>
                  <a:cubicBezTo>
                    <a:pt x="4621" y="5049"/>
                    <a:pt x="5050" y="4644"/>
                    <a:pt x="5050" y="4120"/>
                  </a:cubicBezTo>
                  <a:lnTo>
                    <a:pt x="5050" y="953"/>
                  </a:lnTo>
                  <a:cubicBezTo>
                    <a:pt x="5050" y="429"/>
                    <a:pt x="4621"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99"/>
            <p:cNvSpPr/>
            <p:nvPr/>
          </p:nvSpPr>
          <p:spPr>
            <a:xfrm>
              <a:off x="2934500" y="3648425"/>
              <a:ext cx="126250" cy="126250"/>
            </a:xfrm>
            <a:custGeom>
              <a:rect b="b" l="l" r="r" t="t"/>
              <a:pathLst>
                <a:path extrusionOk="0" h="5050" w="5050">
                  <a:moveTo>
                    <a:pt x="3478" y="2239"/>
                  </a:moveTo>
                  <a:cubicBezTo>
                    <a:pt x="3859" y="2263"/>
                    <a:pt x="3859" y="2810"/>
                    <a:pt x="3478" y="2858"/>
                  </a:cubicBezTo>
                  <a:lnTo>
                    <a:pt x="1573" y="2858"/>
                  </a:lnTo>
                  <a:cubicBezTo>
                    <a:pt x="1192" y="2810"/>
                    <a:pt x="1192" y="2263"/>
                    <a:pt x="1573" y="2239"/>
                  </a:cubicBezTo>
                  <a:close/>
                  <a:moveTo>
                    <a:pt x="953" y="0"/>
                  </a:moveTo>
                  <a:cubicBezTo>
                    <a:pt x="429" y="0"/>
                    <a:pt x="1" y="429"/>
                    <a:pt x="1" y="953"/>
                  </a:cubicBezTo>
                  <a:lnTo>
                    <a:pt x="1" y="4120"/>
                  </a:lnTo>
                  <a:cubicBezTo>
                    <a:pt x="1" y="4644"/>
                    <a:pt x="429" y="5049"/>
                    <a:pt x="953" y="5049"/>
                  </a:cubicBezTo>
                  <a:lnTo>
                    <a:pt x="4121" y="5049"/>
                  </a:lnTo>
                  <a:cubicBezTo>
                    <a:pt x="4621" y="5049"/>
                    <a:pt x="5049" y="4644"/>
                    <a:pt x="5049" y="4120"/>
                  </a:cubicBezTo>
                  <a:lnTo>
                    <a:pt x="5049" y="953"/>
                  </a:lnTo>
                  <a:cubicBezTo>
                    <a:pt x="5049" y="429"/>
                    <a:pt x="4621" y="0"/>
                    <a:pt x="4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9"/>
            <p:cNvSpPr/>
            <p:nvPr/>
          </p:nvSpPr>
          <p:spPr>
            <a:xfrm>
              <a:off x="2934500" y="3790725"/>
              <a:ext cx="126250" cy="126225"/>
            </a:xfrm>
            <a:custGeom>
              <a:rect b="b" l="l" r="r" t="t"/>
              <a:pathLst>
                <a:path extrusionOk="0" h="5049" w="5050">
                  <a:moveTo>
                    <a:pt x="3478" y="1572"/>
                  </a:moveTo>
                  <a:cubicBezTo>
                    <a:pt x="3906" y="1572"/>
                    <a:pt x="3906" y="2191"/>
                    <a:pt x="3478" y="2191"/>
                  </a:cubicBezTo>
                  <a:lnTo>
                    <a:pt x="1573" y="2191"/>
                  </a:lnTo>
                  <a:cubicBezTo>
                    <a:pt x="1144" y="2191"/>
                    <a:pt x="1144" y="1572"/>
                    <a:pt x="1573" y="1572"/>
                  </a:cubicBezTo>
                  <a:close/>
                  <a:moveTo>
                    <a:pt x="3478" y="2834"/>
                  </a:moveTo>
                  <a:cubicBezTo>
                    <a:pt x="3859" y="2858"/>
                    <a:pt x="3859" y="3405"/>
                    <a:pt x="3478" y="3453"/>
                  </a:cubicBezTo>
                  <a:lnTo>
                    <a:pt x="1573" y="3453"/>
                  </a:lnTo>
                  <a:cubicBezTo>
                    <a:pt x="1192" y="3405"/>
                    <a:pt x="1192" y="2858"/>
                    <a:pt x="1573" y="2834"/>
                  </a:cubicBezTo>
                  <a:close/>
                  <a:moveTo>
                    <a:pt x="953" y="0"/>
                  </a:moveTo>
                  <a:cubicBezTo>
                    <a:pt x="429" y="0"/>
                    <a:pt x="1" y="429"/>
                    <a:pt x="1" y="929"/>
                  </a:cubicBezTo>
                  <a:lnTo>
                    <a:pt x="1" y="4096"/>
                  </a:lnTo>
                  <a:cubicBezTo>
                    <a:pt x="1" y="4620"/>
                    <a:pt x="429" y="5049"/>
                    <a:pt x="953" y="5049"/>
                  </a:cubicBezTo>
                  <a:lnTo>
                    <a:pt x="4121" y="5049"/>
                  </a:lnTo>
                  <a:cubicBezTo>
                    <a:pt x="4621" y="5049"/>
                    <a:pt x="5049" y="4620"/>
                    <a:pt x="5049" y="4096"/>
                  </a:cubicBezTo>
                  <a:lnTo>
                    <a:pt x="5049" y="929"/>
                  </a:lnTo>
                  <a:cubicBezTo>
                    <a:pt x="5049" y="429"/>
                    <a:pt x="4621" y="0"/>
                    <a:pt x="4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99"/>
            <p:cNvSpPr/>
            <p:nvPr/>
          </p:nvSpPr>
          <p:spPr>
            <a:xfrm>
              <a:off x="2792800" y="3790725"/>
              <a:ext cx="126250" cy="126225"/>
            </a:xfrm>
            <a:custGeom>
              <a:rect b="b" l="l" r="r" t="t"/>
              <a:pathLst>
                <a:path extrusionOk="0" h="5049" w="5050">
                  <a:moveTo>
                    <a:pt x="3204" y="1530"/>
                  </a:moveTo>
                  <a:cubicBezTo>
                    <a:pt x="3287" y="1530"/>
                    <a:pt x="3371" y="1560"/>
                    <a:pt x="3430" y="1619"/>
                  </a:cubicBezTo>
                  <a:cubicBezTo>
                    <a:pt x="3549" y="1738"/>
                    <a:pt x="3549" y="1953"/>
                    <a:pt x="3430" y="2072"/>
                  </a:cubicBezTo>
                  <a:lnTo>
                    <a:pt x="2978" y="2501"/>
                  </a:lnTo>
                  <a:lnTo>
                    <a:pt x="3430" y="2953"/>
                  </a:lnTo>
                  <a:cubicBezTo>
                    <a:pt x="3549" y="3072"/>
                    <a:pt x="3549" y="3286"/>
                    <a:pt x="3430" y="3405"/>
                  </a:cubicBezTo>
                  <a:cubicBezTo>
                    <a:pt x="3359" y="3465"/>
                    <a:pt x="3275" y="3495"/>
                    <a:pt x="3195" y="3495"/>
                  </a:cubicBezTo>
                  <a:cubicBezTo>
                    <a:pt x="3115" y="3495"/>
                    <a:pt x="3037" y="3465"/>
                    <a:pt x="2978" y="3405"/>
                  </a:cubicBezTo>
                  <a:lnTo>
                    <a:pt x="2525" y="2953"/>
                  </a:lnTo>
                  <a:lnTo>
                    <a:pt x="2097" y="3405"/>
                  </a:lnTo>
                  <a:cubicBezTo>
                    <a:pt x="2025" y="3465"/>
                    <a:pt x="1942" y="3495"/>
                    <a:pt x="1861" y="3495"/>
                  </a:cubicBezTo>
                  <a:cubicBezTo>
                    <a:pt x="1781" y="3495"/>
                    <a:pt x="1704" y="3465"/>
                    <a:pt x="1644" y="3405"/>
                  </a:cubicBezTo>
                  <a:cubicBezTo>
                    <a:pt x="1525" y="3286"/>
                    <a:pt x="1525" y="3072"/>
                    <a:pt x="1644" y="2953"/>
                  </a:cubicBezTo>
                  <a:lnTo>
                    <a:pt x="2097" y="2501"/>
                  </a:lnTo>
                  <a:lnTo>
                    <a:pt x="1644" y="2072"/>
                  </a:lnTo>
                  <a:cubicBezTo>
                    <a:pt x="1525" y="1953"/>
                    <a:pt x="1525" y="1738"/>
                    <a:pt x="1644" y="1619"/>
                  </a:cubicBezTo>
                  <a:cubicBezTo>
                    <a:pt x="1704" y="1560"/>
                    <a:pt x="1787" y="1530"/>
                    <a:pt x="1870" y="1530"/>
                  </a:cubicBezTo>
                  <a:cubicBezTo>
                    <a:pt x="1954" y="1530"/>
                    <a:pt x="2037" y="1560"/>
                    <a:pt x="2097" y="1619"/>
                  </a:cubicBezTo>
                  <a:lnTo>
                    <a:pt x="2525" y="2072"/>
                  </a:lnTo>
                  <a:lnTo>
                    <a:pt x="2978" y="1619"/>
                  </a:lnTo>
                  <a:cubicBezTo>
                    <a:pt x="3037" y="1560"/>
                    <a:pt x="3121" y="1530"/>
                    <a:pt x="3204" y="1530"/>
                  </a:cubicBezTo>
                  <a:close/>
                  <a:moveTo>
                    <a:pt x="930" y="0"/>
                  </a:moveTo>
                  <a:cubicBezTo>
                    <a:pt x="430" y="0"/>
                    <a:pt x="1" y="429"/>
                    <a:pt x="1" y="929"/>
                  </a:cubicBezTo>
                  <a:lnTo>
                    <a:pt x="1" y="4096"/>
                  </a:lnTo>
                  <a:cubicBezTo>
                    <a:pt x="1" y="4620"/>
                    <a:pt x="406" y="5049"/>
                    <a:pt x="930" y="5049"/>
                  </a:cubicBezTo>
                  <a:lnTo>
                    <a:pt x="4097" y="5049"/>
                  </a:lnTo>
                  <a:cubicBezTo>
                    <a:pt x="4621" y="5049"/>
                    <a:pt x="5050" y="4620"/>
                    <a:pt x="5050" y="4096"/>
                  </a:cubicBezTo>
                  <a:lnTo>
                    <a:pt x="5050" y="929"/>
                  </a:lnTo>
                  <a:cubicBezTo>
                    <a:pt x="5050" y="429"/>
                    <a:pt x="4621"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6" name="Google Shape;12026;p99"/>
          <p:cNvSpPr/>
          <p:nvPr/>
        </p:nvSpPr>
        <p:spPr>
          <a:xfrm>
            <a:off x="2521774" y="3444139"/>
            <a:ext cx="352684" cy="351782"/>
          </a:xfrm>
          <a:custGeom>
            <a:rect b="b" l="l" r="r" t="t"/>
            <a:pathLst>
              <a:path extrusionOk="0" h="10795" w="10861">
                <a:moveTo>
                  <a:pt x="6693" y="3192"/>
                </a:moveTo>
                <a:cubicBezTo>
                  <a:pt x="6859" y="3192"/>
                  <a:pt x="7002" y="3335"/>
                  <a:pt x="7002" y="3525"/>
                </a:cubicBezTo>
                <a:lnTo>
                  <a:pt x="7002" y="3835"/>
                </a:lnTo>
                <a:lnTo>
                  <a:pt x="7336" y="3835"/>
                </a:lnTo>
                <a:cubicBezTo>
                  <a:pt x="7502" y="3835"/>
                  <a:pt x="7621" y="3978"/>
                  <a:pt x="7621" y="4144"/>
                </a:cubicBezTo>
                <a:lnTo>
                  <a:pt x="7621" y="6645"/>
                </a:lnTo>
                <a:cubicBezTo>
                  <a:pt x="7621" y="6811"/>
                  <a:pt x="7502" y="6954"/>
                  <a:pt x="7336" y="6978"/>
                </a:cubicBezTo>
                <a:lnTo>
                  <a:pt x="7002" y="6978"/>
                </a:lnTo>
                <a:lnTo>
                  <a:pt x="7002" y="7288"/>
                </a:lnTo>
                <a:cubicBezTo>
                  <a:pt x="7002" y="7454"/>
                  <a:pt x="6859" y="7597"/>
                  <a:pt x="6693" y="7597"/>
                </a:cubicBezTo>
                <a:lnTo>
                  <a:pt x="4192" y="7597"/>
                </a:lnTo>
                <a:cubicBezTo>
                  <a:pt x="4001" y="7597"/>
                  <a:pt x="3859" y="7454"/>
                  <a:pt x="3859" y="7288"/>
                </a:cubicBezTo>
                <a:lnTo>
                  <a:pt x="3859" y="6978"/>
                </a:lnTo>
                <a:lnTo>
                  <a:pt x="3549" y="6978"/>
                </a:lnTo>
                <a:cubicBezTo>
                  <a:pt x="3382" y="6978"/>
                  <a:pt x="3239" y="6835"/>
                  <a:pt x="3239" y="6645"/>
                </a:cubicBezTo>
                <a:lnTo>
                  <a:pt x="3239" y="4144"/>
                </a:lnTo>
                <a:cubicBezTo>
                  <a:pt x="3239" y="3978"/>
                  <a:pt x="3382" y="3835"/>
                  <a:pt x="3549" y="3835"/>
                </a:cubicBezTo>
                <a:lnTo>
                  <a:pt x="3859" y="3835"/>
                </a:lnTo>
                <a:lnTo>
                  <a:pt x="3859" y="3525"/>
                </a:lnTo>
                <a:cubicBezTo>
                  <a:pt x="3859" y="3335"/>
                  <a:pt x="4001" y="3192"/>
                  <a:pt x="4192" y="3192"/>
                </a:cubicBezTo>
                <a:close/>
                <a:moveTo>
                  <a:pt x="4811" y="1"/>
                </a:moveTo>
                <a:cubicBezTo>
                  <a:pt x="4644" y="1"/>
                  <a:pt x="4478" y="120"/>
                  <a:pt x="4502" y="358"/>
                </a:cubicBezTo>
                <a:lnTo>
                  <a:pt x="4502" y="1930"/>
                </a:lnTo>
                <a:lnTo>
                  <a:pt x="3859" y="1930"/>
                </a:lnTo>
                <a:lnTo>
                  <a:pt x="3859" y="358"/>
                </a:lnTo>
                <a:cubicBezTo>
                  <a:pt x="3859" y="143"/>
                  <a:pt x="3698" y="36"/>
                  <a:pt x="3537" y="36"/>
                </a:cubicBezTo>
                <a:cubicBezTo>
                  <a:pt x="3376" y="36"/>
                  <a:pt x="3216" y="143"/>
                  <a:pt x="3216" y="358"/>
                </a:cubicBezTo>
                <a:lnTo>
                  <a:pt x="3216" y="1930"/>
                </a:lnTo>
                <a:lnTo>
                  <a:pt x="2906" y="1930"/>
                </a:lnTo>
                <a:cubicBezTo>
                  <a:pt x="2382" y="1930"/>
                  <a:pt x="1977" y="2358"/>
                  <a:pt x="1953" y="2882"/>
                </a:cubicBezTo>
                <a:lnTo>
                  <a:pt x="1953" y="3192"/>
                </a:lnTo>
                <a:lnTo>
                  <a:pt x="382" y="3192"/>
                </a:lnTo>
                <a:cubicBezTo>
                  <a:pt x="1" y="3239"/>
                  <a:pt x="1" y="3787"/>
                  <a:pt x="382" y="3835"/>
                </a:cubicBezTo>
                <a:lnTo>
                  <a:pt x="1977" y="3835"/>
                </a:lnTo>
                <a:lnTo>
                  <a:pt x="1977" y="4454"/>
                </a:lnTo>
                <a:lnTo>
                  <a:pt x="382" y="4454"/>
                </a:lnTo>
                <a:cubicBezTo>
                  <a:pt x="1" y="4501"/>
                  <a:pt x="1" y="5049"/>
                  <a:pt x="382" y="5073"/>
                </a:cubicBezTo>
                <a:lnTo>
                  <a:pt x="1977" y="5073"/>
                </a:lnTo>
                <a:lnTo>
                  <a:pt x="1977" y="5716"/>
                </a:lnTo>
                <a:lnTo>
                  <a:pt x="382" y="5716"/>
                </a:lnTo>
                <a:cubicBezTo>
                  <a:pt x="1" y="5740"/>
                  <a:pt x="1" y="6311"/>
                  <a:pt x="382" y="6335"/>
                </a:cubicBezTo>
                <a:lnTo>
                  <a:pt x="1977" y="6335"/>
                </a:lnTo>
                <a:lnTo>
                  <a:pt x="1977" y="6978"/>
                </a:lnTo>
                <a:lnTo>
                  <a:pt x="382" y="6978"/>
                </a:lnTo>
                <a:cubicBezTo>
                  <a:pt x="1" y="7002"/>
                  <a:pt x="1" y="7550"/>
                  <a:pt x="382" y="7597"/>
                </a:cubicBezTo>
                <a:lnTo>
                  <a:pt x="1977" y="7597"/>
                </a:lnTo>
                <a:lnTo>
                  <a:pt x="1977" y="7931"/>
                </a:lnTo>
                <a:cubicBezTo>
                  <a:pt x="1977" y="8431"/>
                  <a:pt x="2406" y="8860"/>
                  <a:pt x="2930" y="8860"/>
                </a:cubicBezTo>
                <a:lnTo>
                  <a:pt x="3239" y="8860"/>
                </a:lnTo>
                <a:lnTo>
                  <a:pt x="3239" y="10455"/>
                </a:lnTo>
                <a:cubicBezTo>
                  <a:pt x="3239" y="10669"/>
                  <a:pt x="3394" y="10777"/>
                  <a:pt x="3549" y="10777"/>
                </a:cubicBezTo>
                <a:cubicBezTo>
                  <a:pt x="3704" y="10777"/>
                  <a:pt x="3859" y="10669"/>
                  <a:pt x="3859" y="10455"/>
                </a:cubicBezTo>
                <a:lnTo>
                  <a:pt x="3859" y="8860"/>
                </a:lnTo>
                <a:lnTo>
                  <a:pt x="4502" y="8860"/>
                </a:lnTo>
                <a:lnTo>
                  <a:pt x="4502" y="10455"/>
                </a:lnTo>
                <a:cubicBezTo>
                  <a:pt x="4478" y="10681"/>
                  <a:pt x="4644" y="10794"/>
                  <a:pt x="4811" y="10794"/>
                </a:cubicBezTo>
                <a:cubicBezTo>
                  <a:pt x="4978" y="10794"/>
                  <a:pt x="5145" y="10681"/>
                  <a:pt x="5121" y="10455"/>
                </a:cubicBezTo>
                <a:lnTo>
                  <a:pt x="5121" y="8860"/>
                </a:lnTo>
                <a:lnTo>
                  <a:pt x="5740" y="8860"/>
                </a:lnTo>
                <a:lnTo>
                  <a:pt x="5740" y="10455"/>
                </a:lnTo>
                <a:cubicBezTo>
                  <a:pt x="5716" y="10681"/>
                  <a:pt x="5889" y="10794"/>
                  <a:pt x="6061" y="10794"/>
                </a:cubicBezTo>
                <a:cubicBezTo>
                  <a:pt x="6234" y="10794"/>
                  <a:pt x="6407" y="10681"/>
                  <a:pt x="6383" y="10455"/>
                </a:cubicBezTo>
                <a:lnTo>
                  <a:pt x="6383" y="8860"/>
                </a:lnTo>
                <a:lnTo>
                  <a:pt x="7002" y="8860"/>
                </a:lnTo>
                <a:lnTo>
                  <a:pt x="7002" y="10455"/>
                </a:lnTo>
                <a:cubicBezTo>
                  <a:pt x="6978" y="10681"/>
                  <a:pt x="7145" y="10794"/>
                  <a:pt x="7315" y="10794"/>
                </a:cubicBezTo>
                <a:cubicBezTo>
                  <a:pt x="7484" y="10794"/>
                  <a:pt x="7657" y="10681"/>
                  <a:pt x="7645" y="10455"/>
                </a:cubicBezTo>
                <a:lnTo>
                  <a:pt x="7645" y="8860"/>
                </a:lnTo>
                <a:lnTo>
                  <a:pt x="7931" y="8860"/>
                </a:lnTo>
                <a:cubicBezTo>
                  <a:pt x="8455" y="8860"/>
                  <a:pt x="8883" y="8431"/>
                  <a:pt x="8883" y="7931"/>
                </a:cubicBezTo>
                <a:lnTo>
                  <a:pt x="8883" y="7597"/>
                </a:lnTo>
                <a:lnTo>
                  <a:pt x="10479" y="7597"/>
                </a:lnTo>
                <a:cubicBezTo>
                  <a:pt x="10836" y="7574"/>
                  <a:pt x="10836" y="7002"/>
                  <a:pt x="10479" y="6978"/>
                </a:cubicBezTo>
                <a:lnTo>
                  <a:pt x="8883" y="6978"/>
                </a:lnTo>
                <a:lnTo>
                  <a:pt x="8883" y="6335"/>
                </a:lnTo>
                <a:lnTo>
                  <a:pt x="10479" y="6335"/>
                </a:lnTo>
                <a:cubicBezTo>
                  <a:pt x="10836" y="6311"/>
                  <a:pt x="10836" y="5740"/>
                  <a:pt x="10479" y="5716"/>
                </a:cubicBezTo>
                <a:lnTo>
                  <a:pt x="8883" y="5716"/>
                </a:lnTo>
                <a:lnTo>
                  <a:pt x="8883" y="5073"/>
                </a:lnTo>
                <a:lnTo>
                  <a:pt x="10479" y="5073"/>
                </a:lnTo>
                <a:cubicBezTo>
                  <a:pt x="10836" y="5049"/>
                  <a:pt x="10836" y="4501"/>
                  <a:pt x="10479" y="4454"/>
                </a:cubicBezTo>
                <a:lnTo>
                  <a:pt x="8883" y="4454"/>
                </a:lnTo>
                <a:lnTo>
                  <a:pt x="8883" y="3835"/>
                </a:lnTo>
                <a:lnTo>
                  <a:pt x="10479" y="3835"/>
                </a:lnTo>
                <a:cubicBezTo>
                  <a:pt x="10860" y="3787"/>
                  <a:pt x="10860" y="3239"/>
                  <a:pt x="10479" y="3192"/>
                </a:cubicBezTo>
                <a:lnTo>
                  <a:pt x="8883" y="3192"/>
                </a:lnTo>
                <a:lnTo>
                  <a:pt x="8883" y="2882"/>
                </a:lnTo>
                <a:cubicBezTo>
                  <a:pt x="8883" y="2358"/>
                  <a:pt x="8455" y="1930"/>
                  <a:pt x="7931" y="1930"/>
                </a:cubicBezTo>
                <a:lnTo>
                  <a:pt x="7645" y="1930"/>
                </a:lnTo>
                <a:lnTo>
                  <a:pt x="7645" y="358"/>
                </a:lnTo>
                <a:cubicBezTo>
                  <a:pt x="7657" y="120"/>
                  <a:pt x="7484" y="1"/>
                  <a:pt x="7315" y="1"/>
                </a:cubicBezTo>
                <a:cubicBezTo>
                  <a:pt x="7145" y="1"/>
                  <a:pt x="6978" y="120"/>
                  <a:pt x="7002" y="358"/>
                </a:cubicBezTo>
                <a:lnTo>
                  <a:pt x="7002" y="1930"/>
                </a:lnTo>
                <a:lnTo>
                  <a:pt x="6383" y="1930"/>
                </a:lnTo>
                <a:lnTo>
                  <a:pt x="6383" y="358"/>
                </a:lnTo>
                <a:cubicBezTo>
                  <a:pt x="6407" y="120"/>
                  <a:pt x="6234" y="1"/>
                  <a:pt x="6061" y="1"/>
                </a:cubicBezTo>
                <a:cubicBezTo>
                  <a:pt x="5889" y="1"/>
                  <a:pt x="5716" y="120"/>
                  <a:pt x="5740" y="358"/>
                </a:cubicBezTo>
                <a:lnTo>
                  <a:pt x="5740" y="1930"/>
                </a:lnTo>
                <a:lnTo>
                  <a:pt x="5121" y="1930"/>
                </a:lnTo>
                <a:lnTo>
                  <a:pt x="5121" y="358"/>
                </a:lnTo>
                <a:cubicBezTo>
                  <a:pt x="5145" y="120"/>
                  <a:pt x="4978" y="1"/>
                  <a:pt x="4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9"/>
          <p:cNvSpPr/>
          <p:nvPr/>
        </p:nvSpPr>
        <p:spPr>
          <a:xfrm>
            <a:off x="2647050" y="3569073"/>
            <a:ext cx="102126" cy="102488"/>
          </a:xfrm>
          <a:custGeom>
            <a:rect b="b" l="l" r="r" t="t"/>
            <a:pathLst>
              <a:path extrusionOk="0" h="3145" w="3145">
                <a:moveTo>
                  <a:pt x="620" y="1"/>
                </a:moveTo>
                <a:lnTo>
                  <a:pt x="620" y="310"/>
                </a:lnTo>
                <a:cubicBezTo>
                  <a:pt x="620" y="477"/>
                  <a:pt x="477" y="620"/>
                  <a:pt x="310" y="620"/>
                </a:cubicBezTo>
                <a:lnTo>
                  <a:pt x="1" y="620"/>
                </a:lnTo>
                <a:lnTo>
                  <a:pt x="1" y="2501"/>
                </a:lnTo>
                <a:lnTo>
                  <a:pt x="310" y="2501"/>
                </a:lnTo>
                <a:cubicBezTo>
                  <a:pt x="477" y="2501"/>
                  <a:pt x="620" y="2644"/>
                  <a:pt x="620" y="2811"/>
                </a:cubicBezTo>
                <a:lnTo>
                  <a:pt x="620" y="3144"/>
                </a:lnTo>
                <a:lnTo>
                  <a:pt x="2501" y="3144"/>
                </a:lnTo>
                <a:lnTo>
                  <a:pt x="2501" y="2811"/>
                </a:lnTo>
                <a:cubicBezTo>
                  <a:pt x="2501" y="2644"/>
                  <a:pt x="2644" y="2501"/>
                  <a:pt x="2835" y="2501"/>
                </a:cubicBezTo>
                <a:lnTo>
                  <a:pt x="3144" y="2501"/>
                </a:lnTo>
                <a:lnTo>
                  <a:pt x="3144" y="620"/>
                </a:lnTo>
                <a:lnTo>
                  <a:pt x="2835" y="620"/>
                </a:lnTo>
                <a:cubicBezTo>
                  <a:pt x="2644" y="620"/>
                  <a:pt x="2501" y="477"/>
                  <a:pt x="2501" y="310"/>
                </a:cubicBezTo>
                <a:lnTo>
                  <a:pt x="25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8" name="Google Shape;12028;p99"/>
          <p:cNvGrpSpPr/>
          <p:nvPr/>
        </p:nvGrpSpPr>
        <p:grpSpPr>
          <a:xfrm>
            <a:off x="1812711" y="3445929"/>
            <a:ext cx="266827" cy="350022"/>
            <a:chOff x="1666975" y="3649025"/>
            <a:chExt cx="205425" cy="268525"/>
          </a:xfrm>
        </p:grpSpPr>
        <p:sp>
          <p:nvSpPr>
            <p:cNvPr id="12029" name="Google Shape;12029;p99"/>
            <p:cNvSpPr/>
            <p:nvPr/>
          </p:nvSpPr>
          <p:spPr>
            <a:xfrm>
              <a:off x="1666975" y="3727600"/>
              <a:ext cx="205425" cy="189950"/>
            </a:xfrm>
            <a:custGeom>
              <a:rect b="b" l="l" r="r" t="t"/>
              <a:pathLst>
                <a:path extrusionOk="0" h="7598" w="8217">
                  <a:moveTo>
                    <a:pt x="2549" y="1"/>
                  </a:moveTo>
                  <a:lnTo>
                    <a:pt x="2549" y="1572"/>
                  </a:lnTo>
                  <a:cubicBezTo>
                    <a:pt x="2549" y="1739"/>
                    <a:pt x="2406" y="1882"/>
                    <a:pt x="2239" y="1882"/>
                  </a:cubicBezTo>
                  <a:cubicBezTo>
                    <a:pt x="2225" y="1884"/>
                    <a:pt x="2211" y="1885"/>
                    <a:pt x="2198" y="1885"/>
                  </a:cubicBezTo>
                  <a:cubicBezTo>
                    <a:pt x="2029" y="1885"/>
                    <a:pt x="1906" y="1751"/>
                    <a:pt x="1906" y="1596"/>
                  </a:cubicBezTo>
                  <a:lnTo>
                    <a:pt x="1906" y="25"/>
                  </a:lnTo>
                  <a:lnTo>
                    <a:pt x="953" y="25"/>
                  </a:lnTo>
                  <a:cubicBezTo>
                    <a:pt x="787" y="25"/>
                    <a:pt x="644" y="167"/>
                    <a:pt x="644" y="334"/>
                  </a:cubicBezTo>
                  <a:cubicBezTo>
                    <a:pt x="620" y="2644"/>
                    <a:pt x="429" y="4954"/>
                    <a:pt x="25" y="7216"/>
                  </a:cubicBezTo>
                  <a:cubicBezTo>
                    <a:pt x="1" y="7312"/>
                    <a:pt x="25" y="7407"/>
                    <a:pt x="72" y="7478"/>
                  </a:cubicBezTo>
                  <a:cubicBezTo>
                    <a:pt x="144" y="7550"/>
                    <a:pt x="239" y="7597"/>
                    <a:pt x="334" y="7597"/>
                  </a:cubicBezTo>
                  <a:lnTo>
                    <a:pt x="7860" y="7597"/>
                  </a:lnTo>
                  <a:cubicBezTo>
                    <a:pt x="8074" y="7597"/>
                    <a:pt x="8217" y="7407"/>
                    <a:pt x="8169" y="7216"/>
                  </a:cubicBezTo>
                  <a:cubicBezTo>
                    <a:pt x="7764" y="4954"/>
                    <a:pt x="7550" y="2644"/>
                    <a:pt x="7550" y="334"/>
                  </a:cubicBezTo>
                  <a:cubicBezTo>
                    <a:pt x="7550" y="167"/>
                    <a:pt x="7407" y="25"/>
                    <a:pt x="7240" y="25"/>
                  </a:cubicBezTo>
                  <a:lnTo>
                    <a:pt x="6288" y="25"/>
                  </a:lnTo>
                  <a:lnTo>
                    <a:pt x="6288" y="1572"/>
                  </a:lnTo>
                  <a:cubicBezTo>
                    <a:pt x="6288" y="1715"/>
                    <a:pt x="6169" y="1834"/>
                    <a:pt x="6026" y="1882"/>
                  </a:cubicBezTo>
                  <a:cubicBezTo>
                    <a:pt x="5835" y="1882"/>
                    <a:pt x="5692" y="1763"/>
                    <a:pt x="5669" y="1572"/>
                  </a:cubicBezTo>
                  <a:lnTo>
                    <a:pt x="566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99"/>
            <p:cNvSpPr/>
            <p:nvPr/>
          </p:nvSpPr>
          <p:spPr>
            <a:xfrm>
              <a:off x="1714600" y="3649025"/>
              <a:ext cx="110175" cy="78600"/>
            </a:xfrm>
            <a:custGeom>
              <a:rect b="b" l="l" r="r" t="t"/>
              <a:pathLst>
                <a:path extrusionOk="0" h="3144" w="4407">
                  <a:moveTo>
                    <a:pt x="2216" y="0"/>
                  </a:moveTo>
                  <a:cubicBezTo>
                    <a:pt x="1001" y="0"/>
                    <a:pt x="1" y="977"/>
                    <a:pt x="1" y="2191"/>
                  </a:cubicBezTo>
                  <a:lnTo>
                    <a:pt x="1" y="3120"/>
                  </a:lnTo>
                  <a:lnTo>
                    <a:pt x="644" y="3120"/>
                  </a:lnTo>
                  <a:lnTo>
                    <a:pt x="644" y="2215"/>
                  </a:lnTo>
                  <a:cubicBezTo>
                    <a:pt x="596" y="1310"/>
                    <a:pt x="1287" y="572"/>
                    <a:pt x="2192" y="572"/>
                  </a:cubicBezTo>
                  <a:cubicBezTo>
                    <a:pt x="2206" y="571"/>
                    <a:pt x="2219" y="571"/>
                    <a:pt x="2233" y="571"/>
                  </a:cubicBezTo>
                  <a:cubicBezTo>
                    <a:pt x="3118" y="571"/>
                    <a:pt x="3811" y="1323"/>
                    <a:pt x="3764" y="2191"/>
                  </a:cubicBezTo>
                  <a:lnTo>
                    <a:pt x="3764" y="3144"/>
                  </a:lnTo>
                  <a:lnTo>
                    <a:pt x="4407" y="3144"/>
                  </a:lnTo>
                  <a:lnTo>
                    <a:pt x="4407" y="2215"/>
                  </a:lnTo>
                  <a:cubicBezTo>
                    <a:pt x="4407" y="1000"/>
                    <a:pt x="3430"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99"/>
          <p:cNvGrpSpPr/>
          <p:nvPr/>
        </p:nvGrpSpPr>
        <p:grpSpPr>
          <a:xfrm>
            <a:off x="1071883" y="3445734"/>
            <a:ext cx="244388" cy="349436"/>
            <a:chOff x="1096625" y="3648875"/>
            <a:chExt cx="188150" cy="268075"/>
          </a:xfrm>
        </p:grpSpPr>
        <p:sp>
          <p:nvSpPr>
            <p:cNvPr id="12032" name="Google Shape;12032;p99"/>
            <p:cNvSpPr/>
            <p:nvPr/>
          </p:nvSpPr>
          <p:spPr>
            <a:xfrm>
              <a:off x="1096625" y="3885375"/>
              <a:ext cx="188150" cy="31575"/>
            </a:xfrm>
            <a:custGeom>
              <a:rect b="b" l="l" r="r" t="t"/>
              <a:pathLst>
                <a:path extrusionOk="0" h="1263" w="7526">
                  <a:moveTo>
                    <a:pt x="953" y="0"/>
                  </a:moveTo>
                  <a:cubicBezTo>
                    <a:pt x="429" y="0"/>
                    <a:pt x="0" y="429"/>
                    <a:pt x="0" y="953"/>
                  </a:cubicBezTo>
                  <a:cubicBezTo>
                    <a:pt x="0" y="1120"/>
                    <a:pt x="143" y="1263"/>
                    <a:pt x="310" y="1263"/>
                  </a:cubicBezTo>
                  <a:lnTo>
                    <a:pt x="7216" y="1263"/>
                  </a:lnTo>
                  <a:cubicBezTo>
                    <a:pt x="7383" y="1263"/>
                    <a:pt x="7526" y="1120"/>
                    <a:pt x="7526" y="953"/>
                  </a:cubicBezTo>
                  <a:cubicBezTo>
                    <a:pt x="7526" y="429"/>
                    <a:pt x="7121"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9"/>
            <p:cNvSpPr/>
            <p:nvPr/>
          </p:nvSpPr>
          <p:spPr>
            <a:xfrm>
              <a:off x="1132350" y="3735950"/>
              <a:ext cx="116700" cy="30975"/>
            </a:xfrm>
            <a:custGeom>
              <a:rect b="b" l="l" r="r" t="t"/>
              <a:pathLst>
                <a:path extrusionOk="0" h="1239" w="4668">
                  <a:moveTo>
                    <a:pt x="1334" y="0"/>
                  </a:moveTo>
                  <a:cubicBezTo>
                    <a:pt x="905" y="0"/>
                    <a:pt x="500" y="119"/>
                    <a:pt x="143" y="357"/>
                  </a:cubicBezTo>
                  <a:cubicBezTo>
                    <a:pt x="72" y="405"/>
                    <a:pt x="0" y="500"/>
                    <a:pt x="0" y="619"/>
                  </a:cubicBezTo>
                  <a:cubicBezTo>
                    <a:pt x="0" y="715"/>
                    <a:pt x="72" y="810"/>
                    <a:pt x="143" y="881"/>
                  </a:cubicBezTo>
                  <a:cubicBezTo>
                    <a:pt x="500" y="1119"/>
                    <a:pt x="905" y="1238"/>
                    <a:pt x="1334" y="1238"/>
                  </a:cubicBezTo>
                  <a:lnTo>
                    <a:pt x="3334" y="1238"/>
                  </a:lnTo>
                  <a:cubicBezTo>
                    <a:pt x="3763" y="1238"/>
                    <a:pt x="4168" y="1119"/>
                    <a:pt x="4525" y="881"/>
                  </a:cubicBezTo>
                  <a:cubicBezTo>
                    <a:pt x="4620" y="810"/>
                    <a:pt x="4668" y="715"/>
                    <a:pt x="4668" y="619"/>
                  </a:cubicBezTo>
                  <a:cubicBezTo>
                    <a:pt x="4668" y="500"/>
                    <a:pt x="4620" y="405"/>
                    <a:pt x="4525" y="357"/>
                  </a:cubicBezTo>
                  <a:cubicBezTo>
                    <a:pt x="4168" y="119"/>
                    <a:pt x="3763" y="0"/>
                    <a:pt x="3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99"/>
            <p:cNvSpPr/>
            <p:nvPr/>
          </p:nvSpPr>
          <p:spPr>
            <a:xfrm>
              <a:off x="1143650" y="3648875"/>
              <a:ext cx="94100" cy="74575"/>
            </a:xfrm>
            <a:custGeom>
              <a:rect b="b" l="l" r="r" t="t"/>
              <a:pathLst>
                <a:path extrusionOk="0" h="2983" w="3764">
                  <a:moveTo>
                    <a:pt x="1873" y="0"/>
                  </a:moveTo>
                  <a:cubicBezTo>
                    <a:pt x="1733" y="0"/>
                    <a:pt x="1596" y="90"/>
                    <a:pt x="1573" y="268"/>
                  </a:cubicBezTo>
                  <a:cubicBezTo>
                    <a:pt x="1454" y="411"/>
                    <a:pt x="1311" y="554"/>
                    <a:pt x="1192" y="673"/>
                  </a:cubicBezTo>
                  <a:cubicBezTo>
                    <a:pt x="691" y="1197"/>
                    <a:pt x="1" y="1888"/>
                    <a:pt x="1" y="2626"/>
                  </a:cubicBezTo>
                  <a:cubicBezTo>
                    <a:pt x="1" y="2745"/>
                    <a:pt x="1" y="2864"/>
                    <a:pt x="48" y="2983"/>
                  </a:cubicBezTo>
                  <a:cubicBezTo>
                    <a:pt x="310" y="2888"/>
                    <a:pt x="596" y="2840"/>
                    <a:pt x="858" y="2840"/>
                  </a:cubicBezTo>
                  <a:lnTo>
                    <a:pt x="2882" y="2840"/>
                  </a:lnTo>
                  <a:cubicBezTo>
                    <a:pt x="3168" y="2840"/>
                    <a:pt x="3454" y="2888"/>
                    <a:pt x="3716" y="2983"/>
                  </a:cubicBezTo>
                  <a:cubicBezTo>
                    <a:pt x="3764" y="2864"/>
                    <a:pt x="3764" y="2745"/>
                    <a:pt x="3764" y="2626"/>
                  </a:cubicBezTo>
                  <a:cubicBezTo>
                    <a:pt x="3764" y="1911"/>
                    <a:pt x="3097" y="1197"/>
                    <a:pt x="2573" y="697"/>
                  </a:cubicBezTo>
                  <a:cubicBezTo>
                    <a:pt x="2430" y="554"/>
                    <a:pt x="2311" y="411"/>
                    <a:pt x="2192" y="268"/>
                  </a:cubicBezTo>
                  <a:cubicBezTo>
                    <a:pt x="2156" y="90"/>
                    <a:pt x="2013" y="0"/>
                    <a:pt x="18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9"/>
            <p:cNvSpPr/>
            <p:nvPr/>
          </p:nvSpPr>
          <p:spPr>
            <a:xfrm>
              <a:off x="1131750" y="3782375"/>
              <a:ext cx="118500" cy="87550"/>
            </a:xfrm>
            <a:custGeom>
              <a:rect b="b" l="l" r="r" t="t"/>
              <a:pathLst>
                <a:path extrusionOk="0" h="3502" w="4740">
                  <a:moveTo>
                    <a:pt x="1096" y="1"/>
                  </a:moveTo>
                  <a:cubicBezTo>
                    <a:pt x="1001" y="1239"/>
                    <a:pt x="620" y="2430"/>
                    <a:pt x="1" y="3501"/>
                  </a:cubicBezTo>
                  <a:lnTo>
                    <a:pt x="4740" y="3501"/>
                  </a:lnTo>
                  <a:cubicBezTo>
                    <a:pt x="4120" y="2430"/>
                    <a:pt x="3739" y="1239"/>
                    <a:pt x="3620" y="1"/>
                  </a:cubicBezTo>
                  <a:cubicBezTo>
                    <a:pt x="3549" y="1"/>
                    <a:pt x="3454" y="24"/>
                    <a:pt x="3358" y="24"/>
                  </a:cubicBezTo>
                  <a:lnTo>
                    <a:pt x="1358" y="24"/>
                  </a:lnTo>
                  <a:cubicBezTo>
                    <a:pt x="1287" y="24"/>
                    <a:pt x="1191" y="24"/>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99"/>
          <p:cNvGrpSpPr/>
          <p:nvPr/>
        </p:nvGrpSpPr>
        <p:grpSpPr>
          <a:xfrm>
            <a:off x="1019310" y="4003045"/>
            <a:ext cx="348787" cy="349338"/>
            <a:chOff x="1056150" y="4076425"/>
            <a:chExt cx="268525" cy="268000"/>
          </a:xfrm>
        </p:grpSpPr>
        <p:sp>
          <p:nvSpPr>
            <p:cNvPr id="12037" name="Google Shape;12037;p99"/>
            <p:cNvSpPr/>
            <p:nvPr/>
          </p:nvSpPr>
          <p:spPr>
            <a:xfrm>
              <a:off x="1056150" y="4076425"/>
              <a:ext cx="268525" cy="173325"/>
            </a:xfrm>
            <a:custGeom>
              <a:rect b="b" l="l" r="r" t="t"/>
              <a:pathLst>
                <a:path extrusionOk="0" h="6933" w="10741">
                  <a:moveTo>
                    <a:pt x="934" y="1"/>
                  </a:moveTo>
                  <a:cubicBezTo>
                    <a:pt x="538" y="1"/>
                    <a:pt x="538" y="624"/>
                    <a:pt x="934" y="624"/>
                  </a:cubicBezTo>
                  <a:cubicBezTo>
                    <a:pt x="948" y="624"/>
                    <a:pt x="962" y="624"/>
                    <a:pt x="976" y="622"/>
                  </a:cubicBezTo>
                  <a:lnTo>
                    <a:pt x="1286" y="622"/>
                  </a:lnTo>
                  <a:lnTo>
                    <a:pt x="1286" y="1265"/>
                  </a:lnTo>
                  <a:lnTo>
                    <a:pt x="334" y="1265"/>
                  </a:lnTo>
                  <a:cubicBezTo>
                    <a:pt x="320" y="1263"/>
                    <a:pt x="306" y="1262"/>
                    <a:pt x="292" y="1262"/>
                  </a:cubicBezTo>
                  <a:cubicBezTo>
                    <a:pt x="123" y="1262"/>
                    <a:pt x="0" y="1398"/>
                    <a:pt x="0" y="1575"/>
                  </a:cubicBezTo>
                  <a:lnTo>
                    <a:pt x="0" y="6623"/>
                  </a:lnTo>
                  <a:cubicBezTo>
                    <a:pt x="24" y="6790"/>
                    <a:pt x="143" y="6933"/>
                    <a:pt x="334" y="6933"/>
                  </a:cubicBezTo>
                  <a:lnTo>
                    <a:pt x="10431" y="6933"/>
                  </a:lnTo>
                  <a:cubicBezTo>
                    <a:pt x="10598" y="6933"/>
                    <a:pt x="10717" y="6790"/>
                    <a:pt x="10740" y="6623"/>
                  </a:cubicBezTo>
                  <a:lnTo>
                    <a:pt x="10740" y="1575"/>
                  </a:lnTo>
                  <a:cubicBezTo>
                    <a:pt x="10740" y="1408"/>
                    <a:pt x="10598" y="1265"/>
                    <a:pt x="10431" y="1265"/>
                  </a:cubicBezTo>
                  <a:lnTo>
                    <a:pt x="9454" y="1265"/>
                  </a:lnTo>
                  <a:lnTo>
                    <a:pt x="9454" y="622"/>
                  </a:lnTo>
                  <a:lnTo>
                    <a:pt x="9788" y="622"/>
                  </a:lnTo>
                  <a:cubicBezTo>
                    <a:pt x="9802" y="624"/>
                    <a:pt x="9817" y="624"/>
                    <a:pt x="9830" y="624"/>
                  </a:cubicBezTo>
                  <a:cubicBezTo>
                    <a:pt x="10226" y="624"/>
                    <a:pt x="10226" y="1"/>
                    <a:pt x="9830" y="1"/>
                  </a:cubicBezTo>
                  <a:cubicBezTo>
                    <a:pt x="9817" y="1"/>
                    <a:pt x="9802" y="1"/>
                    <a:pt x="9788" y="3"/>
                  </a:cubicBezTo>
                  <a:lnTo>
                    <a:pt x="8526" y="3"/>
                  </a:lnTo>
                  <a:cubicBezTo>
                    <a:pt x="8510" y="1"/>
                    <a:pt x="8495" y="1"/>
                    <a:pt x="8481" y="1"/>
                  </a:cubicBezTo>
                  <a:cubicBezTo>
                    <a:pt x="8064" y="1"/>
                    <a:pt x="8064" y="624"/>
                    <a:pt x="8481" y="624"/>
                  </a:cubicBezTo>
                  <a:cubicBezTo>
                    <a:pt x="8495" y="624"/>
                    <a:pt x="8510" y="624"/>
                    <a:pt x="8526" y="622"/>
                  </a:cubicBezTo>
                  <a:lnTo>
                    <a:pt x="8835" y="622"/>
                  </a:lnTo>
                  <a:lnTo>
                    <a:pt x="8835" y="1265"/>
                  </a:lnTo>
                  <a:lnTo>
                    <a:pt x="5692" y="1265"/>
                  </a:lnTo>
                  <a:lnTo>
                    <a:pt x="5692" y="622"/>
                  </a:lnTo>
                  <a:lnTo>
                    <a:pt x="6001" y="622"/>
                  </a:lnTo>
                  <a:cubicBezTo>
                    <a:pt x="6016" y="624"/>
                    <a:pt x="6030" y="624"/>
                    <a:pt x="6044" y="624"/>
                  </a:cubicBezTo>
                  <a:cubicBezTo>
                    <a:pt x="6440" y="624"/>
                    <a:pt x="6440" y="1"/>
                    <a:pt x="6044" y="1"/>
                  </a:cubicBezTo>
                  <a:cubicBezTo>
                    <a:pt x="6030" y="1"/>
                    <a:pt x="6016" y="1"/>
                    <a:pt x="6001" y="3"/>
                  </a:cubicBezTo>
                  <a:lnTo>
                    <a:pt x="4739" y="3"/>
                  </a:lnTo>
                  <a:cubicBezTo>
                    <a:pt x="4725" y="1"/>
                    <a:pt x="4710" y="1"/>
                    <a:pt x="4697" y="1"/>
                  </a:cubicBezTo>
                  <a:cubicBezTo>
                    <a:pt x="4301" y="1"/>
                    <a:pt x="4301" y="624"/>
                    <a:pt x="4697" y="624"/>
                  </a:cubicBezTo>
                  <a:cubicBezTo>
                    <a:pt x="4710" y="624"/>
                    <a:pt x="4725" y="624"/>
                    <a:pt x="4739" y="622"/>
                  </a:cubicBezTo>
                  <a:lnTo>
                    <a:pt x="5049" y="622"/>
                  </a:lnTo>
                  <a:lnTo>
                    <a:pt x="5049" y="1265"/>
                  </a:lnTo>
                  <a:lnTo>
                    <a:pt x="1929" y="1265"/>
                  </a:lnTo>
                  <a:lnTo>
                    <a:pt x="1929" y="622"/>
                  </a:lnTo>
                  <a:lnTo>
                    <a:pt x="2215" y="622"/>
                  </a:lnTo>
                  <a:cubicBezTo>
                    <a:pt x="2230" y="624"/>
                    <a:pt x="2245" y="624"/>
                    <a:pt x="2260" y="624"/>
                  </a:cubicBezTo>
                  <a:cubicBezTo>
                    <a:pt x="2676" y="624"/>
                    <a:pt x="2676" y="1"/>
                    <a:pt x="2260" y="1"/>
                  </a:cubicBezTo>
                  <a:cubicBezTo>
                    <a:pt x="2245" y="1"/>
                    <a:pt x="2230" y="1"/>
                    <a:pt x="2215" y="3"/>
                  </a:cubicBezTo>
                  <a:lnTo>
                    <a:pt x="976" y="3"/>
                  </a:lnTo>
                  <a:cubicBezTo>
                    <a:pt x="962" y="1"/>
                    <a:pt x="948" y="1"/>
                    <a:pt x="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99"/>
            <p:cNvSpPr/>
            <p:nvPr/>
          </p:nvSpPr>
          <p:spPr>
            <a:xfrm>
              <a:off x="1102575" y="4265800"/>
              <a:ext cx="176250" cy="78625"/>
            </a:xfrm>
            <a:custGeom>
              <a:rect b="b" l="l" r="r" t="t"/>
              <a:pathLst>
                <a:path extrusionOk="0" h="3145" w="7050">
                  <a:moveTo>
                    <a:pt x="2573" y="1716"/>
                  </a:moveTo>
                  <a:lnTo>
                    <a:pt x="2573" y="2525"/>
                  </a:lnTo>
                  <a:lnTo>
                    <a:pt x="1763" y="2525"/>
                  </a:lnTo>
                  <a:lnTo>
                    <a:pt x="2573" y="1716"/>
                  </a:lnTo>
                  <a:close/>
                  <a:moveTo>
                    <a:pt x="4454" y="1716"/>
                  </a:moveTo>
                  <a:lnTo>
                    <a:pt x="5287" y="2525"/>
                  </a:lnTo>
                  <a:lnTo>
                    <a:pt x="4454" y="2525"/>
                  </a:lnTo>
                  <a:lnTo>
                    <a:pt x="4454" y="1716"/>
                  </a:lnTo>
                  <a:close/>
                  <a:moveTo>
                    <a:pt x="2573" y="1"/>
                  </a:moveTo>
                  <a:lnTo>
                    <a:pt x="2573" y="811"/>
                  </a:lnTo>
                  <a:lnTo>
                    <a:pt x="882" y="2525"/>
                  </a:lnTo>
                  <a:lnTo>
                    <a:pt x="382" y="2525"/>
                  </a:lnTo>
                  <a:cubicBezTo>
                    <a:pt x="1" y="2549"/>
                    <a:pt x="1" y="3121"/>
                    <a:pt x="382" y="3144"/>
                  </a:cubicBezTo>
                  <a:lnTo>
                    <a:pt x="6669" y="3144"/>
                  </a:lnTo>
                  <a:cubicBezTo>
                    <a:pt x="7050" y="3121"/>
                    <a:pt x="7050" y="2549"/>
                    <a:pt x="6669" y="2525"/>
                  </a:cubicBezTo>
                  <a:lnTo>
                    <a:pt x="6169" y="2525"/>
                  </a:lnTo>
                  <a:lnTo>
                    <a:pt x="4454" y="811"/>
                  </a:lnTo>
                  <a:lnTo>
                    <a:pt x="4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99"/>
          <p:cNvGrpSpPr/>
          <p:nvPr/>
        </p:nvGrpSpPr>
        <p:grpSpPr>
          <a:xfrm>
            <a:off x="1833590" y="4003110"/>
            <a:ext cx="225067" cy="349273"/>
            <a:chOff x="1683050" y="4076475"/>
            <a:chExt cx="173275" cy="267950"/>
          </a:xfrm>
        </p:grpSpPr>
        <p:sp>
          <p:nvSpPr>
            <p:cNvPr id="12040" name="Google Shape;12040;p99"/>
            <p:cNvSpPr/>
            <p:nvPr/>
          </p:nvSpPr>
          <p:spPr>
            <a:xfrm>
              <a:off x="1683050" y="4187825"/>
              <a:ext cx="173275" cy="156600"/>
            </a:xfrm>
            <a:custGeom>
              <a:rect b="b" l="l" r="r" t="t"/>
              <a:pathLst>
                <a:path extrusionOk="0" h="6264" w="6931">
                  <a:moveTo>
                    <a:pt x="322" y="0"/>
                  </a:moveTo>
                  <a:cubicBezTo>
                    <a:pt x="173" y="0"/>
                    <a:pt x="25" y="95"/>
                    <a:pt x="1" y="286"/>
                  </a:cubicBezTo>
                  <a:cubicBezTo>
                    <a:pt x="1" y="2072"/>
                    <a:pt x="1382" y="3549"/>
                    <a:pt x="3144" y="3715"/>
                  </a:cubicBezTo>
                  <a:lnTo>
                    <a:pt x="3144" y="5644"/>
                  </a:lnTo>
                  <a:lnTo>
                    <a:pt x="2216" y="5644"/>
                  </a:lnTo>
                  <a:cubicBezTo>
                    <a:pt x="1834" y="5668"/>
                    <a:pt x="1834" y="6240"/>
                    <a:pt x="2216" y="6263"/>
                  </a:cubicBezTo>
                  <a:lnTo>
                    <a:pt x="4716" y="6263"/>
                  </a:lnTo>
                  <a:cubicBezTo>
                    <a:pt x="5097" y="6240"/>
                    <a:pt x="5097" y="5668"/>
                    <a:pt x="4716" y="5644"/>
                  </a:cubicBezTo>
                  <a:lnTo>
                    <a:pt x="3763" y="5644"/>
                  </a:lnTo>
                  <a:lnTo>
                    <a:pt x="3763" y="3715"/>
                  </a:lnTo>
                  <a:cubicBezTo>
                    <a:pt x="5550" y="3549"/>
                    <a:pt x="6907" y="2072"/>
                    <a:pt x="6907" y="286"/>
                  </a:cubicBezTo>
                  <a:lnTo>
                    <a:pt x="6931" y="286"/>
                  </a:lnTo>
                  <a:cubicBezTo>
                    <a:pt x="6907" y="95"/>
                    <a:pt x="6758" y="0"/>
                    <a:pt x="6609" y="0"/>
                  </a:cubicBezTo>
                  <a:cubicBezTo>
                    <a:pt x="6460" y="0"/>
                    <a:pt x="6312" y="95"/>
                    <a:pt x="6288" y="286"/>
                  </a:cubicBezTo>
                  <a:cubicBezTo>
                    <a:pt x="6359" y="1882"/>
                    <a:pt x="5073" y="3239"/>
                    <a:pt x="3478" y="3239"/>
                  </a:cubicBezTo>
                  <a:cubicBezTo>
                    <a:pt x="1858" y="3239"/>
                    <a:pt x="572" y="1882"/>
                    <a:pt x="644" y="286"/>
                  </a:cubicBezTo>
                  <a:cubicBezTo>
                    <a:pt x="620" y="95"/>
                    <a:pt x="471"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9"/>
            <p:cNvSpPr/>
            <p:nvPr/>
          </p:nvSpPr>
          <p:spPr>
            <a:xfrm>
              <a:off x="1714600" y="4076475"/>
              <a:ext cx="110175" cy="110775"/>
            </a:xfrm>
            <a:custGeom>
              <a:rect b="b" l="l" r="r" t="t"/>
              <a:pathLst>
                <a:path extrusionOk="0" h="4431" w="4407">
                  <a:moveTo>
                    <a:pt x="1882" y="1"/>
                  </a:moveTo>
                  <a:cubicBezTo>
                    <a:pt x="930" y="168"/>
                    <a:pt x="168" y="930"/>
                    <a:pt x="25" y="1906"/>
                  </a:cubicBezTo>
                  <a:lnTo>
                    <a:pt x="1573" y="1906"/>
                  </a:lnTo>
                  <a:cubicBezTo>
                    <a:pt x="1587" y="1905"/>
                    <a:pt x="1601" y="1904"/>
                    <a:pt x="1615" y="1904"/>
                  </a:cubicBezTo>
                  <a:cubicBezTo>
                    <a:pt x="2011" y="1904"/>
                    <a:pt x="2011" y="2528"/>
                    <a:pt x="1615" y="2528"/>
                  </a:cubicBezTo>
                  <a:cubicBezTo>
                    <a:pt x="1601" y="2528"/>
                    <a:pt x="1587" y="2527"/>
                    <a:pt x="1573" y="2525"/>
                  </a:cubicBezTo>
                  <a:lnTo>
                    <a:pt x="1" y="2525"/>
                  </a:lnTo>
                  <a:lnTo>
                    <a:pt x="1" y="3168"/>
                  </a:lnTo>
                  <a:lnTo>
                    <a:pt x="1573" y="3168"/>
                  </a:lnTo>
                  <a:cubicBezTo>
                    <a:pt x="2001" y="3168"/>
                    <a:pt x="2001" y="3787"/>
                    <a:pt x="1573" y="3787"/>
                  </a:cubicBezTo>
                  <a:lnTo>
                    <a:pt x="1" y="3787"/>
                  </a:lnTo>
                  <a:lnTo>
                    <a:pt x="1" y="4430"/>
                  </a:lnTo>
                  <a:lnTo>
                    <a:pt x="4407" y="4430"/>
                  </a:lnTo>
                  <a:lnTo>
                    <a:pt x="4407" y="3787"/>
                  </a:lnTo>
                  <a:lnTo>
                    <a:pt x="2835" y="3787"/>
                  </a:lnTo>
                  <a:cubicBezTo>
                    <a:pt x="2406" y="3787"/>
                    <a:pt x="2406" y="3168"/>
                    <a:pt x="2835" y="3168"/>
                  </a:cubicBezTo>
                  <a:lnTo>
                    <a:pt x="4407" y="3168"/>
                  </a:lnTo>
                  <a:lnTo>
                    <a:pt x="4407" y="2525"/>
                  </a:lnTo>
                  <a:lnTo>
                    <a:pt x="2835" y="2525"/>
                  </a:lnTo>
                  <a:cubicBezTo>
                    <a:pt x="2819" y="2527"/>
                    <a:pt x="2805" y="2528"/>
                    <a:pt x="2790" y="2528"/>
                  </a:cubicBezTo>
                  <a:cubicBezTo>
                    <a:pt x="2373" y="2528"/>
                    <a:pt x="2373" y="1904"/>
                    <a:pt x="2790" y="1904"/>
                  </a:cubicBezTo>
                  <a:cubicBezTo>
                    <a:pt x="2805" y="1904"/>
                    <a:pt x="2819" y="1905"/>
                    <a:pt x="2835" y="1906"/>
                  </a:cubicBezTo>
                  <a:lnTo>
                    <a:pt x="4383" y="1906"/>
                  </a:lnTo>
                  <a:cubicBezTo>
                    <a:pt x="4240" y="930"/>
                    <a:pt x="3478" y="168"/>
                    <a:pt x="2525" y="1"/>
                  </a:cubicBezTo>
                  <a:lnTo>
                    <a:pt x="2525" y="953"/>
                  </a:lnTo>
                  <a:cubicBezTo>
                    <a:pt x="2549" y="1192"/>
                    <a:pt x="2376" y="1311"/>
                    <a:pt x="2204" y="1311"/>
                  </a:cubicBezTo>
                  <a:cubicBezTo>
                    <a:pt x="2031" y="1311"/>
                    <a:pt x="1858" y="1192"/>
                    <a:pt x="1882" y="953"/>
                  </a:cubicBez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99"/>
            <p:cNvSpPr/>
            <p:nvPr/>
          </p:nvSpPr>
          <p:spPr>
            <a:xfrm>
              <a:off x="1715200" y="4202700"/>
              <a:ext cx="108975" cy="47050"/>
            </a:xfrm>
            <a:custGeom>
              <a:rect b="b" l="l" r="r" t="t"/>
              <a:pathLst>
                <a:path extrusionOk="0" h="1882" w="4359">
                  <a:moveTo>
                    <a:pt x="1" y="1"/>
                  </a:moveTo>
                  <a:cubicBezTo>
                    <a:pt x="167" y="1072"/>
                    <a:pt x="1096" y="1882"/>
                    <a:pt x="2192" y="1882"/>
                  </a:cubicBezTo>
                  <a:cubicBezTo>
                    <a:pt x="3263" y="1882"/>
                    <a:pt x="4192" y="1072"/>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3" name="Google Shape;12043;p99"/>
          <p:cNvGrpSpPr/>
          <p:nvPr/>
        </p:nvGrpSpPr>
        <p:grpSpPr>
          <a:xfrm>
            <a:off x="2521845" y="4024846"/>
            <a:ext cx="351125" cy="306388"/>
            <a:chOff x="2212925" y="4093150"/>
            <a:chExt cx="270325" cy="235050"/>
          </a:xfrm>
        </p:grpSpPr>
        <p:sp>
          <p:nvSpPr>
            <p:cNvPr id="12044" name="Google Shape;12044;p99"/>
            <p:cNvSpPr/>
            <p:nvPr/>
          </p:nvSpPr>
          <p:spPr>
            <a:xfrm>
              <a:off x="2286150" y="4155375"/>
              <a:ext cx="197100" cy="172825"/>
            </a:xfrm>
            <a:custGeom>
              <a:rect b="b" l="l" r="r" t="t"/>
              <a:pathLst>
                <a:path extrusionOk="0" h="6913" w="7884">
                  <a:moveTo>
                    <a:pt x="3737" y="1"/>
                  </a:moveTo>
                  <a:cubicBezTo>
                    <a:pt x="3044" y="1"/>
                    <a:pt x="2338" y="255"/>
                    <a:pt x="1763" y="822"/>
                  </a:cubicBezTo>
                  <a:cubicBezTo>
                    <a:pt x="1" y="2608"/>
                    <a:pt x="1263" y="5656"/>
                    <a:pt x="3764" y="5656"/>
                  </a:cubicBezTo>
                  <a:cubicBezTo>
                    <a:pt x="4407" y="5656"/>
                    <a:pt x="5026" y="5442"/>
                    <a:pt x="5526" y="5037"/>
                  </a:cubicBezTo>
                  <a:lnTo>
                    <a:pt x="7312" y="6823"/>
                  </a:lnTo>
                  <a:cubicBezTo>
                    <a:pt x="7371" y="6883"/>
                    <a:pt x="7455" y="6912"/>
                    <a:pt x="7538" y="6912"/>
                  </a:cubicBezTo>
                  <a:cubicBezTo>
                    <a:pt x="7621" y="6912"/>
                    <a:pt x="7705" y="6883"/>
                    <a:pt x="7764" y="6823"/>
                  </a:cubicBezTo>
                  <a:cubicBezTo>
                    <a:pt x="7883" y="6704"/>
                    <a:pt x="7883" y="6490"/>
                    <a:pt x="7764" y="6371"/>
                  </a:cubicBezTo>
                  <a:lnTo>
                    <a:pt x="5978" y="4585"/>
                  </a:lnTo>
                  <a:cubicBezTo>
                    <a:pt x="6383" y="4084"/>
                    <a:pt x="6597" y="3465"/>
                    <a:pt x="6597" y="2822"/>
                  </a:cubicBezTo>
                  <a:cubicBezTo>
                    <a:pt x="6597" y="1127"/>
                    <a:pt x="5196" y="1"/>
                    <a:pt x="3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99"/>
            <p:cNvSpPr/>
            <p:nvPr/>
          </p:nvSpPr>
          <p:spPr>
            <a:xfrm>
              <a:off x="2212925" y="4265225"/>
              <a:ext cx="82775" cy="16100"/>
            </a:xfrm>
            <a:custGeom>
              <a:rect b="b" l="l" r="r" t="t"/>
              <a:pathLst>
                <a:path extrusionOk="0" h="644" w="3311">
                  <a:moveTo>
                    <a:pt x="382" y="0"/>
                  </a:moveTo>
                  <a:cubicBezTo>
                    <a:pt x="1" y="48"/>
                    <a:pt x="1" y="595"/>
                    <a:pt x="382" y="643"/>
                  </a:cubicBezTo>
                  <a:lnTo>
                    <a:pt x="2930" y="643"/>
                  </a:lnTo>
                  <a:cubicBezTo>
                    <a:pt x="3311" y="595"/>
                    <a:pt x="3311" y="48"/>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9"/>
            <p:cNvSpPr/>
            <p:nvPr/>
          </p:nvSpPr>
          <p:spPr>
            <a:xfrm>
              <a:off x="2212925" y="4234200"/>
              <a:ext cx="52650" cy="15625"/>
            </a:xfrm>
            <a:custGeom>
              <a:rect b="b" l="l" r="r" t="t"/>
              <a:pathLst>
                <a:path extrusionOk="0" h="625" w="2106">
                  <a:moveTo>
                    <a:pt x="1689" y="0"/>
                  </a:moveTo>
                  <a:cubicBezTo>
                    <a:pt x="1674" y="0"/>
                    <a:pt x="1659" y="1"/>
                    <a:pt x="1644" y="3"/>
                  </a:cubicBezTo>
                  <a:lnTo>
                    <a:pt x="382" y="3"/>
                  </a:lnTo>
                  <a:cubicBezTo>
                    <a:pt x="1" y="27"/>
                    <a:pt x="1" y="574"/>
                    <a:pt x="382" y="622"/>
                  </a:cubicBezTo>
                  <a:lnTo>
                    <a:pt x="1644" y="622"/>
                  </a:lnTo>
                  <a:cubicBezTo>
                    <a:pt x="1659" y="623"/>
                    <a:pt x="1674" y="624"/>
                    <a:pt x="1689" y="624"/>
                  </a:cubicBezTo>
                  <a:cubicBezTo>
                    <a:pt x="2105" y="624"/>
                    <a:pt x="2105" y="0"/>
                    <a:pt x="1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9"/>
            <p:cNvSpPr/>
            <p:nvPr/>
          </p:nvSpPr>
          <p:spPr>
            <a:xfrm>
              <a:off x="2214125" y="4093150"/>
              <a:ext cx="174450" cy="125050"/>
            </a:xfrm>
            <a:custGeom>
              <a:rect b="b" l="l" r="r" t="t"/>
              <a:pathLst>
                <a:path extrusionOk="0" h="5002" w="6978">
                  <a:moveTo>
                    <a:pt x="322" y="1"/>
                  </a:moveTo>
                  <a:cubicBezTo>
                    <a:pt x="173" y="1"/>
                    <a:pt x="24" y="96"/>
                    <a:pt x="0" y="286"/>
                  </a:cubicBezTo>
                  <a:lnTo>
                    <a:pt x="0" y="4692"/>
                  </a:lnTo>
                  <a:cubicBezTo>
                    <a:pt x="0" y="4859"/>
                    <a:pt x="143" y="5002"/>
                    <a:pt x="334" y="5002"/>
                  </a:cubicBezTo>
                  <a:lnTo>
                    <a:pt x="3215" y="5002"/>
                  </a:lnTo>
                  <a:cubicBezTo>
                    <a:pt x="3382" y="3216"/>
                    <a:pt x="4858" y="1858"/>
                    <a:pt x="6645" y="1858"/>
                  </a:cubicBezTo>
                  <a:cubicBezTo>
                    <a:pt x="6764" y="1858"/>
                    <a:pt x="6859" y="1858"/>
                    <a:pt x="6978" y="1882"/>
                  </a:cubicBezTo>
                  <a:lnTo>
                    <a:pt x="6978" y="929"/>
                  </a:lnTo>
                  <a:cubicBezTo>
                    <a:pt x="6978" y="733"/>
                    <a:pt x="6810" y="605"/>
                    <a:pt x="6643" y="605"/>
                  </a:cubicBezTo>
                  <a:cubicBezTo>
                    <a:pt x="6566" y="605"/>
                    <a:pt x="6490" y="632"/>
                    <a:pt x="6430" y="691"/>
                  </a:cubicBezTo>
                  <a:lnTo>
                    <a:pt x="5406" y="1739"/>
                  </a:lnTo>
                  <a:lnTo>
                    <a:pt x="4668" y="1001"/>
                  </a:lnTo>
                  <a:cubicBezTo>
                    <a:pt x="4608" y="941"/>
                    <a:pt x="4531" y="912"/>
                    <a:pt x="4454" y="912"/>
                  </a:cubicBezTo>
                  <a:cubicBezTo>
                    <a:pt x="4376" y="912"/>
                    <a:pt x="4299" y="941"/>
                    <a:pt x="4239" y="1001"/>
                  </a:cubicBezTo>
                  <a:lnTo>
                    <a:pt x="2572" y="2668"/>
                  </a:lnTo>
                  <a:lnTo>
                    <a:pt x="1834" y="1953"/>
                  </a:lnTo>
                  <a:cubicBezTo>
                    <a:pt x="1763" y="1894"/>
                    <a:pt x="1679" y="1864"/>
                    <a:pt x="1599" y="1864"/>
                  </a:cubicBezTo>
                  <a:cubicBezTo>
                    <a:pt x="1518" y="1864"/>
                    <a:pt x="1441" y="1894"/>
                    <a:pt x="1382" y="1953"/>
                  </a:cubicBezTo>
                  <a:lnTo>
                    <a:pt x="643" y="2668"/>
                  </a:lnTo>
                  <a:lnTo>
                    <a:pt x="643" y="286"/>
                  </a:lnTo>
                  <a:cubicBezTo>
                    <a:pt x="619" y="96"/>
                    <a:pt x="47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99"/>
          <p:cNvGrpSpPr/>
          <p:nvPr/>
        </p:nvGrpSpPr>
        <p:grpSpPr>
          <a:xfrm>
            <a:off x="3275045" y="4003110"/>
            <a:ext cx="348820" cy="349957"/>
            <a:chOff x="2792800" y="4076475"/>
            <a:chExt cx="268550" cy="268475"/>
          </a:xfrm>
        </p:grpSpPr>
        <p:sp>
          <p:nvSpPr>
            <p:cNvPr id="12049" name="Google Shape;12049;p99"/>
            <p:cNvSpPr/>
            <p:nvPr/>
          </p:nvSpPr>
          <p:spPr>
            <a:xfrm>
              <a:off x="2895225" y="4076475"/>
              <a:ext cx="63125" cy="31600"/>
            </a:xfrm>
            <a:custGeom>
              <a:rect b="b" l="l" r="r" t="t"/>
              <a:pathLst>
                <a:path extrusionOk="0" h="1264" w="2525">
                  <a:moveTo>
                    <a:pt x="310" y="1"/>
                  </a:moveTo>
                  <a:cubicBezTo>
                    <a:pt x="143" y="1"/>
                    <a:pt x="24" y="120"/>
                    <a:pt x="0" y="310"/>
                  </a:cubicBezTo>
                  <a:lnTo>
                    <a:pt x="0" y="953"/>
                  </a:lnTo>
                  <a:cubicBezTo>
                    <a:pt x="0" y="1120"/>
                    <a:pt x="143" y="1263"/>
                    <a:pt x="310" y="1263"/>
                  </a:cubicBezTo>
                  <a:lnTo>
                    <a:pt x="2215" y="1263"/>
                  </a:lnTo>
                  <a:cubicBezTo>
                    <a:pt x="2381" y="1263"/>
                    <a:pt x="2524" y="1120"/>
                    <a:pt x="2524" y="953"/>
                  </a:cubicBezTo>
                  <a:lnTo>
                    <a:pt x="2524" y="310"/>
                  </a:lnTo>
                  <a:cubicBezTo>
                    <a:pt x="2501" y="120"/>
                    <a:pt x="2381"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9"/>
            <p:cNvSpPr/>
            <p:nvPr/>
          </p:nvSpPr>
          <p:spPr>
            <a:xfrm>
              <a:off x="2855925" y="4166375"/>
              <a:ext cx="141725" cy="51825"/>
            </a:xfrm>
            <a:custGeom>
              <a:rect b="b" l="l" r="r" t="t"/>
              <a:pathLst>
                <a:path extrusionOk="0" h="2073" w="5669">
                  <a:moveTo>
                    <a:pt x="3787" y="1"/>
                  </a:moveTo>
                  <a:lnTo>
                    <a:pt x="2120" y="1668"/>
                  </a:lnTo>
                  <a:cubicBezTo>
                    <a:pt x="2060" y="1727"/>
                    <a:pt x="1977" y="1757"/>
                    <a:pt x="1894" y="1757"/>
                  </a:cubicBezTo>
                  <a:cubicBezTo>
                    <a:pt x="1810" y="1757"/>
                    <a:pt x="1727" y="1727"/>
                    <a:pt x="1667" y="1668"/>
                  </a:cubicBezTo>
                  <a:lnTo>
                    <a:pt x="953" y="953"/>
                  </a:lnTo>
                  <a:lnTo>
                    <a:pt x="0" y="1882"/>
                  </a:lnTo>
                  <a:lnTo>
                    <a:pt x="0" y="2073"/>
                  </a:lnTo>
                  <a:lnTo>
                    <a:pt x="5668" y="2073"/>
                  </a:lnTo>
                  <a:lnTo>
                    <a:pt x="5668" y="1"/>
                  </a:lnTo>
                  <a:lnTo>
                    <a:pt x="4930" y="739"/>
                  </a:lnTo>
                  <a:cubicBezTo>
                    <a:pt x="4870" y="799"/>
                    <a:pt x="4793" y="828"/>
                    <a:pt x="4716" y="828"/>
                  </a:cubicBezTo>
                  <a:cubicBezTo>
                    <a:pt x="4638" y="828"/>
                    <a:pt x="4561" y="799"/>
                    <a:pt x="4501" y="739"/>
                  </a:cubicBezTo>
                  <a:lnTo>
                    <a:pt x="37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9"/>
            <p:cNvSpPr/>
            <p:nvPr/>
          </p:nvSpPr>
          <p:spPr>
            <a:xfrm>
              <a:off x="2792800" y="4092500"/>
              <a:ext cx="268550" cy="252450"/>
            </a:xfrm>
            <a:custGeom>
              <a:rect b="b" l="l" r="r" t="t"/>
              <a:pathLst>
                <a:path extrusionOk="0" h="10098" w="10742">
                  <a:moveTo>
                    <a:pt x="2216" y="1235"/>
                  </a:moveTo>
                  <a:cubicBezTo>
                    <a:pt x="2382" y="1235"/>
                    <a:pt x="2549" y="1348"/>
                    <a:pt x="2525" y="1575"/>
                  </a:cubicBezTo>
                  <a:lnTo>
                    <a:pt x="2525" y="3956"/>
                  </a:lnTo>
                  <a:lnTo>
                    <a:pt x="3264" y="3242"/>
                  </a:lnTo>
                  <a:cubicBezTo>
                    <a:pt x="3311" y="3170"/>
                    <a:pt x="3389" y="3134"/>
                    <a:pt x="3469" y="3134"/>
                  </a:cubicBezTo>
                  <a:cubicBezTo>
                    <a:pt x="3549" y="3134"/>
                    <a:pt x="3633" y="3170"/>
                    <a:pt x="3692" y="3242"/>
                  </a:cubicBezTo>
                  <a:lnTo>
                    <a:pt x="4407" y="3956"/>
                  </a:lnTo>
                  <a:lnTo>
                    <a:pt x="6074" y="2289"/>
                  </a:lnTo>
                  <a:cubicBezTo>
                    <a:pt x="6133" y="2230"/>
                    <a:pt x="6217" y="2200"/>
                    <a:pt x="6300" y="2200"/>
                  </a:cubicBezTo>
                  <a:cubicBezTo>
                    <a:pt x="6383" y="2200"/>
                    <a:pt x="6467" y="2230"/>
                    <a:pt x="6526" y="2289"/>
                  </a:cubicBezTo>
                  <a:lnTo>
                    <a:pt x="7241" y="3004"/>
                  </a:lnTo>
                  <a:lnTo>
                    <a:pt x="8288" y="1979"/>
                  </a:lnTo>
                  <a:cubicBezTo>
                    <a:pt x="8352" y="1908"/>
                    <a:pt x="8431" y="1876"/>
                    <a:pt x="8509" y="1876"/>
                  </a:cubicBezTo>
                  <a:cubicBezTo>
                    <a:pt x="8664" y="1876"/>
                    <a:pt x="8812" y="2003"/>
                    <a:pt x="8812" y="2194"/>
                  </a:cubicBezTo>
                  <a:lnTo>
                    <a:pt x="8812" y="5337"/>
                  </a:lnTo>
                  <a:cubicBezTo>
                    <a:pt x="8812" y="5528"/>
                    <a:pt x="8669" y="5671"/>
                    <a:pt x="8503" y="5671"/>
                  </a:cubicBezTo>
                  <a:lnTo>
                    <a:pt x="2216" y="5671"/>
                  </a:lnTo>
                  <a:cubicBezTo>
                    <a:pt x="2049" y="5671"/>
                    <a:pt x="1906" y="5528"/>
                    <a:pt x="1906" y="5337"/>
                  </a:cubicBezTo>
                  <a:lnTo>
                    <a:pt x="1906" y="1575"/>
                  </a:lnTo>
                  <a:cubicBezTo>
                    <a:pt x="1882" y="1348"/>
                    <a:pt x="2049" y="1235"/>
                    <a:pt x="2216" y="1235"/>
                  </a:cubicBezTo>
                  <a:close/>
                  <a:moveTo>
                    <a:pt x="10444" y="1"/>
                  </a:moveTo>
                  <a:cubicBezTo>
                    <a:pt x="10432" y="1"/>
                    <a:pt x="10420" y="1"/>
                    <a:pt x="10408" y="3"/>
                  </a:cubicBezTo>
                  <a:lnTo>
                    <a:pt x="7241" y="3"/>
                  </a:lnTo>
                  <a:lnTo>
                    <a:pt x="7241" y="312"/>
                  </a:lnTo>
                  <a:cubicBezTo>
                    <a:pt x="7241" y="813"/>
                    <a:pt x="6812" y="1241"/>
                    <a:pt x="6312" y="1241"/>
                  </a:cubicBezTo>
                  <a:lnTo>
                    <a:pt x="4407" y="1241"/>
                  </a:lnTo>
                  <a:cubicBezTo>
                    <a:pt x="3883" y="1241"/>
                    <a:pt x="3478" y="813"/>
                    <a:pt x="3478" y="312"/>
                  </a:cubicBezTo>
                  <a:lnTo>
                    <a:pt x="3478" y="3"/>
                  </a:lnTo>
                  <a:lnTo>
                    <a:pt x="311" y="3"/>
                  </a:lnTo>
                  <a:cubicBezTo>
                    <a:pt x="144" y="3"/>
                    <a:pt x="1" y="122"/>
                    <a:pt x="1" y="312"/>
                  </a:cubicBezTo>
                  <a:lnTo>
                    <a:pt x="1" y="6623"/>
                  </a:lnTo>
                  <a:cubicBezTo>
                    <a:pt x="1" y="6790"/>
                    <a:pt x="144" y="6933"/>
                    <a:pt x="311" y="6933"/>
                  </a:cubicBezTo>
                  <a:lnTo>
                    <a:pt x="5050" y="6933"/>
                  </a:lnTo>
                  <a:lnTo>
                    <a:pt x="5050" y="8933"/>
                  </a:lnTo>
                  <a:lnTo>
                    <a:pt x="3954" y="9481"/>
                  </a:lnTo>
                  <a:cubicBezTo>
                    <a:pt x="3608" y="9624"/>
                    <a:pt x="3784" y="10097"/>
                    <a:pt x="4081" y="10097"/>
                  </a:cubicBezTo>
                  <a:cubicBezTo>
                    <a:pt x="4131" y="10097"/>
                    <a:pt x="4185" y="10084"/>
                    <a:pt x="4240" y="10053"/>
                  </a:cubicBezTo>
                  <a:lnTo>
                    <a:pt x="5359" y="9481"/>
                  </a:lnTo>
                  <a:lnTo>
                    <a:pt x="6478" y="10053"/>
                  </a:lnTo>
                  <a:cubicBezTo>
                    <a:pt x="6528" y="10079"/>
                    <a:pt x="6577" y="10091"/>
                    <a:pt x="6624" y="10091"/>
                  </a:cubicBezTo>
                  <a:cubicBezTo>
                    <a:pt x="6909" y="10091"/>
                    <a:pt x="7092" y="9645"/>
                    <a:pt x="6764" y="9481"/>
                  </a:cubicBezTo>
                  <a:lnTo>
                    <a:pt x="5693" y="8933"/>
                  </a:lnTo>
                  <a:lnTo>
                    <a:pt x="5693" y="6933"/>
                  </a:lnTo>
                  <a:lnTo>
                    <a:pt x="10408" y="6933"/>
                  </a:lnTo>
                  <a:cubicBezTo>
                    <a:pt x="10598" y="6933"/>
                    <a:pt x="10741" y="6790"/>
                    <a:pt x="10741" y="6623"/>
                  </a:cubicBezTo>
                  <a:lnTo>
                    <a:pt x="10741" y="312"/>
                  </a:lnTo>
                  <a:cubicBezTo>
                    <a:pt x="10741" y="157"/>
                    <a:pt x="10616" y="1"/>
                    <a:pt x="10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99"/>
          <p:cNvGrpSpPr/>
          <p:nvPr/>
        </p:nvGrpSpPr>
        <p:grpSpPr>
          <a:xfrm>
            <a:off x="4067698" y="4003110"/>
            <a:ext cx="265300" cy="349273"/>
            <a:chOff x="3403050" y="4076475"/>
            <a:chExt cx="204250" cy="267950"/>
          </a:xfrm>
        </p:grpSpPr>
        <p:sp>
          <p:nvSpPr>
            <p:cNvPr id="12053" name="Google Shape;12053;p99"/>
            <p:cNvSpPr/>
            <p:nvPr/>
          </p:nvSpPr>
          <p:spPr>
            <a:xfrm>
              <a:off x="3407225" y="4281875"/>
              <a:ext cx="58375" cy="57775"/>
            </a:xfrm>
            <a:custGeom>
              <a:rect b="b" l="l" r="r" t="t"/>
              <a:pathLst>
                <a:path extrusionOk="0" h="2311" w="2335">
                  <a:moveTo>
                    <a:pt x="1" y="1"/>
                  </a:moveTo>
                  <a:lnTo>
                    <a:pt x="2334" y="2311"/>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9"/>
            <p:cNvSpPr/>
            <p:nvPr/>
          </p:nvSpPr>
          <p:spPr>
            <a:xfrm>
              <a:off x="3403050" y="4076475"/>
              <a:ext cx="204250" cy="267950"/>
            </a:xfrm>
            <a:custGeom>
              <a:rect b="b" l="l" r="r" t="t"/>
              <a:pathLst>
                <a:path extrusionOk="0" h="10718" w="8170">
                  <a:moveTo>
                    <a:pt x="4671" y="2523"/>
                  </a:moveTo>
                  <a:cubicBezTo>
                    <a:pt x="4686" y="2523"/>
                    <a:pt x="4701" y="2524"/>
                    <a:pt x="4716" y="2525"/>
                  </a:cubicBezTo>
                  <a:lnTo>
                    <a:pt x="6597" y="2525"/>
                  </a:lnTo>
                  <a:cubicBezTo>
                    <a:pt x="6978" y="2573"/>
                    <a:pt x="6978" y="3121"/>
                    <a:pt x="6597" y="3144"/>
                  </a:cubicBezTo>
                  <a:lnTo>
                    <a:pt x="4716" y="3144"/>
                  </a:lnTo>
                  <a:cubicBezTo>
                    <a:pt x="4701" y="3146"/>
                    <a:pt x="4686" y="3147"/>
                    <a:pt x="4671" y="3147"/>
                  </a:cubicBezTo>
                  <a:cubicBezTo>
                    <a:pt x="4255" y="3147"/>
                    <a:pt x="4255" y="2523"/>
                    <a:pt x="4671" y="2523"/>
                  </a:cubicBezTo>
                  <a:close/>
                  <a:moveTo>
                    <a:pt x="2823" y="1894"/>
                  </a:moveTo>
                  <a:cubicBezTo>
                    <a:pt x="2906" y="1894"/>
                    <a:pt x="2990" y="1930"/>
                    <a:pt x="3049" y="2001"/>
                  </a:cubicBezTo>
                  <a:cubicBezTo>
                    <a:pt x="3168" y="2097"/>
                    <a:pt x="3168" y="2311"/>
                    <a:pt x="3049" y="2430"/>
                  </a:cubicBezTo>
                  <a:lnTo>
                    <a:pt x="2644" y="2835"/>
                  </a:lnTo>
                  <a:lnTo>
                    <a:pt x="3049" y="3240"/>
                  </a:lnTo>
                  <a:cubicBezTo>
                    <a:pt x="3252" y="3479"/>
                    <a:pt x="3055" y="3776"/>
                    <a:pt x="2812" y="3776"/>
                  </a:cubicBezTo>
                  <a:cubicBezTo>
                    <a:pt x="2741" y="3776"/>
                    <a:pt x="2666" y="3751"/>
                    <a:pt x="2597" y="3692"/>
                  </a:cubicBezTo>
                  <a:lnTo>
                    <a:pt x="2192" y="3287"/>
                  </a:lnTo>
                  <a:lnTo>
                    <a:pt x="1787" y="3692"/>
                  </a:lnTo>
                  <a:cubicBezTo>
                    <a:pt x="1720" y="3770"/>
                    <a:pt x="1641" y="3803"/>
                    <a:pt x="1564" y="3803"/>
                  </a:cubicBezTo>
                  <a:cubicBezTo>
                    <a:pt x="1312" y="3803"/>
                    <a:pt x="1079" y="3458"/>
                    <a:pt x="1334" y="3240"/>
                  </a:cubicBezTo>
                  <a:lnTo>
                    <a:pt x="1739" y="2835"/>
                  </a:lnTo>
                  <a:lnTo>
                    <a:pt x="1334" y="2430"/>
                  </a:lnTo>
                  <a:cubicBezTo>
                    <a:pt x="1215" y="2311"/>
                    <a:pt x="1215" y="2097"/>
                    <a:pt x="1334" y="2001"/>
                  </a:cubicBezTo>
                  <a:cubicBezTo>
                    <a:pt x="1406" y="1930"/>
                    <a:pt x="1489" y="1894"/>
                    <a:pt x="1570" y="1894"/>
                  </a:cubicBezTo>
                  <a:cubicBezTo>
                    <a:pt x="1650" y="1894"/>
                    <a:pt x="1727" y="1930"/>
                    <a:pt x="1787" y="2001"/>
                  </a:cubicBezTo>
                  <a:lnTo>
                    <a:pt x="2192" y="2406"/>
                  </a:lnTo>
                  <a:lnTo>
                    <a:pt x="2597" y="2001"/>
                  </a:lnTo>
                  <a:cubicBezTo>
                    <a:pt x="2656" y="1930"/>
                    <a:pt x="2739" y="1894"/>
                    <a:pt x="2823" y="1894"/>
                  </a:cubicBezTo>
                  <a:close/>
                  <a:moveTo>
                    <a:pt x="4671" y="5666"/>
                  </a:moveTo>
                  <a:cubicBezTo>
                    <a:pt x="4686" y="5666"/>
                    <a:pt x="4701" y="5667"/>
                    <a:pt x="4716" y="5669"/>
                  </a:cubicBezTo>
                  <a:lnTo>
                    <a:pt x="6597" y="5669"/>
                  </a:lnTo>
                  <a:cubicBezTo>
                    <a:pt x="6978" y="5716"/>
                    <a:pt x="6978" y="6264"/>
                    <a:pt x="6597" y="6288"/>
                  </a:cubicBezTo>
                  <a:lnTo>
                    <a:pt x="4716" y="6288"/>
                  </a:lnTo>
                  <a:cubicBezTo>
                    <a:pt x="4701" y="6289"/>
                    <a:pt x="4686" y="6290"/>
                    <a:pt x="4671" y="6290"/>
                  </a:cubicBezTo>
                  <a:cubicBezTo>
                    <a:pt x="4255" y="6290"/>
                    <a:pt x="4255" y="5666"/>
                    <a:pt x="4671" y="5666"/>
                  </a:cubicBezTo>
                  <a:close/>
                  <a:moveTo>
                    <a:pt x="3454" y="5032"/>
                  </a:moveTo>
                  <a:cubicBezTo>
                    <a:pt x="3531" y="5032"/>
                    <a:pt x="3609" y="5061"/>
                    <a:pt x="3668" y="5121"/>
                  </a:cubicBezTo>
                  <a:cubicBezTo>
                    <a:pt x="3811" y="5240"/>
                    <a:pt x="3811" y="5454"/>
                    <a:pt x="3668" y="5573"/>
                  </a:cubicBezTo>
                  <a:lnTo>
                    <a:pt x="2406" y="6836"/>
                  </a:lnTo>
                  <a:cubicBezTo>
                    <a:pt x="2358" y="6883"/>
                    <a:pt x="2287" y="6931"/>
                    <a:pt x="2192" y="6931"/>
                  </a:cubicBezTo>
                  <a:cubicBezTo>
                    <a:pt x="2120" y="6931"/>
                    <a:pt x="2025" y="6883"/>
                    <a:pt x="1977" y="6836"/>
                  </a:cubicBezTo>
                  <a:lnTo>
                    <a:pt x="1334" y="6216"/>
                  </a:lnTo>
                  <a:cubicBezTo>
                    <a:pt x="1215" y="6097"/>
                    <a:pt x="1215" y="5883"/>
                    <a:pt x="1334" y="5764"/>
                  </a:cubicBezTo>
                  <a:cubicBezTo>
                    <a:pt x="1406" y="5704"/>
                    <a:pt x="1489" y="5675"/>
                    <a:pt x="1570" y="5675"/>
                  </a:cubicBezTo>
                  <a:cubicBezTo>
                    <a:pt x="1650" y="5675"/>
                    <a:pt x="1727" y="5704"/>
                    <a:pt x="1787" y="5764"/>
                  </a:cubicBezTo>
                  <a:lnTo>
                    <a:pt x="2192" y="6169"/>
                  </a:lnTo>
                  <a:lnTo>
                    <a:pt x="3240" y="5121"/>
                  </a:lnTo>
                  <a:cubicBezTo>
                    <a:pt x="3299" y="5061"/>
                    <a:pt x="3377" y="5032"/>
                    <a:pt x="3454" y="5032"/>
                  </a:cubicBezTo>
                  <a:close/>
                  <a:moveTo>
                    <a:pt x="310" y="1"/>
                  </a:moveTo>
                  <a:cubicBezTo>
                    <a:pt x="144" y="1"/>
                    <a:pt x="1" y="120"/>
                    <a:pt x="1" y="310"/>
                  </a:cubicBezTo>
                  <a:lnTo>
                    <a:pt x="1" y="7574"/>
                  </a:lnTo>
                  <a:lnTo>
                    <a:pt x="2835" y="7574"/>
                  </a:lnTo>
                  <a:cubicBezTo>
                    <a:pt x="2845" y="7572"/>
                    <a:pt x="2856" y="7572"/>
                    <a:pt x="2867" y="7572"/>
                  </a:cubicBezTo>
                  <a:cubicBezTo>
                    <a:pt x="3019" y="7572"/>
                    <a:pt x="3144" y="7728"/>
                    <a:pt x="3144" y="7883"/>
                  </a:cubicBezTo>
                  <a:lnTo>
                    <a:pt x="3144" y="10717"/>
                  </a:lnTo>
                  <a:lnTo>
                    <a:pt x="7860" y="10717"/>
                  </a:lnTo>
                  <a:cubicBezTo>
                    <a:pt x="8026" y="10717"/>
                    <a:pt x="8169" y="10598"/>
                    <a:pt x="8169" y="10432"/>
                  </a:cubicBezTo>
                  <a:lnTo>
                    <a:pt x="8169" y="310"/>
                  </a:lnTo>
                  <a:cubicBezTo>
                    <a:pt x="8169" y="120"/>
                    <a:pt x="8026" y="1"/>
                    <a:pt x="7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99"/>
          <p:cNvGrpSpPr/>
          <p:nvPr/>
        </p:nvGrpSpPr>
        <p:grpSpPr>
          <a:xfrm>
            <a:off x="4771410" y="4002556"/>
            <a:ext cx="364277" cy="350316"/>
            <a:chOff x="3944825" y="4076050"/>
            <a:chExt cx="280450" cy="268750"/>
          </a:xfrm>
        </p:grpSpPr>
        <p:sp>
          <p:nvSpPr>
            <p:cNvPr id="12056" name="Google Shape;12056;p99"/>
            <p:cNvSpPr/>
            <p:nvPr/>
          </p:nvSpPr>
          <p:spPr>
            <a:xfrm>
              <a:off x="4047825" y="4076050"/>
              <a:ext cx="177450" cy="180100"/>
            </a:xfrm>
            <a:custGeom>
              <a:rect b="b" l="l" r="r" t="t"/>
              <a:pathLst>
                <a:path extrusionOk="0" h="7204" w="7098">
                  <a:moveTo>
                    <a:pt x="4323" y="0"/>
                  </a:moveTo>
                  <a:cubicBezTo>
                    <a:pt x="3680" y="0"/>
                    <a:pt x="3037" y="244"/>
                    <a:pt x="2549" y="732"/>
                  </a:cubicBezTo>
                  <a:lnTo>
                    <a:pt x="2549" y="756"/>
                  </a:lnTo>
                  <a:lnTo>
                    <a:pt x="382" y="2923"/>
                  </a:lnTo>
                  <a:lnTo>
                    <a:pt x="382" y="2947"/>
                  </a:lnTo>
                  <a:cubicBezTo>
                    <a:pt x="538" y="2919"/>
                    <a:pt x="697" y="2905"/>
                    <a:pt x="856" y="2905"/>
                  </a:cubicBezTo>
                  <a:cubicBezTo>
                    <a:pt x="1231" y="2905"/>
                    <a:pt x="1610" y="2980"/>
                    <a:pt x="1977" y="3114"/>
                  </a:cubicBezTo>
                  <a:lnTo>
                    <a:pt x="3454" y="1637"/>
                  </a:lnTo>
                  <a:cubicBezTo>
                    <a:pt x="3731" y="1361"/>
                    <a:pt x="4040" y="1245"/>
                    <a:pt x="4336" y="1245"/>
                  </a:cubicBezTo>
                  <a:cubicBezTo>
                    <a:pt x="5314" y="1245"/>
                    <a:pt x="6154" y="2509"/>
                    <a:pt x="5240" y="3423"/>
                  </a:cubicBezTo>
                  <a:cubicBezTo>
                    <a:pt x="5171" y="3493"/>
                    <a:pt x="3066" y="5597"/>
                    <a:pt x="3045" y="5597"/>
                  </a:cubicBezTo>
                  <a:cubicBezTo>
                    <a:pt x="3044" y="5597"/>
                    <a:pt x="3045" y="5595"/>
                    <a:pt x="3049" y="5590"/>
                  </a:cubicBezTo>
                  <a:lnTo>
                    <a:pt x="3049" y="5590"/>
                  </a:lnTo>
                  <a:cubicBezTo>
                    <a:pt x="2811" y="5841"/>
                    <a:pt x="2490" y="5966"/>
                    <a:pt x="2165" y="5966"/>
                  </a:cubicBezTo>
                  <a:cubicBezTo>
                    <a:pt x="1841" y="5966"/>
                    <a:pt x="1513" y="5841"/>
                    <a:pt x="1263" y="5590"/>
                  </a:cubicBezTo>
                  <a:cubicBezTo>
                    <a:pt x="1144" y="5471"/>
                    <a:pt x="983" y="5412"/>
                    <a:pt x="822" y="5412"/>
                  </a:cubicBezTo>
                  <a:cubicBezTo>
                    <a:pt x="662" y="5412"/>
                    <a:pt x="501" y="5471"/>
                    <a:pt x="382" y="5590"/>
                  </a:cubicBezTo>
                  <a:lnTo>
                    <a:pt x="1" y="5971"/>
                  </a:lnTo>
                  <a:cubicBezTo>
                    <a:pt x="96" y="6162"/>
                    <a:pt x="215" y="6329"/>
                    <a:pt x="382" y="6472"/>
                  </a:cubicBezTo>
                  <a:cubicBezTo>
                    <a:pt x="870" y="6960"/>
                    <a:pt x="1507" y="7204"/>
                    <a:pt x="2144" y="7204"/>
                  </a:cubicBezTo>
                  <a:cubicBezTo>
                    <a:pt x="2781" y="7204"/>
                    <a:pt x="3418" y="6960"/>
                    <a:pt x="3906" y="6472"/>
                  </a:cubicBezTo>
                  <a:lnTo>
                    <a:pt x="3930" y="6472"/>
                  </a:lnTo>
                  <a:lnTo>
                    <a:pt x="6097" y="4304"/>
                  </a:lnTo>
                  <a:cubicBezTo>
                    <a:pt x="7098" y="3304"/>
                    <a:pt x="7098" y="1733"/>
                    <a:pt x="6097" y="732"/>
                  </a:cubicBezTo>
                  <a:cubicBezTo>
                    <a:pt x="5609" y="244"/>
                    <a:pt x="4966" y="0"/>
                    <a:pt x="4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99"/>
            <p:cNvSpPr/>
            <p:nvPr/>
          </p:nvSpPr>
          <p:spPr>
            <a:xfrm>
              <a:off x="3944825" y="4164600"/>
              <a:ext cx="177450" cy="180200"/>
            </a:xfrm>
            <a:custGeom>
              <a:rect b="b" l="l" r="r" t="t"/>
              <a:pathLst>
                <a:path extrusionOk="0" h="7208" w="7098">
                  <a:moveTo>
                    <a:pt x="4942" y="0"/>
                  </a:moveTo>
                  <a:cubicBezTo>
                    <a:pt x="4300" y="0"/>
                    <a:pt x="3657" y="239"/>
                    <a:pt x="3168" y="715"/>
                  </a:cubicBezTo>
                  <a:lnTo>
                    <a:pt x="977" y="2906"/>
                  </a:lnTo>
                  <a:cubicBezTo>
                    <a:pt x="1" y="3882"/>
                    <a:pt x="1" y="5478"/>
                    <a:pt x="977" y="6454"/>
                  </a:cubicBezTo>
                  <a:cubicBezTo>
                    <a:pt x="1469" y="6957"/>
                    <a:pt x="2116" y="7207"/>
                    <a:pt x="2766" y="7207"/>
                  </a:cubicBezTo>
                  <a:cubicBezTo>
                    <a:pt x="3408" y="7207"/>
                    <a:pt x="4052" y="6963"/>
                    <a:pt x="4550" y="6478"/>
                  </a:cubicBezTo>
                  <a:lnTo>
                    <a:pt x="6717" y="4287"/>
                  </a:lnTo>
                  <a:lnTo>
                    <a:pt x="6717" y="4263"/>
                  </a:lnTo>
                  <a:cubicBezTo>
                    <a:pt x="6560" y="4292"/>
                    <a:pt x="6402" y="4305"/>
                    <a:pt x="6243" y="4305"/>
                  </a:cubicBezTo>
                  <a:cubicBezTo>
                    <a:pt x="5868" y="4305"/>
                    <a:pt x="5489" y="4230"/>
                    <a:pt x="5121" y="4097"/>
                  </a:cubicBezTo>
                  <a:lnTo>
                    <a:pt x="3645" y="5573"/>
                  </a:lnTo>
                  <a:cubicBezTo>
                    <a:pt x="3368" y="5850"/>
                    <a:pt x="3059" y="5966"/>
                    <a:pt x="2763" y="5966"/>
                  </a:cubicBezTo>
                  <a:cubicBezTo>
                    <a:pt x="1784" y="5966"/>
                    <a:pt x="945" y="4701"/>
                    <a:pt x="1859" y="3787"/>
                  </a:cubicBezTo>
                  <a:lnTo>
                    <a:pt x="4026" y="1596"/>
                  </a:lnTo>
                  <a:cubicBezTo>
                    <a:pt x="4276" y="1358"/>
                    <a:pt x="4603" y="1239"/>
                    <a:pt x="4928" y="1239"/>
                  </a:cubicBezTo>
                  <a:cubicBezTo>
                    <a:pt x="5252" y="1239"/>
                    <a:pt x="5574" y="1358"/>
                    <a:pt x="5812" y="1596"/>
                  </a:cubicBezTo>
                  <a:cubicBezTo>
                    <a:pt x="5943" y="1727"/>
                    <a:pt x="6109" y="1792"/>
                    <a:pt x="6273" y="1792"/>
                  </a:cubicBezTo>
                  <a:cubicBezTo>
                    <a:pt x="6437" y="1792"/>
                    <a:pt x="6598" y="1727"/>
                    <a:pt x="6717" y="1596"/>
                  </a:cubicBezTo>
                  <a:lnTo>
                    <a:pt x="7098" y="1215"/>
                  </a:lnTo>
                  <a:cubicBezTo>
                    <a:pt x="7002" y="1048"/>
                    <a:pt x="6860" y="858"/>
                    <a:pt x="6717" y="715"/>
                  </a:cubicBezTo>
                  <a:cubicBezTo>
                    <a:pt x="6228" y="239"/>
                    <a:pt x="5585"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99"/>
          <p:cNvGrpSpPr/>
          <p:nvPr/>
        </p:nvGrpSpPr>
        <p:grpSpPr>
          <a:xfrm>
            <a:off x="5572572" y="4003110"/>
            <a:ext cx="265300" cy="349273"/>
            <a:chOff x="4561625" y="4076475"/>
            <a:chExt cx="204250" cy="267950"/>
          </a:xfrm>
        </p:grpSpPr>
        <p:sp>
          <p:nvSpPr>
            <p:cNvPr id="12059" name="Google Shape;12059;p99"/>
            <p:cNvSpPr/>
            <p:nvPr/>
          </p:nvSpPr>
          <p:spPr>
            <a:xfrm>
              <a:off x="4566400" y="4281875"/>
              <a:ext cx="58375" cy="57775"/>
            </a:xfrm>
            <a:custGeom>
              <a:rect b="b" l="l" r="r" t="t"/>
              <a:pathLst>
                <a:path extrusionOk="0" h="2311" w="2335">
                  <a:moveTo>
                    <a:pt x="0" y="1"/>
                  </a:moveTo>
                  <a:lnTo>
                    <a:pt x="2334" y="2311"/>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9"/>
            <p:cNvSpPr/>
            <p:nvPr/>
          </p:nvSpPr>
          <p:spPr>
            <a:xfrm>
              <a:off x="4608675" y="4166975"/>
              <a:ext cx="110150" cy="51825"/>
            </a:xfrm>
            <a:custGeom>
              <a:rect b="b" l="l" r="r" t="t"/>
              <a:pathLst>
                <a:path extrusionOk="0" h="2073" w="4406">
                  <a:moveTo>
                    <a:pt x="3787" y="1"/>
                  </a:moveTo>
                  <a:lnTo>
                    <a:pt x="2120" y="1668"/>
                  </a:lnTo>
                  <a:cubicBezTo>
                    <a:pt x="2060" y="1727"/>
                    <a:pt x="1977" y="1757"/>
                    <a:pt x="1893" y="1757"/>
                  </a:cubicBezTo>
                  <a:cubicBezTo>
                    <a:pt x="1810" y="1757"/>
                    <a:pt x="1727" y="1727"/>
                    <a:pt x="1667" y="1668"/>
                  </a:cubicBezTo>
                  <a:lnTo>
                    <a:pt x="953" y="953"/>
                  </a:lnTo>
                  <a:lnTo>
                    <a:pt x="0" y="1882"/>
                  </a:lnTo>
                  <a:lnTo>
                    <a:pt x="0" y="2073"/>
                  </a:lnTo>
                  <a:lnTo>
                    <a:pt x="4406" y="2073"/>
                  </a:lnTo>
                  <a:lnTo>
                    <a:pt x="4406" y="644"/>
                  </a:lnTo>
                  <a:lnTo>
                    <a:pt x="37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9"/>
            <p:cNvSpPr/>
            <p:nvPr/>
          </p:nvSpPr>
          <p:spPr>
            <a:xfrm>
              <a:off x="4561625" y="4076475"/>
              <a:ext cx="204250" cy="267950"/>
            </a:xfrm>
            <a:custGeom>
              <a:rect b="b" l="l" r="r" t="t"/>
              <a:pathLst>
                <a:path extrusionOk="0" h="10718" w="8170">
                  <a:moveTo>
                    <a:pt x="6021" y="1285"/>
                  </a:moveTo>
                  <a:cubicBezTo>
                    <a:pt x="6417" y="1285"/>
                    <a:pt x="6417" y="1908"/>
                    <a:pt x="6021" y="1908"/>
                  </a:cubicBezTo>
                  <a:cubicBezTo>
                    <a:pt x="6007" y="1908"/>
                    <a:pt x="5993" y="1908"/>
                    <a:pt x="5978" y="1906"/>
                  </a:cubicBezTo>
                  <a:lnTo>
                    <a:pt x="4073" y="1906"/>
                  </a:lnTo>
                  <a:cubicBezTo>
                    <a:pt x="3692" y="1858"/>
                    <a:pt x="3692" y="1311"/>
                    <a:pt x="4073" y="1287"/>
                  </a:cubicBezTo>
                  <a:lnTo>
                    <a:pt x="5978" y="1287"/>
                  </a:lnTo>
                  <a:cubicBezTo>
                    <a:pt x="5993" y="1285"/>
                    <a:pt x="6007" y="1285"/>
                    <a:pt x="6021" y="1285"/>
                  </a:cubicBezTo>
                  <a:close/>
                  <a:moveTo>
                    <a:pt x="1573" y="1876"/>
                  </a:moveTo>
                  <a:cubicBezTo>
                    <a:pt x="1739" y="1876"/>
                    <a:pt x="1906" y="1989"/>
                    <a:pt x="1882" y="2216"/>
                  </a:cubicBezTo>
                  <a:lnTo>
                    <a:pt x="1882" y="4621"/>
                  </a:lnTo>
                  <a:lnTo>
                    <a:pt x="2620" y="3906"/>
                  </a:lnTo>
                  <a:cubicBezTo>
                    <a:pt x="2668" y="3835"/>
                    <a:pt x="2745" y="3799"/>
                    <a:pt x="2826" y="3799"/>
                  </a:cubicBezTo>
                  <a:cubicBezTo>
                    <a:pt x="2906" y="3799"/>
                    <a:pt x="2990" y="3835"/>
                    <a:pt x="3049" y="3906"/>
                  </a:cubicBezTo>
                  <a:lnTo>
                    <a:pt x="3763" y="4621"/>
                  </a:lnTo>
                  <a:lnTo>
                    <a:pt x="5430" y="2954"/>
                  </a:lnTo>
                  <a:cubicBezTo>
                    <a:pt x="5490" y="2894"/>
                    <a:pt x="5573" y="2865"/>
                    <a:pt x="5657" y="2865"/>
                  </a:cubicBezTo>
                  <a:cubicBezTo>
                    <a:pt x="5740" y="2865"/>
                    <a:pt x="5823" y="2894"/>
                    <a:pt x="5883" y="2954"/>
                  </a:cubicBezTo>
                  <a:lnTo>
                    <a:pt x="6836" y="3906"/>
                  </a:lnTo>
                  <a:cubicBezTo>
                    <a:pt x="6883" y="3954"/>
                    <a:pt x="6907" y="4049"/>
                    <a:pt x="6907" y="4121"/>
                  </a:cubicBezTo>
                  <a:lnTo>
                    <a:pt x="6907" y="6002"/>
                  </a:lnTo>
                  <a:cubicBezTo>
                    <a:pt x="6907" y="6193"/>
                    <a:pt x="6764" y="6312"/>
                    <a:pt x="6597" y="6312"/>
                  </a:cubicBezTo>
                  <a:lnTo>
                    <a:pt x="1573" y="6312"/>
                  </a:lnTo>
                  <a:cubicBezTo>
                    <a:pt x="1406" y="6312"/>
                    <a:pt x="1263" y="6193"/>
                    <a:pt x="1263" y="6002"/>
                  </a:cubicBezTo>
                  <a:lnTo>
                    <a:pt x="1263" y="2216"/>
                  </a:lnTo>
                  <a:cubicBezTo>
                    <a:pt x="1239" y="1989"/>
                    <a:pt x="1406" y="1876"/>
                    <a:pt x="1573" y="1876"/>
                  </a:cubicBezTo>
                  <a:close/>
                  <a:moveTo>
                    <a:pt x="5978" y="6955"/>
                  </a:moveTo>
                  <a:cubicBezTo>
                    <a:pt x="6383" y="6955"/>
                    <a:pt x="6383" y="7574"/>
                    <a:pt x="5978" y="7574"/>
                  </a:cubicBezTo>
                  <a:lnTo>
                    <a:pt x="4073" y="7574"/>
                  </a:lnTo>
                  <a:cubicBezTo>
                    <a:pt x="3668" y="7574"/>
                    <a:pt x="3668" y="6955"/>
                    <a:pt x="4073" y="6955"/>
                  </a:cubicBezTo>
                  <a:close/>
                  <a:moveTo>
                    <a:pt x="6021" y="8215"/>
                  </a:moveTo>
                  <a:cubicBezTo>
                    <a:pt x="6417" y="8215"/>
                    <a:pt x="6417" y="8838"/>
                    <a:pt x="6021" y="8838"/>
                  </a:cubicBezTo>
                  <a:cubicBezTo>
                    <a:pt x="6007" y="8838"/>
                    <a:pt x="5993" y="8838"/>
                    <a:pt x="5978" y="8836"/>
                  </a:cubicBezTo>
                  <a:lnTo>
                    <a:pt x="4073" y="8836"/>
                  </a:lnTo>
                  <a:cubicBezTo>
                    <a:pt x="3692" y="8788"/>
                    <a:pt x="3692" y="8241"/>
                    <a:pt x="4073" y="8217"/>
                  </a:cubicBezTo>
                  <a:lnTo>
                    <a:pt x="5978" y="8217"/>
                  </a:lnTo>
                  <a:cubicBezTo>
                    <a:pt x="5993" y="8215"/>
                    <a:pt x="6007" y="8215"/>
                    <a:pt x="6021" y="8215"/>
                  </a:cubicBezTo>
                  <a:close/>
                  <a:moveTo>
                    <a:pt x="310" y="1"/>
                  </a:moveTo>
                  <a:cubicBezTo>
                    <a:pt x="144" y="1"/>
                    <a:pt x="1" y="120"/>
                    <a:pt x="1" y="310"/>
                  </a:cubicBezTo>
                  <a:lnTo>
                    <a:pt x="1" y="7574"/>
                  </a:lnTo>
                  <a:lnTo>
                    <a:pt x="2835" y="7574"/>
                  </a:lnTo>
                  <a:cubicBezTo>
                    <a:pt x="3001" y="7574"/>
                    <a:pt x="3144" y="7717"/>
                    <a:pt x="3144" y="7883"/>
                  </a:cubicBezTo>
                  <a:lnTo>
                    <a:pt x="3144" y="10717"/>
                  </a:lnTo>
                  <a:lnTo>
                    <a:pt x="7860" y="10717"/>
                  </a:lnTo>
                  <a:cubicBezTo>
                    <a:pt x="8026" y="10717"/>
                    <a:pt x="8169" y="10574"/>
                    <a:pt x="8169" y="10408"/>
                  </a:cubicBezTo>
                  <a:lnTo>
                    <a:pt x="8169" y="310"/>
                  </a:lnTo>
                  <a:cubicBezTo>
                    <a:pt x="8169" y="144"/>
                    <a:pt x="8026" y="1"/>
                    <a:pt x="7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99"/>
          <p:cNvGrpSpPr/>
          <p:nvPr/>
        </p:nvGrpSpPr>
        <p:grpSpPr>
          <a:xfrm>
            <a:off x="6284044" y="4044268"/>
            <a:ext cx="357295" cy="266403"/>
            <a:chOff x="5109375" y="4108050"/>
            <a:chExt cx="275075" cy="204375"/>
          </a:xfrm>
        </p:grpSpPr>
        <p:sp>
          <p:nvSpPr>
            <p:cNvPr id="12063" name="Google Shape;12063;p99"/>
            <p:cNvSpPr/>
            <p:nvPr/>
          </p:nvSpPr>
          <p:spPr>
            <a:xfrm>
              <a:off x="5109375" y="4108050"/>
              <a:ext cx="275075" cy="204225"/>
            </a:xfrm>
            <a:custGeom>
              <a:rect b="b" l="l" r="r" t="t"/>
              <a:pathLst>
                <a:path extrusionOk="0" h="8169" w="11003">
                  <a:moveTo>
                    <a:pt x="5692" y="1262"/>
                  </a:moveTo>
                  <a:lnTo>
                    <a:pt x="5692" y="2524"/>
                  </a:lnTo>
                  <a:lnTo>
                    <a:pt x="2167" y="2524"/>
                  </a:lnTo>
                  <a:lnTo>
                    <a:pt x="3001" y="1262"/>
                  </a:lnTo>
                  <a:close/>
                  <a:moveTo>
                    <a:pt x="1568" y="4413"/>
                  </a:moveTo>
                  <a:cubicBezTo>
                    <a:pt x="1727" y="4413"/>
                    <a:pt x="1881" y="4537"/>
                    <a:pt x="1881" y="4715"/>
                  </a:cubicBezTo>
                  <a:cubicBezTo>
                    <a:pt x="1905" y="4906"/>
                    <a:pt x="1739" y="5049"/>
                    <a:pt x="1572" y="5049"/>
                  </a:cubicBezTo>
                  <a:cubicBezTo>
                    <a:pt x="1286" y="5025"/>
                    <a:pt x="1143" y="4691"/>
                    <a:pt x="1358" y="4501"/>
                  </a:cubicBezTo>
                  <a:cubicBezTo>
                    <a:pt x="1418" y="4440"/>
                    <a:pt x="1493" y="4413"/>
                    <a:pt x="1568" y="4413"/>
                  </a:cubicBezTo>
                  <a:close/>
                  <a:moveTo>
                    <a:pt x="6025" y="4406"/>
                  </a:moveTo>
                  <a:cubicBezTo>
                    <a:pt x="6192" y="4406"/>
                    <a:pt x="6335" y="4549"/>
                    <a:pt x="6335" y="4715"/>
                  </a:cubicBezTo>
                  <a:lnTo>
                    <a:pt x="6335" y="5977"/>
                  </a:lnTo>
                  <a:cubicBezTo>
                    <a:pt x="6335" y="6144"/>
                    <a:pt x="6216" y="6287"/>
                    <a:pt x="6025" y="6287"/>
                  </a:cubicBezTo>
                  <a:lnTo>
                    <a:pt x="2858" y="6287"/>
                  </a:lnTo>
                  <a:cubicBezTo>
                    <a:pt x="2667" y="6287"/>
                    <a:pt x="2524" y="6144"/>
                    <a:pt x="2524" y="5977"/>
                  </a:cubicBezTo>
                  <a:lnTo>
                    <a:pt x="2524" y="4715"/>
                  </a:lnTo>
                  <a:cubicBezTo>
                    <a:pt x="2524" y="4549"/>
                    <a:pt x="2667" y="4406"/>
                    <a:pt x="2858" y="4406"/>
                  </a:cubicBezTo>
                  <a:close/>
                  <a:moveTo>
                    <a:pt x="1614" y="5666"/>
                  </a:moveTo>
                  <a:cubicBezTo>
                    <a:pt x="2010" y="5666"/>
                    <a:pt x="2010" y="6289"/>
                    <a:pt x="1614" y="6289"/>
                  </a:cubicBezTo>
                  <a:cubicBezTo>
                    <a:pt x="1601" y="6289"/>
                    <a:pt x="1586" y="6289"/>
                    <a:pt x="1572" y="6287"/>
                  </a:cubicBezTo>
                  <a:cubicBezTo>
                    <a:pt x="1191" y="6263"/>
                    <a:pt x="1191" y="5692"/>
                    <a:pt x="1572" y="5668"/>
                  </a:cubicBezTo>
                  <a:cubicBezTo>
                    <a:pt x="1586" y="5666"/>
                    <a:pt x="1601" y="5666"/>
                    <a:pt x="1614" y="5666"/>
                  </a:cubicBezTo>
                  <a:close/>
                  <a:moveTo>
                    <a:pt x="9788" y="0"/>
                  </a:moveTo>
                  <a:cubicBezTo>
                    <a:pt x="9383" y="0"/>
                    <a:pt x="9026" y="262"/>
                    <a:pt x="8883" y="643"/>
                  </a:cubicBezTo>
                  <a:lnTo>
                    <a:pt x="7883" y="643"/>
                  </a:lnTo>
                  <a:cubicBezTo>
                    <a:pt x="7811" y="643"/>
                    <a:pt x="7716" y="667"/>
                    <a:pt x="7668" y="738"/>
                  </a:cubicBezTo>
                  <a:lnTo>
                    <a:pt x="6311" y="2072"/>
                  </a:lnTo>
                  <a:lnTo>
                    <a:pt x="6311" y="953"/>
                  </a:lnTo>
                  <a:cubicBezTo>
                    <a:pt x="6311" y="786"/>
                    <a:pt x="6192" y="643"/>
                    <a:pt x="6025" y="643"/>
                  </a:cubicBezTo>
                  <a:lnTo>
                    <a:pt x="2834" y="643"/>
                  </a:lnTo>
                  <a:cubicBezTo>
                    <a:pt x="2739" y="643"/>
                    <a:pt x="2620" y="691"/>
                    <a:pt x="2572" y="786"/>
                  </a:cubicBezTo>
                  <a:lnTo>
                    <a:pt x="1405" y="2524"/>
                  </a:lnTo>
                  <a:lnTo>
                    <a:pt x="310" y="2524"/>
                  </a:lnTo>
                  <a:cubicBezTo>
                    <a:pt x="143" y="2524"/>
                    <a:pt x="0" y="2643"/>
                    <a:pt x="0" y="2834"/>
                  </a:cubicBezTo>
                  <a:lnTo>
                    <a:pt x="0" y="7859"/>
                  </a:lnTo>
                  <a:cubicBezTo>
                    <a:pt x="0" y="8026"/>
                    <a:pt x="143" y="8168"/>
                    <a:pt x="310" y="8168"/>
                  </a:cubicBezTo>
                  <a:lnTo>
                    <a:pt x="7287" y="8168"/>
                  </a:lnTo>
                  <a:cubicBezTo>
                    <a:pt x="7454" y="8168"/>
                    <a:pt x="7573" y="8026"/>
                    <a:pt x="7573" y="7859"/>
                  </a:cubicBezTo>
                  <a:lnTo>
                    <a:pt x="7573" y="6930"/>
                  </a:lnTo>
                  <a:lnTo>
                    <a:pt x="8216" y="6930"/>
                  </a:lnTo>
                  <a:lnTo>
                    <a:pt x="8216" y="3787"/>
                  </a:lnTo>
                  <a:lnTo>
                    <a:pt x="7573" y="3787"/>
                  </a:lnTo>
                  <a:lnTo>
                    <a:pt x="7573" y="2834"/>
                  </a:lnTo>
                  <a:cubicBezTo>
                    <a:pt x="7573" y="2667"/>
                    <a:pt x="7430" y="2548"/>
                    <a:pt x="7287" y="2548"/>
                  </a:cubicBezTo>
                  <a:lnTo>
                    <a:pt x="6763" y="2548"/>
                  </a:lnTo>
                  <a:lnTo>
                    <a:pt x="8026" y="1286"/>
                  </a:lnTo>
                  <a:lnTo>
                    <a:pt x="8907" y="1286"/>
                  </a:lnTo>
                  <a:cubicBezTo>
                    <a:pt x="9041" y="1688"/>
                    <a:pt x="9408" y="1901"/>
                    <a:pt x="9780" y="1901"/>
                  </a:cubicBezTo>
                  <a:cubicBezTo>
                    <a:pt x="10069" y="1901"/>
                    <a:pt x="10362" y="1772"/>
                    <a:pt x="10550" y="1500"/>
                  </a:cubicBezTo>
                  <a:cubicBezTo>
                    <a:pt x="11002" y="881"/>
                    <a:pt x="10550" y="24"/>
                    <a:pt x="9788" y="24"/>
                  </a:cubicBezTo>
                  <a:lnTo>
                    <a:pt x="97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9"/>
            <p:cNvSpPr/>
            <p:nvPr/>
          </p:nvSpPr>
          <p:spPr>
            <a:xfrm>
              <a:off x="5187950" y="4234250"/>
              <a:ext cx="63725" cy="15500"/>
            </a:xfrm>
            <a:custGeom>
              <a:rect b="b" l="l" r="r" t="t"/>
              <a:pathLst>
                <a:path extrusionOk="0" h="620" w="2549">
                  <a:moveTo>
                    <a:pt x="1" y="1"/>
                  </a:moveTo>
                  <a:lnTo>
                    <a:pt x="1" y="620"/>
                  </a:lnTo>
                  <a:lnTo>
                    <a:pt x="2549" y="620"/>
                  </a:lnTo>
                  <a:lnTo>
                    <a:pt x="25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9"/>
            <p:cNvSpPr/>
            <p:nvPr/>
          </p:nvSpPr>
          <p:spPr>
            <a:xfrm>
              <a:off x="5330250" y="4171000"/>
              <a:ext cx="47650" cy="141425"/>
            </a:xfrm>
            <a:custGeom>
              <a:rect b="b" l="l" r="r" t="t"/>
              <a:pathLst>
                <a:path extrusionOk="0" h="5657" w="1906">
                  <a:moveTo>
                    <a:pt x="1560" y="0"/>
                  </a:moveTo>
                  <a:cubicBezTo>
                    <a:pt x="1507" y="0"/>
                    <a:pt x="1453" y="18"/>
                    <a:pt x="1405" y="54"/>
                  </a:cubicBezTo>
                  <a:lnTo>
                    <a:pt x="0" y="983"/>
                  </a:lnTo>
                  <a:lnTo>
                    <a:pt x="0" y="4674"/>
                  </a:lnTo>
                  <a:lnTo>
                    <a:pt x="1405" y="5603"/>
                  </a:lnTo>
                  <a:cubicBezTo>
                    <a:pt x="1453" y="5638"/>
                    <a:pt x="1507" y="5656"/>
                    <a:pt x="1560" y="5656"/>
                  </a:cubicBezTo>
                  <a:cubicBezTo>
                    <a:pt x="1614" y="5656"/>
                    <a:pt x="1667" y="5638"/>
                    <a:pt x="1715" y="5603"/>
                  </a:cubicBezTo>
                  <a:cubicBezTo>
                    <a:pt x="1834" y="5555"/>
                    <a:pt x="1905" y="5436"/>
                    <a:pt x="1882" y="5317"/>
                  </a:cubicBezTo>
                  <a:lnTo>
                    <a:pt x="1882" y="316"/>
                  </a:lnTo>
                  <a:cubicBezTo>
                    <a:pt x="1905" y="197"/>
                    <a:pt x="1834" y="102"/>
                    <a:pt x="1715" y="54"/>
                  </a:cubicBezTo>
                  <a:cubicBezTo>
                    <a:pt x="1667" y="18"/>
                    <a:pt x="1614"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99"/>
          <p:cNvGrpSpPr/>
          <p:nvPr/>
        </p:nvGrpSpPr>
        <p:grpSpPr>
          <a:xfrm>
            <a:off x="7044395" y="4003110"/>
            <a:ext cx="329736" cy="350055"/>
            <a:chOff x="5694756" y="4076475"/>
            <a:chExt cx="253858" cy="268550"/>
          </a:xfrm>
        </p:grpSpPr>
        <p:sp>
          <p:nvSpPr>
            <p:cNvPr id="12067" name="Google Shape;12067;p99"/>
            <p:cNvSpPr/>
            <p:nvPr/>
          </p:nvSpPr>
          <p:spPr>
            <a:xfrm>
              <a:off x="5694756" y="4170488"/>
              <a:ext cx="253858" cy="39754"/>
            </a:xfrm>
            <a:custGeom>
              <a:rect b="b" l="l" r="r" t="t"/>
              <a:pathLst>
                <a:path extrusionOk="0" h="29502" w="188043">
                  <a:moveTo>
                    <a:pt x="0" y="1"/>
                  </a:moveTo>
                  <a:lnTo>
                    <a:pt x="0" y="6229"/>
                  </a:lnTo>
                  <a:cubicBezTo>
                    <a:pt x="0" y="20269"/>
                    <a:pt x="11538" y="29502"/>
                    <a:pt x="23488" y="29502"/>
                  </a:cubicBezTo>
                  <a:cubicBezTo>
                    <a:pt x="29715" y="29502"/>
                    <a:pt x="36054" y="26995"/>
                    <a:pt x="40931" y="21356"/>
                  </a:cubicBezTo>
                  <a:cubicBezTo>
                    <a:pt x="45603" y="26695"/>
                    <a:pt x="52054" y="29365"/>
                    <a:pt x="58560" y="29365"/>
                  </a:cubicBezTo>
                  <a:cubicBezTo>
                    <a:pt x="65067" y="29365"/>
                    <a:pt x="71629" y="26695"/>
                    <a:pt x="76523" y="21356"/>
                  </a:cubicBezTo>
                  <a:cubicBezTo>
                    <a:pt x="80972" y="26695"/>
                    <a:pt x="87201" y="29365"/>
                    <a:pt x="93875" y="29365"/>
                  </a:cubicBezTo>
                  <a:cubicBezTo>
                    <a:pt x="100548" y="29365"/>
                    <a:pt x="107222" y="26250"/>
                    <a:pt x="111671" y="21356"/>
                  </a:cubicBezTo>
                  <a:cubicBezTo>
                    <a:pt x="116342" y="26695"/>
                    <a:pt x="122793" y="29365"/>
                    <a:pt x="129244" y="29365"/>
                  </a:cubicBezTo>
                  <a:cubicBezTo>
                    <a:pt x="135696" y="29365"/>
                    <a:pt x="142147" y="26695"/>
                    <a:pt x="146818" y="21356"/>
                  </a:cubicBezTo>
                  <a:cubicBezTo>
                    <a:pt x="151678" y="26975"/>
                    <a:pt x="158041" y="29484"/>
                    <a:pt x="164297" y="29484"/>
                  </a:cubicBezTo>
                  <a:cubicBezTo>
                    <a:pt x="176369" y="29484"/>
                    <a:pt x="188042" y="20143"/>
                    <a:pt x="187749" y="5785"/>
                  </a:cubicBezTo>
                  <a:lnTo>
                    <a:pt x="1877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99"/>
            <p:cNvSpPr/>
            <p:nvPr/>
          </p:nvSpPr>
          <p:spPr>
            <a:xfrm>
              <a:off x="5845510" y="4265810"/>
              <a:ext cx="39643" cy="79136"/>
            </a:xfrm>
            <a:custGeom>
              <a:rect b="b" l="l" r="r" t="t"/>
              <a:pathLst>
                <a:path extrusionOk="0" h="58728" w="29365">
                  <a:moveTo>
                    <a:pt x="1" y="1"/>
                  </a:moveTo>
                  <a:lnTo>
                    <a:pt x="1" y="58728"/>
                  </a:lnTo>
                  <a:lnTo>
                    <a:pt x="29364" y="58728"/>
                  </a:lnTo>
                  <a:lnTo>
                    <a:pt x="293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99"/>
            <p:cNvSpPr/>
            <p:nvPr/>
          </p:nvSpPr>
          <p:spPr>
            <a:xfrm>
              <a:off x="5758420" y="4265810"/>
              <a:ext cx="39643" cy="31176"/>
            </a:xfrm>
            <a:custGeom>
              <a:rect b="b" l="l" r="r" t="t"/>
              <a:pathLst>
                <a:path extrusionOk="0" h="23136" w="29365">
                  <a:moveTo>
                    <a:pt x="1" y="1"/>
                  </a:moveTo>
                  <a:lnTo>
                    <a:pt x="1" y="23136"/>
                  </a:lnTo>
                  <a:lnTo>
                    <a:pt x="29364" y="23136"/>
                  </a:lnTo>
                  <a:lnTo>
                    <a:pt x="293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9"/>
            <p:cNvSpPr/>
            <p:nvPr/>
          </p:nvSpPr>
          <p:spPr>
            <a:xfrm>
              <a:off x="5758300" y="4076475"/>
              <a:ext cx="126250" cy="31600"/>
            </a:xfrm>
            <a:custGeom>
              <a:rect b="b" l="l" r="r" t="t"/>
              <a:pathLst>
                <a:path extrusionOk="0" h="1264" w="5050">
                  <a:moveTo>
                    <a:pt x="334" y="1"/>
                  </a:moveTo>
                  <a:cubicBezTo>
                    <a:pt x="168" y="1"/>
                    <a:pt x="25" y="120"/>
                    <a:pt x="1" y="310"/>
                  </a:cubicBezTo>
                  <a:lnTo>
                    <a:pt x="1" y="1263"/>
                  </a:lnTo>
                  <a:lnTo>
                    <a:pt x="5050" y="1263"/>
                  </a:lnTo>
                  <a:lnTo>
                    <a:pt x="5050" y="310"/>
                  </a:lnTo>
                  <a:cubicBezTo>
                    <a:pt x="5026" y="120"/>
                    <a:pt x="4883" y="1"/>
                    <a:pt x="4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9"/>
            <p:cNvSpPr/>
            <p:nvPr/>
          </p:nvSpPr>
          <p:spPr>
            <a:xfrm>
              <a:off x="5699975" y="4124125"/>
              <a:ext cx="242925" cy="31575"/>
            </a:xfrm>
            <a:custGeom>
              <a:rect b="b" l="l" r="r" t="t"/>
              <a:pathLst>
                <a:path extrusionOk="0" h="1263" w="9717">
                  <a:moveTo>
                    <a:pt x="1405" y="0"/>
                  </a:moveTo>
                  <a:cubicBezTo>
                    <a:pt x="1310" y="0"/>
                    <a:pt x="1215" y="48"/>
                    <a:pt x="1167" y="119"/>
                  </a:cubicBezTo>
                  <a:lnTo>
                    <a:pt x="0" y="1262"/>
                  </a:lnTo>
                  <a:lnTo>
                    <a:pt x="9716" y="1262"/>
                  </a:lnTo>
                  <a:lnTo>
                    <a:pt x="8573" y="119"/>
                  </a:lnTo>
                  <a:cubicBezTo>
                    <a:pt x="8502" y="48"/>
                    <a:pt x="8407" y="0"/>
                    <a:pt x="8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9"/>
            <p:cNvSpPr/>
            <p:nvPr/>
          </p:nvSpPr>
          <p:spPr>
            <a:xfrm>
              <a:off x="5845225" y="4265225"/>
              <a:ext cx="39325" cy="79200"/>
            </a:xfrm>
            <a:custGeom>
              <a:rect b="b" l="l" r="r" t="t"/>
              <a:pathLst>
                <a:path extrusionOk="0" h="3168" w="1573">
                  <a:moveTo>
                    <a:pt x="1" y="0"/>
                  </a:moveTo>
                  <a:lnTo>
                    <a:pt x="1" y="3167"/>
                  </a:lnTo>
                  <a:lnTo>
                    <a:pt x="1573" y="3167"/>
                  </a:lnTo>
                  <a:lnTo>
                    <a:pt x="15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9"/>
            <p:cNvSpPr/>
            <p:nvPr/>
          </p:nvSpPr>
          <p:spPr>
            <a:xfrm>
              <a:off x="5758300" y="4265225"/>
              <a:ext cx="39325" cy="31575"/>
            </a:xfrm>
            <a:custGeom>
              <a:rect b="b" l="l" r="r" t="t"/>
              <a:pathLst>
                <a:path extrusionOk="0" h="1263" w="1573">
                  <a:moveTo>
                    <a:pt x="1" y="0"/>
                  </a:moveTo>
                  <a:lnTo>
                    <a:pt x="1" y="1262"/>
                  </a:lnTo>
                  <a:lnTo>
                    <a:pt x="1573" y="1262"/>
                  </a:lnTo>
                  <a:lnTo>
                    <a:pt x="15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9"/>
            <p:cNvSpPr/>
            <p:nvPr/>
          </p:nvSpPr>
          <p:spPr>
            <a:xfrm>
              <a:off x="5711275" y="4219975"/>
              <a:ext cx="220300" cy="125050"/>
            </a:xfrm>
            <a:custGeom>
              <a:rect b="b" l="l" r="r" t="t"/>
              <a:pathLst>
                <a:path extrusionOk="0" h="5002" w="8812">
                  <a:moveTo>
                    <a:pt x="3787" y="1191"/>
                  </a:moveTo>
                  <a:cubicBezTo>
                    <a:pt x="3954" y="1191"/>
                    <a:pt x="4097" y="1334"/>
                    <a:pt x="4097" y="1500"/>
                  </a:cubicBezTo>
                  <a:lnTo>
                    <a:pt x="4097" y="3382"/>
                  </a:lnTo>
                  <a:cubicBezTo>
                    <a:pt x="4097" y="3549"/>
                    <a:pt x="3954" y="3691"/>
                    <a:pt x="3787" y="3715"/>
                  </a:cubicBezTo>
                  <a:lnTo>
                    <a:pt x="1596" y="3715"/>
                  </a:lnTo>
                  <a:cubicBezTo>
                    <a:pt x="1429" y="3715"/>
                    <a:pt x="1287" y="3572"/>
                    <a:pt x="1287" y="3382"/>
                  </a:cubicBezTo>
                  <a:lnTo>
                    <a:pt x="1287" y="1500"/>
                  </a:lnTo>
                  <a:cubicBezTo>
                    <a:pt x="1287" y="1334"/>
                    <a:pt x="1429" y="1191"/>
                    <a:pt x="1596" y="1191"/>
                  </a:cubicBezTo>
                  <a:close/>
                  <a:moveTo>
                    <a:pt x="1572" y="0"/>
                  </a:moveTo>
                  <a:cubicBezTo>
                    <a:pt x="1287" y="172"/>
                    <a:pt x="966" y="257"/>
                    <a:pt x="643" y="257"/>
                  </a:cubicBezTo>
                  <a:cubicBezTo>
                    <a:pt x="427" y="257"/>
                    <a:pt x="210" y="219"/>
                    <a:pt x="1" y="143"/>
                  </a:cubicBezTo>
                  <a:lnTo>
                    <a:pt x="1" y="4692"/>
                  </a:lnTo>
                  <a:cubicBezTo>
                    <a:pt x="1" y="4858"/>
                    <a:pt x="143" y="5001"/>
                    <a:pt x="334" y="5001"/>
                  </a:cubicBezTo>
                  <a:lnTo>
                    <a:pt x="4716" y="5001"/>
                  </a:lnTo>
                  <a:lnTo>
                    <a:pt x="4716" y="1500"/>
                  </a:lnTo>
                  <a:cubicBezTo>
                    <a:pt x="4716" y="1334"/>
                    <a:pt x="4859" y="1191"/>
                    <a:pt x="5025" y="1191"/>
                  </a:cubicBezTo>
                  <a:lnTo>
                    <a:pt x="7240" y="1191"/>
                  </a:lnTo>
                  <a:cubicBezTo>
                    <a:pt x="7407" y="1191"/>
                    <a:pt x="7550" y="1334"/>
                    <a:pt x="7550" y="1500"/>
                  </a:cubicBezTo>
                  <a:lnTo>
                    <a:pt x="7550" y="4977"/>
                  </a:lnTo>
                  <a:lnTo>
                    <a:pt x="8502" y="4977"/>
                  </a:lnTo>
                  <a:cubicBezTo>
                    <a:pt x="8669" y="4977"/>
                    <a:pt x="8812" y="4834"/>
                    <a:pt x="8812" y="4668"/>
                  </a:cubicBezTo>
                  <a:lnTo>
                    <a:pt x="8812" y="143"/>
                  </a:lnTo>
                  <a:cubicBezTo>
                    <a:pt x="8598" y="214"/>
                    <a:pt x="8383" y="238"/>
                    <a:pt x="8169" y="238"/>
                  </a:cubicBezTo>
                  <a:cubicBezTo>
                    <a:pt x="7836" y="238"/>
                    <a:pt x="7526" y="167"/>
                    <a:pt x="7240" y="0"/>
                  </a:cubicBezTo>
                  <a:cubicBezTo>
                    <a:pt x="6942" y="167"/>
                    <a:pt x="6615" y="250"/>
                    <a:pt x="6291" y="250"/>
                  </a:cubicBezTo>
                  <a:cubicBezTo>
                    <a:pt x="5966" y="250"/>
                    <a:pt x="5645" y="167"/>
                    <a:pt x="5359" y="0"/>
                  </a:cubicBezTo>
                  <a:cubicBezTo>
                    <a:pt x="5073" y="167"/>
                    <a:pt x="4740" y="238"/>
                    <a:pt x="4406" y="238"/>
                  </a:cubicBezTo>
                  <a:cubicBezTo>
                    <a:pt x="4073" y="238"/>
                    <a:pt x="3739" y="167"/>
                    <a:pt x="3454" y="0"/>
                  </a:cubicBezTo>
                  <a:cubicBezTo>
                    <a:pt x="3168" y="167"/>
                    <a:pt x="2846" y="250"/>
                    <a:pt x="2522" y="250"/>
                  </a:cubicBezTo>
                  <a:cubicBezTo>
                    <a:pt x="2197" y="250"/>
                    <a:pt x="1870" y="167"/>
                    <a:pt x="1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5" name="Google Shape;12075;p99"/>
          <p:cNvGrpSpPr/>
          <p:nvPr/>
        </p:nvGrpSpPr>
        <p:grpSpPr>
          <a:xfrm>
            <a:off x="7784436" y="4003110"/>
            <a:ext cx="350183" cy="349501"/>
            <a:chOff x="6264500" y="4076475"/>
            <a:chExt cx="269600" cy="268125"/>
          </a:xfrm>
        </p:grpSpPr>
        <p:sp>
          <p:nvSpPr>
            <p:cNvPr id="12076" name="Google Shape;12076;p99"/>
            <p:cNvSpPr/>
            <p:nvPr/>
          </p:nvSpPr>
          <p:spPr>
            <a:xfrm>
              <a:off x="6264500" y="4243375"/>
              <a:ext cx="118800" cy="101225"/>
            </a:xfrm>
            <a:custGeom>
              <a:rect b="b" l="l" r="r" t="t"/>
              <a:pathLst>
                <a:path extrusionOk="0" h="4049" w="4752">
                  <a:moveTo>
                    <a:pt x="2468" y="1"/>
                  </a:moveTo>
                  <a:cubicBezTo>
                    <a:pt x="2092" y="1"/>
                    <a:pt x="1700" y="153"/>
                    <a:pt x="1353" y="517"/>
                  </a:cubicBezTo>
                  <a:cubicBezTo>
                    <a:pt x="805" y="1065"/>
                    <a:pt x="114" y="3303"/>
                    <a:pt x="43" y="3684"/>
                  </a:cubicBezTo>
                  <a:cubicBezTo>
                    <a:pt x="0" y="3876"/>
                    <a:pt x="148" y="4049"/>
                    <a:pt x="334" y="4049"/>
                  </a:cubicBezTo>
                  <a:cubicBezTo>
                    <a:pt x="355" y="4049"/>
                    <a:pt x="378" y="4046"/>
                    <a:pt x="400" y="4041"/>
                  </a:cubicBezTo>
                  <a:cubicBezTo>
                    <a:pt x="781" y="3970"/>
                    <a:pt x="3020" y="3279"/>
                    <a:pt x="3567" y="2755"/>
                  </a:cubicBezTo>
                  <a:cubicBezTo>
                    <a:pt x="4751" y="1608"/>
                    <a:pt x="3692" y="1"/>
                    <a:pt x="2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9"/>
            <p:cNvSpPr/>
            <p:nvPr/>
          </p:nvSpPr>
          <p:spPr>
            <a:xfrm>
              <a:off x="6328075" y="4140625"/>
              <a:ext cx="44675" cy="43050"/>
            </a:xfrm>
            <a:custGeom>
              <a:rect b="b" l="l" r="r" t="t"/>
              <a:pathLst>
                <a:path extrusionOk="0" h="1722" w="1787">
                  <a:moveTo>
                    <a:pt x="1630" y="1"/>
                  </a:moveTo>
                  <a:cubicBezTo>
                    <a:pt x="1068" y="1"/>
                    <a:pt x="536" y="234"/>
                    <a:pt x="143" y="626"/>
                  </a:cubicBezTo>
                  <a:cubicBezTo>
                    <a:pt x="0" y="745"/>
                    <a:pt x="0" y="959"/>
                    <a:pt x="143" y="1079"/>
                  </a:cubicBezTo>
                  <a:lnTo>
                    <a:pt x="762" y="1721"/>
                  </a:lnTo>
                  <a:cubicBezTo>
                    <a:pt x="1048" y="1102"/>
                    <a:pt x="1382" y="531"/>
                    <a:pt x="1786" y="7"/>
                  </a:cubicBezTo>
                  <a:cubicBezTo>
                    <a:pt x="1734" y="3"/>
                    <a:pt x="1682" y="1"/>
                    <a:pt x="16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9"/>
            <p:cNvSpPr/>
            <p:nvPr/>
          </p:nvSpPr>
          <p:spPr>
            <a:xfrm>
              <a:off x="6426900" y="4237225"/>
              <a:ext cx="43500" cy="43950"/>
            </a:xfrm>
            <a:custGeom>
              <a:rect b="b" l="l" r="r" t="t"/>
              <a:pathLst>
                <a:path extrusionOk="0" h="1758" w="1740">
                  <a:moveTo>
                    <a:pt x="1715" y="1"/>
                  </a:moveTo>
                  <a:lnTo>
                    <a:pt x="1715" y="1"/>
                  </a:lnTo>
                  <a:cubicBezTo>
                    <a:pt x="1167" y="406"/>
                    <a:pt x="596" y="739"/>
                    <a:pt x="1" y="1025"/>
                  </a:cubicBezTo>
                  <a:lnTo>
                    <a:pt x="620" y="1668"/>
                  </a:lnTo>
                  <a:cubicBezTo>
                    <a:pt x="679" y="1727"/>
                    <a:pt x="763" y="1757"/>
                    <a:pt x="846" y="1757"/>
                  </a:cubicBezTo>
                  <a:cubicBezTo>
                    <a:pt x="929" y="1757"/>
                    <a:pt x="1013" y="1727"/>
                    <a:pt x="1072" y="1668"/>
                  </a:cubicBezTo>
                  <a:cubicBezTo>
                    <a:pt x="1501" y="1215"/>
                    <a:pt x="1739" y="620"/>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9"/>
            <p:cNvSpPr/>
            <p:nvPr/>
          </p:nvSpPr>
          <p:spPr>
            <a:xfrm>
              <a:off x="6455475" y="4076475"/>
              <a:ext cx="78625" cy="78025"/>
            </a:xfrm>
            <a:custGeom>
              <a:rect b="b" l="l" r="r" t="t"/>
              <a:pathLst>
                <a:path extrusionOk="0" h="3121" w="3145">
                  <a:moveTo>
                    <a:pt x="2811" y="1"/>
                  </a:moveTo>
                  <a:cubicBezTo>
                    <a:pt x="1834" y="1"/>
                    <a:pt x="882" y="191"/>
                    <a:pt x="1" y="596"/>
                  </a:cubicBezTo>
                  <a:lnTo>
                    <a:pt x="2525" y="3121"/>
                  </a:lnTo>
                  <a:cubicBezTo>
                    <a:pt x="2930" y="2239"/>
                    <a:pt x="3144" y="1263"/>
                    <a:pt x="3120" y="310"/>
                  </a:cubicBezTo>
                  <a:cubicBezTo>
                    <a:pt x="3120" y="120"/>
                    <a:pt x="2977" y="1"/>
                    <a:pt x="2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9"/>
            <p:cNvSpPr/>
            <p:nvPr/>
          </p:nvSpPr>
          <p:spPr>
            <a:xfrm>
              <a:off x="6426300" y="4165350"/>
              <a:ext cx="20875" cy="15350"/>
            </a:xfrm>
            <a:custGeom>
              <a:rect b="b" l="l" r="r" t="t"/>
              <a:pathLst>
                <a:path extrusionOk="0" h="614" w="835">
                  <a:moveTo>
                    <a:pt x="426" y="0"/>
                  </a:moveTo>
                  <a:cubicBezTo>
                    <a:pt x="346" y="0"/>
                    <a:pt x="263" y="30"/>
                    <a:pt x="191" y="90"/>
                  </a:cubicBezTo>
                  <a:cubicBezTo>
                    <a:pt x="1" y="280"/>
                    <a:pt x="144" y="613"/>
                    <a:pt x="429" y="613"/>
                  </a:cubicBezTo>
                  <a:cubicBezTo>
                    <a:pt x="715" y="613"/>
                    <a:pt x="834" y="280"/>
                    <a:pt x="644" y="90"/>
                  </a:cubicBezTo>
                  <a:cubicBezTo>
                    <a:pt x="584" y="30"/>
                    <a:pt x="507" y="0"/>
                    <a:pt x="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9"/>
            <p:cNvSpPr/>
            <p:nvPr/>
          </p:nvSpPr>
          <p:spPr>
            <a:xfrm>
              <a:off x="6366175" y="4099700"/>
              <a:ext cx="144700" cy="144100"/>
            </a:xfrm>
            <a:custGeom>
              <a:rect b="b" l="l" r="r" t="t"/>
              <a:pathLst>
                <a:path extrusionOk="0" h="5764" w="5788">
                  <a:moveTo>
                    <a:pt x="2841" y="1986"/>
                  </a:moveTo>
                  <a:cubicBezTo>
                    <a:pt x="3073" y="1986"/>
                    <a:pt x="3309" y="2071"/>
                    <a:pt x="3501" y="2263"/>
                  </a:cubicBezTo>
                  <a:cubicBezTo>
                    <a:pt x="3858" y="2644"/>
                    <a:pt x="3858" y="3239"/>
                    <a:pt x="3501" y="3597"/>
                  </a:cubicBezTo>
                  <a:cubicBezTo>
                    <a:pt x="3307" y="3791"/>
                    <a:pt x="3066" y="3879"/>
                    <a:pt x="2831" y="3879"/>
                  </a:cubicBezTo>
                  <a:cubicBezTo>
                    <a:pt x="2346" y="3879"/>
                    <a:pt x="1882" y="3507"/>
                    <a:pt x="1882" y="2930"/>
                  </a:cubicBezTo>
                  <a:cubicBezTo>
                    <a:pt x="1882" y="2365"/>
                    <a:pt x="2352" y="1986"/>
                    <a:pt x="2841" y="1986"/>
                  </a:cubicBezTo>
                  <a:close/>
                  <a:moveTo>
                    <a:pt x="2977" y="1"/>
                  </a:moveTo>
                  <a:cubicBezTo>
                    <a:pt x="1715" y="787"/>
                    <a:pt x="691" y="1906"/>
                    <a:pt x="0" y="3216"/>
                  </a:cubicBezTo>
                  <a:lnTo>
                    <a:pt x="2549" y="5764"/>
                  </a:lnTo>
                  <a:cubicBezTo>
                    <a:pt x="3882" y="5073"/>
                    <a:pt x="5002" y="4049"/>
                    <a:pt x="5787" y="2787"/>
                  </a:cubicBezTo>
                  <a:lnTo>
                    <a:pt x="297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9"/>
            <p:cNvSpPr/>
            <p:nvPr/>
          </p:nvSpPr>
          <p:spPr>
            <a:xfrm>
              <a:off x="6339375" y="4195550"/>
              <a:ext cx="75650" cy="74300"/>
            </a:xfrm>
            <a:custGeom>
              <a:rect b="b" l="l" r="r" t="t"/>
              <a:pathLst>
                <a:path extrusionOk="0" h="2972" w="3026">
                  <a:moveTo>
                    <a:pt x="787" y="1"/>
                  </a:moveTo>
                  <a:lnTo>
                    <a:pt x="120" y="668"/>
                  </a:lnTo>
                  <a:cubicBezTo>
                    <a:pt x="1" y="787"/>
                    <a:pt x="1" y="977"/>
                    <a:pt x="120" y="1096"/>
                  </a:cubicBezTo>
                  <a:lnTo>
                    <a:pt x="1906" y="2882"/>
                  </a:lnTo>
                  <a:cubicBezTo>
                    <a:pt x="1966" y="2942"/>
                    <a:pt x="2049" y="2972"/>
                    <a:pt x="2132" y="2972"/>
                  </a:cubicBezTo>
                  <a:cubicBezTo>
                    <a:pt x="2216" y="2972"/>
                    <a:pt x="2299" y="2942"/>
                    <a:pt x="2358" y="2882"/>
                  </a:cubicBezTo>
                  <a:lnTo>
                    <a:pt x="3025" y="2216"/>
                  </a:lnTo>
                  <a:lnTo>
                    <a:pt x="7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3" name="Google Shape;12083;p99"/>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Digital Marketing</a:t>
            </a:r>
            <a:endParaRPr sz="1600">
              <a:solidFill>
                <a:srgbClr val="FFFFFF"/>
              </a:solidFill>
            </a:endParaRPr>
          </a:p>
        </p:txBody>
      </p:sp>
      <p:sp>
        <p:nvSpPr>
          <p:cNvPr id="12084" name="Google Shape;12084;p9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88" name="Shape 12088"/>
        <p:cNvGrpSpPr/>
        <p:nvPr/>
      </p:nvGrpSpPr>
      <p:grpSpPr>
        <a:xfrm>
          <a:off x="0" y="0"/>
          <a:ext cx="0" cy="0"/>
          <a:chOff x="0" y="0"/>
          <a:chExt cx="0" cy="0"/>
        </a:xfrm>
      </p:grpSpPr>
      <p:sp>
        <p:nvSpPr>
          <p:cNvPr id="12089" name="Google Shape;12089;p100"/>
          <p:cNvSpPr/>
          <p:nvPr/>
        </p:nvSpPr>
        <p:spPr>
          <a:xfrm>
            <a:off x="3286742" y="1770000"/>
            <a:ext cx="75972" cy="76004"/>
          </a:xfrm>
          <a:custGeom>
            <a:rect b="b" l="l" r="r" t="t"/>
            <a:pathLst>
              <a:path extrusionOk="0" h="2335" w="2334">
                <a:moveTo>
                  <a:pt x="2334" y="1"/>
                </a:moveTo>
                <a:lnTo>
                  <a:pt x="0" y="2334"/>
                </a:lnTo>
                <a:lnTo>
                  <a:pt x="2334" y="2334"/>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0" name="Google Shape;12090;p100"/>
          <p:cNvGrpSpPr/>
          <p:nvPr/>
        </p:nvGrpSpPr>
        <p:grpSpPr>
          <a:xfrm>
            <a:off x="6285540" y="4003061"/>
            <a:ext cx="349710" cy="349784"/>
            <a:chOff x="6281267" y="4151023"/>
            <a:chExt cx="348838" cy="348877"/>
          </a:xfrm>
        </p:grpSpPr>
        <p:sp>
          <p:nvSpPr>
            <p:cNvPr id="12091" name="Google Shape;12091;p100"/>
            <p:cNvSpPr/>
            <p:nvPr/>
          </p:nvSpPr>
          <p:spPr>
            <a:xfrm>
              <a:off x="6440181" y="4299878"/>
              <a:ext cx="32583" cy="22492"/>
            </a:xfrm>
            <a:custGeom>
              <a:rect b="b" l="l" r="r" t="t"/>
              <a:pathLst>
                <a:path extrusionOk="0" h="691" w="1001">
                  <a:moveTo>
                    <a:pt x="0" y="0"/>
                  </a:moveTo>
                  <a:lnTo>
                    <a:pt x="0" y="691"/>
                  </a:lnTo>
                  <a:lnTo>
                    <a:pt x="1001" y="691"/>
                  </a:lnTo>
                  <a:lnTo>
                    <a:pt x="1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00"/>
            <p:cNvSpPr/>
            <p:nvPr/>
          </p:nvSpPr>
          <p:spPr>
            <a:xfrm>
              <a:off x="6395228" y="4199101"/>
              <a:ext cx="120956" cy="81408"/>
            </a:xfrm>
            <a:custGeom>
              <a:rect b="b" l="l" r="r" t="t"/>
              <a:pathLst>
                <a:path extrusionOk="0" h="2501" w="3716">
                  <a:moveTo>
                    <a:pt x="1858" y="0"/>
                  </a:moveTo>
                  <a:cubicBezTo>
                    <a:pt x="500" y="0"/>
                    <a:pt x="0" y="1786"/>
                    <a:pt x="1143" y="2501"/>
                  </a:cubicBezTo>
                  <a:lnTo>
                    <a:pt x="1548" y="2501"/>
                  </a:lnTo>
                  <a:lnTo>
                    <a:pt x="1548" y="1239"/>
                  </a:lnTo>
                  <a:lnTo>
                    <a:pt x="2167" y="1239"/>
                  </a:lnTo>
                  <a:lnTo>
                    <a:pt x="2167" y="2501"/>
                  </a:lnTo>
                  <a:lnTo>
                    <a:pt x="2572" y="2501"/>
                  </a:lnTo>
                  <a:cubicBezTo>
                    <a:pt x="3715" y="1786"/>
                    <a:pt x="3215"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00"/>
            <p:cNvSpPr/>
            <p:nvPr/>
          </p:nvSpPr>
          <p:spPr>
            <a:xfrm>
              <a:off x="6281267" y="4151023"/>
              <a:ext cx="348838" cy="218638"/>
            </a:xfrm>
            <a:custGeom>
              <a:rect b="b" l="l" r="r" t="t"/>
              <a:pathLst>
                <a:path extrusionOk="0" h="6717" w="10717">
                  <a:moveTo>
                    <a:pt x="2168" y="1025"/>
                  </a:moveTo>
                  <a:lnTo>
                    <a:pt x="3168" y="1549"/>
                  </a:lnTo>
                  <a:lnTo>
                    <a:pt x="2882" y="2097"/>
                  </a:lnTo>
                  <a:lnTo>
                    <a:pt x="1858" y="1573"/>
                  </a:lnTo>
                  <a:lnTo>
                    <a:pt x="2168" y="1025"/>
                  </a:lnTo>
                  <a:close/>
                  <a:moveTo>
                    <a:pt x="8574" y="1025"/>
                  </a:moveTo>
                  <a:lnTo>
                    <a:pt x="8883" y="1573"/>
                  </a:lnTo>
                  <a:lnTo>
                    <a:pt x="7859" y="2097"/>
                  </a:lnTo>
                  <a:lnTo>
                    <a:pt x="7573" y="1549"/>
                  </a:lnTo>
                  <a:lnTo>
                    <a:pt x="8574" y="1025"/>
                  </a:lnTo>
                  <a:close/>
                  <a:moveTo>
                    <a:pt x="2763" y="2549"/>
                  </a:moveTo>
                  <a:lnTo>
                    <a:pt x="2763" y="3192"/>
                  </a:lnTo>
                  <a:lnTo>
                    <a:pt x="1596" y="3192"/>
                  </a:lnTo>
                  <a:lnTo>
                    <a:pt x="1596" y="2549"/>
                  </a:lnTo>
                  <a:close/>
                  <a:moveTo>
                    <a:pt x="9145" y="2549"/>
                  </a:moveTo>
                  <a:lnTo>
                    <a:pt x="9145" y="3192"/>
                  </a:lnTo>
                  <a:lnTo>
                    <a:pt x="7978" y="3192"/>
                  </a:lnTo>
                  <a:lnTo>
                    <a:pt x="7978" y="2549"/>
                  </a:lnTo>
                  <a:close/>
                  <a:moveTo>
                    <a:pt x="2882" y="3621"/>
                  </a:moveTo>
                  <a:lnTo>
                    <a:pt x="3168" y="4192"/>
                  </a:lnTo>
                  <a:lnTo>
                    <a:pt x="2168" y="4716"/>
                  </a:lnTo>
                  <a:lnTo>
                    <a:pt x="1858" y="4145"/>
                  </a:lnTo>
                  <a:lnTo>
                    <a:pt x="2882" y="3621"/>
                  </a:lnTo>
                  <a:close/>
                  <a:moveTo>
                    <a:pt x="7859" y="3621"/>
                  </a:moveTo>
                  <a:lnTo>
                    <a:pt x="8859" y="4145"/>
                  </a:lnTo>
                  <a:lnTo>
                    <a:pt x="8574" y="4716"/>
                  </a:lnTo>
                  <a:lnTo>
                    <a:pt x="7550" y="4192"/>
                  </a:lnTo>
                  <a:lnTo>
                    <a:pt x="7859" y="3621"/>
                  </a:lnTo>
                  <a:close/>
                  <a:moveTo>
                    <a:pt x="5359" y="858"/>
                  </a:moveTo>
                  <a:cubicBezTo>
                    <a:pt x="7288" y="858"/>
                    <a:pt x="8074" y="3335"/>
                    <a:pt x="6478" y="4454"/>
                  </a:cubicBezTo>
                  <a:lnTo>
                    <a:pt x="6478" y="5907"/>
                  </a:lnTo>
                  <a:lnTo>
                    <a:pt x="4239" y="5907"/>
                  </a:lnTo>
                  <a:lnTo>
                    <a:pt x="4239" y="4454"/>
                  </a:lnTo>
                  <a:cubicBezTo>
                    <a:pt x="2644" y="3335"/>
                    <a:pt x="3430" y="858"/>
                    <a:pt x="5359" y="858"/>
                  </a:cubicBezTo>
                  <a:close/>
                  <a:moveTo>
                    <a:pt x="0" y="1"/>
                  </a:moveTo>
                  <a:lnTo>
                    <a:pt x="0" y="6717"/>
                  </a:lnTo>
                  <a:lnTo>
                    <a:pt x="10717" y="6717"/>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00"/>
            <p:cNvSpPr/>
            <p:nvPr/>
          </p:nvSpPr>
          <p:spPr>
            <a:xfrm>
              <a:off x="6281267" y="4389784"/>
              <a:ext cx="348838" cy="110117"/>
            </a:xfrm>
            <a:custGeom>
              <a:rect b="b" l="l" r="r" t="t"/>
              <a:pathLst>
                <a:path extrusionOk="0" h="3383" w="10717">
                  <a:moveTo>
                    <a:pt x="0" y="1"/>
                  </a:moveTo>
                  <a:lnTo>
                    <a:pt x="0" y="1596"/>
                  </a:lnTo>
                  <a:lnTo>
                    <a:pt x="4001" y="1596"/>
                  </a:lnTo>
                  <a:lnTo>
                    <a:pt x="4001" y="1977"/>
                  </a:lnTo>
                  <a:cubicBezTo>
                    <a:pt x="4001" y="2406"/>
                    <a:pt x="3668" y="2739"/>
                    <a:pt x="3239" y="2739"/>
                  </a:cubicBezTo>
                  <a:lnTo>
                    <a:pt x="2263" y="2739"/>
                  </a:lnTo>
                  <a:lnTo>
                    <a:pt x="2263" y="3382"/>
                  </a:lnTo>
                  <a:lnTo>
                    <a:pt x="8455" y="3382"/>
                  </a:lnTo>
                  <a:lnTo>
                    <a:pt x="8455" y="2763"/>
                  </a:lnTo>
                  <a:lnTo>
                    <a:pt x="7502" y="2763"/>
                  </a:lnTo>
                  <a:cubicBezTo>
                    <a:pt x="7073" y="2763"/>
                    <a:pt x="6716" y="2406"/>
                    <a:pt x="6740" y="1977"/>
                  </a:cubicBezTo>
                  <a:lnTo>
                    <a:pt x="6740" y="1596"/>
                  </a:lnTo>
                  <a:lnTo>
                    <a:pt x="10717" y="1596"/>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100"/>
          <p:cNvGrpSpPr/>
          <p:nvPr/>
        </p:nvGrpSpPr>
        <p:grpSpPr>
          <a:xfrm>
            <a:off x="7804020" y="4003061"/>
            <a:ext cx="335746" cy="349778"/>
            <a:chOff x="7795960" y="4151023"/>
            <a:chExt cx="334909" cy="348871"/>
          </a:xfrm>
        </p:grpSpPr>
        <p:sp>
          <p:nvSpPr>
            <p:cNvPr id="12096" name="Google Shape;12096;p100"/>
            <p:cNvSpPr/>
            <p:nvPr/>
          </p:nvSpPr>
          <p:spPr>
            <a:xfrm>
              <a:off x="7857221" y="4296786"/>
              <a:ext cx="273648" cy="134106"/>
            </a:xfrm>
            <a:custGeom>
              <a:rect b="b" l="l" r="r" t="t"/>
              <a:pathLst>
                <a:path extrusionOk="0" h="4120" w="8407">
                  <a:moveTo>
                    <a:pt x="1858" y="714"/>
                  </a:moveTo>
                  <a:cubicBezTo>
                    <a:pt x="2334" y="714"/>
                    <a:pt x="2739" y="1072"/>
                    <a:pt x="2810" y="1548"/>
                  </a:cubicBezTo>
                  <a:cubicBezTo>
                    <a:pt x="2858" y="2096"/>
                    <a:pt x="2429" y="2548"/>
                    <a:pt x="1882" y="2548"/>
                  </a:cubicBezTo>
                  <a:lnTo>
                    <a:pt x="1501" y="2548"/>
                  </a:lnTo>
                  <a:lnTo>
                    <a:pt x="1501" y="3453"/>
                  </a:lnTo>
                  <a:lnTo>
                    <a:pt x="881" y="3453"/>
                  </a:lnTo>
                  <a:lnTo>
                    <a:pt x="881" y="714"/>
                  </a:lnTo>
                  <a:close/>
                  <a:moveTo>
                    <a:pt x="4287" y="714"/>
                  </a:moveTo>
                  <a:cubicBezTo>
                    <a:pt x="4811" y="714"/>
                    <a:pt x="5216" y="1119"/>
                    <a:pt x="5216" y="1643"/>
                  </a:cubicBezTo>
                  <a:lnTo>
                    <a:pt x="5216" y="2524"/>
                  </a:lnTo>
                  <a:cubicBezTo>
                    <a:pt x="5216" y="3048"/>
                    <a:pt x="4811" y="3453"/>
                    <a:pt x="4287" y="3453"/>
                  </a:cubicBezTo>
                  <a:lnTo>
                    <a:pt x="3287" y="3453"/>
                  </a:lnTo>
                  <a:lnTo>
                    <a:pt x="3287" y="714"/>
                  </a:lnTo>
                  <a:close/>
                  <a:moveTo>
                    <a:pt x="7502" y="714"/>
                  </a:moveTo>
                  <a:lnTo>
                    <a:pt x="7502" y="1334"/>
                  </a:lnTo>
                  <a:lnTo>
                    <a:pt x="6406" y="1334"/>
                  </a:lnTo>
                  <a:lnTo>
                    <a:pt x="6406" y="1929"/>
                  </a:lnTo>
                  <a:lnTo>
                    <a:pt x="7264" y="1929"/>
                  </a:lnTo>
                  <a:lnTo>
                    <a:pt x="7264" y="2572"/>
                  </a:lnTo>
                  <a:lnTo>
                    <a:pt x="6406" y="2572"/>
                  </a:lnTo>
                  <a:lnTo>
                    <a:pt x="6406" y="3453"/>
                  </a:lnTo>
                  <a:lnTo>
                    <a:pt x="5787" y="3453"/>
                  </a:lnTo>
                  <a:lnTo>
                    <a:pt x="5787" y="714"/>
                  </a:lnTo>
                  <a:close/>
                  <a:moveTo>
                    <a:pt x="0" y="0"/>
                  </a:moveTo>
                  <a:lnTo>
                    <a:pt x="0" y="4120"/>
                  </a:lnTo>
                  <a:lnTo>
                    <a:pt x="8407" y="4120"/>
                  </a:lnTo>
                  <a:lnTo>
                    <a:pt x="84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00"/>
            <p:cNvSpPr/>
            <p:nvPr/>
          </p:nvSpPr>
          <p:spPr>
            <a:xfrm>
              <a:off x="7906829" y="4340176"/>
              <a:ext cx="22525" cy="19400"/>
            </a:xfrm>
            <a:custGeom>
              <a:rect b="b" l="l" r="r" t="t"/>
              <a:pathLst>
                <a:path extrusionOk="0" h="596" w="692">
                  <a:moveTo>
                    <a:pt x="0" y="1"/>
                  </a:moveTo>
                  <a:lnTo>
                    <a:pt x="0" y="596"/>
                  </a:lnTo>
                  <a:lnTo>
                    <a:pt x="358" y="596"/>
                  </a:lnTo>
                  <a:cubicBezTo>
                    <a:pt x="548" y="596"/>
                    <a:pt x="691" y="453"/>
                    <a:pt x="667" y="263"/>
                  </a:cubicBezTo>
                  <a:cubicBezTo>
                    <a:pt x="643" y="120"/>
                    <a:pt x="50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00"/>
            <p:cNvSpPr/>
            <p:nvPr/>
          </p:nvSpPr>
          <p:spPr>
            <a:xfrm>
              <a:off x="7985114" y="4340176"/>
              <a:ext cx="21743" cy="47328"/>
            </a:xfrm>
            <a:custGeom>
              <a:rect b="b" l="l" r="r" t="t"/>
              <a:pathLst>
                <a:path extrusionOk="0" h="1454" w="668">
                  <a:moveTo>
                    <a:pt x="1" y="1"/>
                  </a:moveTo>
                  <a:lnTo>
                    <a:pt x="1" y="1453"/>
                  </a:lnTo>
                  <a:lnTo>
                    <a:pt x="358" y="1453"/>
                  </a:lnTo>
                  <a:cubicBezTo>
                    <a:pt x="525" y="1453"/>
                    <a:pt x="668" y="1310"/>
                    <a:pt x="668" y="1168"/>
                  </a:cubicBezTo>
                  <a:lnTo>
                    <a:pt x="668" y="286"/>
                  </a:lnTo>
                  <a:cubicBezTo>
                    <a:pt x="668" y="120"/>
                    <a:pt x="525"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00"/>
            <p:cNvSpPr/>
            <p:nvPr/>
          </p:nvSpPr>
          <p:spPr>
            <a:xfrm>
              <a:off x="7796741" y="4151023"/>
              <a:ext cx="260498" cy="348871"/>
            </a:xfrm>
            <a:custGeom>
              <a:rect b="b" l="l" r="r" t="t"/>
              <a:pathLst>
                <a:path extrusionOk="0" h="10718" w="8003">
                  <a:moveTo>
                    <a:pt x="6574" y="2382"/>
                  </a:moveTo>
                  <a:lnTo>
                    <a:pt x="6574" y="3002"/>
                  </a:lnTo>
                  <a:lnTo>
                    <a:pt x="3716" y="3002"/>
                  </a:lnTo>
                  <a:lnTo>
                    <a:pt x="3716" y="2382"/>
                  </a:lnTo>
                  <a:close/>
                  <a:moveTo>
                    <a:pt x="2954" y="1"/>
                  </a:moveTo>
                  <a:lnTo>
                    <a:pt x="2954" y="2954"/>
                  </a:lnTo>
                  <a:lnTo>
                    <a:pt x="1" y="2954"/>
                  </a:lnTo>
                  <a:lnTo>
                    <a:pt x="1" y="10717"/>
                  </a:lnTo>
                  <a:lnTo>
                    <a:pt x="8002" y="10717"/>
                  </a:lnTo>
                  <a:lnTo>
                    <a:pt x="8002" y="9241"/>
                  </a:lnTo>
                  <a:lnTo>
                    <a:pt x="1263" y="9241"/>
                  </a:lnTo>
                  <a:lnTo>
                    <a:pt x="1263" y="3859"/>
                  </a:lnTo>
                  <a:lnTo>
                    <a:pt x="8002" y="3859"/>
                  </a:lnTo>
                  <a:lnTo>
                    <a:pt x="800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00"/>
            <p:cNvSpPr/>
            <p:nvPr/>
          </p:nvSpPr>
          <p:spPr>
            <a:xfrm>
              <a:off x="7795960" y="4151023"/>
              <a:ext cx="76004" cy="76004"/>
            </a:xfrm>
            <a:custGeom>
              <a:rect b="b" l="l" r="r" t="t"/>
              <a:pathLst>
                <a:path extrusionOk="0" h="2335" w="2335">
                  <a:moveTo>
                    <a:pt x="2335" y="1"/>
                  </a:moveTo>
                  <a:lnTo>
                    <a:pt x="1" y="2335"/>
                  </a:lnTo>
                  <a:lnTo>
                    <a:pt x="2335" y="2335"/>
                  </a:lnTo>
                  <a:lnTo>
                    <a:pt x="233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100"/>
          <p:cNvGrpSpPr/>
          <p:nvPr/>
        </p:nvGrpSpPr>
        <p:grpSpPr>
          <a:xfrm>
            <a:off x="7041664" y="1788845"/>
            <a:ext cx="349743" cy="309344"/>
            <a:chOff x="7035505" y="1942549"/>
            <a:chExt cx="348871" cy="308541"/>
          </a:xfrm>
        </p:grpSpPr>
        <p:sp>
          <p:nvSpPr>
            <p:cNvPr id="12102" name="Google Shape;12102;p100"/>
            <p:cNvSpPr/>
            <p:nvPr/>
          </p:nvSpPr>
          <p:spPr>
            <a:xfrm>
              <a:off x="7035505" y="1942549"/>
              <a:ext cx="234913" cy="59729"/>
            </a:xfrm>
            <a:custGeom>
              <a:rect b="b" l="l" r="r" t="t"/>
              <a:pathLst>
                <a:path extrusionOk="0" h="1835" w="7217">
                  <a:moveTo>
                    <a:pt x="1763" y="596"/>
                  </a:moveTo>
                  <a:lnTo>
                    <a:pt x="1763" y="1239"/>
                  </a:lnTo>
                  <a:lnTo>
                    <a:pt x="1120" y="1239"/>
                  </a:lnTo>
                  <a:lnTo>
                    <a:pt x="1120" y="596"/>
                  </a:lnTo>
                  <a:close/>
                  <a:moveTo>
                    <a:pt x="2930" y="596"/>
                  </a:moveTo>
                  <a:lnTo>
                    <a:pt x="2930" y="1239"/>
                  </a:lnTo>
                  <a:lnTo>
                    <a:pt x="2311" y="1239"/>
                  </a:lnTo>
                  <a:lnTo>
                    <a:pt x="2287" y="596"/>
                  </a:lnTo>
                  <a:close/>
                  <a:moveTo>
                    <a:pt x="4073" y="596"/>
                  </a:moveTo>
                  <a:lnTo>
                    <a:pt x="4073" y="1239"/>
                  </a:lnTo>
                  <a:lnTo>
                    <a:pt x="3454" y="1239"/>
                  </a:lnTo>
                  <a:lnTo>
                    <a:pt x="3454" y="596"/>
                  </a:lnTo>
                  <a:close/>
                  <a:moveTo>
                    <a:pt x="1" y="1"/>
                  </a:moveTo>
                  <a:lnTo>
                    <a:pt x="1" y="1835"/>
                  </a:lnTo>
                  <a:lnTo>
                    <a:pt x="5693" y="1835"/>
                  </a:lnTo>
                  <a:lnTo>
                    <a:pt x="72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00"/>
            <p:cNvSpPr/>
            <p:nvPr/>
          </p:nvSpPr>
          <p:spPr>
            <a:xfrm>
              <a:off x="7178924" y="2102243"/>
              <a:ext cx="51982" cy="60510"/>
            </a:xfrm>
            <a:custGeom>
              <a:rect b="b" l="l" r="r" t="t"/>
              <a:pathLst>
                <a:path extrusionOk="0" h="1859" w="1597">
                  <a:moveTo>
                    <a:pt x="1" y="1"/>
                  </a:moveTo>
                  <a:lnTo>
                    <a:pt x="1" y="1858"/>
                  </a:lnTo>
                  <a:lnTo>
                    <a:pt x="1596" y="929"/>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00"/>
            <p:cNvSpPr/>
            <p:nvPr/>
          </p:nvSpPr>
          <p:spPr>
            <a:xfrm>
              <a:off x="7035505" y="1942549"/>
              <a:ext cx="348871" cy="308541"/>
            </a:xfrm>
            <a:custGeom>
              <a:rect b="b" l="l" r="r" t="t"/>
              <a:pathLst>
                <a:path extrusionOk="0" h="9479" w="10718">
                  <a:moveTo>
                    <a:pt x="3764" y="3811"/>
                  </a:moveTo>
                  <a:lnTo>
                    <a:pt x="7264" y="5835"/>
                  </a:lnTo>
                  <a:lnTo>
                    <a:pt x="3764" y="7860"/>
                  </a:lnTo>
                  <a:lnTo>
                    <a:pt x="3764" y="3811"/>
                  </a:lnTo>
                  <a:close/>
                  <a:moveTo>
                    <a:pt x="8050" y="1"/>
                  </a:moveTo>
                  <a:lnTo>
                    <a:pt x="6002" y="2477"/>
                  </a:lnTo>
                  <a:lnTo>
                    <a:pt x="1" y="2477"/>
                  </a:lnTo>
                  <a:lnTo>
                    <a:pt x="1" y="9479"/>
                  </a:lnTo>
                  <a:lnTo>
                    <a:pt x="10718" y="9479"/>
                  </a:lnTo>
                  <a:lnTo>
                    <a:pt x="1071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100"/>
          <p:cNvGrpSpPr/>
          <p:nvPr/>
        </p:nvGrpSpPr>
        <p:grpSpPr>
          <a:xfrm>
            <a:off x="1789099" y="2887027"/>
            <a:ext cx="276681" cy="349002"/>
            <a:chOff x="1796039" y="3037884"/>
            <a:chExt cx="275991" cy="348097"/>
          </a:xfrm>
        </p:grpSpPr>
        <p:sp>
          <p:nvSpPr>
            <p:cNvPr id="12106" name="Google Shape;12106;p100"/>
            <p:cNvSpPr/>
            <p:nvPr/>
          </p:nvSpPr>
          <p:spPr>
            <a:xfrm>
              <a:off x="1796039" y="3037884"/>
              <a:ext cx="275991" cy="270556"/>
            </a:xfrm>
            <a:custGeom>
              <a:rect b="b" l="l" r="r" t="t"/>
              <a:pathLst>
                <a:path extrusionOk="0" h="8312" w="8479">
                  <a:moveTo>
                    <a:pt x="1" y="0"/>
                  </a:moveTo>
                  <a:lnTo>
                    <a:pt x="1" y="8312"/>
                  </a:lnTo>
                  <a:lnTo>
                    <a:pt x="1263" y="8312"/>
                  </a:lnTo>
                  <a:lnTo>
                    <a:pt x="1263" y="1239"/>
                  </a:lnTo>
                  <a:lnTo>
                    <a:pt x="7240" y="1239"/>
                  </a:lnTo>
                  <a:lnTo>
                    <a:pt x="7240" y="8312"/>
                  </a:lnTo>
                  <a:lnTo>
                    <a:pt x="8479" y="8312"/>
                  </a:lnTo>
                  <a:lnTo>
                    <a:pt x="8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00"/>
            <p:cNvSpPr/>
            <p:nvPr/>
          </p:nvSpPr>
          <p:spPr>
            <a:xfrm>
              <a:off x="1857300" y="3098363"/>
              <a:ext cx="154287" cy="210078"/>
            </a:xfrm>
            <a:custGeom>
              <a:rect b="b" l="l" r="r" t="t"/>
              <a:pathLst>
                <a:path extrusionOk="0" h="6454" w="4740">
                  <a:moveTo>
                    <a:pt x="3477" y="929"/>
                  </a:moveTo>
                  <a:lnTo>
                    <a:pt x="3477" y="1548"/>
                  </a:lnTo>
                  <a:lnTo>
                    <a:pt x="1262" y="1548"/>
                  </a:lnTo>
                  <a:lnTo>
                    <a:pt x="1262" y="929"/>
                  </a:lnTo>
                  <a:close/>
                  <a:moveTo>
                    <a:pt x="4049" y="2215"/>
                  </a:moveTo>
                  <a:lnTo>
                    <a:pt x="4049" y="2834"/>
                  </a:lnTo>
                  <a:lnTo>
                    <a:pt x="691" y="2834"/>
                  </a:lnTo>
                  <a:lnTo>
                    <a:pt x="691" y="2215"/>
                  </a:lnTo>
                  <a:close/>
                  <a:moveTo>
                    <a:pt x="4049" y="3525"/>
                  </a:moveTo>
                  <a:lnTo>
                    <a:pt x="4049" y="4168"/>
                  </a:lnTo>
                  <a:lnTo>
                    <a:pt x="691" y="4168"/>
                  </a:lnTo>
                  <a:lnTo>
                    <a:pt x="691" y="3525"/>
                  </a:lnTo>
                  <a:close/>
                  <a:moveTo>
                    <a:pt x="4049" y="4858"/>
                  </a:moveTo>
                  <a:lnTo>
                    <a:pt x="4049" y="5477"/>
                  </a:lnTo>
                  <a:lnTo>
                    <a:pt x="691" y="5477"/>
                  </a:lnTo>
                  <a:lnTo>
                    <a:pt x="691" y="4858"/>
                  </a:lnTo>
                  <a:close/>
                  <a:moveTo>
                    <a:pt x="0" y="0"/>
                  </a:moveTo>
                  <a:lnTo>
                    <a:pt x="0" y="6454"/>
                  </a:lnTo>
                  <a:lnTo>
                    <a:pt x="4739" y="6454"/>
                  </a:lnTo>
                  <a:lnTo>
                    <a:pt x="4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00"/>
            <p:cNvSpPr/>
            <p:nvPr/>
          </p:nvSpPr>
          <p:spPr>
            <a:xfrm>
              <a:off x="1796039" y="3327814"/>
              <a:ext cx="275991" cy="58167"/>
            </a:xfrm>
            <a:custGeom>
              <a:rect b="b" l="l" r="r" t="t"/>
              <a:pathLst>
                <a:path extrusionOk="0" h="1787" w="8479">
                  <a:moveTo>
                    <a:pt x="4549" y="548"/>
                  </a:moveTo>
                  <a:lnTo>
                    <a:pt x="4549" y="1191"/>
                  </a:lnTo>
                  <a:lnTo>
                    <a:pt x="3930" y="1191"/>
                  </a:lnTo>
                  <a:lnTo>
                    <a:pt x="3930" y="548"/>
                  </a:lnTo>
                  <a:close/>
                  <a:moveTo>
                    <a:pt x="1" y="0"/>
                  </a:moveTo>
                  <a:lnTo>
                    <a:pt x="1" y="1786"/>
                  </a:lnTo>
                  <a:lnTo>
                    <a:pt x="8479" y="1786"/>
                  </a:lnTo>
                  <a:lnTo>
                    <a:pt x="8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100"/>
          <p:cNvGrpSpPr/>
          <p:nvPr/>
        </p:nvGrpSpPr>
        <p:grpSpPr>
          <a:xfrm>
            <a:off x="4019454" y="3445061"/>
            <a:ext cx="349710" cy="348968"/>
            <a:chOff x="4020831" y="3594470"/>
            <a:chExt cx="348838" cy="348063"/>
          </a:xfrm>
        </p:grpSpPr>
        <p:sp>
          <p:nvSpPr>
            <p:cNvPr id="12110" name="Google Shape;12110;p100"/>
            <p:cNvSpPr/>
            <p:nvPr/>
          </p:nvSpPr>
          <p:spPr>
            <a:xfrm>
              <a:off x="4144850" y="3724706"/>
              <a:ext cx="98496" cy="31801"/>
            </a:xfrm>
            <a:custGeom>
              <a:rect b="b" l="l" r="r" t="t"/>
              <a:pathLst>
                <a:path extrusionOk="0" h="977" w="3026">
                  <a:moveTo>
                    <a:pt x="1" y="0"/>
                  </a:moveTo>
                  <a:lnTo>
                    <a:pt x="1" y="976"/>
                  </a:lnTo>
                  <a:lnTo>
                    <a:pt x="3025" y="976"/>
                  </a:lnTo>
                  <a:lnTo>
                    <a:pt x="3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00"/>
            <p:cNvSpPr/>
            <p:nvPr/>
          </p:nvSpPr>
          <p:spPr>
            <a:xfrm>
              <a:off x="4097586" y="3649513"/>
              <a:ext cx="195365" cy="55042"/>
            </a:xfrm>
            <a:custGeom>
              <a:rect b="b" l="l" r="r" t="t"/>
              <a:pathLst>
                <a:path extrusionOk="0" h="1691" w="6002">
                  <a:moveTo>
                    <a:pt x="3001" y="0"/>
                  </a:moveTo>
                  <a:lnTo>
                    <a:pt x="0" y="1286"/>
                  </a:lnTo>
                  <a:lnTo>
                    <a:pt x="953" y="1691"/>
                  </a:lnTo>
                  <a:lnTo>
                    <a:pt x="5049" y="1691"/>
                  </a:lnTo>
                  <a:lnTo>
                    <a:pt x="6001" y="1286"/>
                  </a:lnTo>
                  <a:lnTo>
                    <a:pt x="3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00"/>
            <p:cNvSpPr/>
            <p:nvPr/>
          </p:nvSpPr>
          <p:spPr>
            <a:xfrm>
              <a:off x="4020831" y="3833230"/>
              <a:ext cx="348838" cy="109303"/>
            </a:xfrm>
            <a:custGeom>
              <a:rect b="b" l="l" r="r" t="t"/>
              <a:pathLst>
                <a:path extrusionOk="0" h="3358" w="10717">
                  <a:moveTo>
                    <a:pt x="0" y="0"/>
                  </a:moveTo>
                  <a:lnTo>
                    <a:pt x="0" y="1596"/>
                  </a:lnTo>
                  <a:lnTo>
                    <a:pt x="4001" y="1596"/>
                  </a:lnTo>
                  <a:lnTo>
                    <a:pt x="4001" y="1953"/>
                  </a:lnTo>
                  <a:cubicBezTo>
                    <a:pt x="4001" y="2381"/>
                    <a:pt x="3644" y="2739"/>
                    <a:pt x="3215" y="2739"/>
                  </a:cubicBezTo>
                  <a:lnTo>
                    <a:pt x="2263" y="2739"/>
                  </a:lnTo>
                  <a:lnTo>
                    <a:pt x="2263" y="3358"/>
                  </a:lnTo>
                  <a:lnTo>
                    <a:pt x="8455" y="3358"/>
                  </a:lnTo>
                  <a:lnTo>
                    <a:pt x="8455" y="2739"/>
                  </a:lnTo>
                  <a:lnTo>
                    <a:pt x="7478" y="2739"/>
                  </a:lnTo>
                  <a:cubicBezTo>
                    <a:pt x="7050" y="2739"/>
                    <a:pt x="6716" y="2381"/>
                    <a:pt x="6716" y="1953"/>
                  </a:cubicBezTo>
                  <a:lnTo>
                    <a:pt x="6716" y="1596"/>
                  </a:lnTo>
                  <a:lnTo>
                    <a:pt x="10717" y="1596"/>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00"/>
            <p:cNvSpPr/>
            <p:nvPr/>
          </p:nvSpPr>
          <p:spPr>
            <a:xfrm>
              <a:off x="4020831" y="3594470"/>
              <a:ext cx="348838" cy="218606"/>
            </a:xfrm>
            <a:custGeom>
              <a:rect b="b" l="l" r="r" t="t"/>
              <a:pathLst>
                <a:path extrusionOk="0" h="6716" w="10717">
                  <a:moveTo>
                    <a:pt x="5359" y="1024"/>
                  </a:moveTo>
                  <a:lnTo>
                    <a:pt x="9407" y="2763"/>
                  </a:lnTo>
                  <a:lnTo>
                    <a:pt x="9407" y="3215"/>
                  </a:lnTo>
                  <a:lnTo>
                    <a:pt x="8859" y="3477"/>
                  </a:lnTo>
                  <a:lnTo>
                    <a:pt x="8859" y="4954"/>
                  </a:lnTo>
                  <a:lnTo>
                    <a:pt x="8216" y="4954"/>
                  </a:lnTo>
                  <a:lnTo>
                    <a:pt x="8216" y="3739"/>
                  </a:lnTo>
                  <a:lnTo>
                    <a:pt x="7478" y="4049"/>
                  </a:lnTo>
                  <a:lnTo>
                    <a:pt x="7478" y="5620"/>
                  </a:lnTo>
                  <a:lnTo>
                    <a:pt x="3192" y="5620"/>
                  </a:lnTo>
                  <a:lnTo>
                    <a:pt x="3192" y="4025"/>
                  </a:lnTo>
                  <a:lnTo>
                    <a:pt x="1310" y="3215"/>
                  </a:lnTo>
                  <a:lnTo>
                    <a:pt x="1310" y="2739"/>
                  </a:lnTo>
                  <a:lnTo>
                    <a:pt x="5359" y="1024"/>
                  </a:lnTo>
                  <a:close/>
                  <a:moveTo>
                    <a:pt x="0" y="0"/>
                  </a:moveTo>
                  <a:lnTo>
                    <a:pt x="0" y="6716"/>
                  </a:lnTo>
                  <a:lnTo>
                    <a:pt x="10717" y="6716"/>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100"/>
          <p:cNvGrpSpPr/>
          <p:nvPr/>
        </p:nvGrpSpPr>
        <p:grpSpPr>
          <a:xfrm>
            <a:off x="7086762" y="4003001"/>
            <a:ext cx="259589" cy="349845"/>
            <a:chOff x="7086762" y="4003001"/>
            <a:chExt cx="259589" cy="349845"/>
          </a:xfrm>
        </p:grpSpPr>
        <p:sp>
          <p:nvSpPr>
            <p:cNvPr id="12115" name="Google Shape;12115;p100"/>
            <p:cNvSpPr/>
            <p:nvPr/>
          </p:nvSpPr>
          <p:spPr>
            <a:xfrm>
              <a:off x="7192983" y="4003001"/>
              <a:ext cx="46668" cy="35801"/>
            </a:xfrm>
            <a:custGeom>
              <a:rect b="b" l="l" r="r" t="t"/>
              <a:pathLst>
                <a:path extrusionOk="0" h="1097" w="1430">
                  <a:moveTo>
                    <a:pt x="715" y="1"/>
                  </a:moveTo>
                  <a:lnTo>
                    <a:pt x="1" y="1096"/>
                  </a:lnTo>
                  <a:lnTo>
                    <a:pt x="1430" y="1096"/>
                  </a:lnTo>
                  <a:lnTo>
                    <a:pt x="7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6" name="Google Shape;12116;p100"/>
            <p:cNvGrpSpPr/>
            <p:nvPr/>
          </p:nvGrpSpPr>
          <p:grpSpPr>
            <a:xfrm>
              <a:off x="7086762" y="4059031"/>
              <a:ext cx="259589" cy="293816"/>
              <a:chOff x="7080490" y="4206848"/>
              <a:chExt cx="258941" cy="293054"/>
            </a:xfrm>
          </p:grpSpPr>
          <p:sp>
            <p:nvSpPr>
              <p:cNvPr id="12117" name="Google Shape;12117;p100"/>
              <p:cNvSpPr/>
              <p:nvPr/>
            </p:nvSpPr>
            <p:spPr>
              <a:xfrm>
                <a:off x="7150247" y="4206848"/>
                <a:ext cx="117864" cy="34926"/>
              </a:xfrm>
              <a:custGeom>
                <a:rect b="b" l="l" r="r" t="t"/>
                <a:pathLst>
                  <a:path extrusionOk="0" h="1073" w="3621">
                    <a:moveTo>
                      <a:pt x="691" y="1"/>
                    </a:moveTo>
                    <a:lnTo>
                      <a:pt x="1" y="1072"/>
                    </a:lnTo>
                    <a:lnTo>
                      <a:pt x="3620" y="1072"/>
                    </a:lnTo>
                    <a:lnTo>
                      <a:pt x="29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00"/>
              <p:cNvSpPr/>
              <p:nvPr/>
            </p:nvSpPr>
            <p:spPr>
              <a:xfrm>
                <a:off x="7148685" y="4453355"/>
                <a:ext cx="120956" cy="46546"/>
              </a:xfrm>
              <a:custGeom>
                <a:rect b="b" l="l" r="r" t="t"/>
                <a:pathLst>
                  <a:path extrusionOk="0" h="1430" w="3716">
                    <a:moveTo>
                      <a:pt x="1" y="1"/>
                    </a:moveTo>
                    <a:lnTo>
                      <a:pt x="1" y="1429"/>
                    </a:lnTo>
                    <a:lnTo>
                      <a:pt x="3716" y="1429"/>
                    </a:lnTo>
                    <a:lnTo>
                      <a:pt x="371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00"/>
              <p:cNvSpPr/>
              <p:nvPr/>
            </p:nvSpPr>
            <p:spPr>
              <a:xfrm>
                <a:off x="7289793" y="4347142"/>
                <a:ext cx="49639" cy="129484"/>
              </a:xfrm>
              <a:custGeom>
                <a:rect b="b" l="l" r="r" t="t"/>
                <a:pathLst>
                  <a:path extrusionOk="0" h="3978" w="1525">
                    <a:moveTo>
                      <a:pt x="0" y="1"/>
                    </a:moveTo>
                    <a:lnTo>
                      <a:pt x="0" y="3978"/>
                    </a:lnTo>
                    <a:lnTo>
                      <a:pt x="1524" y="3978"/>
                    </a:lnTo>
                    <a:lnTo>
                      <a:pt x="1524" y="1144"/>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00"/>
              <p:cNvSpPr/>
              <p:nvPr/>
            </p:nvSpPr>
            <p:spPr>
              <a:xfrm>
                <a:off x="7080490" y="4347923"/>
                <a:ext cx="47295" cy="128703"/>
              </a:xfrm>
              <a:custGeom>
                <a:rect b="b" l="l" r="r" t="t"/>
                <a:pathLst>
                  <a:path extrusionOk="0" h="3954" w="1453">
                    <a:moveTo>
                      <a:pt x="1453" y="1"/>
                    </a:moveTo>
                    <a:lnTo>
                      <a:pt x="0" y="1120"/>
                    </a:lnTo>
                    <a:lnTo>
                      <a:pt x="0" y="3954"/>
                    </a:lnTo>
                    <a:lnTo>
                      <a:pt x="1453" y="3954"/>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00"/>
              <p:cNvSpPr/>
              <p:nvPr/>
            </p:nvSpPr>
            <p:spPr>
              <a:xfrm>
                <a:off x="7148685" y="4261892"/>
                <a:ext cx="50420" cy="171343"/>
              </a:xfrm>
              <a:custGeom>
                <a:rect b="b" l="l" r="r" t="t"/>
                <a:pathLst>
                  <a:path extrusionOk="0" h="5264" w="1549">
                    <a:moveTo>
                      <a:pt x="1" y="0"/>
                    </a:moveTo>
                    <a:lnTo>
                      <a:pt x="1" y="5263"/>
                    </a:lnTo>
                    <a:lnTo>
                      <a:pt x="1549" y="5263"/>
                    </a:lnTo>
                    <a:lnTo>
                      <a:pt x="15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00"/>
              <p:cNvSpPr/>
              <p:nvPr/>
            </p:nvSpPr>
            <p:spPr>
              <a:xfrm>
                <a:off x="7219255" y="4261892"/>
                <a:ext cx="50387" cy="171343"/>
              </a:xfrm>
              <a:custGeom>
                <a:rect b="b" l="l" r="r" t="t"/>
                <a:pathLst>
                  <a:path extrusionOk="0" h="5264" w="1548">
                    <a:moveTo>
                      <a:pt x="0" y="0"/>
                    </a:moveTo>
                    <a:lnTo>
                      <a:pt x="0" y="5263"/>
                    </a:lnTo>
                    <a:lnTo>
                      <a:pt x="1548" y="5263"/>
                    </a:lnTo>
                    <a:lnTo>
                      <a:pt x="154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23" name="Google Shape;12123;p100"/>
          <p:cNvGrpSpPr/>
          <p:nvPr/>
        </p:nvGrpSpPr>
        <p:grpSpPr>
          <a:xfrm>
            <a:off x="2508740" y="2922012"/>
            <a:ext cx="348937" cy="278248"/>
            <a:chOff x="2513885" y="3072778"/>
            <a:chExt cx="348066" cy="277527"/>
          </a:xfrm>
        </p:grpSpPr>
        <p:sp>
          <p:nvSpPr>
            <p:cNvPr id="12124" name="Google Shape;12124;p100"/>
            <p:cNvSpPr/>
            <p:nvPr/>
          </p:nvSpPr>
          <p:spPr>
            <a:xfrm>
              <a:off x="2649525" y="3072778"/>
              <a:ext cx="116301" cy="159690"/>
            </a:xfrm>
            <a:custGeom>
              <a:rect b="b" l="l" r="r" t="t"/>
              <a:pathLst>
                <a:path extrusionOk="0" h="4906" w="3573">
                  <a:moveTo>
                    <a:pt x="2811" y="1358"/>
                  </a:moveTo>
                  <a:lnTo>
                    <a:pt x="2811" y="1977"/>
                  </a:lnTo>
                  <a:lnTo>
                    <a:pt x="810" y="1977"/>
                  </a:lnTo>
                  <a:lnTo>
                    <a:pt x="810" y="1358"/>
                  </a:lnTo>
                  <a:close/>
                  <a:moveTo>
                    <a:pt x="2811" y="2763"/>
                  </a:moveTo>
                  <a:lnTo>
                    <a:pt x="2811" y="3406"/>
                  </a:lnTo>
                  <a:lnTo>
                    <a:pt x="810" y="3406"/>
                  </a:lnTo>
                  <a:lnTo>
                    <a:pt x="810" y="2763"/>
                  </a:lnTo>
                  <a:close/>
                  <a:moveTo>
                    <a:pt x="1096" y="0"/>
                  </a:moveTo>
                  <a:cubicBezTo>
                    <a:pt x="501" y="0"/>
                    <a:pt x="1" y="500"/>
                    <a:pt x="1" y="1119"/>
                  </a:cubicBezTo>
                  <a:lnTo>
                    <a:pt x="1" y="4906"/>
                  </a:lnTo>
                  <a:cubicBezTo>
                    <a:pt x="310" y="4644"/>
                    <a:pt x="715" y="4501"/>
                    <a:pt x="1120" y="4501"/>
                  </a:cubicBezTo>
                  <a:lnTo>
                    <a:pt x="3573" y="4501"/>
                  </a:lnTo>
                  <a:lnTo>
                    <a:pt x="35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00"/>
            <p:cNvSpPr/>
            <p:nvPr/>
          </p:nvSpPr>
          <p:spPr>
            <a:xfrm>
              <a:off x="2650306" y="3240219"/>
              <a:ext cx="106243" cy="25584"/>
            </a:xfrm>
            <a:custGeom>
              <a:rect b="b" l="l" r="r" t="t"/>
              <a:pathLst>
                <a:path extrusionOk="0" h="786" w="3264">
                  <a:moveTo>
                    <a:pt x="1072" y="0"/>
                  </a:moveTo>
                  <a:cubicBezTo>
                    <a:pt x="572" y="0"/>
                    <a:pt x="143" y="333"/>
                    <a:pt x="0" y="786"/>
                  </a:cubicBezTo>
                  <a:lnTo>
                    <a:pt x="3215" y="786"/>
                  </a:lnTo>
                  <a:lnTo>
                    <a:pt x="3215" y="310"/>
                  </a:lnTo>
                  <a:cubicBezTo>
                    <a:pt x="3215" y="191"/>
                    <a:pt x="3239" y="95"/>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00"/>
            <p:cNvSpPr/>
            <p:nvPr/>
          </p:nvSpPr>
          <p:spPr>
            <a:xfrm>
              <a:off x="2513885" y="3240219"/>
              <a:ext cx="115520" cy="25584"/>
            </a:xfrm>
            <a:custGeom>
              <a:rect b="b" l="l" r="r" t="t"/>
              <a:pathLst>
                <a:path extrusionOk="0" h="786" w="3549">
                  <a:moveTo>
                    <a:pt x="0" y="0"/>
                  </a:moveTo>
                  <a:lnTo>
                    <a:pt x="0" y="786"/>
                  </a:lnTo>
                  <a:lnTo>
                    <a:pt x="3548" y="786"/>
                  </a:lnTo>
                  <a:cubicBezTo>
                    <a:pt x="3406" y="333"/>
                    <a:pt x="2977"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00"/>
            <p:cNvSpPr/>
            <p:nvPr/>
          </p:nvSpPr>
          <p:spPr>
            <a:xfrm>
              <a:off x="2776669" y="3227818"/>
              <a:ext cx="32583" cy="43422"/>
            </a:xfrm>
            <a:custGeom>
              <a:rect b="b" l="l" r="r" t="t"/>
              <a:pathLst>
                <a:path extrusionOk="0" h="1334" w="1001">
                  <a:moveTo>
                    <a:pt x="643" y="0"/>
                  </a:moveTo>
                  <a:cubicBezTo>
                    <a:pt x="286" y="0"/>
                    <a:pt x="0" y="286"/>
                    <a:pt x="0" y="667"/>
                  </a:cubicBezTo>
                  <a:lnTo>
                    <a:pt x="0" y="1334"/>
                  </a:lnTo>
                  <a:lnTo>
                    <a:pt x="1000" y="1334"/>
                  </a:lnTo>
                  <a:lnTo>
                    <a:pt x="100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00"/>
            <p:cNvSpPr/>
            <p:nvPr/>
          </p:nvSpPr>
          <p:spPr>
            <a:xfrm>
              <a:off x="2829369" y="3227818"/>
              <a:ext cx="32583" cy="43422"/>
            </a:xfrm>
            <a:custGeom>
              <a:rect b="b" l="l" r="r" t="t"/>
              <a:pathLst>
                <a:path extrusionOk="0" h="1334" w="1001">
                  <a:moveTo>
                    <a:pt x="1" y="0"/>
                  </a:moveTo>
                  <a:lnTo>
                    <a:pt x="1" y="1334"/>
                  </a:lnTo>
                  <a:lnTo>
                    <a:pt x="1001" y="1334"/>
                  </a:lnTo>
                  <a:lnTo>
                    <a:pt x="1001" y="667"/>
                  </a:lnTo>
                  <a:cubicBezTo>
                    <a:pt x="1001" y="286"/>
                    <a:pt x="715"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00"/>
            <p:cNvSpPr/>
            <p:nvPr/>
          </p:nvSpPr>
          <p:spPr>
            <a:xfrm>
              <a:off x="2786727" y="3132444"/>
              <a:ext cx="41892" cy="75223"/>
            </a:xfrm>
            <a:custGeom>
              <a:rect b="b" l="l" r="r" t="t"/>
              <a:pathLst>
                <a:path extrusionOk="0" h="2311" w="1287">
                  <a:moveTo>
                    <a:pt x="1" y="1"/>
                  </a:moveTo>
                  <a:lnTo>
                    <a:pt x="1" y="644"/>
                  </a:lnTo>
                  <a:lnTo>
                    <a:pt x="287" y="644"/>
                  </a:lnTo>
                  <a:cubicBezTo>
                    <a:pt x="299" y="642"/>
                    <a:pt x="311" y="642"/>
                    <a:pt x="323" y="642"/>
                  </a:cubicBezTo>
                  <a:cubicBezTo>
                    <a:pt x="522" y="642"/>
                    <a:pt x="691" y="823"/>
                    <a:pt x="691" y="1025"/>
                  </a:cubicBezTo>
                  <a:lnTo>
                    <a:pt x="691" y="2311"/>
                  </a:lnTo>
                  <a:lnTo>
                    <a:pt x="1287" y="2311"/>
                  </a:lnTo>
                  <a:lnTo>
                    <a:pt x="1287" y="1025"/>
                  </a:lnTo>
                  <a:cubicBezTo>
                    <a:pt x="1287" y="453"/>
                    <a:pt x="834"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00"/>
            <p:cNvSpPr/>
            <p:nvPr/>
          </p:nvSpPr>
          <p:spPr>
            <a:xfrm>
              <a:off x="2775888" y="3291357"/>
              <a:ext cx="86062" cy="58948"/>
            </a:xfrm>
            <a:custGeom>
              <a:rect b="b" l="l" r="r" t="t"/>
              <a:pathLst>
                <a:path extrusionOk="0" h="1811" w="2644">
                  <a:moveTo>
                    <a:pt x="0" y="1"/>
                  </a:moveTo>
                  <a:lnTo>
                    <a:pt x="0" y="763"/>
                  </a:lnTo>
                  <a:cubicBezTo>
                    <a:pt x="0" y="1334"/>
                    <a:pt x="453" y="1811"/>
                    <a:pt x="1024" y="1811"/>
                  </a:cubicBezTo>
                  <a:lnTo>
                    <a:pt x="1620" y="1811"/>
                  </a:lnTo>
                  <a:cubicBezTo>
                    <a:pt x="2191" y="1811"/>
                    <a:pt x="2644" y="1334"/>
                    <a:pt x="2644" y="787"/>
                  </a:cubicBezTo>
                  <a:lnTo>
                    <a:pt x="2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00"/>
            <p:cNvSpPr/>
            <p:nvPr/>
          </p:nvSpPr>
          <p:spPr>
            <a:xfrm>
              <a:off x="2513885" y="3072778"/>
              <a:ext cx="116301" cy="159690"/>
            </a:xfrm>
            <a:custGeom>
              <a:rect b="b" l="l" r="r" t="t"/>
              <a:pathLst>
                <a:path extrusionOk="0" h="4906" w="3573">
                  <a:moveTo>
                    <a:pt x="2763" y="1358"/>
                  </a:moveTo>
                  <a:lnTo>
                    <a:pt x="2763" y="1977"/>
                  </a:lnTo>
                  <a:lnTo>
                    <a:pt x="762" y="1977"/>
                  </a:lnTo>
                  <a:lnTo>
                    <a:pt x="762" y="1358"/>
                  </a:lnTo>
                  <a:close/>
                  <a:moveTo>
                    <a:pt x="2763" y="2763"/>
                  </a:moveTo>
                  <a:lnTo>
                    <a:pt x="2763" y="3406"/>
                  </a:lnTo>
                  <a:lnTo>
                    <a:pt x="762" y="3406"/>
                  </a:lnTo>
                  <a:lnTo>
                    <a:pt x="762" y="2763"/>
                  </a:lnTo>
                  <a:close/>
                  <a:moveTo>
                    <a:pt x="0" y="0"/>
                  </a:moveTo>
                  <a:lnTo>
                    <a:pt x="0" y="4501"/>
                  </a:lnTo>
                  <a:lnTo>
                    <a:pt x="2453" y="4501"/>
                  </a:lnTo>
                  <a:cubicBezTo>
                    <a:pt x="2858" y="4501"/>
                    <a:pt x="3263" y="4644"/>
                    <a:pt x="3572" y="4906"/>
                  </a:cubicBezTo>
                  <a:lnTo>
                    <a:pt x="3572" y="1119"/>
                  </a:lnTo>
                  <a:cubicBezTo>
                    <a:pt x="3572" y="500"/>
                    <a:pt x="3072" y="0"/>
                    <a:pt x="2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2" name="Google Shape;12132;p100"/>
          <p:cNvSpPr/>
          <p:nvPr/>
        </p:nvSpPr>
        <p:spPr>
          <a:xfrm>
            <a:off x="3390529" y="1959534"/>
            <a:ext cx="21788" cy="48176"/>
          </a:xfrm>
          <a:custGeom>
            <a:rect b="b" l="l" r="r" t="t"/>
            <a:pathLst>
              <a:path extrusionOk="0" h="1477" w="668">
                <a:moveTo>
                  <a:pt x="0" y="0"/>
                </a:moveTo>
                <a:lnTo>
                  <a:pt x="0" y="1477"/>
                </a:lnTo>
                <a:lnTo>
                  <a:pt x="381" y="1477"/>
                </a:lnTo>
                <a:cubicBezTo>
                  <a:pt x="524" y="1477"/>
                  <a:pt x="667" y="1334"/>
                  <a:pt x="667" y="1167"/>
                </a:cubicBezTo>
                <a:lnTo>
                  <a:pt x="667" y="310"/>
                </a:lnTo>
                <a:cubicBezTo>
                  <a:pt x="667" y="143"/>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00"/>
          <p:cNvSpPr/>
          <p:nvPr/>
        </p:nvSpPr>
        <p:spPr>
          <a:xfrm>
            <a:off x="3470540" y="1959534"/>
            <a:ext cx="22539" cy="48176"/>
          </a:xfrm>
          <a:custGeom>
            <a:rect b="b" l="l" r="r" t="t"/>
            <a:pathLst>
              <a:path extrusionOk="0" h="1477" w="691">
                <a:moveTo>
                  <a:pt x="310" y="0"/>
                </a:moveTo>
                <a:cubicBezTo>
                  <a:pt x="143" y="0"/>
                  <a:pt x="0" y="143"/>
                  <a:pt x="0" y="310"/>
                </a:cubicBezTo>
                <a:lnTo>
                  <a:pt x="0" y="1167"/>
                </a:lnTo>
                <a:cubicBezTo>
                  <a:pt x="0" y="1334"/>
                  <a:pt x="119" y="1477"/>
                  <a:pt x="286" y="1477"/>
                </a:cubicBezTo>
                <a:lnTo>
                  <a:pt x="381" y="1477"/>
                </a:lnTo>
                <a:cubicBezTo>
                  <a:pt x="548" y="1477"/>
                  <a:pt x="691" y="1334"/>
                  <a:pt x="691" y="1167"/>
                </a:cubicBezTo>
                <a:lnTo>
                  <a:pt x="691" y="310"/>
                </a:lnTo>
                <a:cubicBezTo>
                  <a:pt x="691" y="143"/>
                  <a:pt x="548"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00"/>
          <p:cNvSpPr/>
          <p:nvPr/>
        </p:nvSpPr>
        <p:spPr>
          <a:xfrm>
            <a:off x="3345171" y="1914722"/>
            <a:ext cx="274362" cy="134489"/>
          </a:xfrm>
          <a:custGeom>
            <a:rect b="b" l="l" r="r" t="t"/>
            <a:pathLst>
              <a:path extrusionOk="0" h="4121" w="8407">
                <a:moveTo>
                  <a:pt x="1810" y="715"/>
                </a:moveTo>
                <a:cubicBezTo>
                  <a:pt x="2310" y="715"/>
                  <a:pt x="2715" y="1120"/>
                  <a:pt x="2715" y="1644"/>
                </a:cubicBezTo>
                <a:lnTo>
                  <a:pt x="2715" y="2525"/>
                </a:lnTo>
                <a:cubicBezTo>
                  <a:pt x="2715" y="3025"/>
                  <a:pt x="2310" y="3430"/>
                  <a:pt x="1810" y="3430"/>
                </a:cubicBezTo>
                <a:lnTo>
                  <a:pt x="810" y="3430"/>
                </a:lnTo>
                <a:lnTo>
                  <a:pt x="810" y="715"/>
                </a:lnTo>
                <a:close/>
                <a:moveTo>
                  <a:pt x="4263" y="715"/>
                </a:moveTo>
                <a:cubicBezTo>
                  <a:pt x="4763" y="715"/>
                  <a:pt x="5192" y="1120"/>
                  <a:pt x="5192" y="1644"/>
                </a:cubicBezTo>
                <a:lnTo>
                  <a:pt x="5192" y="2501"/>
                </a:lnTo>
                <a:cubicBezTo>
                  <a:pt x="5192" y="3025"/>
                  <a:pt x="4763" y="3430"/>
                  <a:pt x="4263" y="3430"/>
                </a:cubicBezTo>
                <a:lnTo>
                  <a:pt x="4192" y="3430"/>
                </a:lnTo>
                <a:cubicBezTo>
                  <a:pt x="3668" y="3430"/>
                  <a:pt x="3263" y="3025"/>
                  <a:pt x="3263" y="2501"/>
                </a:cubicBezTo>
                <a:lnTo>
                  <a:pt x="3263" y="1644"/>
                </a:lnTo>
                <a:cubicBezTo>
                  <a:pt x="3263" y="1144"/>
                  <a:pt x="3668" y="715"/>
                  <a:pt x="4168" y="715"/>
                </a:cubicBezTo>
                <a:close/>
                <a:moveTo>
                  <a:pt x="6692" y="715"/>
                </a:moveTo>
                <a:cubicBezTo>
                  <a:pt x="7192" y="715"/>
                  <a:pt x="7597" y="1120"/>
                  <a:pt x="7597" y="1644"/>
                </a:cubicBezTo>
                <a:lnTo>
                  <a:pt x="6978" y="1644"/>
                </a:lnTo>
                <a:cubicBezTo>
                  <a:pt x="6978" y="1477"/>
                  <a:pt x="6835" y="1334"/>
                  <a:pt x="6692" y="1334"/>
                </a:cubicBezTo>
                <a:lnTo>
                  <a:pt x="6621" y="1334"/>
                </a:lnTo>
                <a:cubicBezTo>
                  <a:pt x="6454" y="1334"/>
                  <a:pt x="6311" y="1477"/>
                  <a:pt x="6311" y="1644"/>
                </a:cubicBezTo>
                <a:lnTo>
                  <a:pt x="6311" y="2501"/>
                </a:lnTo>
                <a:cubicBezTo>
                  <a:pt x="6311" y="2668"/>
                  <a:pt x="6454" y="2811"/>
                  <a:pt x="6621" y="2811"/>
                </a:cubicBezTo>
                <a:lnTo>
                  <a:pt x="6692" y="2811"/>
                </a:lnTo>
                <a:cubicBezTo>
                  <a:pt x="6835" y="2811"/>
                  <a:pt x="6978" y="2668"/>
                  <a:pt x="6978" y="2501"/>
                </a:cubicBezTo>
                <a:lnTo>
                  <a:pt x="7597" y="2501"/>
                </a:lnTo>
                <a:cubicBezTo>
                  <a:pt x="7597" y="3025"/>
                  <a:pt x="7192" y="3430"/>
                  <a:pt x="6692" y="3430"/>
                </a:cubicBezTo>
                <a:lnTo>
                  <a:pt x="6621" y="3430"/>
                </a:lnTo>
                <a:cubicBezTo>
                  <a:pt x="6097" y="3430"/>
                  <a:pt x="5692" y="3025"/>
                  <a:pt x="5692" y="2501"/>
                </a:cubicBezTo>
                <a:lnTo>
                  <a:pt x="5692" y="1644"/>
                </a:lnTo>
                <a:cubicBezTo>
                  <a:pt x="5692" y="1120"/>
                  <a:pt x="6097" y="715"/>
                  <a:pt x="6621" y="715"/>
                </a:cubicBezTo>
                <a:close/>
                <a:moveTo>
                  <a:pt x="0" y="1"/>
                </a:moveTo>
                <a:lnTo>
                  <a:pt x="0" y="4121"/>
                </a:lnTo>
                <a:lnTo>
                  <a:pt x="8407" y="4121"/>
                </a:lnTo>
                <a:lnTo>
                  <a:pt x="84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00"/>
          <p:cNvSpPr/>
          <p:nvPr/>
        </p:nvSpPr>
        <p:spPr>
          <a:xfrm>
            <a:off x="3283784" y="1768616"/>
            <a:ext cx="261929" cy="349782"/>
          </a:xfrm>
          <a:custGeom>
            <a:rect b="b" l="l" r="r" t="t"/>
            <a:pathLst>
              <a:path extrusionOk="0" h="10718" w="8026">
                <a:moveTo>
                  <a:pt x="6597" y="2382"/>
                </a:moveTo>
                <a:lnTo>
                  <a:pt x="6597" y="3001"/>
                </a:lnTo>
                <a:lnTo>
                  <a:pt x="3715" y="3001"/>
                </a:lnTo>
                <a:lnTo>
                  <a:pt x="3715" y="2382"/>
                </a:lnTo>
                <a:close/>
                <a:moveTo>
                  <a:pt x="2953" y="1"/>
                </a:moveTo>
                <a:lnTo>
                  <a:pt x="2953" y="2954"/>
                </a:lnTo>
                <a:lnTo>
                  <a:pt x="0" y="2954"/>
                </a:lnTo>
                <a:lnTo>
                  <a:pt x="0" y="10717"/>
                </a:lnTo>
                <a:lnTo>
                  <a:pt x="8026" y="10717"/>
                </a:lnTo>
                <a:lnTo>
                  <a:pt x="8026" y="9241"/>
                </a:lnTo>
                <a:lnTo>
                  <a:pt x="1262" y="9241"/>
                </a:lnTo>
                <a:lnTo>
                  <a:pt x="1262" y="3859"/>
                </a:lnTo>
                <a:lnTo>
                  <a:pt x="8026" y="3859"/>
                </a:lnTo>
                <a:lnTo>
                  <a:pt x="80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6" name="Google Shape;12136;p100"/>
          <p:cNvGrpSpPr/>
          <p:nvPr/>
        </p:nvGrpSpPr>
        <p:grpSpPr>
          <a:xfrm>
            <a:off x="4774827" y="3465262"/>
            <a:ext cx="349710" cy="308560"/>
            <a:chOff x="4774321" y="3614619"/>
            <a:chExt cx="348838" cy="307760"/>
          </a:xfrm>
        </p:grpSpPr>
        <p:sp>
          <p:nvSpPr>
            <p:cNvPr id="12137" name="Google Shape;12137;p100"/>
            <p:cNvSpPr/>
            <p:nvPr/>
          </p:nvSpPr>
          <p:spPr>
            <a:xfrm>
              <a:off x="4840985" y="3747166"/>
              <a:ext cx="217076" cy="123299"/>
            </a:xfrm>
            <a:custGeom>
              <a:rect b="b" l="l" r="r" t="t"/>
              <a:pathLst>
                <a:path extrusionOk="0" h="3788" w="6669">
                  <a:moveTo>
                    <a:pt x="3159" y="483"/>
                  </a:moveTo>
                  <a:cubicBezTo>
                    <a:pt x="3656" y="483"/>
                    <a:pt x="4156" y="822"/>
                    <a:pt x="4120" y="1501"/>
                  </a:cubicBezTo>
                  <a:lnTo>
                    <a:pt x="4120" y="3263"/>
                  </a:lnTo>
                  <a:lnTo>
                    <a:pt x="3501" y="3263"/>
                  </a:lnTo>
                  <a:lnTo>
                    <a:pt x="3501" y="2477"/>
                  </a:lnTo>
                  <a:lnTo>
                    <a:pt x="2834" y="2477"/>
                  </a:lnTo>
                  <a:lnTo>
                    <a:pt x="2834" y="3263"/>
                  </a:lnTo>
                  <a:lnTo>
                    <a:pt x="2215" y="3263"/>
                  </a:lnTo>
                  <a:lnTo>
                    <a:pt x="2215" y="1501"/>
                  </a:lnTo>
                  <a:cubicBezTo>
                    <a:pt x="2167" y="822"/>
                    <a:pt x="2661" y="483"/>
                    <a:pt x="3159" y="483"/>
                  </a:cubicBezTo>
                  <a:close/>
                  <a:moveTo>
                    <a:pt x="0" y="1"/>
                  </a:moveTo>
                  <a:lnTo>
                    <a:pt x="0" y="3787"/>
                  </a:lnTo>
                  <a:lnTo>
                    <a:pt x="6668" y="3787"/>
                  </a:lnTo>
                  <a:lnTo>
                    <a:pt x="6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00"/>
            <p:cNvSpPr/>
            <p:nvPr/>
          </p:nvSpPr>
          <p:spPr>
            <a:xfrm>
              <a:off x="4774321" y="3614619"/>
              <a:ext cx="348838" cy="307760"/>
            </a:xfrm>
            <a:custGeom>
              <a:rect b="b" l="l" r="r" t="t"/>
              <a:pathLst>
                <a:path extrusionOk="0" h="9455" w="10717">
                  <a:moveTo>
                    <a:pt x="9335" y="3453"/>
                  </a:moveTo>
                  <a:lnTo>
                    <a:pt x="9335" y="8454"/>
                  </a:lnTo>
                  <a:lnTo>
                    <a:pt x="1405" y="8454"/>
                  </a:lnTo>
                  <a:lnTo>
                    <a:pt x="1405" y="3453"/>
                  </a:lnTo>
                  <a:close/>
                  <a:moveTo>
                    <a:pt x="8073" y="0"/>
                  </a:moveTo>
                  <a:lnTo>
                    <a:pt x="6025" y="2453"/>
                  </a:lnTo>
                  <a:lnTo>
                    <a:pt x="0" y="2453"/>
                  </a:lnTo>
                  <a:lnTo>
                    <a:pt x="0" y="9455"/>
                  </a:lnTo>
                  <a:lnTo>
                    <a:pt x="10717" y="9455"/>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00"/>
            <p:cNvSpPr/>
            <p:nvPr/>
          </p:nvSpPr>
          <p:spPr>
            <a:xfrm>
              <a:off x="4933234" y="3785152"/>
              <a:ext cx="21711" cy="21743"/>
            </a:xfrm>
            <a:custGeom>
              <a:rect b="b" l="l" r="r" t="t"/>
              <a:pathLst>
                <a:path extrusionOk="0" h="668" w="667">
                  <a:moveTo>
                    <a:pt x="334" y="1"/>
                  </a:moveTo>
                  <a:cubicBezTo>
                    <a:pt x="143" y="1"/>
                    <a:pt x="0" y="143"/>
                    <a:pt x="0" y="334"/>
                  </a:cubicBezTo>
                  <a:lnTo>
                    <a:pt x="0" y="667"/>
                  </a:lnTo>
                  <a:lnTo>
                    <a:pt x="667" y="667"/>
                  </a:lnTo>
                  <a:lnTo>
                    <a:pt x="667" y="334"/>
                  </a:lnTo>
                  <a:cubicBezTo>
                    <a:pt x="667" y="143"/>
                    <a:pt x="524"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00"/>
            <p:cNvSpPr/>
            <p:nvPr/>
          </p:nvSpPr>
          <p:spPr>
            <a:xfrm>
              <a:off x="4774321" y="3614619"/>
              <a:ext cx="235662" cy="59729"/>
            </a:xfrm>
            <a:custGeom>
              <a:rect b="b" l="l" r="r" t="t"/>
              <a:pathLst>
                <a:path extrusionOk="0" h="1835" w="7240">
                  <a:moveTo>
                    <a:pt x="1762" y="596"/>
                  </a:moveTo>
                  <a:lnTo>
                    <a:pt x="1762" y="1215"/>
                  </a:lnTo>
                  <a:lnTo>
                    <a:pt x="1143" y="1215"/>
                  </a:lnTo>
                  <a:lnTo>
                    <a:pt x="1143" y="596"/>
                  </a:lnTo>
                  <a:close/>
                  <a:moveTo>
                    <a:pt x="2929" y="596"/>
                  </a:moveTo>
                  <a:lnTo>
                    <a:pt x="2929" y="1215"/>
                  </a:lnTo>
                  <a:lnTo>
                    <a:pt x="2310" y="1215"/>
                  </a:lnTo>
                  <a:lnTo>
                    <a:pt x="2310" y="596"/>
                  </a:lnTo>
                  <a:close/>
                  <a:moveTo>
                    <a:pt x="4072" y="596"/>
                  </a:moveTo>
                  <a:lnTo>
                    <a:pt x="4072" y="1215"/>
                  </a:lnTo>
                  <a:lnTo>
                    <a:pt x="3453" y="1215"/>
                  </a:lnTo>
                  <a:lnTo>
                    <a:pt x="3453" y="596"/>
                  </a:lnTo>
                  <a:close/>
                  <a:moveTo>
                    <a:pt x="0" y="0"/>
                  </a:moveTo>
                  <a:lnTo>
                    <a:pt x="0" y="1834"/>
                  </a:lnTo>
                  <a:lnTo>
                    <a:pt x="5716" y="1834"/>
                  </a:lnTo>
                  <a:lnTo>
                    <a:pt x="72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100"/>
          <p:cNvGrpSpPr/>
          <p:nvPr/>
        </p:nvGrpSpPr>
        <p:grpSpPr>
          <a:xfrm>
            <a:off x="1753367" y="2329124"/>
            <a:ext cx="351277" cy="348085"/>
            <a:chOff x="1760396" y="2481428"/>
            <a:chExt cx="350401" cy="347182"/>
          </a:xfrm>
        </p:grpSpPr>
        <p:sp>
          <p:nvSpPr>
            <p:cNvPr id="12142" name="Google Shape;12142;p100"/>
            <p:cNvSpPr/>
            <p:nvPr/>
          </p:nvSpPr>
          <p:spPr>
            <a:xfrm>
              <a:off x="1868139" y="2639429"/>
              <a:ext cx="132576" cy="189181"/>
            </a:xfrm>
            <a:custGeom>
              <a:rect b="b" l="l" r="r" t="t"/>
              <a:pathLst>
                <a:path extrusionOk="0" h="5812" w="4073">
                  <a:moveTo>
                    <a:pt x="3192" y="2763"/>
                  </a:moveTo>
                  <a:lnTo>
                    <a:pt x="3192" y="3383"/>
                  </a:lnTo>
                  <a:lnTo>
                    <a:pt x="882" y="3383"/>
                  </a:lnTo>
                  <a:lnTo>
                    <a:pt x="882" y="2763"/>
                  </a:lnTo>
                  <a:close/>
                  <a:moveTo>
                    <a:pt x="3192" y="4073"/>
                  </a:moveTo>
                  <a:lnTo>
                    <a:pt x="3192" y="4716"/>
                  </a:lnTo>
                  <a:lnTo>
                    <a:pt x="882" y="4716"/>
                  </a:lnTo>
                  <a:lnTo>
                    <a:pt x="882" y="4073"/>
                  </a:lnTo>
                  <a:close/>
                  <a:moveTo>
                    <a:pt x="1739" y="1"/>
                  </a:moveTo>
                  <a:lnTo>
                    <a:pt x="1739" y="1763"/>
                  </a:lnTo>
                  <a:lnTo>
                    <a:pt x="1" y="1763"/>
                  </a:lnTo>
                  <a:lnTo>
                    <a:pt x="1" y="5812"/>
                  </a:lnTo>
                  <a:lnTo>
                    <a:pt x="4073" y="5812"/>
                  </a:lnTo>
                  <a:lnTo>
                    <a:pt x="407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00"/>
            <p:cNvSpPr/>
            <p:nvPr/>
          </p:nvSpPr>
          <p:spPr>
            <a:xfrm>
              <a:off x="1760396" y="2481428"/>
              <a:ext cx="350401" cy="244125"/>
            </a:xfrm>
            <a:custGeom>
              <a:rect b="b" l="l" r="r" t="t"/>
              <a:pathLst>
                <a:path extrusionOk="0" h="7500" w="10765">
                  <a:moveTo>
                    <a:pt x="5245" y="1"/>
                  </a:moveTo>
                  <a:cubicBezTo>
                    <a:pt x="5133" y="1"/>
                    <a:pt x="5020" y="7"/>
                    <a:pt x="4906" y="21"/>
                  </a:cubicBezTo>
                  <a:cubicBezTo>
                    <a:pt x="3477" y="187"/>
                    <a:pt x="2382" y="1378"/>
                    <a:pt x="2358" y="2831"/>
                  </a:cubicBezTo>
                  <a:lnTo>
                    <a:pt x="2358" y="2902"/>
                  </a:lnTo>
                  <a:lnTo>
                    <a:pt x="2287" y="2902"/>
                  </a:lnTo>
                  <a:cubicBezTo>
                    <a:pt x="1024" y="2902"/>
                    <a:pt x="0" y="3926"/>
                    <a:pt x="24" y="5212"/>
                  </a:cubicBezTo>
                  <a:cubicBezTo>
                    <a:pt x="24" y="6460"/>
                    <a:pt x="1025" y="7475"/>
                    <a:pt x="2267" y="7475"/>
                  </a:cubicBezTo>
                  <a:cubicBezTo>
                    <a:pt x="2282" y="7475"/>
                    <a:pt x="2296" y="7475"/>
                    <a:pt x="2310" y="7474"/>
                  </a:cubicBezTo>
                  <a:lnTo>
                    <a:pt x="2691" y="7474"/>
                  </a:lnTo>
                  <a:lnTo>
                    <a:pt x="2691" y="5760"/>
                  </a:lnTo>
                  <a:lnTo>
                    <a:pt x="4239" y="4212"/>
                  </a:lnTo>
                  <a:lnTo>
                    <a:pt x="8026" y="4212"/>
                  </a:lnTo>
                  <a:lnTo>
                    <a:pt x="8026" y="7498"/>
                  </a:lnTo>
                  <a:cubicBezTo>
                    <a:pt x="8054" y="7499"/>
                    <a:pt x="8083" y="7500"/>
                    <a:pt x="8111" y="7500"/>
                  </a:cubicBezTo>
                  <a:cubicBezTo>
                    <a:pt x="9573" y="7500"/>
                    <a:pt x="10765" y="6303"/>
                    <a:pt x="10765" y="4831"/>
                  </a:cubicBezTo>
                  <a:cubicBezTo>
                    <a:pt x="10765" y="3359"/>
                    <a:pt x="9573" y="2163"/>
                    <a:pt x="8111" y="2163"/>
                  </a:cubicBezTo>
                  <a:cubicBezTo>
                    <a:pt x="8083" y="2163"/>
                    <a:pt x="8054" y="2163"/>
                    <a:pt x="8026" y="2164"/>
                  </a:cubicBezTo>
                  <a:cubicBezTo>
                    <a:pt x="7697" y="870"/>
                    <a:pt x="6541"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00"/>
            <p:cNvSpPr/>
            <p:nvPr/>
          </p:nvSpPr>
          <p:spPr>
            <a:xfrm>
              <a:off x="1870483" y="2641773"/>
              <a:ext cx="34112" cy="34145"/>
            </a:xfrm>
            <a:custGeom>
              <a:rect b="b" l="l" r="r" t="t"/>
              <a:pathLst>
                <a:path extrusionOk="0" h="1049" w="1048">
                  <a:moveTo>
                    <a:pt x="1048" y="0"/>
                  </a:moveTo>
                  <a:lnTo>
                    <a:pt x="0" y="1048"/>
                  </a:lnTo>
                  <a:lnTo>
                    <a:pt x="1048" y="1048"/>
                  </a:lnTo>
                  <a:lnTo>
                    <a:pt x="104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100"/>
          <p:cNvGrpSpPr/>
          <p:nvPr/>
        </p:nvGrpSpPr>
        <p:grpSpPr>
          <a:xfrm>
            <a:off x="997211" y="2347661"/>
            <a:ext cx="349743" cy="309344"/>
            <a:chOff x="1006125" y="2499916"/>
            <a:chExt cx="348871" cy="308541"/>
          </a:xfrm>
        </p:grpSpPr>
        <p:sp>
          <p:nvSpPr>
            <p:cNvPr id="12146" name="Google Shape;12146;p100"/>
            <p:cNvSpPr/>
            <p:nvPr/>
          </p:nvSpPr>
          <p:spPr>
            <a:xfrm>
              <a:off x="1088316" y="2640210"/>
              <a:ext cx="186056" cy="31053"/>
            </a:xfrm>
            <a:custGeom>
              <a:rect b="b" l="l" r="r" t="t"/>
              <a:pathLst>
                <a:path extrusionOk="0" h="954" w="5716">
                  <a:moveTo>
                    <a:pt x="0" y="1"/>
                  </a:moveTo>
                  <a:lnTo>
                    <a:pt x="0" y="953"/>
                  </a:lnTo>
                  <a:lnTo>
                    <a:pt x="5716" y="953"/>
                  </a:lnTo>
                  <a:lnTo>
                    <a:pt x="571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00"/>
            <p:cNvSpPr/>
            <p:nvPr/>
          </p:nvSpPr>
          <p:spPr>
            <a:xfrm>
              <a:off x="1006125" y="2499916"/>
              <a:ext cx="235695" cy="59729"/>
            </a:xfrm>
            <a:custGeom>
              <a:rect b="b" l="l" r="r" t="t"/>
              <a:pathLst>
                <a:path extrusionOk="0" h="1835" w="7241">
                  <a:moveTo>
                    <a:pt x="1763" y="619"/>
                  </a:moveTo>
                  <a:lnTo>
                    <a:pt x="1763" y="1239"/>
                  </a:lnTo>
                  <a:lnTo>
                    <a:pt x="1144" y="1239"/>
                  </a:lnTo>
                  <a:lnTo>
                    <a:pt x="1144" y="619"/>
                  </a:lnTo>
                  <a:close/>
                  <a:moveTo>
                    <a:pt x="2930" y="619"/>
                  </a:moveTo>
                  <a:lnTo>
                    <a:pt x="2930" y="1239"/>
                  </a:lnTo>
                  <a:lnTo>
                    <a:pt x="2311" y="1239"/>
                  </a:lnTo>
                  <a:lnTo>
                    <a:pt x="2311" y="619"/>
                  </a:lnTo>
                  <a:close/>
                  <a:moveTo>
                    <a:pt x="4097" y="619"/>
                  </a:moveTo>
                  <a:lnTo>
                    <a:pt x="4097" y="1239"/>
                  </a:lnTo>
                  <a:lnTo>
                    <a:pt x="3454" y="1239"/>
                  </a:lnTo>
                  <a:lnTo>
                    <a:pt x="3454" y="619"/>
                  </a:lnTo>
                  <a:close/>
                  <a:moveTo>
                    <a:pt x="1" y="0"/>
                  </a:moveTo>
                  <a:lnTo>
                    <a:pt x="1" y="1834"/>
                  </a:lnTo>
                  <a:lnTo>
                    <a:pt x="5716" y="1834"/>
                  </a:lnTo>
                  <a:lnTo>
                    <a:pt x="724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00"/>
            <p:cNvSpPr/>
            <p:nvPr/>
          </p:nvSpPr>
          <p:spPr>
            <a:xfrm>
              <a:off x="1006125" y="2499916"/>
              <a:ext cx="348871" cy="308541"/>
            </a:xfrm>
            <a:custGeom>
              <a:rect b="b" l="l" r="r" t="t"/>
              <a:pathLst>
                <a:path extrusionOk="0" h="9479" w="10718">
                  <a:moveTo>
                    <a:pt x="8860" y="3692"/>
                  </a:moveTo>
                  <a:lnTo>
                    <a:pt x="8860" y="5906"/>
                  </a:lnTo>
                  <a:lnTo>
                    <a:pt x="1882" y="5906"/>
                  </a:lnTo>
                  <a:lnTo>
                    <a:pt x="1882" y="3692"/>
                  </a:lnTo>
                  <a:close/>
                  <a:moveTo>
                    <a:pt x="8074" y="0"/>
                  </a:moveTo>
                  <a:lnTo>
                    <a:pt x="6026" y="2477"/>
                  </a:lnTo>
                  <a:lnTo>
                    <a:pt x="1" y="2477"/>
                  </a:lnTo>
                  <a:lnTo>
                    <a:pt x="1" y="9478"/>
                  </a:lnTo>
                  <a:lnTo>
                    <a:pt x="10717" y="9478"/>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100"/>
          <p:cNvGrpSpPr/>
          <p:nvPr/>
        </p:nvGrpSpPr>
        <p:grpSpPr>
          <a:xfrm>
            <a:off x="5530167" y="4003061"/>
            <a:ext cx="349743" cy="349784"/>
            <a:chOff x="5527778" y="4151023"/>
            <a:chExt cx="348871" cy="348877"/>
          </a:xfrm>
        </p:grpSpPr>
        <p:sp>
          <p:nvSpPr>
            <p:cNvPr id="12150" name="Google Shape;12150;p100"/>
            <p:cNvSpPr/>
            <p:nvPr/>
          </p:nvSpPr>
          <p:spPr>
            <a:xfrm>
              <a:off x="5720707" y="4226606"/>
              <a:ext cx="69885" cy="55335"/>
            </a:xfrm>
            <a:custGeom>
              <a:rect b="b" l="l" r="r" t="t"/>
              <a:pathLst>
                <a:path extrusionOk="0" h="1700" w="2147">
                  <a:moveTo>
                    <a:pt x="1218" y="1"/>
                  </a:moveTo>
                  <a:cubicBezTo>
                    <a:pt x="1004" y="1"/>
                    <a:pt x="789" y="84"/>
                    <a:pt x="623" y="251"/>
                  </a:cubicBezTo>
                  <a:cubicBezTo>
                    <a:pt x="0" y="855"/>
                    <a:pt x="561" y="1699"/>
                    <a:pt x="1221" y="1699"/>
                  </a:cubicBezTo>
                  <a:cubicBezTo>
                    <a:pt x="1419" y="1699"/>
                    <a:pt x="1627" y="1623"/>
                    <a:pt x="1814" y="1442"/>
                  </a:cubicBezTo>
                  <a:cubicBezTo>
                    <a:pt x="2147" y="1108"/>
                    <a:pt x="2147" y="560"/>
                    <a:pt x="1814" y="251"/>
                  </a:cubicBezTo>
                  <a:cubicBezTo>
                    <a:pt x="1647" y="84"/>
                    <a:pt x="1432" y="1"/>
                    <a:pt x="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00"/>
            <p:cNvSpPr/>
            <p:nvPr/>
          </p:nvSpPr>
          <p:spPr>
            <a:xfrm>
              <a:off x="5527778" y="4389784"/>
              <a:ext cx="348871" cy="110117"/>
            </a:xfrm>
            <a:custGeom>
              <a:rect b="b" l="l" r="r" t="t"/>
              <a:pathLst>
                <a:path extrusionOk="0" h="3383" w="10718">
                  <a:moveTo>
                    <a:pt x="1" y="1"/>
                  </a:moveTo>
                  <a:lnTo>
                    <a:pt x="1" y="1596"/>
                  </a:lnTo>
                  <a:lnTo>
                    <a:pt x="4002" y="1596"/>
                  </a:lnTo>
                  <a:lnTo>
                    <a:pt x="4002" y="1977"/>
                  </a:lnTo>
                  <a:cubicBezTo>
                    <a:pt x="4002" y="2406"/>
                    <a:pt x="3644" y="2739"/>
                    <a:pt x="3216" y="2739"/>
                  </a:cubicBezTo>
                  <a:lnTo>
                    <a:pt x="2263" y="2739"/>
                  </a:lnTo>
                  <a:lnTo>
                    <a:pt x="2263" y="3382"/>
                  </a:lnTo>
                  <a:lnTo>
                    <a:pt x="8455" y="3382"/>
                  </a:lnTo>
                  <a:lnTo>
                    <a:pt x="8455" y="2763"/>
                  </a:lnTo>
                  <a:lnTo>
                    <a:pt x="7479" y="2763"/>
                  </a:lnTo>
                  <a:cubicBezTo>
                    <a:pt x="7050" y="2763"/>
                    <a:pt x="6716" y="2406"/>
                    <a:pt x="6716" y="1977"/>
                  </a:cubicBezTo>
                  <a:lnTo>
                    <a:pt x="6716" y="1596"/>
                  </a:lnTo>
                  <a:lnTo>
                    <a:pt x="10717" y="1596"/>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00"/>
            <p:cNvSpPr/>
            <p:nvPr/>
          </p:nvSpPr>
          <p:spPr>
            <a:xfrm>
              <a:off x="5527778" y="4151023"/>
              <a:ext cx="348871" cy="218638"/>
            </a:xfrm>
            <a:custGeom>
              <a:rect b="b" l="l" r="r" t="t"/>
              <a:pathLst>
                <a:path extrusionOk="0" h="6717" w="10718">
                  <a:moveTo>
                    <a:pt x="4907" y="1239"/>
                  </a:moveTo>
                  <a:lnTo>
                    <a:pt x="4907" y="1858"/>
                  </a:lnTo>
                  <a:lnTo>
                    <a:pt x="1763" y="1858"/>
                  </a:lnTo>
                  <a:lnTo>
                    <a:pt x="1763" y="1239"/>
                  </a:lnTo>
                  <a:close/>
                  <a:moveTo>
                    <a:pt x="4907" y="2478"/>
                  </a:moveTo>
                  <a:lnTo>
                    <a:pt x="4907" y="3121"/>
                  </a:lnTo>
                  <a:lnTo>
                    <a:pt x="1763" y="3121"/>
                  </a:lnTo>
                  <a:lnTo>
                    <a:pt x="1763" y="2478"/>
                  </a:lnTo>
                  <a:close/>
                  <a:moveTo>
                    <a:pt x="4907" y="3740"/>
                  </a:moveTo>
                  <a:lnTo>
                    <a:pt x="4907" y="4359"/>
                  </a:lnTo>
                  <a:lnTo>
                    <a:pt x="1763" y="4359"/>
                  </a:lnTo>
                  <a:lnTo>
                    <a:pt x="1763" y="3740"/>
                  </a:lnTo>
                  <a:close/>
                  <a:moveTo>
                    <a:pt x="7113" y="1677"/>
                  </a:moveTo>
                  <a:cubicBezTo>
                    <a:pt x="8146" y="1677"/>
                    <a:pt x="9079" y="2849"/>
                    <a:pt x="8384" y="3954"/>
                  </a:cubicBezTo>
                  <a:lnTo>
                    <a:pt x="9217" y="4788"/>
                  </a:lnTo>
                  <a:lnTo>
                    <a:pt x="8765" y="5240"/>
                  </a:lnTo>
                  <a:lnTo>
                    <a:pt x="7931" y="4383"/>
                  </a:lnTo>
                  <a:cubicBezTo>
                    <a:pt x="7693" y="4549"/>
                    <a:pt x="7431" y="4621"/>
                    <a:pt x="7145" y="4621"/>
                  </a:cubicBezTo>
                  <a:cubicBezTo>
                    <a:pt x="5835" y="4621"/>
                    <a:pt x="5192" y="3049"/>
                    <a:pt x="6097" y="2120"/>
                  </a:cubicBezTo>
                  <a:cubicBezTo>
                    <a:pt x="6409" y="1809"/>
                    <a:pt x="6767" y="1677"/>
                    <a:pt x="7113" y="1677"/>
                  </a:cubicBezTo>
                  <a:close/>
                  <a:moveTo>
                    <a:pt x="4907" y="4978"/>
                  </a:moveTo>
                  <a:lnTo>
                    <a:pt x="4907" y="5597"/>
                  </a:lnTo>
                  <a:lnTo>
                    <a:pt x="1763" y="5597"/>
                  </a:lnTo>
                  <a:lnTo>
                    <a:pt x="1763" y="4978"/>
                  </a:lnTo>
                  <a:close/>
                  <a:moveTo>
                    <a:pt x="1" y="1"/>
                  </a:moveTo>
                  <a:lnTo>
                    <a:pt x="1" y="6717"/>
                  </a:lnTo>
                  <a:lnTo>
                    <a:pt x="10717" y="6717"/>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100"/>
          <p:cNvGrpSpPr/>
          <p:nvPr/>
        </p:nvGrpSpPr>
        <p:grpSpPr>
          <a:xfrm>
            <a:off x="7831236" y="1768839"/>
            <a:ext cx="281352" cy="349590"/>
            <a:chOff x="7823108" y="1922595"/>
            <a:chExt cx="280651" cy="348683"/>
          </a:xfrm>
        </p:grpSpPr>
        <p:sp>
          <p:nvSpPr>
            <p:cNvPr id="12154" name="Google Shape;12154;p100"/>
            <p:cNvSpPr/>
            <p:nvPr/>
          </p:nvSpPr>
          <p:spPr>
            <a:xfrm>
              <a:off x="7823108" y="2240226"/>
              <a:ext cx="131046" cy="31053"/>
            </a:xfrm>
            <a:custGeom>
              <a:rect b="b" l="l" r="r" t="t"/>
              <a:pathLst>
                <a:path extrusionOk="0" h="954" w="4026">
                  <a:moveTo>
                    <a:pt x="1" y="1"/>
                  </a:moveTo>
                  <a:lnTo>
                    <a:pt x="1" y="953"/>
                  </a:lnTo>
                  <a:lnTo>
                    <a:pt x="4025" y="953"/>
                  </a:lnTo>
                  <a:cubicBezTo>
                    <a:pt x="3858" y="405"/>
                    <a:pt x="3358" y="24"/>
                    <a:pt x="2787" y="24"/>
                  </a:cubicBezTo>
                  <a:lnTo>
                    <a:pt x="27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00"/>
            <p:cNvSpPr/>
            <p:nvPr/>
          </p:nvSpPr>
          <p:spPr>
            <a:xfrm>
              <a:off x="7823108" y="2056509"/>
              <a:ext cx="130265" cy="179090"/>
            </a:xfrm>
            <a:custGeom>
              <a:rect b="b" l="l" r="r" t="t"/>
              <a:pathLst>
                <a:path extrusionOk="0" h="5502" w="4002">
                  <a:moveTo>
                    <a:pt x="3096" y="1548"/>
                  </a:moveTo>
                  <a:lnTo>
                    <a:pt x="3096" y="2168"/>
                  </a:lnTo>
                  <a:lnTo>
                    <a:pt x="905" y="2168"/>
                  </a:lnTo>
                  <a:lnTo>
                    <a:pt x="905" y="1548"/>
                  </a:lnTo>
                  <a:close/>
                  <a:moveTo>
                    <a:pt x="3096" y="3120"/>
                  </a:moveTo>
                  <a:lnTo>
                    <a:pt x="3096" y="3739"/>
                  </a:lnTo>
                  <a:lnTo>
                    <a:pt x="905" y="3739"/>
                  </a:lnTo>
                  <a:lnTo>
                    <a:pt x="905" y="3120"/>
                  </a:lnTo>
                  <a:close/>
                  <a:moveTo>
                    <a:pt x="1" y="1"/>
                  </a:moveTo>
                  <a:lnTo>
                    <a:pt x="1" y="5025"/>
                  </a:lnTo>
                  <a:lnTo>
                    <a:pt x="2763" y="5025"/>
                  </a:lnTo>
                  <a:cubicBezTo>
                    <a:pt x="3215" y="5025"/>
                    <a:pt x="3668" y="5192"/>
                    <a:pt x="4001" y="5502"/>
                  </a:cubicBezTo>
                  <a:lnTo>
                    <a:pt x="4001" y="1239"/>
                  </a:lnTo>
                  <a:cubicBezTo>
                    <a:pt x="4001" y="548"/>
                    <a:pt x="3454"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00"/>
            <p:cNvSpPr/>
            <p:nvPr/>
          </p:nvSpPr>
          <p:spPr>
            <a:xfrm>
              <a:off x="7974274" y="2241007"/>
              <a:ext cx="129484" cy="30272"/>
            </a:xfrm>
            <a:custGeom>
              <a:rect b="b" l="l" r="r" t="t"/>
              <a:pathLst>
                <a:path extrusionOk="0" h="930" w="3978">
                  <a:moveTo>
                    <a:pt x="1215" y="0"/>
                  </a:moveTo>
                  <a:cubicBezTo>
                    <a:pt x="620" y="0"/>
                    <a:pt x="143" y="381"/>
                    <a:pt x="0" y="929"/>
                  </a:cubicBezTo>
                  <a:lnTo>
                    <a:pt x="3977" y="929"/>
                  </a:lnTo>
                  <a:lnTo>
                    <a:pt x="39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00"/>
            <p:cNvSpPr/>
            <p:nvPr/>
          </p:nvSpPr>
          <p:spPr>
            <a:xfrm>
              <a:off x="7973493" y="2056509"/>
              <a:ext cx="130265" cy="179090"/>
            </a:xfrm>
            <a:custGeom>
              <a:rect b="b" l="l" r="r" t="t"/>
              <a:pathLst>
                <a:path extrusionOk="0" h="5502" w="4002">
                  <a:moveTo>
                    <a:pt x="3120" y="1548"/>
                  </a:moveTo>
                  <a:lnTo>
                    <a:pt x="3120" y="2168"/>
                  </a:lnTo>
                  <a:lnTo>
                    <a:pt x="929" y="2168"/>
                  </a:lnTo>
                  <a:lnTo>
                    <a:pt x="929" y="1548"/>
                  </a:lnTo>
                  <a:close/>
                  <a:moveTo>
                    <a:pt x="3120" y="3096"/>
                  </a:moveTo>
                  <a:lnTo>
                    <a:pt x="3120" y="3739"/>
                  </a:lnTo>
                  <a:lnTo>
                    <a:pt x="929" y="3739"/>
                  </a:lnTo>
                  <a:lnTo>
                    <a:pt x="929" y="3096"/>
                  </a:lnTo>
                  <a:close/>
                  <a:moveTo>
                    <a:pt x="1263" y="1"/>
                  </a:moveTo>
                  <a:cubicBezTo>
                    <a:pt x="572" y="1"/>
                    <a:pt x="24" y="548"/>
                    <a:pt x="1" y="1239"/>
                  </a:cubicBezTo>
                  <a:lnTo>
                    <a:pt x="1" y="5502"/>
                  </a:lnTo>
                  <a:cubicBezTo>
                    <a:pt x="338" y="5209"/>
                    <a:pt x="738" y="5023"/>
                    <a:pt x="1183" y="5023"/>
                  </a:cubicBezTo>
                  <a:cubicBezTo>
                    <a:pt x="1209" y="5023"/>
                    <a:pt x="1236" y="5024"/>
                    <a:pt x="1263" y="5025"/>
                  </a:cubicBezTo>
                  <a:lnTo>
                    <a:pt x="4001" y="5025"/>
                  </a:lnTo>
                  <a:lnTo>
                    <a:pt x="40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00"/>
            <p:cNvSpPr/>
            <p:nvPr/>
          </p:nvSpPr>
          <p:spPr>
            <a:xfrm>
              <a:off x="7934725" y="2003028"/>
              <a:ext cx="58167" cy="27147"/>
            </a:xfrm>
            <a:custGeom>
              <a:rect b="b" l="l" r="r" t="t"/>
              <a:pathLst>
                <a:path extrusionOk="0" h="834" w="1787">
                  <a:moveTo>
                    <a:pt x="885" y="0"/>
                  </a:moveTo>
                  <a:cubicBezTo>
                    <a:pt x="543" y="0"/>
                    <a:pt x="203" y="167"/>
                    <a:pt x="1" y="500"/>
                  </a:cubicBezTo>
                  <a:lnTo>
                    <a:pt x="525" y="834"/>
                  </a:lnTo>
                  <a:cubicBezTo>
                    <a:pt x="608" y="703"/>
                    <a:pt x="745" y="637"/>
                    <a:pt x="882" y="637"/>
                  </a:cubicBezTo>
                  <a:cubicBezTo>
                    <a:pt x="1019" y="637"/>
                    <a:pt x="1156" y="703"/>
                    <a:pt x="1239" y="834"/>
                  </a:cubicBezTo>
                  <a:lnTo>
                    <a:pt x="1787" y="500"/>
                  </a:lnTo>
                  <a:cubicBezTo>
                    <a:pt x="1573" y="167"/>
                    <a:pt x="1227"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00"/>
            <p:cNvSpPr/>
            <p:nvPr/>
          </p:nvSpPr>
          <p:spPr>
            <a:xfrm>
              <a:off x="7900612" y="1963479"/>
              <a:ext cx="125610" cy="45765"/>
            </a:xfrm>
            <a:custGeom>
              <a:rect b="b" l="l" r="r" t="t"/>
              <a:pathLst>
                <a:path extrusionOk="0" h="1406" w="3859">
                  <a:moveTo>
                    <a:pt x="1939" y="1"/>
                  </a:moveTo>
                  <a:cubicBezTo>
                    <a:pt x="1198" y="1"/>
                    <a:pt x="453" y="358"/>
                    <a:pt x="1" y="1072"/>
                  </a:cubicBezTo>
                  <a:lnTo>
                    <a:pt x="549" y="1406"/>
                  </a:lnTo>
                  <a:cubicBezTo>
                    <a:pt x="870" y="894"/>
                    <a:pt x="1406" y="638"/>
                    <a:pt x="1942" y="638"/>
                  </a:cubicBezTo>
                  <a:cubicBezTo>
                    <a:pt x="2478" y="638"/>
                    <a:pt x="3013" y="894"/>
                    <a:pt x="3335" y="1406"/>
                  </a:cubicBezTo>
                  <a:lnTo>
                    <a:pt x="3859" y="1072"/>
                  </a:lnTo>
                  <a:cubicBezTo>
                    <a:pt x="3418" y="358"/>
                    <a:pt x="2680" y="1"/>
                    <a:pt x="19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00"/>
            <p:cNvSpPr/>
            <p:nvPr/>
          </p:nvSpPr>
          <p:spPr>
            <a:xfrm>
              <a:off x="7864968" y="1922595"/>
              <a:ext cx="196927" cy="64970"/>
            </a:xfrm>
            <a:custGeom>
              <a:rect b="b" l="l" r="r" t="t"/>
              <a:pathLst>
                <a:path extrusionOk="0" h="1996" w="6050">
                  <a:moveTo>
                    <a:pt x="3025" y="1"/>
                  </a:moveTo>
                  <a:cubicBezTo>
                    <a:pt x="1864" y="1"/>
                    <a:pt x="703" y="554"/>
                    <a:pt x="0" y="1662"/>
                  </a:cubicBezTo>
                  <a:lnTo>
                    <a:pt x="524" y="1995"/>
                  </a:lnTo>
                  <a:cubicBezTo>
                    <a:pt x="1072" y="1138"/>
                    <a:pt x="2025" y="614"/>
                    <a:pt x="3025" y="614"/>
                  </a:cubicBezTo>
                  <a:cubicBezTo>
                    <a:pt x="4025" y="614"/>
                    <a:pt x="4978" y="1138"/>
                    <a:pt x="5525" y="1995"/>
                  </a:cubicBezTo>
                  <a:lnTo>
                    <a:pt x="6049" y="1662"/>
                  </a:lnTo>
                  <a:cubicBezTo>
                    <a:pt x="5347" y="554"/>
                    <a:pt x="4186" y="1"/>
                    <a:pt x="3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100"/>
          <p:cNvGrpSpPr/>
          <p:nvPr/>
        </p:nvGrpSpPr>
        <p:grpSpPr>
          <a:xfrm>
            <a:off x="6286323" y="1768643"/>
            <a:ext cx="348927" cy="349783"/>
            <a:chOff x="6282048" y="1922400"/>
            <a:chExt cx="348057" cy="348876"/>
          </a:xfrm>
        </p:grpSpPr>
        <p:sp>
          <p:nvSpPr>
            <p:cNvPr id="12162" name="Google Shape;12162;p100"/>
            <p:cNvSpPr/>
            <p:nvPr/>
          </p:nvSpPr>
          <p:spPr>
            <a:xfrm>
              <a:off x="6458019" y="2140230"/>
              <a:ext cx="80626" cy="131046"/>
            </a:xfrm>
            <a:custGeom>
              <a:rect b="b" l="l" r="r" t="t"/>
              <a:pathLst>
                <a:path extrusionOk="0" h="4026" w="2477">
                  <a:moveTo>
                    <a:pt x="0" y="0"/>
                  </a:moveTo>
                  <a:lnTo>
                    <a:pt x="215" y="3096"/>
                  </a:lnTo>
                  <a:lnTo>
                    <a:pt x="1048" y="2620"/>
                  </a:lnTo>
                  <a:lnTo>
                    <a:pt x="1834" y="4025"/>
                  </a:lnTo>
                  <a:lnTo>
                    <a:pt x="2429" y="3692"/>
                  </a:lnTo>
                  <a:lnTo>
                    <a:pt x="1643" y="2287"/>
                  </a:lnTo>
                  <a:lnTo>
                    <a:pt x="2477" y="1834"/>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00"/>
            <p:cNvSpPr/>
            <p:nvPr/>
          </p:nvSpPr>
          <p:spPr>
            <a:xfrm>
              <a:off x="6282048" y="1922400"/>
              <a:ext cx="234913" cy="59729"/>
            </a:xfrm>
            <a:custGeom>
              <a:rect b="b" l="l" r="r" t="t"/>
              <a:pathLst>
                <a:path extrusionOk="0" h="1835" w="7217">
                  <a:moveTo>
                    <a:pt x="1739" y="596"/>
                  </a:moveTo>
                  <a:lnTo>
                    <a:pt x="1739" y="1215"/>
                  </a:lnTo>
                  <a:lnTo>
                    <a:pt x="1120" y="1215"/>
                  </a:lnTo>
                  <a:lnTo>
                    <a:pt x="1120" y="596"/>
                  </a:lnTo>
                  <a:close/>
                  <a:moveTo>
                    <a:pt x="2906" y="596"/>
                  </a:moveTo>
                  <a:lnTo>
                    <a:pt x="2906" y="1215"/>
                  </a:lnTo>
                  <a:lnTo>
                    <a:pt x="2286" y="1215"/>
                  </a:lnTo>
                  <a:lnTo>
                    <a:pt x="2286" y="596"/>
                  </a:lnTo>
                  <a:close/>
                  <a:moveTo>
                    <a:pt x="4049" y="596"/>
                  </a:moveTo>
                  <a:lnTo>
                    <a:pt x="4049" y="1215"/>
                  </a:lnTo>
                  <a:lnTo>
                    <a:pt x="3430" y="1215"/>
                  </a:lnTo>
                  <a:lnTo>
                    <a:pt x="3430" y="596"/>
                  </a:lnTo>
                  <a:close/>
                  <a:moveTo>
                    <a:pt x="0" y="1"/>
                  </a:moveTo>
                  <a:lnTo>
                    <a:pt x="0" y="1834"/>
                  </a:lnTo>
                  <a:lnTo>
                    <a:pt x="5692" y="1834"/>
                  </a:lnTo>
                  <a:lnTo>
                    <a:pt x="721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00"/>
            <p:cNvSpPr/>
            <p:nvPr/>
          </p:nvSpPr>
          <p:spPr>
            <a:xfrm>
              <a:off x="6282048" y="1922400"/>
              <a:ext cx="348057" cy="308541"/>
            </a:xfrm>
            <a:custGeom>
              <a:rect b="b" l="l" r="r" t="t"/>
              <a:pathLst>
                <a:path extrusionOk="0" h="9479" w="10693">
                  <a:moveTo>
                    <a:pt x="5144" y="3311"/>
                  </a:moveTo>
                  <a:lnTo>
                    <a:pt x="5740" y="3478"/>
                  </a:lnTo>
                  <a:lnTo>
                    <a:pt x="5430" y="4573"/>
                  </a:lnTo>
                  <a:lnTo>
                    <a:pt x="4835" y="4406"/>
                  </a:lnTo>
                  <a:lnTo>
                    <a:pt x="5144" y="3311"/>
                  </a:lnTo>
                  <a:close/>
                  <a:moveTo>
                    <a:pt x="3954" y="3454"/>
                  </a:moveTo>
                  <a:lnTo>
                    <a:pt x="4501" y="4430"/>
                  </a:lnTo>
                  <a:lnTo>
                    <a:pt x="3954" y="4740"/>
                  </a:lnTo>
                  <a:lnTo>
                    <a:pt x="3406" y="3739"/>
                  </a:lnTo>
                  <a:lnTo>
                    <a:pt x="3954" y="3454"/>
                  </a:lnTo>
                  <a:close/>
                  <a:moveTo>
                    <a:pt x="6716" y="4263"/>
                  </a:moveTo>
                  <a:lnTo>
                    <a:pt x="7026" y="4811"/>
                  </a:lnTo>
                  <a:lnTo>
                    <a:pt x="6025" y="5359"/>
                  </a:lnTo>
                  <a:lnTo>
                    <a:pt x="5740" y="4787"/>
                  </a:lnTo>
                  <a:lnTo>
                    <a:pt x="6716" y="4263"/>
                  </a:lnTo>
                  <a:close/>
                  <a:moveTo>
                    <a:pt x="2644" y="4692"/>
                  </a:moveTo>
                  <a:lnTo>
                    <a:pt x="3739" y="5002"/>
                  </a:lnTo>
                  <a:lnTo>
                    <a:pt x="3549" y="5597"/>
                  </a:lnTo>
                  <a:lnTo>
                    <a:pt x="2477" y="5287"/>
                  </a:lnTo>
                  <a:lnTo>
                    <a:pt x="2644" y="4692"/>
                  </a:lnTo>
                  <a:close/>
                  <a:moveTo>
                    <a:pt x="3596" y="5978"/>
                  </a:moveTo>
                  <a:lnTo>
                    <a:pt x="3906" y="6526"/>
                  </a:lnTo>
                  <a:lnTo>
                    <a:pt x="2906" y="7073"/>
                  </a:lnTo>
                  <a:lnTo>
                    <a:pt x="2620" y="6526"/>
                  </a:lnTo>
                  <a:lnTo>
                    <a:pt x="3596" y="5978"/>
                  </a:lnTo>
                  <a:close/>
                  <a:moveTo>
                    <a:pt x="8050" y="1"/>
                  </a:moveTo>
                  <a:lnTo>
                    <a:pt x="6002" y="2477"/>
                  </a:lnTo>
                  <a:lnTo>
                    <a:pt x="0" y="2477"/>
                  </a:lnTo>
                  <a:lnTo>
                    <a:pt x="0" y="9479"/>
                  </a:lnTo>
                  <a:lnTo>
                    <a:pt x="4978" y="9479"/>
                  </a:lnTo>
                  <a:lnTo>
                    <a:pt x="4692" y="5383"/>
                  </a:lnTo>
                  <a:lnTo>
                    <a:pt x="9050" y="8598"/>
                  </a:lnTo>
                  <a:lnTo>
                    <a:pt x="7931" y="9241"/>
                  </a:lnTo>
                  <a:lnTo>
                    <a:pt x="8050" y="9479"/>
                  </a:lnTo>
                  <a:lnTo>
                    <a:pt x="10693" y="9479"/>
                  </a:lnTo>
                  <a:lnTo>
                    <a:pt x="1069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100"/>
          <p:cNvGrpSpPr/>
          <p:nvPr/>
        </p:nvGrpSpPr>
        <p:grpSpPr>
          <a:xfrm>
            <a:off x="5537183" y="1768643"/>
            <a:ext cx="336497" cy="349778"/>
            <a:chOff x="5534776" y="1922400"/>
            <a:chExt cx="335657" cy="348871"/>
          </a:xfrm>
        </p:grpSpPr>
        <p:sp>
          <p:nvSpPr>
            <p:cNvPr id="12166" name="Google Shape;12166;p100"/>
            <p:cNvSpPr/>
            <p:nvPr/>
          </p:nvSpPr>
          <p:spPr>
            <a:xfrm>
              <a:off x="5596004" y="2068130"/>
              <a:ext cx="274429" cy="134139"/>
            </a:xfrm>
            <a:custGeom>
              <a:rect b="b" l="l" r="r" t="t"/>
              <a:pathLst>
                <a:path extrusionOk="0" h="4121" w="8431">
                  <a:moveTo>
                    <a:pt x="2715" y="715"/>
                  </a:moveTo>
                  <a:lnTo>
                    <a:pt x="2715" y="1334"/>
                  </a:lnTo>
                  <a:lnTo>
                    <a:pt x="2049" y="1334"/>
                  </a:lnTo>
                  <a:lnTo>
                    <a:pt x="2049" y="3430"/>
                  </a:lnTo>
                  <a:lnTo>
                    <a:pt x="1429" y="3430"/>
                  </a:lnTo>
                  <a:lnTo>
                    <a:pt x="1429" y="1334"/>
                  </a:lnTo>
                  <a:lnTo>
                    <a:pt x="786" y="1334"/>
                  </a:lnTo>
                  <a:lnTo>
                    <a:pt x="786" y="715"/>
                  </a:lnTo>
                  <a:close/>
                  <a:moveTo>
                    <a:pt x="5311" y="715"/>
                  </a:moveTo>
                  <a:lnTo>
                    <a:pt x="4597" y="2073"/>
                  </a:lnTo>
                  <a:lnTo>
                    <a:pt x="5335" y="3430"/>
                  </a:lnTo>
                  <a:lnTo>
                    <a:pt x="4620" y="3430"/>
                  </a:lnTo>
                  <a:lnTo>
                    <a:pt x="4239" y="2739"/>
                  </a:lnTo>
                  <a:lnTo>
                    <a:pt x="3858" y="3430"/>
                  </a:lnTo>
                  <a:lnTo>
                    <a:pt x="3144" y="3430"/>
                  </a:lnTo>
                  <a:lnTo>
                    <a:pt x="3882" y="2073"/>
                  </a:lnTo>
                  <a:lnTo>
                    <a:pt x="3144" y="715"/>
                  </a:lnTo>
                  <a:lnTo>
                    <a:pt x="3858" y="715"/>
                  </a:lnTo>
                  <a:lnTo>
                    <a:pt x="4239" y="1406"/>
                  </a:lnTo>
                  <a:lnTo>
                    <a:pt x="4620" y="715"/>
                  </a:lnTo>
                  <a:close/>
                  <a:moveTo>
                    <a:pt x="7645" y="715"/>
                  </a:moveTo>
                  <a:lnTo>
                    <a:pt x="7645" y="1334"/>
                  </a:lnTo>
                  <a:lnTo>
                    <a:pt x="7002" y="1334"/>
                  </a:lnTo>
                  <a:lnTo>
                    <a:pt x="7002" y="3430"/>
                  </a:lnTo>
                  <a:lnTo>
                    <a:pt x="6359" y="3430"/>
                  </a:lnTo>
                  <a:lnTo>
                    <a:pt x="6359" y="1334"/>
                  </a:lnTo>
                  <a:lnTo>
                    <a:pt x="5716" y="1334"/>
                  </a:lnTo>
                  <a:lnTo>
                    <a:pt x="5716" y="715"/>
                  </a:lnTo>
                  <a:close/>
                  <a:moveTo>
                    <a:pt x="0" y="1"/>
                  </a:moveTo>
                  <a:lnTo>
                    <a:pt x="0" y="4121"/>
                  </a:lnTo>
                  <a:lnTo>
                    <a:pt x="8431" y="4121"/>
                  </a:lnTo>
                  <a:lnTo>
                    <a:pt x="84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00"/>
            <p:cNvSpPr/>
            <p:nvPr/>
          </p:nvSpPr>
          <p:spPr>
            <a:xfrm>
              <a:off x="5534776" y="1922400"/>
              <a:ext cx="75972" cy="76004"/>
            </a:xfrm>
            <a:custGeom>
              <a:rect b="b" l="l" r="r" t="t"/>
              <a:pathLst>
                <a:path extrusionOk="0" h="2335" w="2334">
                  <a:moveTo>
                    <a:pt x="2334" y="1"/>
                  </a:moveTo>
                  <a:lnTo>
                    <a:pt x="0" y="2334"/>
                  </a:lnTo>
                  <a:lnTo>
                    <a:pt x="2334" y="2334"/>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00"/>
            <p:cNvSpPr/>
            <p:nvPr/>
          </p:nvSpPr>
          <p:spPr>
            <a:xfrm>
              <a:off x="5534776" y="1922400"/>
              <a:ext cx="261246" cy="348871"/>
            </a:xfrm>
            <a:custGeom>
              <a:rect b="b" l="l" r="r" t="t"/>
              <a:pathLst>
                <a:path extrusionOk="0" h="10718" w="8026">
                  <a:moveTo>
                    <a:pt x="6597" y="2382"/>
                  </a:moveTo>
                  <a:lnTo>
                    <a:pt x="6597" y="3001"/>
                  </a:lnTo>
                  <a:lnTo>
                    <a:pt x="3739" y="3001"/>
                  </a:lnTo>
                  <a:lnTo>
                    <a:pt x="3739" y="2382"/>
                  </a:lnTo>
                  <a:close/>
                  <a:moveTo>
                    <a:pt x="2953" y="1"/>
                  </a:moveTo>
                  <a:lnTo>
                    <a:pt x="2953" y="2954"/>
                  </a:lnTo>
                  <a:lnTo>
                    <a:pt x="0" y="2954"/>
                  </a:lnTo>
                  <a:lnTo>
                    <a:pt x="0" y="10717"/>
                  </a:lnTo>
                  <a:lnTo>
                    <a:pt x="8026" y="10717"/>
                  </a:lnTo>
                  <a:lnTo>
                    <a:pt x="8026" y="9241"/>
                  </a:lnTo>
                  <a:lnTo>
                    <a:pt x="1262" y="9241"/>
                  </a:lnTo>
                  <a:lnTo>
                    <a:pt x="1262" y="3859"/>
                  </a:lnTo>
                  <a:lnTo>
                    <a:pt x="8026" y="3859"/>
                  </a:lnTo>
                  <a:lnTo>
                    <a:pt x="80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100"/>
          <p:cNvGrpSpPr/>
          <p:nvPr/>
        </p:nvGrpSpPr>
        <p:grpSpPr>
          <a:xfrm>
            <a:off x="4774827" y="1768643"/>
            <a:ext cx="349710" cy="349781"/>
            <a:chOff x="4774321" y="1922400"/>
            <a:chExt cx="348838" cy="348874"/>
          </a:xfrm>
        </p:grpSpPr>
        <p:sp>
          <p:nvSpPr>
            <p:cNvPr id="12170" name="Google Shape;12170;p100"/>
            <p:cNvSpPr/>
            <p:nvPr/>
          </p:nvSpPr>
          <p:spPr>
            <a:xfrm>
              <a:off x="4846388" y="2191400"/>
              <a:ext cx="23306" cy="24054"/>
            </a:xfrm>
            <a:custGeom>
              <a:rect b="b" l="l" r="r" t="t"/>
              <a:pathLst>
                <a:path extrusionOk="0" h="739" w="716">
                  <a:moveTo>
                    <a:pt x="1" y="0"/>
                  </a:moveTo>
                  <a:lnTo>
                    <a:pt x="1" y="738"/>
                  </a:lnTo>
                  <a:lnTo>
                    <a:pt x="715" y="738"/>
                  </a:lnTo>
                  <a:lnTo>
                    <a:pt x="71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00"/>
            <p:cNvSpPr/>
            <p:nvPr/>
          </p:nvSpPr>
          <p:spPr>
            <a:xfrm>
              <a:off x="4774321" y="1947985"/>
              <a:ext cx="348838" cy="77534"/>
            </a:xfrm>
            <a:custGeom>
              <a:rect b="b" l="l" r="r" t="t"/>
              <a:pathLst>
                <a:path extrusionOk="0" h="2382" w="10717">
                  <a:moveTo>
                    <a:pt x="0" y="0"/>
                  </a:moveTo>
                  <a:lnTo>
                    <a:pt x="0" y="2382"/>
                  </a:lnTo>
                  <a:lnTo>
                    <a:pt x="10717" y="2382"/>
                  </a:lnTo>
                  <a:lnTo>
                    <a:pt x="10717" y="0"/>
                  </a:lnTo>
                  <a:lnTo>
                    <a:pt x="9288" y="0"/>
                  </a:lnTo>
                  <a:lnTo>
                    <a:pt x="9288" y="310"/>
                  </a:lnTo>
                  <a:cubicBezTo>
                    <a:pt x="9288" y="834"/>
                    <a:pt x="8859" y="1263"/>
                    <a:pt x="8335" y="1263"/>
                  </a:cubicBezTo>
                  <a:lnTo>
                    <a:pt x="8264" y="1263"/>
                  </a:lnTo>
                  <a:cubicBezTo>
                    <a:pt x="7740" y="1263"/>
                    <a:pt x="7311" y="834"/>
                    <a:pt x="7311" y="310"/>
                  </a:cubicBezTo>
                  <a:lnTo>
                    <a:pt x="7311" y="0"/>
                  </a:lnTo>
                  <a:lnTo>
                    <a:pt x="3406" y="0"/>
                  </a:lnTo>
                  <a:lnTo>
                    <a:pt x="3406" y="310"/>
                  </a:lnTo>
                  <a:cubicBezTo>
                    <a:pt x="3406" y="834"/>
                    <a:pt x="2977" y="1263"/>
                    <a:pt x="2453" y="1263"/>
                  </a:cubicBezTo>
                  <a:lnTo>
                    <a:pt x="2382" y="1263"/>
                  </a:lnTo>
                  <a:cubicBezTo>
                    <a:pt x="1858" y="1263"/>
                    <a:pt x="1429" y="834"/>
                    <a:pt x="1429" y="310"/>
                  </a:cubicBezTo>
                  <a:lnTo>
                    <a:pt x="142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00"/>
            <p:cNvSpPr/>
            <p:nvPr/>
          </p:nvSpPr>
          <p:spPr>
            <a:xfrm>
              <a:off x="4774321" y="2045670"/>
              <a:ext cx="348838" cy="225604"/>
            </a:xfrm>
            <a:custGeom>
              <a:rect b="b" l="l" r="r" t="t"/>
              <a:pathLst>
                <a:path extrusionOk="0" h="6931" w="10717">
                  <a:moveTo>
                    <a:pt x="3572" y="1096"/>
                  </a:moveTo>
                  <a:lnTo>
                    <a:pt x="3572" y="3072"/>
                  </a:lnTo>
                  <a:lnTo>
                    <a:pt x="1596" y="3072"/>
                  </a:lnTo>
                  <a:lnTo>
                    <a:pt x="1596" y="1096"/>
                  </a:lnTo>
                  <a:close/>
                  <a:moveTo>
                    <a:pt x="6382" y="1096"/>
                  </a:moveTo>
                  <a:lnTo>
                    <a:pt x="6382" y="3072"/>
                  </a:lnTo>
                  <a:lnTo>
                    <a:pt x="4406" y="3072"/>
                  </a:lnTo>
                  <a:lnTo>
                    <a:pt x="4406" y="1096"/>
                  </a:lnTo>
                  <a:close/>
                  <a:moveTo>
                    <a:pt x="9169" y="1096"/>
                  </a:moveTo>
                  <a:lnTo>
                    <a:pt x="9169" y="3072"/>
                  </a:lnTo>
                  <a:lnTo>
                    <a:pt x="7168" y="3072"/>
                  </a:lnTo>
                  <a:lnTo>
                    <a:pt x="7168" y="1096"/>
                  </a:lnTo>
                  <a:close/>
                  <a:moveTo>
                    <a:pt x="3572" y="3858"/>
                  </a:moveTo>
                  <a:lnTo>
                    <a:pt x="3572" y="5835"/>
                  </a:lnTo>
                  <a:lnTo>
                    <a:pt x="1596" y="5835"/>
                  </a:lnTo>
                  <a:lnTo>
                    <a:pt x="1596" y="3858"/>
                  </a:lnTo>
                  <a:close/>
                  <a:moveTo>
                    <a:pt x="6382" y="3858"/>
                  </a:moveTo>
                  <a:lnTo>
                    <a:pt x="6382" y="5835"/>
                  </a:lnTo>
                  <a:lnTo>
                    <a:pt x="4406" y="5835"/>
                  </a:lnTo>
                  <a:lnTo>
                    <a:pt x="4406" y="3858"/>
                  </a:lnTo>
                  <a:close/>
                  <a:moveTo>
                    <a:pt x="9169" y="3858"/>
                  </a:moveTo>
                  <a:lnTo>
                    <a:pt x="9169" y="5835"/>
                  </a:lnTo>
                  <a:lnTo>
                    <a:pt x="7168" y="5835"/>
                  </a:lnTo>
                  <a:lnTo>
                    <a:pt x="7168" y="3858"/>
                  </a:lnTo>
                  <a:close/>
                  <a:moveTo>
                    <a:pt x="0" y="0"/>
                  </a:moveTo>
                  <a:lnTo>
                    <a:pt x="0" y="6930"/>
                  </a:lnTo>
                  <a:lnTo>
                    <a:pt x="10717" y="6930"/>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00"/>
            <p:cNvSpPr/>
            <p:nvPr/>
          </p:nvSpPr>
          <p:spPr>
            <a:xfrm>
              <a:off x="4846388" y="2101462"/>
              <a:ext cx="23306" cy="24054"/>
            </a:xfrm>
            <a:custGeom>
              <a:rect b="b" l="l" r="r" t="t"/>
              <a:pathLst>
                <a:path extrusionOk="0" h="739" w="716">
                  <a:moveTo>
                    <a:pt x="1" y="1"/>
                  </a:moveTo>
                  <a:lnTo>
                    <a:pt x="1" y="739"/>
                  </a:lnTo>
                  <a:lnTo>
                    <a:pt x="715" y="739"/>
                  </a:lnTo>
                  <a:lnTo>
                    <a:pt x="7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00"/>
            <p:cNvSpPr/>
            <p:nvPr/>
          </p:nvSpPr>
          <p:spPr>
            <a:xfrm>
              <a:off x="4840985" y="1922400"/>
              <a:ext cx="24054" cy="46547"/>
            </a:xfrm>
            <a:custGeom>
              <a:rect b="b" l="l" r="r" t="t"/>
              <a:pathLst>
                <a:path extrusionOk="0" h="1430" w="739">
                  <a:moveTo>
                    <a:pt x="0" y="1"/>
                  </a:moveTo>
                  <a:lnTo>
                    <a:pt x="0" y="1096"/>
                  </a:lnTo>
                  <a:cubicBezTo>
                    <a:pt x="0" y="1287"/>
                    <a:pt x="167" y="1429"/>
                    <a:pt x="334" y="1429"/>
                  </a:cubicBezTo>
                  <a:lnTo>
                    <a:pt x="405" y="1429"/>
                  </a:lnTo>
                  <a:cubicBezTo>
                    <a:pt x="596" y="1429"/>
                    <a:pt x="738" y="1287"/>
                    <a:pt x="738" y="1096"/>
                  </a:cubicBezTo>
                  <a:lnTo>
                    <a:pt x="7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00"/>
            <p:cNvSpPr/>
            <p:nvPr/>
          </p:nvSpPr>
          <p:spPr>
            <a:xfrm>
              <a:off x="5032450" y="1922400"/>
              <a:ext cx="24054" cy="46547"/>
            </a:xfrm>
            <a:custGeom>
              <a:rect b="b" l="l" r="r" t="t"/>
              <a:pathLst>
                <a:path extrusionOk="0" h="1430" w="739">
                  <a:moveTo>
                    <a:pt x="0" y="1"/>
                  </a:moveTo>
                  <a:lnTo>
                    <a:pt x="0" y="1096"/>
                  </a:lnTo>
                  <a:cubicBezTo>
                    <a:pt x="0" y="1287"/>
                    <a:pt x="167" y="1429"/>
                    <a:pt x="334" y="1429"/>
                  </a:cubicBezTo>
                  <a:lnTo>
                    <a:pt x="405" y="1429"/>
                  </a:lnTo>
                  <a:cubicBezTo>
                    <a:pt x="596" y="1429"/>
                    <a:pt x="739" y="1287"/>
                    <a:pt x="739" y="1096"/>
                  </a:cubicBezTo>
                  <a:lnTo>
                    <a:pt x="7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00"/>
            <p:cNvSpPr/>
            <p:nvPr/>
          </p:nvSpPr>
          <p:spPr>
            <a:xfrm>
              <a:off x="4937108" y="2191400"/>
              <a:ext cx="24054" cy="24054"/>
            </a:xfrm>
            <a:custGeom>
              <a:rect b="b" l="l" r="r" t="t"/>
              <a:pathLst>
                <a:path extrusionOk="0" h="739" w="739">
                  <a:moveTo>
                    <a:pt x="0" y="0"/>
                  </a:moveTo>
                  <a:lnTo>
                    <a:pt x="0" y="738"/>
                  </a:lnTo>
                  <a:lnTo>
                    <a:pt x="738" y="738"/>
                  </a:lnTo>
                  <a:lnTo>
                    <a:pt x="7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00"/>
            <p:cNvSpPr/>
            <p:nvPr/>
          </p:nvSpPr>
          <p:spPr>
            <a:xfrm>
              <a:off x="5027795" y="2101462"/>
              <a:ext cx="23273" cy="24054"/>
            </a:xfrm>
            <a:custGeom>
              <a:rect b="b" l="l" r="r" t="t"/>
              <a:pathLst>
                <a:path extrusionOk="0" h="739" w="715">
                  <a:moveTo>
                    <a:pt x="0" y="1"/>
                  </a:moveTo>
                  <a:lnTo>
                    <a:pt x="0" y="739"/>
                  </a:lnTo>
                  <a:lnTo>
                    <a:pt x="715" y="739"/>
                  </a:lnTo>
                  <a:lnTo>
                    <a:pt x="7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00"/>
            <p:cNvSpPr/>
            <p:nvPr/>
          </p:nvSpPr>
          <p:spPr>
            <a:xfrm>
              <a:off x="5027795" y="2191400"/>
              <a:ext cx="23273" cy="24054"/>
            </a:xfrm>
            <a:custGeom>
              <a:rect b="b" l="l" r="r" t="t"/>
              <a:pathLst>
                <a:path extrusionOk="0" h="739" w="715">
                  <a:moveTo>
                    <a:pt x="0" y="0"/>
                  </a:moveTo>
                  <a:lnTo>
                    <a:pt x="0" y="738"/>
                  </a:lnTo>
                  <a:lnTo>
                    <a:pt x="715" y="738"/>
                  </a:lnTo>
                  <a:lnTo>
                    <a:pt x="71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00"/>
            <p:cNvSpPr/>
            <p:nvPr/>
          </p:nvSpPr>
          <p:spPr>
            <a:xfrm>
              <a:off x="4937108" y="2101462"/>
              <a:ext cx="24054" cy="24054"/>
            </a:xfrm>
            <a:custGeom>
              <a:rect b="b" l="l" r="r" t="t"/>
              <a:pathLst>
                <a:path extrusionOk="0" h="739" w="739">
                  <a:moveTo>
                    <a:pt x="0" y="1"/>
                  </a:moveTo>
                  <a:lnTo>
                    <a:pt x="0" y="739"/>
                  </a:lnTo>
                  <a:lnTo>
                    <a:pt x="738" y="739"/>
                  </a:lnTo>
                  <a:lnTo>
                    <a:pt x="7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100"/>
          <p:cNvGrpSpPr/>
          <p:nvPr/>
        </p:nvGrpSpPr>
        <p:grpSpPr>
          <a:xfrm>
            <a:off x="4063736" y="1768643"/>
            <a:ext cx="261149" cy="349778"/>
            <a:chOff x="4065003" y="1922400"/>
            <a:chExt cx="260498" cy="348871"/>
          </a:xfrm>
        </p:grpSpPr>
        <p:sp>
          <p:nvSpPr>
            <p:cNvPr id="12181" name="Google Shape;12181;p100"/>
            <p:cNvSpPr/>
            <p:nvPr/>
          </p:nvSpPr>
          <p:spPr>
            <a:xfrm>
              <a:off x="4065003" y="1922400"/>
              <a:ext cx="75223" cy="76004"/>
            </a:xfrm>
            <a:custGeom>
              <a:rect b="b" l="l" r="r" t="t"/>
              <a:pathLst>
                <a:path extrusionOk="0" h="2335" w="2311">
                  <a:moveTo>
                    <a:pt x="2311" y="1"/>
                  </a:moveTo>
                  <a:lnTo>
                    <a:pt x="1" y="2334"/>
                  </a:lnTo>
                  <a:lnTo>
                    <a:pt x="2311" y="2334"/>
                  </a:lnTo>
                  <a:lnTo>
                    <a:pt x="231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00"/>
            <p:cNvSpPr/>
            <p:nvPr/>
          </p:nvSpPr>
          <p:spPr>
            <a:xfrm>
              <a:off x="4065003" y="1922400"/>
              <a:ext cx="260498" cy="348871"/>
            </a:xfrm>
            <a:custGeom>
              <a:rect b="b" l="l" r="r" t="t"/>
              <a:pathLst>
                <a:path extrusionOk="0" h="10718" w="8003">
                  <a:moveTo>
                    <a:pt x="4311" y="3739"/>
                  </a:moveTo>
                  <a:lnTo>
                    <a:pt x="4311" y="6526"/>
                  </a:lnTo>
                  <a:lnTo>
                    <a:pt x="5240" y="5621"/>
                  </a:lnTo>
                  <a:lnTo>
                    <a:pt x="5693" y="6049"/>
                  </a:lnTo>
                  <a:lnTo>
                    <a:pt x="4002" y="7740"/>
                  </a:lnTo>
                  <a:lnTo>
                    <a:pt x="2335" y="6073"/>
                  </a:lnTo>
                  <a:lnTo>
                    <a:pt x="2787" y="5621"/>
                  </a:lnTo>
                  <a:lnTo>
                    <a:pt x="3692" y="6526"/>
                  </a:lnTo>
                  <a:lnTo>
                    <a:pt x="3692" y="3739"/>
                  </a:lnTo>
                  <a:close/>
                  <a:moveTo>
                    <a:pt x="6312" y="7740"/>
                  </a:moveTo>
                  <a:lnTo>
                    <a:pt x="6312" y="9169"/>
                  </a:lnTo>
                  <a:lnTo>
                    <a:pt x="1668" y="9169"/>
                  </a:lnTo>
                  <a:lnTo>
                    <a:pt x="1668" y="7740"/>
                  </a:lnTo>
                  <a:lnTo>
                    <a:pt x="2287" y="7740"/>
                  </a:lnTo>
                  <a:lnTo>
                    <a:pt x="2287" y="8526"/>
                  </a:lnTo>
                  <a:lnTo>
                    <a:pt x="5693" y="8526"/>
                  </a:lnTo>
                  <a:lnTo>
                    <a:pt x="5693" y="7740"/>
                  </a:lnTo>
                  <a:close/>
                  <a:moveTo>
                    <a:pt x="2954" y="1"/>
                  </a:moveTo>
                  <a:lnTo>
                    <a:pt x="2954" y="2954"/>
                  </a:lnTo>
                  <a:lnTo>
                    <a:pt x="1" y="2954"/>
                  </a:lnTo>
                  <a:lnTo>
                    <a:pt x="1" y="10717"/>
                  </a:lnTo>
                  <a:lnTo>
                    <a:pt x="8003" y="10717"/>
                  </a:lnTo>
                  <a:lnTo>
                    <a:pt x="800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100"/>
          <p:cNvGrpSpPr/>
          <p:nvPr/>
        </p:nvGrpSpPr>
        <p:grpSpPr>
          <a:xfrm>
            <a:off x="2508740" y="1781077"/>
            <a:ext cx="349710" cy="325661"/>
            <a:chOff x="2513885" y="1934802"/>
            <a:chExt cx="348838" cy="324816"/>
          </a:xfrm>
        </p:grpSpPr>
        <p:sp>
          <p:nvSpPr>
            <p:cNvPr id="12184" name="Google Shape;12184;p100"/>
            <p:cNvSpPr/>
            <p:nvPr/>
          </p:nvSpPr>
          <p:spPr>
            <a:xfrm>
              <a:off x="2669674" y="2065038"/>
              <a:ext cx="35707" cy="61259"/>
            </a:xfrm>
            <a:custGeom>
              <a:rect b="b" l="l" r="r" t="t"/>
              <a:pathLst>
                <a:path extrusionOk="0" h="1882" w="1097">
                  <a:moveTo>
                    <a:pt x="549" y="0"/>
                  </a:moveTo>
                  <a:cubicBezTo>
                    <a:pt x="525" y="0"/>
                    <a:pt x="382" y="120"/>
                    <a:pt x="215" y="572"/>
                  </a:cubicBezTo>
                  <a:cubicBezTo>
                    <a:pt x="96" y="1001"/>
                    <a:pt x="25" y="1429"/>
                    <a:pt x="1" y="1882"/>
                  </a:cubicBezTo>
                  <a:lnTo>
                    <a:pt x="1096" y="1882"/>
                  </a:lnTo>
                  <a:cubicBezTo>
                    <a:pt x="1096" y="1429"/>
                    <a:pt x="1025" y="1001"/>
                    <a:pt x="882" y="572"/>
                  </a:cubicBezTo>
                  <a:cubicBezTo>
                    <a:pt x="739" y="120"/>
                    <a:pt x="596"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00"/>
            <p:cNvSpPr/>
            <p:nvPr/>
          </p:nvSpPr>
          <p:spPr>
            <a:xfrm>
              <a:off x="2669674" y="2146415"/>
              <a:ext cx="35707" cy="62073"/>
            </a:xfrm>
            <a:custGeom>
              <a:rect b="b" l="l" r="r" t="t"/>
              <a:pathLst>
                <a:path extrusionOk="0" h="1907" w="1097">
                  <a:moveTo>
                    <a:pt x="1" y="1"/>
                  </a:moveTo>
                  <a:cubicBezTo>
                    <a:pt x="25" y="453"/>
                    <a:pt x="96" y="906"/>
                    <a:pt x="215" y="1335"/>
                  </a:cubicBezTo>
                  <a:cubicBezTo>
                    <a:pt x="382" y="1763"/>
                    <a:pt x="525" y="1882"/>
                    <a:pt x="549" y="1906"/>
                  </a:cubicBezTo>
                  <a:cubicBezTo>
                    <a:pt x="596" y="1906"/>
                    <a:pt x="739" y="1763"/>
                    <a:pt x="882" y="1335"/>
                  </a:cubicBezTo>
                  <a:cubicBezTo>
                    <a:pt x="1025" y="906"/>
                    <a:pt x="1096" y="453"/>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00"/>
            <p:cNvSpPr/>
            <p:nvPr/>
          </p:nvSpPr>
          <p:spPr>
            <a:xfrm>
              <a:off x="2715408" y="2071222"/>
              <a:ext cx="42673" cy="55075"/>
            </a:xfrm>
            <a:custGeom>
              <a:rect b="b" l="l" r="r" t="t"/>
              <a:pathLst>
                <a:path extrusionOk="0" h="1692" w="1311">
                  <a:moveTo>
                    <a:pt x="1" y="1"/>
                  </a:moveTo>
                  <a:lnTo>
                    <a:pt x="1" y="1"/>
                  </a:lnTo>
                  <a:cubicBezTo>
                    <a:pt x="215" y="549"/>
                    <a:pt x="310" y="1120"/>
                    <a:pt x="334" y="1692"/>
                  </a:cubicBezTo>
                  <a:lnTo>
                    <a:pt x="1311" y="1692"/>
                  </a:lnTo>
                  <a:cubicBezTo>
                    <a:pt x="1215" y="930"/>
                    <a:pt x="715" y="287"/>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00"/>
            <p:cNvSpPr/>
            <p:nvPr/>
          </p:nvSpPr>
          <p:spPr>
            <a:xfrm>
              <a:off x="2677421" y="1949547"/>
              <a:ext cx="162066" cy="41892"/>
            </a:xfrm>
            <a:custGeom>
              <a:rect b="b" l="l" r="r" t="t"/>
              <a:pathLst>
                <a:path extrusionOk="0" h="1287" w="4979">
                  <a:moveTo>
                    <a:pt x="1" y="0"/>
                  </a:moveTo>
                  <a:lnTo>
                    <a:pt x="739" y="1286"/>
                  </a:lnTo>
                  <a:lnTo>
                    <a:pt x="4978" y="1286"/>
                  </a:lnTo>
                  <a:lnTo>
                    <a:pt x="497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00"/>
            <p:cNvSpPr/>
            <p:nvPr/>
          </p:nvSpPr>
          <p:spPr>
            <a:xfrm>
              <a:off x="2616974" y="2071222"/>
              <a:ext cx="42673" cy="55075"/>
            </a:xfrm>
            <a:custGeom>
              <a:rect b="b" l="l" r="r" t="t"/>
              <a:pathLst>
                <a:path extrusionOk="0" h="1692" w="1311">
                  <a:moveTo>
                    <a:pt x="1310" y="1"/>
                  </a:moveTo>
                  <a:lnTo>
                    <a:pt x="1310" y="1"/>
                  </a:lnTo>
                  <a:cubicBezTo>
                    <a:pt x="620" y="287"/>
                    <a:pt x="119" y="930"/>
                    <a:pt x="0" y="1692"/>
                  </a:cubicBezTo>
                  <a:lnTo>
                    <a:pt x="1001" y="1692"/>
                  </a:lnTo>
                  <a:cubicBezTo>
                    <a:pt x="1001" y="1120"/>
                    <a:pt x="1120" y="549"/>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00"/>
            <p:cNvSpPr/>
            <p:nvPr/>
          </p:nvSpPr>
          <p:spPr>
            <a:xfrm>
              <a:off x="2616974" y="2146415"/>
              <a:ext cx="42673" cy="55856"/>
            </a:xfrm>
            <a:custGeom>
              <a:rect b="b" l="l" r="r" t="t"/>
              <a:pathLst>
                <a:path extrusionOk="0" h="1716" w="1311">
                  <a:moveTo>
                    <a:pt x="0" y="1"/>
                  </a:moveTo>
                  <a:cubicBezTo>
                    <a:pt x="119" y="763"/>
                    <a:pt x="620" y="1406"/>
                    <a:pt x="1310" y="1716"/>
                  </a:cubicBezTo>
                  <a:cubicBezTo>
                    <a:pt x="1120" y="1168"/>
                    <a:pt x="1001" y="596"/>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00"/>
            <p:cNvSpPr/>
            <p:nvPr/>
          </p:nvSpPr>
          <p:spPr>
            <a:xfrm>
              <a:off x="2513885" y="1934802"/>
              <a:ext cx="348838" cy="324816"/>
            </a:xfrm>
            <a:custGeom>
              <a:rect b="b" l="l" r="r" t="t"/>
              <a:pathLst>
                <a:path extrusionOk="0" h="9979" w="10717">
                  <a:moveTo>
                    <a:pt x="5315" y="3371"/>
                  </a:moveTo>
                  <a:cubicBezTo>
                    <a:pt x="6767" y="3371"/>
                    <a:pt x="8168" y="4497"/>
                    <a:pt x="8168" y="6192"/>
                  </a:cubicBezTo>
                  <a:cubicBezTo>
                    <a:pt x="8168" y="7740"/>
                    <a:pt x="6906" y="9002"/>
                    <a:pt x="5335" y="9002"/>
                  </a:cubicBezTo>
                  <a:cubicBezTo>
                    <a:pt x="2834" y="9002"/>
                    <a:pt x="1572" y="5978"/>
                    <a:pt x="3358" y="4192"/>
                  </a:cubicBezTo>
                  <a:cubicBezTo>
                    <a:pt x="3925" y="3625"/>
                    <a:pt x="4626" y="3371"/>
                    <a:pt x="5315" y="3371"/>
                  </a:cubicBezTo>
                  <a:close/>
                  <a:moveTo>
                    <a:pt x="0" y="1"/>
                  </a:moveTo>
                  <a:lnTo>
                    <a:pt x="0" y="9979"/>
                  </a:lnTo>
                  <a:lnTo>
                    <a:pt x="10717" y="9979"/>
                  </a:lnTo>
                  <a:lnTo>
                    <a:pt x="10717" y="2382"/>
                  </a:lnTo>
                  <a:lnTo>
                    <a:pt x="5406" y="2382"/>
                  </a:lnTo>
                  <a:lnTo>
                    <a:pt x="4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00"/>
            <p:cNvSpPr/>
            <p:nvPr/>
          </p:nvSpPr>
          <p:spPr>
            <a:xfrm>
              <a:off x="2715408" y="2146415"/>
              <a:ext cx="42673" cy="55856"/>
            </a:xfrm>
            <a:custGeom>
              <a:rect b="b" l="l" r="r" t="t"/>
              <a:pathLst>
                <a:path extrusionOk="0" h="1716" w="1311">
                  <a:moveTo>
                    <a:pt x="334" y="1"/>
                  </a:moveTo>
                  <a:cubicBezTo>
                    <a:pt x="310" y="596"/>
                    <a:pt x="215" y="1168"/>
                    <a:pt x="1" y="1716"/>
                  </a:cubicBezTo>
                  <a:cubicBezTo>
                    <a:pt x="715" y="1406"/>
                    <a:pt x="1215" y="763"/>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100"/>
          <p:cNvGrpSpPr/>
          <p:nvPr/>
        </p:nvGrpSpPr>
        <p:grpSpPr>
          <a:xfrm>
            <a:off x="1752584" y="1784178"/>
            <a:ext cx="349743" cy="318684"/>
            <a:chOff x="1759614" y="1937894"/>
            <a:chExt cx="348871" cy="317857"/>
          </a:xfrm>
        </p:grpSpPr>
        <p:sp>
          <p:nvSpPr>
            <p:cNvPr id="12193" name="Google Shape;12193;p100"/>
            <p:cNvSpPr/>
            <p:nvPr/>
          </p:nvSpPr>
          <p:spPr>
            <a:xfrm>
              <a:off x="1844898" y="1937894"/>
              <a:ext cx="179090" cy="251188"/>
            </a:xfrm>
            <a:custGeom>
              <a:rect b="b" l="l" r="r" t="t"/>
              <a:pathLst>
                <a:path extrusionOk="0" h="7717" w="5502">
                  <a:moveTo>
                    <a:pt x="1858" y="2525"/>
                  </a:moveTo>
                  <a:lnTo>
                    <a:pt x="2310" y="2954"/>
                  </a:lnTo>
                  <a:lnTo>
                    <a:pt x="1286" y="4026"/>
                  </a:lnTo>
                  <a:lnTo>
                    <a:pt x="524" y="3311"/>
                  </a:lnTo>
                  <a:lnTo>
                    <a:pt x="953" y="2859"/>
                  </a:lnTo>
                  <a:lnTo>
                    <a:pt x="1262" y="3144"/>
                  </a:lnTo>
                  <a:lnTo>
                    <a:pt x="1858" y="2525"/>
                  </a:lnTo>
                  <a:close/>
                  <a:moveTo>
                    <a:pt x="4811" y="3406"/>
                  </a:moveTo>
                  <a:lnTo>
                    <a:pt x="4811" y="4026"/>
                  </a:lnTo>
                  <a:lnTo>
                    <a:pt x="2667" y="4026"/>
                  </a:lnTo>
                  <a:lnTo>
                    <a:pt x="2667" y="3406"/>
                  </a:lnTo>
                  <a:close/>
                  <a:moveTo>
                    <a:pt x="1739" y="4692"/>
                  </a:moveTo>
                  <a:lnTo>
                    <a:pt x="1739" y="5312"/>
                  </a:lnTo>
                  <a:lnTo>
                    <a:pt x="1096" y="5312"/>
                  </a:lnTo>
                  <a:lnTo>
                    <a:pt x="1096" y="4692"/>
                  </a:lnTo>
                  <a:close/>
                  <a:moveTo>
                    <a:pt x="4811" y="4692"/>
                  </a:moveTo>
                  <a:lnTo>
                    <a:pt x="4811" y="5312"/>
                  </a:lnTo>
                  <a:lnTo>
                    <a:pt x="2667" y="5312"/>
                  </a:lnTo>
                  <a:lnTo>
                    <a:pt x="2667" y="4692"/>
                  </a:lnTo>
                  <a:close/>
                  <a:moveTo>
                    <a:pt x="1739" y="5954"/>
                  </a:moveTo>
                  <a:lnTo>
                    <a:pt x="1739" y="6597"/>
                  </a:lnTo>
                  <a:lnTo>
                    <a:pt x="1096" y="6597"/>
                  </a:lnTo>
                  <a:lnTo>
                    <a:pt x="1096" y="5954"/>
                  </a:lnTo>
                  <a:close/>
                  <a:moveTo>
                    <a:pt x="4811" y="5954"/>
                  </a:moveTo>
                  <a:lnTo>
                    <a:pt x="4811" y="6597"/>
                  </a:lnTo>
                  <a:lnTo>
                    <a:pt x="2667" y="6597"/>
                  </a:lnTo>
                  <a:lnTo>
                    <a:pt x="2667" y="5954"/>
                  </a:lnTo>
                  <a:close/>
                  <a:moveTo>
                    <a:pt x="1953" y="1"/>
                  </a:moveTo>
                  <a:lnTo>
                    <a:pt x="1953" y="1954"/>
                  </a:lnTo>
                  <a:lnTo>
                    <a:pt x="0" y="1954"/>
                  </a:lnTo>
                  <a:lnTo>
                    <a:pt x="0" y="7717"/>
                  </a:lnTo>
                  <a:lnTo>
                    <a:pt x="5501" y="7717"/>
                  </a:lnTo>
                  <a:lnTo>
                    <a:pt x="55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00"/>
            <p:cNvSpPr/>
            <p:nvPr/>
          </p:nvSpPr>
          <p:spPr>
            <a:xfrm>
              <a:off x="1853426" y="1946422"/>
              <a:ext cx="34894" cy="34145"/>
            </a:xfrm>
            <a:custGeom>
              <a:rect b="b" l="l" r="r" t="t"/>
              <a:pathLst>
                <a:path extrusionOk="0" h="1049" w="1072">
                  <a:moveTo>
                    <a:pt x="1072" y="1"/>
                  </a:moveTo>
                  <a:lnTo>
                    <a:pt x="0" y="1049"/>
                  </a:lnTo>
                  <a:lnTo>
                    <a:pt x="1072" y="1049"/>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00"/>
            <p:cNvSpPr/>
            <p:nvPr/>
          </p:nvSpPr>
          <p:spPr>
            <a:xfrm>
              <a:off x="2044110" y="2012338"/>
              <a:ext cx="43454" cy="176747"/>
            </a:xfrm>
            <a:custGeom>
              <a:rect b="b" l="l" r="r" t="t"/>
              <a:pathLst>
                <a:path extrusionOk="0" h="5430" w="1335">
                  <a:moveTo>
                    <a:pt x="1" y="0"/>
                  </a:moveTo>
                  <a:lnTo>
                    <a:pt x="1" y="5430"/>
                  </a:lnTo>
                  <a:lnTo>
                    <a:pt x="1334" y="5430"/>
                  </a:lnTo>
                  <a:lnTo>
                    <a:pt x="13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00"/>
            <p:cNvSpPr/>
            <p:nvPr/>
          </p:nvSpPr>
          <p:spPr>
            <a:xfrm>
              <a:off x="1780545" y="2012338"/>
              <a:ext cx="44235" cy="176747"/>
            </a:xfrm>
            <a:custGeom>
              <a:rect b="b" l="l" r="r" t="t"/>
              <a:pathLst>
                <a:path extrusionOk="0" h="5430" w="1359">
                  <a:moveTo>
                    <a:pt x="1" y="0"/>
                  </a:moveTo>
                  <a:lnTo>
                    <a:pt x="1" y="5430"/>
                  </a:lnTo>
                  <a:lnTo>
                    <a:pt x="1358" y="5430"/>
                  </a:lnTo>
                  <a:lnTo>
                    <a:pt x="13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00"/>
            <p:cNvSpPr/>
            <p:nvPr/>
          </p:nvSpPr>
          <p:spPr>
            <a:xfrm>
              <a:off x="1759614" y="2209205"/>
              <a:ext cx="348871" cy="46547"/>
            </a:xfrm>
            <a:custGeom>
              <a:rect b="b" l="l" r="r" t="t"/>
              <a:pathLst>
                <a:path extrusionOk="0" h="1430" w="10718">
                  <a:moveTo>
                    <a:pt x="1" y="1"/>
                  </a:moveTo>
                  <a:lnTo>
                    <a:pt x="1" y="406"/>
                  </a:lnTo>
                  <a:cubicBezTo>
                    <a:pt x="1" y="977"/>
                    <a:pt x="477" y="1430"/>
                    <a:pt x="1025" y="1430"/>
                  </a:cubicBezTo>
                  <a:lnTo>
                    <a:pt x="9693" y="1430"/>
                  </a:lnTo>
                  <a:cubicBezTo>
                    <a:pt x="10265" y="1430"/>
                    <a:pt x="10717" y="977"/>
                    <a:pt x="10717" y="406"/>
                  </a:cubicBez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100"/>
          <p:cNvGrpSpPr/>
          <p:nvPr/>
        </p:nvGrpSpPr>
        <p:grpSpPr>
          <a:xfrm>
            <a:off x="1052392" y="1768643"/>
            <a:ext cx="240167" cy="349785"/>
            <a:chOff x="1061169" y="1922400"/>
            <a:chExt cx="239568" cy="348878"/>
          </a:xfrm>
        </p:grpSpPr>
        <p:sp>
          <p:nvSpPr>
            <p:cNvPr id="12199" name="Google Shape;12199;p100"/>
            <p:cNvSpPr/>
            <p:nvPr/>
          </p:nvSpPr>
          <p:spPr>
            <a:xfrm>
              <a:off x="1159635" y="2002247"/>
              <a:ext cx="31801" cy="36456"/>
            </a:xfrm>
            <a:custGeom>
              <a:rect b="b" l="l" r="r" t="t"/>
              <a:pathLst>
                <a:path extrusionOk="0" h="1120" w="977">
                  <a:moveTo>
                    <a:pt x="0" y="1"/>
                  </a:moveTo>
                  <a:lnTo>
                    <a:pt x="0" y="1120"/>
                  </a:lnTo>
                  <a:lnTo>
                    <a:pt x="977" y="548"/>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00"/>
            <p:cNvSpPr/>
            <p:nvPr/>
          </p:nvSpPr>
          <p:spPr>
            <a:xfrm>
              <a:off x="1061169" y="1922400"/>
              <a:ext cx="239568" cy="265901"/>
            </a:xfrm>
            <a:custGeom>
              <a:rect b="b" l="l" r="r" t="t"/>
              <a:pathLst>
                <a:path extrusionOk="0" h="8169" w="7360">
                  <a:moveTo>
                    <a:pt x="2406" y="1358"/>
                  </a:moveTo>
                  <a:lnTo>
                    <a:pt x="5264" y="3025"/>
                  </a:lnTo>
                  <a:lnTo>
                    <a:pt x="2406" y="4668"/>
                  </a:lnTo>
                  <a:lnTo>
                    <a:pt x="2406" y="1358"/>
                  </a:lnTo>
                  <a:close/>
                  <a:moveTo>
                    <a:pt x="5573" y="5335"/>
                  </a:moveTo>
                  <a:lnTo>
                    <a:pt x="5573" y="5954"/>
                  </a:lnTo>
                  <a:lnTo>
                    <a:pt x="1763" y="5954"/>
                  </a:lnTo>
                  <a:lnTo>
                    <a:pt x="1763" y="5335"/>
                  </a:lnTo>
                  <a:close/>
                  <a:moveTo>
                    <a:pt x="5573" y="6645"/>
                  </a:moveTo>
                  <a:lnTo>
                    <a:pt x="5573" y="7264"/>
                  </a:lnTo>
                  <a:lnTo>
                    <a:pt x="1763" y="7264"/>
                  </a:lnTo>
                  <a:lnTo>
                    <a:pt x="1763" y="6645"/>
                  </a:lnTo>
                  <a:close/>
                  <a:moveTo>
                    <a:pt x="1" y="1"/>
                  </a:moveTo>
                  <a:lnTo>
                    <a:pt x="1" y="8169"/>
                  </a:lnTo>
                  <a:lnTo>
                    <a:pt x="7359" y="8169"/>
                  </a:lnTo>
                  <a:lnTo>
                    <a:pt x="73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00"/>
            <p:cNvSpPr/>
            <p:nvPr/>
          </p:nvSpPr>
          <p:spPr>
            <a:xfrm>
              <a:off x="1061169" y="2208456"/>
              <a:ext cx="239568" cy="62822"/>
            </a:xfrm>
            <a:custGeom>
              <a:rect b="b" l="l" r="r" t="t"/>
              <a:pathLst>
                <a:path extrusionOk="0" h="1930" w="7360">
                  <a:moveTo>
                    <a:pt x="4002" y="643"/>
                  </a:moveTo>
                  <a:lnTo>
                    <a:pt x="3978" y="1286"/>
                  </a:lnTo>
                  <a:lnTo>
                    <a:pt x="3382" y="1286"/>
                  </a:lnTo>
                  <a:lnTo>
                    <a:pt x="3382" y="643"/>
                  </a:lnTo>
                  <a:close/>
                  <a:moveTo>
                    <a:pt x="1" y="0"/>
                  </a:moveTo>
                  <a:lnTo>
                    <a:pt x="1" y="1929"/>
                  </a:lnTo>
                  <a:lnTo>
                    <a:pt x="7359" y="1929"/>
                  </a:lnTo>
                  <a:lnTo>
                    <a:pt x="7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100"/>
          <p:cNvGrpSpPr/>
          <p:nvPr/>
        </p:nvGrpSpPr>
        <p:grpSpPr>
          <a:xfrm>
            <a:off x="3262547" y="2914996"/>
            <a:ext cx="348927" cy="293026"/>
            <a:chOff x="3265812" y="3065780"/>
            <a:chExt cx="348057" cy="292266"/>
          </a:xfrm>
        </p:grpSpPr>
        <p:sp>
          <p:nvSpPr>
            <p:cNvPr id="12203" name="Google Shape;12203;p100"/>
            <p:cNvSpPr/>
            <p:nvPr/>
          </p:nvSpPr>
          <p:spPr>
            <a:xfrm>
              <a:off x="3327040" y="3127040"/>
              <a:ext cx="225604" cy="126359"/>
            </a:xfrm>
            <a:custGeom>
              <a:rect b="b" l="l" r="r" t="t"/>
              <a:pathLst>
                <a:path extrusionOk="0" h="3882" w="6931">
                  <a:moveTo>
                    <a:pt x="4763" y="595"/>
                  </a:moveTo>
                  <a:cubicBezTo>
                    <a:pt x="5263" y="595"/>
                    <a:pt x="5692" y="1000"/>
                    <a:pt x="5692" y="1524"/>
                  </a:cubicBezTo>
                  <a:lnTo>
                    <a:pt x="5692" y="2405"/>
                  </a:lnTo>
                  <a:cubicBezTo>
                    <a:pt x="5692" y="2905"/>
                    <a:pt x="5263" y="3310"/>
                    <a:pt x="4763" y="3310"/>
                  </a:cubicBezTo>
                  <a:lnTo>
                    <a:pt x="3763" y="3310"/>
                  </a:lnTo>
                  <a:lnTo>
                    <a:pt x="3763" y="595"/>
                  </a:lnTo>
                  <a:close/>
                  <a:moveTo>
                    <a:pt x="3168" y="595"/>
                  </a:moveTo>
                  <a:lnTo>
                    <a:pt x="3168" y="3310"/>
                  </a:lnTo>
                  <a:lnTo>
                    <a:pt x="2549" y="3310"/>
                  </a:lnTo>
                  <a:lnTo>
                    <a:pt x="2549" y="2286"/>
                  </a:lnTo>
                  <a:lnTo>
                    <a:pt x="1882" y="2286"/>
                  </a:lnTo>
                  <a:lnTo>
                    <a:pt x="1882" y="3334"/>
                  </a:lnTo>
                  <a:lnTo>
                    <a:pt x="1239" y="3334"/>
                  </a:lnTo>
                  <a:lnTo>
                    <a:pt x="1239" y="595"/>
                  </a:lnTo>
                  <a:lnTo>
                    <a:pt x="1882" y="595"/>
                  </a:lnTo>
                  <a:lnTo>
                    <a:pt x="1882" y="1667"/>
                  </a:lnTo>
                  <a:lnTo>
                    <a:pt x="2549" y="1667"/>
                  </a:lnTo>
                  <a:lnTo>
                    <a:pt x="2549" y="595"/>
                  </a:lnTo>
                  <a:close/>
                  <a:moveTo>
                    <a:pt x="0" y="0"/>
                  </a:moveTo>
                  <a:lnTo>
                    <a:pt x="0" y="3882"/>
                  </a:lnTo>
                  <a:lnTo>
                    <a:pt x="6931" y="3882"/>
                  </a:lnTo>
                  <a:lnTo>
                    <a:pt x="69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00"/>
            <p:cNvSpPr/>
            <p:nvPr/>
          </p:nvSpPr>
          <p:spPr>
            <a:xfrm>
              <a:off x="3265812" y="3065780"/>
              <a:ext cx="348057" cy="292266"/>
            </a:xfrm>
            <a:custGeom>
              <a:rect b="b" l="l" r="r" t="t"/>
              <a:pathLst>
                <a:path extrusionOk="0" h="8979" w="10693">
                  <a:moveTo>
                    <a:pt x="9454" y="1239"/>
                  </a:moveTo>
                  <a:lnTo>
                    <a:pt x="9454" y="6407"/>
                  </a:lnTo>
                  <a:lnTo>
                    <a:pt x="1238" y="6407"/>
                  </a:lnTo>
                  <a:lnTo>
                    <a:pt x="1238" y="1239"/>
                  </a:lnTo>
                  <a:close/>
                  <a:moveTo>
                    <a:pt x="0" y="1"/>
                  </a:moveTo>
                  <a:lnTo>
                    <a:pt x="0" y="7645"/>
                  </a:lnTo>
                  <a:lnTo>
                    <a:pt x="3358" y="7645"/>
                  </a:lnTo>
                  <a:lnTo>
                    <a:pt x="3358" y="8979"/>
                  </a:lnTo>
                  <a:lnTo>
                    <a:pt x="7359" y="8979"/>
                  </a:lnTo>
                  <a:lnTo>
                    <a:pt x="7359" y="7645"/>
                  </a:lnTo>
                  <a:lnTo>
                    <a:pt x="10693" y="7645"/>
                  </a:lnTo>
                  <a:lnTo>
                    <a:pt x="1069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00"/>
            <p:cNvSpPr/>
            <p:nvPr/>
          </p:nvSpPr>
          <p:spPr>
            <a:xfrm>
              <a:off x="3469679" y="3166557"/>
              <a:ext cx="21743" cy="48109"/>
            </a:xfrm>
            <a:custGeom>
              <a:rect b="b" l="l" r="r" t="t"/>
              <a:pathLst>
                <a:path extrusionOk="0" h="1478" w="668">
                  <a:moveTo>
                    <a:pt x="381" y="1"/>
                  </a:moveTo>
                  <a:lnTo>
                    <a:pt x="381" y="24"/>
                  </a:lnTo>
                  <a:lnTo>
                    <a:pt x="0" y="24"/>
                  </a:lnTo>
                  <a:lnTo>
                    <a:pt x="0" y="1477"/>
                  </a:lnTo>
                  <a:lnTo>
                    <a:pt x="381" y="1477"/>
                  </a:lnTo>
                  <a:cubicBezTo>
                    <a:pt x="548" y="1477"/>
                    <a:pt x="667" y="1334"/>
                    <a:pt x="667" y="1191"/>
                  </a:cubicBezTo>
                  <a:lnTo>
                    <a:pt x="667" y="310"/>
                  </a:lnTo>
                  <a:cubicBezTo>
                    <a:pt x="667" y="144"/>
                    <a:pt x="548"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100"/>
          <p:cNvGrpSpPr/>
          <p:nvPr/>
        </p:nvGrpSpPr>
        <p:grpSpPr>
          <a:xfrm>
            <a:off x="997211" y="2914996"/>
            <a:ext cx="349749" cy="292249"/>
            <a:chOff x="1006125" y="3065780"/>
            <a:chExt cx="348877" cy="291491"/>
          </a:xfrm>
        </p:grpSpPr>
        <p:sp>
          <p:nvSpPr>
            <p:cNvPr id="12207" name="Google Shape;12207;p100"/>
            <p:cNvSpPr/>
            <p:nvPr/>
          </p:nvSpPr>
          <p:spPr>
            <a:xfrm>
              <a:off x="1027055" y="3113857"/>
              <a:ext cx="307012" cy="176746"/>
            </a:xfrm>
            <a:custGeom>
              <a:rect b="b" l="l" r="r" t="t"/>
              <a:pathLst>
                <a:path extrusionOk="0" h="5430" w="9432">
                  <a:moveTo>
                    <a:pt x="1" y="0"/>
                  </a:moveTo>
                  <a:lnTo>
                    <a:pt x="1" y="5430"/>
                  </a:lnTo>
                  <a:lnTo>
                    <a:pt x="882" y="5430"/>
                  </a:lnTo>
                  <a:lnTo>
                    <a:pt x="882" y="5168"/>
                  </a:lnTo>
                  <a:cubicBezTo>
                    <a:pt x="882" y="4430"/>
                    <a:pt x="1287" y="3763"/>
                    <a:pt x="1930" y="3453"/>
                  </a:cubicBezTo>
                  <a:cubicBezTo>
                    <a:pt x="1739" y="3215"/>
                    <a:pt x="1620" y="2882"/>
                    <a:pt x="1644" y="2572"/>
                  </a:cubicBezTo>
                  <a:cubicBezTo>
                    <a:pt x="1682" y="1923"/>
                    <a:pt x="2225" y="1458"/>
                    <a:pt x="2831" y="1458"/>
                  </a:cubicBezTo>
                  <a:cubicBezTo>
                    <a:pt x="2982" y="1458"/>
                    <a:pt x="3136" y="1487"/>
                    <a:pt x="3287" y="1548"/>
                  </a:cubicBezTo>
                  <a:cubicBezTo>
                    <a:pt x="4049" y="1882"/>
                    <a:pt x="4264" y="2834"/>
                    <a:pt x="3716" y="3453"/>
                  </a:cubicBezTo>
                  <a:cubicBezTo>
                    <a:pt x="4359" y="3787"/>
                    <a:pt x="4764" y="4430"/>
                    <a:pt x="4764" y="5168"/>
                  </a:cubicBezTo>
                  <a:lnTo>
                    <a:pt x="4764" y="5430"/>
                  </a:lnTo>
                  <a:lnTo>
                    <a:pt x="9431" y="5430"/>
                  </a:lnTo>
                  <a:lnTo>
                    <a:pt x="9431" y="2263"/>
                  </a:lnTo>
                  <a:lnTo>
                    <a:pt x="7645" y="2263"/>
                  </a:lnTo>
                  <a:lnTo>
                    <a:pt x="5788" y="3477"/>
                  </a:lnTo>
                  <a:lnTo>
                    <a:pt x="5788" y="2263"/>
                  </a:lnTo>
                  <a:lnTo>
                    <a:pt x="5693" y="2263"/>
                  </a:lnTo>
                  <a:cubicBezTo>
                    <a:pt x="5192" y="2263"/>
                    <a:pt x="4788" y="1858"/>
                    <a:pt x="4788" y="1358"/>
                  </a:cubicBezTo>
                  <a:lnTo>
                    <a:pt x="47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00"/>
            <p:cNvSpPr/>
            <p:nvPr/>
          </p:nvSpPr>
          <p:spPr>
            <a:xfrm>
              <a:off x="1203026" y="3065780"/>
              <a:ext cx="151976" cy="123299"/>
            </a:xfrm>
            <a:custGeom>
              <a:rect b="b" l="l" r="r" t="t"/>
              <a:pathLst>
                <a:path extrusionOk="0" h="3788" w="4669">
                  <a:moveTo>
                    <a:pt x="1406" y="1168"/>
                  </a:moveTo>
                  <a:lnTo>
                    <a:pt x="1406" y="1763"/>
                  </a:lnTo>
                  <a:lnTo>
                    <a:pt x="763" y="1763"/>
                  </a:lnTo>
                  <a:lnTo>
                    <a:pt x="763" y="1168"/>
                  </a:lnTo>
                  <a:close/>
                  <a:moveTo>
                    <a:pt x="2644" y="1168"/>
                  </a:moveTo>
                  <a:lnTo>
                    <a:pt x="2644" y="1763"/>
                  </a:lnTo>
                  <a:lnTo>
                    <a:pt x="2025" y="1763"/>
                  </a:lnTo>
                  <a:lnTo>
                    <a:pt x="2025" y="1168"/>
                  </a:lnTo>
                  <a:close/>
                  <a:moveTo>
                    <a:pt x="3906" y="1168"/>
                  </a:moveTo>
                  <a:lnTo>
                    <a:pt x="3906" y="1763"/>
                  </a:lnTo>
                  <a:lnTo>
                    <a:pt x="3287" y="1763"/>
                  </a:lnTo>
                  <a:lnTo>
                    <a:pt x="3287" y="1168"/>
                  </a:lnTo>
                  <a:close/>
                  <a:moveTo>
                    <a:pt x="287" y="1"/>
                  </a:moveTo>
                  <a:cubicBezTo>
                    <a:pt x="120" y="1"/>
                    <a:pt x="1" y="120"/>
                    <a:pt x="1" y="287"/>
                  </a:cubicBezTo>
                  <a:lnTo>
                    <a:pt x="1" y="2835"/>
                  </a:lnTo>
                  <a:cubicBezTo>
                    <a:pt x="1" y="2978"/>
                    <a:pt x="120" y="3097"/>
                    <a:pt x="287" y="3097"/>
                  </a:cubicBezTo>
                  <a:lnTo>
                    <a:pt x="1001" y="3097"/>
                  </a:lnTo>
                  <a:lnTo>
                    <a:pt x="1001" y="3787"/>
                  </a:lnTo>
                  <a:lnTo>
                    <a:pt x="2025" y="3097"/>
                  </a:lnTo>
                  <a:lnTo>
                    <a:pt x="4383" y="3097"/>
                  </a:lnTo>
                  <a:cubicBezTo>
                    <a:pt x="4549" y="3097"/>
                    <a:pt x="4668" y="2978"/>
                    <a:pt x="4668" y="2835"/>
                  </a:cubicBezTo>
                  <a:lnTo>
                    <a:pt x="4668" y="287"/>
                  </a:lnTo>
                  <a:cubicBezTo>
                    <a:pt x="4668" y="120"/>
                    <a:pt x="4549" y="1"/>
                    <a:pt x="4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00"/>
            <p:cNvSpPr/>
            <p:nvPr/>
          </p:nvSpPr>
          <p:spPr>
            <a:xfrm>
              <a:off x="1006125" y="3310757"/>
              <a:ext cx="348871" cy="46514"/>
            </a:xfrm>
            <a:custGeom>
              <a:rect b="b" l="l" r="r" t="t"/>
              <a:pathLst>
                <a:path extrusionOk="0" h="1429" w="10718">
                  <a:moveTo>
                    <a:pt x="1" y="0"/>
                  </a:moveTo>
                  <a:lnTo>
                    <a:pt x="1" y="405"/>
                  </a:lnTo>
                  <a:cubicBezTo>
                    <a:pt x="1" y="977"/>
                    <a:pt x="453" y="1429"/>
                    <a:pt x="1025" y="1429"/>
                  </a:cubicBezTo>
                  <a:lnTo>
                    <a:pt x="9693" y="1429"/>
                  </a:lnTo>
                  <a:cubicBezTo>
                    <a:pt x="10241" y="1429"/>
                    <a:pt x="10717" y="977"/>
                    <a:pt x="10717" y="405"/>
                  </a:cubicBez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00"/>
            <p:cNvSpPr/>
            <p:nvPr/>
          </p:nvSpPr>
          <p:spPr>
            <a:xfrm>
              <a:off x="1075133" y="3237094"/>
              <a:ext cx="88015" cy="53512"/>
            </a:xfrm>
            <a:custGeom>
              <a:rect b="b" l="l" r="r" t="t"/>
              <a:pathLst>
                <a:path extrusionOk="0" h="1644" w="2704">
                  <a:moveTo>
                    <a:pt x="1362" y="1"/>
                  </a:moveTo>
                  <a:cubicBezTo>
                    <a:pt x="682" y="1"/>
                    <a:pt x="0" y="471"/>
                    <a:pt x="48" y="1406"/>
                  </a:cubicBezTo>
                  <a:lnTo>
                    <a:pt x="48" y="1644"/>
                  </a:lnTo>
                  <a:lnTo>
                    <a:pt x="2668" y="1644"/>
                  </a:lnTo>
                  <a:lnTo>
                    <a:pt x="2668" y="1382"/>
                  </a:lnTo>
                  <a:cubicBezTo>
                    <a:pt x="2703" y="459"/>
                    <a:pt x="2033" y="1"/>
                    <a:pt x="13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00"/>
            <p:cNvSpPr/>
            <p:nvPr/>
          </p:nvSpPr>
          <p:spPr>
            <a:xfrm>
              <a:off x="1094501" y="3181335"/>
              <a:ext cx="43454" cy="37205"/>
            </a:xfrm>
            <a:custGeom>
              <a:rect b="b" l="l" r="r" t="t"/>
              <a:pathLst>
                <a:path extrusionOk="0" h="1143" w="1335">
                  <a:moveTo>
                    <a:pt x="752" y="1"/>
                  </a:moveTo>
                  <a:cubicBezTo>
                    <a:pt x="613" y="1"/>
                    <a:pt x="472" y="52"/>
                    <a:pt x="358" y="166"/>
                  </a:cubicBezTo>
                  <a:cubicBezTo>
                    <a:pt x="1" y="523"/>
                    <a:pt x="263" y="1142"/>
                    <a:pt x="763" y="1142"/>
                  </a:cubicBezTo>
                  <a:cubicBezTo>
                    <a:pt x="1072" y="1142"/>
                    <a:pt x="1334" y="880"/>
                    <a:pt x="1334" y="571"/>
                  </a:cubicBezTo>
                  <a:cubicBezTo>
                    <a:pt x="1334" y="231"/>
                    <a:pt x="1048" y="1"/>
                    <a:pt x="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100"/>
          <p:cNvGrpSpPr/>
          <p:nvPr/>
        </p:nvGrpSpPr>
        <p:grpSpPr>
          <a:xfrm>
            <a:off x="7797037" y="2327460"/>
            <a:ext cx="349752" cy="349750"/>
            <a:chOff x="7788994" y="2479767"/>
            <a:chExt cx="348880" cy="348843"/>
          </a:xfrm>
        </p:grpSpPr>
        <p:sp>
          <p:nvSpPr>
            <p:cNvPr id="12213" name="Google Shape;12213;p100"/>
            <p:cNvSpPr/>
            <p:nvPr/>
          </p:nvSpPr>
          <p:spPr>
            <a:xfrm>
              <a:off x="8109166" y="2698346"/>
              <a:ext cx="28709" cy="29490"/>
            </a:xfrm>
            <a:custGeom>
              <a:rect b="b" l="l" r="r" t="t"/>
              <a:pathLst>
                <a:path extrusionOk="0" h="906" w="882">
                  <a:moveTo>
                    <a:pt x="0" y="1"/>
                  </a:moveTo>
                  <a:lnTo>
                    <a:pt x="0" y="906"/>
                  </a:lnTo>
                  <a:lnTo>
                    <a:pt x="881" y="906"/>
                  </a:lnTo>
                  <a:lnTo>
                    <a:pt x="88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00"/>
            <p:cNvSpPr/>
            <p:nvPr/>
          </p:nvSpPr>
          <p:spPr>
            <a:xfrm>
              <a:off x="8024663" y="2698346"/>
              <a:ext cx="63603" cy="29490"/>
            </a:xfrm>
            <a:custGeom>
              <a:rect b="b" l="l" r="r" t="t"/>
              <a:pathLst>
                <a:path extrusionOk="0" h="906" w="1954">
                  <a:moveTo>
                    <a:pt x="0" y="1"/>
                  </a:moveTo>
                  <a:lnTo>
                    <a:pt x="1072" y="906"/>
                  </a:lnTo>
                  <a:lnTo>
                    <a:pt x="1953" y="906"/>
                  </a:lnTo>
                  <a:lnTo>
                    <a:pt x="19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00"/>
            <p:cNvSpPr/>
            <p:nvPr/>
          </p:nvSpPr>
          <p:spPr>
            <a:xfrm>
              <a:off x="8109166" y="2479767"/>
              <a:ext cx="28709" cy="29490"/>
            </a:xfrm>
            <a:custGeom>
              <a:rect b="b" l="l" r="r" t="t"/>
              <a:pathLst>
                <a:path extrusionOk="0" h="906" w="882">
                  <a:moveTo>
                    <a:pt x="0" y="0"/>
                  </a:moveTo>
                  <a:lnTo>
                    <a:pt x="0" y="905"/>
                  </a:lnTo>
                  <a:lnTo>
                    <a:pt x="881" y="905"/>
                  </a:lnTo>
                  <a:lnTo>
                    <a:pt x="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00"/>
            <p:cNvSpPr/>
            <p:nvPr/>
          </p:nvSpPr>
          <p:spPr>
            <a:xfrm>
              <a:off x="8109166" y="2530156"/>
              <a:ext cx="28709" cy="148070"/>
            </a:xfrm>
            <a:custGeom>
              <a:rect b="b" l="l" r="r" t="t"/>
              <a:pathLst>
                <a:path extrusionOk="0" h="4549" w="882">
                  <a:moveTo>
                    <a:pt x="0" y="0"/>
                  </a:moveTo>
                  <a:lnTo>
                    <a:pt x="0" y="4549"/>
                  </a:lnTo>
                  <a:lnTo>
                    <a:pt x="881" y="4549"/>
                  </a:lnTo>
                  <a:lnTo>
                    <a:pt x="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00"/>
            <p:cNvSpPr/>
            <p:nvPr/>
          </p:nvSpPr>
          <p:spPr>
            <a:xfrm>
              <a:off x="7968057" y="2678978"/>
              <a:ext cx="87625" cy="149632"/>
            </a:xfrm>
            <a:custGeom>
              <a:rect b="b" l="l" r="r" t="t"/>
              <a:pathLst>
                <a:path extrusionOk="0" h="4597" w="2692">
                  <a:moveTo>
                    <a:pt x="1" y="0"/>
                  </a:moveTo>
                  <a:lnTo>
                    <a:pt x="48" y="3477"/>
                  </a:lnTo>
                  <a:lnTo>
                    <a:pt x="1001" y="3025"/>
                  </a:lnTo>
                  <a:lnTo>
                    <a:pt x="1739" y="4597"/>
                  </a:lnTo>
                  <a:lnTo>
                    <a:pt x="2478" y="4239"/>
                  </a:lnTo>
                  <a:lnTo>
                    <a:pt x="1739" y="2668"/>
                  </a:lnTo>
                  <a:lnTo>
                    <a:pt x="2692" y="2215"/>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00"/>
            <p:cNvSpPr/>
            <p:nvPr/>
          </p:nvSpPr>
          <p:spPr>
            <a:xfrm>
              <a:off x="7788994" y="2698346"/>
              <a:ext cx="29490" cy="29490"/>
            </a:xfrm>
            <a:custGeom>
              <a:rect b="b" l="l" r="r" t="t"/>
              <a:pathLst>
                <a:path extrusionOk="0" h="906" w="906">
                  <a:moveTo>
                    <a:pt x="1" y="1"/>
                  </a:moveTo>
                  <a:lnTo>
                    <a:pt x="1" y="906"/>
                  </a:lnTo>
                  <a:lnTo>
                    <a:pt x="906" y="906"/>
                  </a:lnTo>
                  <a:lnTo>
                    <a:pt x="9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00"/>
            <p:cNvSpPr/>
            <p:nvPr/>
          </p:nvSpPr>
          <p:spPr>
            <a:xfrm>
              <a:off x="7839383" y="2530156"/>
              <a:ext cx="248877" cy="148070"/>
            </a:xfrm>
            <a:custGeom>
              <a:rect b="b" l="l" r="r" t="t"/>
              <a:pathLst>
                <a:path extrusionOk="0" h="4549" w="7646">
                  <a:moveTo>
                    <a:pt x="5692" y="881"/>
                  </a:moveTo>
                  <a:lnTo>
                    <a:pt x="5692" y="1500"/>
                  </a:lnTo>
                  <a:lnTo>
                    <a:pt x="2049" y="1500"/>
                  </a:lnTo>
                  <a:lnTo>
                    <a:pt x="2049" y="881"/>
                  </a:lnTo>
                  <a:close/>
                  <a:moveTo>
                    <a:pt x="6359" y="2167"/>
                  </a:moveTo>
                  <a:lnTo>
                    <a:pt x="6359" y="2786"/>
                  </a:lnTo>
                  <a:lnTo>
                    <a:pt x="1382" y="2786"/>
                  </a:lnTo>
                  <a:lnTo>
                    <a:pt x="1382" y="2167"/>
                  </a:lnTo>
                  <a:close/>
                  <a:moveTo>
                    <a:pt x="1" y="0"/>
                  </a:moveTo>
                  <a:lnTo>
                    <a:pt x="1" y="4549"/>
                  </a:lnTo>
                  <a:lnTo>
                    <a:pt x="3335" y="4549"/>
                  </a:lnTo>
                  <a:lnTo>
                    <a:pt x="3335" y="3239"/>
                  </a:lnTo>
                  <a:lnTo>
                    <a:pt x="4930" y="4549"/>
                  </a:lnTo>
                  <a:lnTo>
                    <a:pt x="7645" y="4549"/>
                  </a:lnTo>
                  <a:lnTo>
                    <a:pt x="7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00"/>
            <p:cNvSpPr/>
            <p:nvPr/>
          </p:nvSpPr>
          <p:spPr>
            <a:xfrm>
              <a:off x="7838602" y="2698346"/>
              <a:ext cx="109335" cy="29490"/>
            </a:xfrm>
            <a:custGeom>
              <a:rect b="b" l="l" r="r" t="t"/>
              <a:pathLst>
                <a:path extrusionOk="0" h="906" w="3359">
                  <a:moveTo>
                    <a:pt x="1" y="1"/>
                  </a:moveTo>
                  <a:lnTo>
                    <a:pt x="1" y="906"/>
                  </a:lnTo>
                  <a:lnTo>
                    <a:pt x="3359" y="906"/>
                  </a:lnTo>
                  <a:lnTo>
                    <a:pt x="33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00"/>
            <p:cNvSpPr/>
            <p:nvPr/>
          </p:nvSpPr>
          <p:spPr>
            <a:xfrm>
              <a:off x="7788994" y="2530156"/>
              <a:ext cx="29490" cy="148070"/>
            </a:xfrm>
            <a:custGeom>
              <a:rect b="b" l="l" r="r" t="t"/>
              <a:pathLst>
                <a:path extrusionOk="0" h="4549" w="906">
                  <a:moveTo>
                    <a:pt x="1" y="0"/>
                  </a:moveTo>
                  <a:lnTo>
                    <a:pt x="1" y="4549"/>
                  </a:lnTo>
                  <a:lnTo>
                    <a:pt x="906" y="4549"/>
                  </a:lnTo>
                  <a:lnTo>
                    <a:pt x="9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00"/>
            <p:cNvSpPr/>
            <p:nvPr/>
          </p:nvSpPr>
          <p:spPr>
            <a:xfrm>
              <a:off x="7788994" y="2479767"/>
              <a:ext cx="29490" cy="29490"/>
            </a:xfrm>
            <a:custGeom>
              <a:rect b="b" l="l" r="r" t="t"/>
              <a:pathLst>
                <a:path extrusionOk="0" h="906" w="906">
                  <a:moveTo>
                    <a:pt x="1" y="0"/>
                  </a:moveTo>
                  <a:lnTo>
                    <a:pt x="1" y="905"/>
                  </a:lnTo>
                  <a:lnTo>
                    <a:pt x="906" y="905"/>
                  </a:lnTo>
                  <a:lnTo>
                    <a:pt x="9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00"/>
            <p:cNvSpPr/>
            <p:nvPr/>
          </p:nvSpPr>
          <p:spPr>
            <a:xfrm>
              <a:off x="7839383" y="2479767"/>
              <a:ext cx="248877" cy="29490"/>
            </a:xfrm>
            <a:custGeom>
              <a:rect b="b" l="l" r="r" t="t"/>
              <a:pathLst>
                <a:path extrusionOk="0" h="906" w="7646">
                  <a:moveTo>
                    <a:pt x="1" y="0"/>
                  </a:moveTo>
                  <a:lnTo>
                    <a:pt x="1" y="905"/>
                  </a:lnTo>
                  <a:lnTo>
                    <a:pt x="7645" y="905"/>
                  </a:lnTo>
                  <a:lnTo>
                    <a:pt x="7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100"/>
          <p:cNvGrpSpPr/>
          <p:nvPr/>
        </p:nvGrpSpPr>
        <p:grpSpPr>
          <a:xfrm>
            <a:off x="7061113" y="2327460"/>
            <a:ext cx="310096" cy="349426"/>
            <a:chOff x="7054905" y="2479767"/>
            <a:chExt cx="309323" cy="348520"/>
          </a:xfrm>
        </p:grpSpPr>
        <p:sp>
          <p:nvSpPr>
            <p:cNvPr id="12225" name="Google Shape;12225;p100"/>
            <p:cNvSpPr/>
            <p:nvPr/>
          </p:nvSpPr>
          <p:spPr>
            <a:xfrm>
              <a:off x="7155683" y="2595258"/>
              <a:ext cx="105429" cy="105462"/>
            </a:xfrm>
            <a:custGeom>
              <a:rect b="b" l="l" r="r" t="t"/>
              <a:pathLst>
                <a:path extrusionOk="0" h="3240" w="3239">
                  <a:moveTo>
                    <a:pt x="1620" y="0"/>
                  </a:moveTo>
                  <a:cubicBezTo>
                    <a:pt x="715" y="0"/>
                    <a:pt x="0" y="715"/>
                    <a:pt x="0" y="1620"/>
                  </a:cubicBezTo>
                  <a:cubicBezTo>
                    <a:pt x="0" y="2525"/>
                    <a:pt x="715" y="3239"/>
                    <a:pt x="1620" y="3239"/>
                  </a:cubicBezTo>
                  <a:cubicBezTo>
                    <a:pt x="2525" y="3239"/>
                    <a:pt x="3239" y="2525"/>
                    <a:pt x="3239" y="1620"/>
                  </a:cubicBezTo>
                  <a:cubicBezTo>
                    <a:pt x="3239" y="715"/>
                    <a:pt x="252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00"/>
            <p:cNvSpPr/>
            <p:nvPr/>
          </p:nvSpPr>
          <p:spPr>
            <a:xfrm>
              <a:off x="7199855" y="2492918"/>
              <a:ext cx="144978" cy="37270"/>
            </a:xfrm>
            <a:custGeom>
              <a:rect b="b" l="l" r="r" t="t"/>
              <a:pathLst>
                <a:path extrusionOk="0" h="1145" w="4454">
                  <a:moveTo>
                    <a:pt x="1" y="1"/>
                  </a:moveTo>
                  <a:lnTo>
                    <a:pt x="644" y="1144"/>
                  </a:lnTo>
                  <a:lnTo>
                    <a:pt x="4454" y="1144"/>
                  </a:lnTo>
                  <a:lnTo>
                    <a:pt x="4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00"/>
            <p:cNvSpPr/>
            <p:nvPr/>
          </p:nvSpPr>
          <p:spPr>
            <a:xfrm>
              <a:off x="7054905" y="2479767"/>
              <a:ext cx="309323" cy="288393"/>
            </a:xfrm>
            <a:custGeom>
              <a:rect b="b" l="l" r="r" t="t"/>
              <a:pathLst>
                <a:path extrusionOk="0" h="8860" w="9503">
                  <a:moveTo>
                    <a:pt x="0" y="0"/>
                  </a:moveTo>
                  <a:lnTo>
                    <a:pt x="0" y="8859"/>
                  </a:lnTo>
                  <a:lnTo>
                    <a:pt x="3644" y="8859"/>
                  </a:lnTo>
                  <a:lnTo>
                    <a:pt x="3644" y="8049"/>
                  </a:lnTo>
                  <a:lnTo>
                    <a:pt x="4406" y="8049"/>
                  </a:lnTo>
                  <a:lnTo>
                    <a:pt x="4406" y="7406"/>
                  </a:lnTo>
                  <a:cubicBezTo>
                    <a:pt x="3215" y="7240"/>
                    <a:pt x="2358" y="6192"/>
                    <a:pt x="2453" y="5001"/>
                  </a:cubicBezTo>
                  <a:cubicBezTo>
                    <a:pt x="2525" y="3810"/>
                    <a:pt x="3525" y="2905"/>
                    <a:pt x="4716" y="2905"/>
                  </a:cubicBezTo>
                  <a:cubicBezTo>
                    <a:pt x="5906" y="2905"/>
                    <a:pt x="6883" y="3810"/>
                    <a:pt x="6954" y="5001"/>
                  </a:cubicBezTo>
                  <a:cubicBezTo>
                    <a:pt x="7049" y="6192"/>
                    <a:pt x="6192" y="7240"/>
                    <a:pt x="5025" y="7406"/>
                  </a:cubicBezTo>
                  <a:lnTo>
                    <a:pt x="5025" y="8049"/>
                  </a:lnTo>
                  <a:lnTo>
                    <a:pt x="5763" y="8049"/>
                  </a:lnTo>
                  <a:lnTo>
                    <a:pt x="5763" y="8859"/>
                  </a:lnTo>
                  <a:lnTo>
                    <a:pt x="9502" y="8859"/>
                  </a:lnTo>
                  <a:lnTo>
                    <a:pt x="9502" y="2167"/>
                  </a:lnTo>
                  <a:lnTo>
                    <a:pt x="4763" y="2167"/>
                  </a:lnTo>
                  <a:lnTo>
                    <a:pt x="35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00"/>
            <p:cNvSpPr/>
            <p:nvPr/>
          </p:nvSpPr>
          <p:spPr>
            <a:xfrm>
              <a:off x="7194419" y="2761918"/>
              <a:ext cx="28742" cy="66369"/>
            </a:xfrm>
            <a:custGeom>
              <a:rect b="b" l="l" r="r" t="t"/>
              <a:pathLst>
                <a:path extrusionOk="0" h="2039" w="883">
                  <a:moveTo>
                    <a:pt x="1" y="1"/>
                  </a:moveTo>
                  <a:lnTo>
                    <a:pt x="1" y="1596"/>
                  </a:lnTo>
                  <a:cubicBezTo>
                    <a:pt x="1" y="1844"/>
                    <a:pt x="199" y="2039"/>
                    <a:pt x="422" y="2039"/>
                  </a:cubicBezTo>
                  <a:cubicBezTo>
                    <a:pt x="456" y="2039"/>
                    <a:pt x="490" y="2034"/>
                    <a:pt x="525" y="2025"/>
                  </a:cubicBezTo>
                  <a:cubicBezTo>
                    <a:pt x="739" y="1977"/>
                    <a:pt x="882" y="1810"/>
                    <a:pt x="882" y="1596"/>
                  </a:cubicBezTo>
                  <a:lnTo>
                    <a:pt x="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100"/>
          <p:cNvGrpSpPr/>
          <p:nvPr/>
        </p:nvGrpSpPr>
        <p:grpSpPr>
          <a:xfrm>
            <a:off x="6323622" y="2327460"/>
            <a:ext cx="274332" cy="349751"/>
            <a:chOff x="6319254" y="2479767"/>
            <a:chExt cx="273648" cy="348844"/>
          </a:xfrm>
        </p:grpSpPr>
        <p:sp>
          <p:nvSpPr>
            <p:cNvPr id="12230" name="Google Shape;12230;p100"/>
            <p:cNvSpPr/>
            <p:nvPr/>
          </p:nvSpPr>
          <p:spPr>
            <a:xfrm>
              <a:off x="6319254" y="2479767"/>
              <a:ext cx="273648" cy="260465"/>
            </a:xfrm>
            <a:custGeom>
              <a:rect b="b" l="l" r="r" t="t"/>
              <a:pathLst>
                <a:path extrusionOk="0" h="8002" w="8407">
                  <a:moveTo>
                    <a:pt x="4227" y="1237"/>
                  </a:moveTo>
                  <a:cubicBezTo>
                    <a:pt x="4906" y="1237"/>
                    <a:pt x="5600" y="1488"/>
                    <a:pt x="6168" y="2048"/>
                  </a:cubicBezTo>
                  <a:cubicBezTo>
                    <a:pt x="7907" y="3787"/>
                    <a:pt x="6668" y="6763"/>
                    <a:pt x="4192" y="6763"/>
                  </a:cubicBezTo>
                  <a:cubicBezTo>
                    <a:pt x="2668" y="6763"/>
                    <a:pt x="1453" y="5525"/>
                    <a:pt x="1453" y="4025"/>
                  </a:cubicBezTo>
                  <a:cubicBezTo>
                    <a:pt x="1437" y="2346"/>
                    <a:pt x="2799" y="1237"/>
                    <a:pt x="4227" y="1237"/>
                  </a:cubicBezTo>
                  <a:close/>
                  <a:moveTo>
                    <a:pt x="2906" y="0"/>
                  </a:moveTo>
                  <a:lnTo>
                    <a:pt x="2120" y="1119"/>
                  </a:lnTo>
                  <a:lnTo>
                    <a:pt x="810" y="1524"/>
                  </a:lnTo>
                  <a:lnTo>
                    <a:pt x="810" y="2905"/>
                  </a:lnTo>
                  <a:lnTo>
                    <a:pt x="0" y="4001"/>
                  </a:lnTo>
                  <a:lnTo>
                    <a:pt x="810" y="5096"/>
                  </a:lnTo>
                  <a:lnTo>
                    <a:pt x="786" y="6478"/>
                  </a:lnTo>
                  <a:lnTo>
                    <a:pt x="2096" y="6882"/>
                  </a:lnTo>
                  <a:lnTo>
                    <a:pt x="2906" y="8002"/>
                  </a:lnTo>
                  <a:lnTo>
                    <a:pt x="4192" y="7549"/>
                  </a:lnTo>
                  <a:lnTo>
                    <a:pt x="5502" y="8002"/>
                  </a:lnTo>
                  <a:lnTo>
                    <a:pt x="6287" y="6882"/>
                  </a:lnTo>
                  <a:lnTo>
                    <a:pt x="7597" y="6478"/>
                  </a:lnTo>
                  <a:lnTo>
                    <a:pt x="7597" y="5096"/>
                  </a:lnTo>
                  <a:lnTo>
                    <a:pt x="8407" y="4001"/>
                  </a:lnTo>
                  <a:lnTo>
                    <a:pt x="7597" y="2905"/>
                  </a:lnTo>
                  <a:lnTo>
                    <a:pt x="7621" y="1524"/>
                  </a:lnTo>
                  <a:lnTo>
                    <a:pt x="6311" y="1119"/>
                  </a:lnTo>
                  <a:lnTo>
                    <a:pt x="5502" y="0"/>
                  </a:lnTo>
                  <a:lnTo>
                    <a:pt x="4216" y="453"/>
                  </a:lnTo>
                  <a:lnTo>
                    <a:pt x="29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00"/>
            <p:cNvSpPr/>
            <p:nvPr/>
          </p:nvSpPr>
          <p:spPr>
            <a:xfrm>
              <a:off x="6378171" y="2725493"/>
              <a:ext cx="65133" cy="103118"/>
            </a:xfrm>
            <a:custGeom>
              <a:rect b="b" l="l" r="r" t="t"/>
              <a:pathLst>
                <a:path extrusionOk="0" h="3168" w="2001">
                  <a:moveTo>
                    <a:pt x="0" y="0"/>
                  </a:moveTo>
                  <a:lnTo>
                    <a:pt x="0" y="3168"/>
                  </a:lnTo>
                  <a:lnTo>
                    <a:pt x="1001" y="2763"/>
                  </a:lnTo>
                  <a:lnTo>
                    <a:pt x="2001" y="3168"/>
                  </a:lnTo>
                  <a:lnTo>
                    <a:pt x="2001" y="810"/>
                  </a:lnTo>
                  <a:lnTo>
                    <a:pt x="858" y="1191"/>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00"/>
            <p:cNvSpPr/>
            <p:nvPr/>
          </p:nvSpPr>
          <p:spPr>
            <a:xfrm>
              <a:off x="6363426" y="2540214"/>
              <a:ext cx="162066" cy="139444"/>
            </a:xfrm>
            <a:custGeom>
              <a:rect b="b" l="l" r="r" t="t"/>
              <a:pathLst>
                <a:path extrusionOk="0" h="4284" w="4979">
                  <a:moveTo>
                    <a:pt x="3144" y="715"/>
                  </a:moveTo>
                  <a:lnTo>
                    <a:pt x="3144" y="2858"/>
                  </a:lnTo>
                  <a:lnTo>
                    <a:pt x="3621" y="2858"/>
                  </a:lnTo>
                  <a:lnTo>
                    <a:pt x="3621" y="3478"/>
                  </a:lnTo>
                  <a:lnTo>
                    <a:pt x="2073" y="3478"/>
                  </a:lnTo>
                  <a:lnTo>
                    <a:pt x="2073" y="2858"/>
                  </a:lnTo>
                  <a:lnTo>
                    <a:pt x="2525" y="2858"/>
                  </a:lnTo>
                  <a:lnTo>
                    <a:pt x="2525" y="1525"/>
                  </a:lnTo>
                  <a:lnTo>
                    <a:pt x="2144" y="1715"/>
                  </a:lnTo>
                  <a:lnTo>
                    <a:pt x="1858" y="1168"/>
                  </a:lnTo>
                  <a:lnTo>
                    <a:pt x="2692" y="715"/>
                  </a:lnTo>
                  <a:close/>
                  <a:moveTo>
                    <a:pt x="2835" y="1"/>
                  </a:moveTo>
                  <a:cubicBezTo>
                    <a:pt x="953" y="1"/>
                    <a:pt x="1" y="2311"/>
                    <a:pt x="1334" y="3644"/>
                  </a:cubicBezTo>
                  <a:cubicBezTo>
                    <a:pt x="1769" y="4086"/>
                    <a:pt x="2306" y="4283"/>
                    <a:pt x="2834" y="4283"/>
                  </a:cubicBezTo>
                  <a:cubicBezTo>
                    <a:pt x="3927" y="4283"/>
                    <a:pt x="4978" y="3437"/>
                    <a:pt x="4978" y="2168"/>
                  </a:cubicBezTo>
                  <a:cubicBezTo>
                    <a:pt x="4978" y="977"/>
                    <a:pt x="4025" y="1"/>
                    <a:pt x="2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00"/>
            <p:cNvSpPr/>
            <p:nvPr/>
          </p:nvSpPr>
          <p:spPr>
            <a:xfrm>
              <a:off x="6468858" y="2725493"/>
              <a:ext cx="65133" cy="103118"/>
            </a:xfrm>
            <a:custGeom>
              <a:rect b="b" l="l" r="r" t="t"/>
              <a:pathLst>
                <a:path extrusionOk="0" h="3168" w="2001">
                  <a:moveTo>
                    <a:pt x="2001" y="0"/>
                  </a:moveTo>
                  <a:lnTo>
                    <a:pt x="1144" y="1191"/>
                  </a:lnTo>
                  <a:lnTo>
                    <a:pt x="1" y="810"/>
                  </a:lnTo>
                  <a:lnTo>
                    <a:pt x="1" y="3168"/>
                  </a:lnTo>
                  <a:lnTo>
                    <a:pt x="1001" y="2763"/>
                  </a:lnTo>
                  <a:lnTo>
                    <a:pt x="2001" y="3168"/>
                  </a:lnTo>
                  <a:lnTo>
                    <a:pt x="2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100"/>
          <p:cNvGrpSpPr/>
          <p:nvPr/>
        </p:nvGrpSpPr>
        <p:grpSpPr>
          <a:xfrm>
            <a:off x="5530167" y="2327460"/>
            <a:ext cx="349748" cy="349753"/>
            <a:chOff x="5527778" y="2479767"/>
            <a:chExt cx="348876" cy="348846"/>
          </a:xfrm>
        </p:grpSpPr>
        <p:sp>
          <p:nvSpPr>
            <p:cNvPr id="12235" name="Google Shape;12235;p100"/>
            <p:cNvSpPr/>
            <p:nvPr/>
          </p:nvSpPr>
          <p:spPr>
            <a:xfrm>
              <a:off x="5599097" y="2546431"/>
              <a:ext cx="50420" cy="171343"/>
            </a:xfrm>
            <a:custGeom>
              <a:rect b="b" l="l" r="r" t="t"/>
              <a:pathLst>
                <a:path extrusionOk="0" h="5264" w="1549">
                  <a:moveTo>
                    <a:pt x="1" y="0"/>
                  </a:moveTo>
                  <a:lnTo>
                    <a:pt x="1" y="5263"/>
                  </a:lnTo>
                  <a:lnTo>
                    <a:pt x="1549" y="5263"/>
                  </a:lnTo>
                  <a:lnTo>
                    <a:pt x="15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00"/>
            <p:cNvSpPr/>
            <p:nvPr/>
          </p:nvSpPr>
          <p:spPr>
            <a:xfrm>
              <a:off x="5527778" y="2479767"/>
              <a:ext cx="121737" cy="46514"/>
            </a:xfrm>
            <a:custGeom>
              <a:rect b="b" l="l" r="r" t="t"/>
              <a:pathLst>
                <a:path extrusionOk="0" h="1429" w="3740">
                  <a:moveTo>
                    <a:pt x="1" y="0"/>
                  </a:moveTo>
                  <a:lnTo>
                    <a:pt x="1" y="1429"/>
                  </a:lnTo>
                  <a:lnTo>
                    <a:pt x="3740" y="1429"/>
                  </a:lnTo>
                  <a:lnTo>
                    <a:pt x="37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00"/>
            <p:cNvSpPr/>
            <p:nvPr/>
          </p:nvSpPr>
          <p:spPr>
            <a:xfrm>
              <a:off x="5565764" y="2792939"/>
              <a:ext cx="45765" cy="35675"/>
            </a:xfrm>
            <a:custGeom>
              <a:rect b="b" l="l" r="r" t="t"/>
              <a:pathLst>
                <a:path extrusionOk="0" h="1096" w="1406">
                  <a:moveTo>
                    <a:pt x="1" y="0"/>
                  </a:moveTo>
                  <a:lnTo>
                    <a:pt x="691" y="1096"/>
                  </a:ln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00"/>
            <p:cNvSpPr/>
            <p:nvPr/>
          </p:nvSpPr>
          <p:spPr>
            <a:xfrm>
              <a:off x="5527778" y="2546431"/>
              <a:ext cx="50420" cy="171343"/>
            </a:xfrm>
            <a:custGeom>
              <a:rect b="b" l="l" r="r" t="t"/>
              <a:pathLst>
                <a:path extrusionOk="0" h="5264" w="1549">
                  <a:moveTo>
                    <a:pt x="1" y="0"/>
                  </a:moveTo>
                  <a:lnTo>
                    <a:pt x="1" y="5263"/>
                  </a:lnTo>
                  <a:lnTo>
                    <a:pt x="1549" y="5263"/>
                  </a:lnTo>
                  <a:lnTo>
                    <a:pt x="15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00"/>
            <p:cNvSpPr/>
            <p:nvPr/>
          </p:nvSpPr>
          <p:spPr>
            <a:xfrm>
              <a:off x="5529340" y="2737895"/>
              <a:ext cx="118645" cy="34894"/>
            </a:xfrm>
            <a:custGeom>
              <a:rect b="b" l="l" r="r" t="t"/>
              <a:pathLst>
                <a:path extrusionOk="0" h="1072" w="3645">
                  <a:moveTo>
                    <a:pt x="0" y="0"/>
                  </a:moveTo>
                  <a:lnTo>
                    <a:pt x="715" y="1072"/>
                  </a:lnTo>
                  <a:lnTo>
                    <a:pt x="2930" y="1072"/>
                  </a:lnTo>
                  <a:lnTo>
                    <a:pt x="3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00"/>
            <p:cNvSpPr/>
            <p:nvPr/>
          </p:nvSpPr>
          <p:spPr>
            <a:xfrm>
              <a:off x="5688254" y="2515411"/>
              <a:ext cx="188399" cy="178309"/>
            </a:xfrm>
            <a:custGeom>
              <a:rect b="b" l="l" r="r" t="t"/>
              <a:pathLst>
                <a:path extrusionOk="0" h="5478" w="5788">
                  <a:moveTo>
                    <a:pt x="1953" y="1739"/>
                  </a:moveTo>
                  <a:lnTo>
                    <a:pt x="1953" y="2382"/>
                  </a:lnTo>
                  <a:lnTo>
                    <a:pt x="1334" y="2382"/>
                  </a:lnTo>
                  <a:lnTo>
                    <a:pt x="1334" y="1739"/>
                  </a:lnTo>
                  <a:close/>
                  <a:moveTo>
                    <a:pt x="3192" y="1739"/>
                  </a:moveTo>
                  <a:lnTo>
                    <a:pt x="3192" y="2382"/>
                  </a:lnTo>
                  <a:lnTo>
                    <a:pt x="2572" y="2382"/>
                  </a:lnTo>
                  <a:lnTo>
                    <a:pt x="2572" y="1739"/>
                  </a:lnTo>
                  <a:close/>
                  <a:moveTo>
                    <a:pt x="4430" y="1739"/>
                  </a:moveTo>
                  <a:lnTo>
                    <a:pt x="4454" y="2382"/>
                  </a:lnTo>
                  <a:lnTo>
                    <a:pt x="3811" y="2382"/>
                  </a:lnTo>
                  <a:lnTo>
                    <a:pt x="3811" y="1739"/>
                  </a:lnTo>
                  <a:close/>
                  <a:moveTo>
                    <a:pt x="4906" y="1"/>
                  </a:moveTo>
                  <a:lnTo>
                    <a:pt x="4906" y="24"/>
                  </a:lnTo>
                  <a:lnTo>
                    <a:pt x="882" y="24"/>
                  </a:lnTo>
                  <a:cubicBezTo>
                    <a:pt x="381" y="24"/>
                    <a:pt x="0" y="405"/>
                    <a:pt x="0" y="906"/>
                  </a:cubicBezTo>
                  <a:lnTo>
                    <a:pt x="0" y="3382"/>
                  </a:lnTo>
                  <a:cubicBezTo>
                    <a:pt x="0" y="3859"/>
                    <a:pt x="381" y="4263"/>
                    <a:pt x="882" y="4263"/>
                  </a:cubicBezTo>
                  <a:lnTo>
                    <a:pt x="977" y="4263"/>
                  </a:lnTo>
                  <a:lnTo>
                    <a:pt x="977" y="5478"/>
                  </a:lnTo>
                  <a:lnTo>
                    <a:pt x="2787" y="4263"/>
                  </a:lnTo>
                  <a:lnTo>
                    <a:pt x="4906" y="4263"/>
                  </a:lnTo>
                  <a:cubicBezTo>
                    <a:pt x="5382" y="4263"/>
                    <a:pt x="5787" y="3859"/>
                    <a:pt x="5787" y="3382"/>
                  </a:cubicBezTo>
                  <a:lnTo>
                    <a:pt x="5787" y="906"/>
                  </a:lnTo>
                  <a:cubicBezTo>
                    <a:pt x="5787" y="405"/>
                    <a:pt x="5382"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100"/>
          <p:cNvGrpSpPr/>
          <p:nvPr/>
        </p:nvGrpSpPr>
        <p:grpSpPr>
          <a:xfrm>
            <a:off x="4774827" y="2327460"/>
            <a:ext cx="349716" cy="349752"/>
            <a:chOff x="4774321" y="2479767"/>
            <a:chExt cx="348844" cy="348845"/>
          </a:xfrm>
        </p:grpSpPr>
        <p:sp>
          <p:nvSpPr>
            <p:cNvPr id="12242" name="Google Shape;12242;p100"/>
            <p:cNvSpPr/>
            <p:nvPr/>
          </p:nvSpPr>
          <p:spPr>
            <a:xfrm>
              <a:off x="4958787" y="2479767"/>
              <a:ext cx="164378" cy="227915"/>
            </a:xfrm>
            <a:custGeom>
              <a:rect b="b" l="l" r="r" t="t"/>
              <a:pathLst>
                <a:path extrusionOk="0" h="7002" w="5050">
                  <a:moveTo>
                    <a:pt x="3883" y="1405"/>
                  </a:moveTo>
                  <a:lnTo>
                    <a:pt x="3883" y="2024"/>
                  </a:lnTo>
                  <a:lnTo>
                    <a:pt x="1192" y="2024"/>
                  </a:lnTo>
                  <a:lnTo>
                    <a:pt x="1192" y="1405"/>
                  </a:lnTo>
                  <a:close/>
                  <a:moveTo>
                    <a:pt x="3883" y="2834"/>
                  </a:moveTo>
                  <a:lnTo>
                    <a:pt x="3883" y="3429"/>
                  </a:lnTo>
                  <a:lnTo>
                    <a:pt x="1192" y="3429"/>
                  </a:lnTo>
                  <a:lnTo>
                    <a:pt x="1192" y="2834"/>
                  </a:lnTo>
                  <a:close/>
                  <a:moveTo>
                    <a:pt x="3883" y="4239"/>
                  </a:moveTo>
                  <a:lnTo>
                    <a:pt x="3883" y="4858"/>
                  </a:lnTo>
                  <a:lnTo>
                    <a:pt x="1192" y="4858"/>
                  </a:lnTo>
                  <a:lnTo>
                    <a:pt x="1192" y="4239"/>
                  </a:lnTo>
                  <a:close/>
                  <a:moveTo>
                    <a:pt x="1597" y="0"/>
                  </a:moveTo>
                  <a:cubicBezTo>
                    <a:pt x="715" y="0"/>
                    <a:pt x="1" y="715"/>
                    <a:pt x="1" y="1596"/>
                  </a:cubicBezTo>
                  <a:lnTo>
                    <a:pt x="1" y="7002"/>
                  </a:lnTo>
                  <a:cubicBezTo>
                    <a:pt x="430" y="6549"/>
                    <a:pt x="1001" y="6311"/>
                    <a:pt x="1597" y="6311"/>
                  </a:cubicBezTo>
                  <a:lnTo>
                    <a:pt x="5050" y="6311"/>
                  </a:lnTo>
                  <a:lnTo>
                    <a:pt x="50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00"/>
            <p:cNvSpPr/>
            <p:nvPr/>
          </p:nvSpPr>
          <p:spPr>
            <a:xfrm>
              <a:off x="4774321" y="2479767"/>
              <a:ext cx="164345" cy="227134"/>
            </a:xfrm>
            <a:custGeom>
              <a:rect b="b" l="l" r="r" t="t"/>
              <a:pathLst>
                <a:path extrusionOk="0" h="6978" w="5049">
                  <a:moveTo>
                    <a:pt x="3882" y="1405"/>
                  </a:moveTo>
                  <a:lnTo>
                    <a:pt x="3882" y="2024"/>
                  </a:lnTo>
                  <a:lnTo>
                    <a:pt x="1191" y="2024"/>
                  </a:lnTo>
                  <a:lnTo>
                    <a:pt x="1191" y="1405"/>
                  </a:lnTo>
                  <a:close/>
                  <a:moveTo>
                    <a:pt x="3882" y="2834"/>
                  </a:moveTo>
                  <a:lnTo>
                    <a:pt x="3882" y="3429"/>
                  </a:lnTo>
                  <a:lnTo>
                    <a:pt x="1191" y="3429"/>
                  </a:lnTo>
                  <a:lnTo>
                    <a:pt x="1191" y="2834"/>
                  </a:lnTo>
                  <a:close/>
                  <a:moveTo>
                    <a:pt x="3882" y="4239"/>
                  </a:moveTo>
                  <a:lnTo>
                    <a:pt x="3882" y="4858"/>
                  </a:lnTo>
                  <a:lnTo>
                    <a:pt x="1191" y="4858"/>
                  </a:lnTo>
                  <a:lnTo>
                    <a:pt x="1191" y="4239"/>
                  </a:lnTo>
                  <a:close/>
                  <a:moveTo>
                    <a:pt x="0" y="0"/>
                  </a:moveTo>
                  <a:lnTo>
                    <a:pt x="0" y="6287"/>
                  </a:lnTo>
                  <a:lnTo>
                    <a:pt x="3453" y="6287"/>
                  </a:lnTo>
                  <a:cubicBezTo>
                    <a:pt x="4049" y="6311"/>
                    <a:pt x="4620" y="6549"/>
                    <a:pt x="5049" y="6978"/>
                  </a:cubicBezTo>
                  <a:lnTo>
                    <a:pt x="5049" y="1596"/>
                  </a:lnTo>
                  <a:cubicBezTo>
                    <a:pt x="5049" y="715"/>
                    <a:pt x="4334" y="0"/>
                    <a:pt x="3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00"/>
            <p:cNvSpPr/>
            <p:nvPr/>
          </p:nvSpPr>
          <p:spPr>
            <a:xfrm>
              <a:off x="4961131" y="2705345"/>
              <a:ext cx="162034" cy="41892"/>
            </a:xfrm>
            <a:custGeom>
              <a:rect b="b" l="l" r="r" t="t"/>
              <a:pathLst>
                <a:path extrusionOk="0" h="1287" w="4978">
                  <a:moveTo>
                    <a:pt x="1548" y="0"/>
                  </a:moveTo>
                  <a:cubicBezTo>
                    <a:pt x="786" y="0"/>
                    <a:pt x="143" y="524"/>
                    <a:pt x="0" y="1286"/>
                  </a:cubicBezTo>
                  <a:lnTo>
                    <a:pt x="4978" y="1286"/>
                  </a:lnTo>
                  <a:lnTo>
                    <a:pt x="497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00"/>
            <p:cNvSpPr/>
            <p:nvPr/>
          </p:nvSpPr>
          <p:spPr>
            <a:xfrm>
              <a:off x="4774321" y="2705345"/>
              <a:ext cx="162034" cy="41892"/>
            </a:xfrm>
            <a:custGeom>
              <a:rect b="b" l="l" r="r" t="t"/>
              <a:pathLst>
                <a:path extrusionOk="0" h="1287" w="4978">
                  <a:moveTo>
                    <a:pt x="0" y="0"/>
                  </a:moveTo>
                  <a:lnTo>
                    <a:pt x="0" y="1286"/>
                  </a:lnTo>
                  <a:lnTo>
                    <a:pt x="4977" y="1286"/>
                  </a:lnTo>
                  <a:cubicBezTo>
                    <a:pt x="4834" y="524"/>
                    <a:pt x="4191" y="0"/>
                    <a:pt x="3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00"/>
            <p:cNvSpPr/>
            <p:nvPr/>
          </p:nvSpPr>
          <p:spPr>
            <a:xfrm>
              <a:off x="4847951" y="2767354"/>
              <a:ext cx="201582" cy="61259"/>
            </a:xfrm>
            <a:custGeom>
              <a:rect b="b" l="l" r="r" t="t"/>
              <a:pathLst>
                <a:path extrusionOk="0" h="1882" w="6193">
                  <a:moveTo>
                    <a:pt x="1739" y="0"/>
                  </a:moveTo>
                  <a:lnTo>
                    <a:pt x="1739" y="619"/>
                  </a:lnTo>
                  <a:cubicBezTo>
                    <a:pt x="1739" y="977"/>
                    <a:pt x="1453" y="1262"/>
                    <a:pt x="1120" y="1262"/>
                  </a:cubicBezTo>
                  <a:lnTo>
                    <a:pt x="1" y="1262"/>
                  </a:lnTo>
                  <a:lnTo>
                    <a:pt x="1" y="1882"/>
                  </a:lnTo>
                  <a:lnTo>
                    <a:pt x="6192" y="1882"/>
                  </a:lnTo>
                  <a:lnTo>
                    <a:pt x="6192" y="1239"/>
                  </a:lnTo>
                  <a:lnTo>
                    <a:pt x="5073" y="1239"/>
                  </a:lnTo>
                  <a:cubicBezTo>
                    <a:pt x="5059" y="1240"/>
                    <a:pt x="5045" y="1240"/>
                    <a:pt x="5031" y="1240"/>
                  </a:cubicBezTo>
                  <a:cubicBezTo>
                    <a:pt x="4694" y="1240"/>
                    <a:pt x="4430" y="963"/>
                    <a:pt x="4430" y="619"/>
                  </a:cubicBezTo>
                  <a:lnTo>
                    <a:pt x="4430" y="477"/>
                  </a:lnTo>
                  <a:lnTo>
                    <a:pt x="44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100"/>
          <p:cNvGrpSpPr/>
          <p:nvPr/>
        </p:nvGrpSpPr>
        <p:grpSpPr>
          <a:xfrm>
            <a:off x="4019454" y="2376413"/>
            <a:ext cx="349719" cy="251846"/>
            <a:chOff x="4020831" y="2528594"/>
            <a:chExt cx="348847" cy="251193"/>
          </a:xfrm>
        </p:grpSpPr>
        <p:sp>
          <p:nvSpPr>
            <p:cNvPr id="12248" name="Google Shape;12248;p100"/>
            <p:cNvSpPr/>
            <p:nvPr/>
          </p:nvSpPr>
          <p:spPr>
            <a:xfrm>
              <a:off x="4169654" y="2596820"/>
              <a:ext cx="40362" cy="46514"/>
            </a:xfrm>
            <a:custGeom>
              <a:rect b="b" l="l" r="r" t="t"/>
              <a:pathLst>
                <a:path extrusionOk="0" h="1429" w="1240">
                  <a:moveTo>
                    <a:pt x="1" y="0"/>
                  </a:moveTo>
                  <a:lnTo>
                    <a:pt x="1" y="1429"/>
                  </a:lnTo>
                  <a:lnTo>
                    <a:pt x="1239" y="715"/>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00"/>
            <p:cNvSpPr/>
            <p:nvPr/>
          </p:nvSpPr>
          <p:spPr>
            <a:xfrm>
              <a:off x="4266558" y="2726828"/>
              <a:ext cx="41111" cy="52178"/>
            </a:xfrm>
            <a:custGeom>
              <a:rect b="b" l="l" r="r" t="t"/>
              <a:pathLst>
                <a:path extrusionOk="0" h="1603" w="1263">
                  <a:moveTo>
                    <a:pt x="632" y="1"/>
                  </a:moveTo>
                  <a:cubicBezTo>
                    <a:pt x="316" y="1"/>
                    <a:pt x="1" y="209"/>
                    <a:pt x="1" y="626"/>
                  </a:cubicBezTo>
                  <a:lnTo>
                    <a:pt x="1" y="1602"/>
                  </a:lnTo>
                  <a:lnTo>
                    <a:pt x="1263" y="1602"/>
                  </a:lnTo>
                  <a:lnTo>
                    <a:pt x="1263" y="626"/>
                  </a:lnTo>
                  <a:cubicBezTo>
                    <a:pt x="1263" y="209"/>
                    <a:pt x="94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00"/>
            <p:cNvSpPr/>
            <p:nvPr/>
          </p:nvSpPr>
          <p:spPr>
            <a:xfrm>
              <a:off x="4204549" y="2725103"/>
              <a:ext cx="42673" cy="53903"/>
            </a:xfrm>
            <a:custGeom>
              <a:rect b="b" l="l" r="r" t="t"/>
              <a:pathLst>
                <a:path extrusionOk="0" h="1656" w="1311">
                  <a:moveTo>
                    <a:pt x="655" y="0"/>
                  </a:moveTo>
                  <a:cubicBezTo>
                    <a:pt x="328" y="0"/>
                    <a:pt x="0" y="227"/>
                    <a:pt x="24" y="679"/>
                  </a:cubicBezTo>
                  <a:lnTo>
                    <a:pt x="24" y="1655"/>
                  </a:lnTo>
                  <a:lnTo>
                    <a:pt x="1286" y="1655"/>
                  </a:lnTo>
                  <a:lnTo>
                    <a:pt x="1286" y="679"/>
                  </a:lnTo>
                  <a:cubicBezTo>
                    <a:pt x="1310" y="227"/>
                    <a:pt x="98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00"/>
            <p:cNvSpPr/>
            <p:nvPr/>
          </p:nvSpPr>
          <p:spPr>
            <a:xfrm>
              <a:off x="4020831" y="2528594"/>
              <a:ext cx="348838" cy="191492"/>
            </a:xfrm>
            <a:custGeom>
              <a:rect b="b" l="l" r="r" t="t"/>
              <a:pathLst>
                <a:path extrusionOk="0" h="5883" w="10717">
                  <a:moveTo>
                    <a:pt x="3954" y="1024"/>
                  </a:moveTo>
                  <a:lnTo>
                    <a:pt x="7050" y="2811"/>
                  </a:lnTo>
                  <a:lnTo>
                    <a:pt x="3954" y="4597"/>
                  </a:lnTo>
                  <a:lnTo>
                    <a:pt x="3954" y="1024"/>
                  </a:lnTo>
                  <a:close/>
                  <a:moveTo>
                    <a:pt x="0" y="0"/>
                  </a:moveTo>
                  <a:lnTo>
                    <a:pt x="0" y="5621"/>
                  </a:lnTo>
                  <a:cubicBezTo>
                    <a:pt x="191" y="5525"/>
                    <a:pt x="405" y="5454"/>
                    <a:pt x="643" y="5454"/>
                  </a:cubicBezTo>
                  <a:cubicBezTo>
                    <a:pt x="1001" y="5454"/>
                    <a:pt x="1334" y="5621"/>
                    <a:pt x="1572" y="5883"/>
                  </a:cubicBezTo>
                  <a:cubicBezTo>
                    <a:pt x="1822" y="5597"/>
                    <a:pt x="2168" y="5454"/>
                    <a:pt x="2516" y="5454"/>
                  </a:cubicBezTo>
                  <a:cubicBezTo>
                    <a:pt x="2864" y="5454"/>
                    <a:pt x="3215" y="5597"/>
                    <a:pt x="3477" y="5883"/>
                  </a:cubicBezTo>
                  <a:cubicBezTo>
                    <a:pt x="3727" y="5597"/>
                    <a:pt x="4073" y="5454"/>
                    <a:pt x="4418" y="5454"/>
                  </a:cubicBezTo>
                  <a:cubicBezTo>
                    <a:pt x="4763" y="5454"/>
                    <a:pt x="5109" y="5597"/>
                    <a:pt x="5359" y="5883"/>
                  </a:cubicBezTo>
                  <a:cubicBezTo>
                    <a:pt x="5609" y="5597"/>
                    <a:pt x="5954" y="5454"/>
                    <a:pt x="6299" y="5454"/>
                  </a:cubicBezTo>
                  <a:cubicBezTo>
                    <a:pt x="6645" y="5454"/>
                    <a:pt x="6990" y="5597"/>
                    <a:pt x="7240" y="5883"/>
                  </a:cubicBezTo>
                  <a:cubicBezTo>
                    <a:pt x="7490" y="5597"/>
                    <a:pt x="7841" y="5454"/>
                    <a:pt x="8193" y="5454"/>
                  </a:cubicBezTo>
                  <a:cubicBezTo>
                    <a:pt x="8544" y="5454"/>
                    <a:pt x="8895" y="5597"/>
                    <a:pt x="9145" y="5883"/>
                  </a:cubicBezTo>
                  <a:cubicBezTo>
                    <a:pt x="9383" y="5621"/>
                    <a:pt x="9717" y="5454"/>
                    <a:pt x="10098" y="5454"/>
                  </a:cubicBezTo>
                  <a:cubicBezTo>
                    <a:pt x="10312" y="5454"/>
                    <a:pt x="10526" y="5525"/>
                    <a:pt x="10717" y="5644"/>
                  </a:cubicBez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00"/>
            <p:cNvSpPr/>
            <p:nvPr/>
          </p:nvSpPr>
          <p:spPr>
            <a:xfrm>
              <a:off x="4328568" y="2726828"/>
              <a:ext cx="41111" cy="52959"/>
            </a:xfrm>
            <a:custGeom>
              <a:rect b="b" l="l" r="r" t="t"/>
              <a:pathLst>
                <a:path extrusionOk="0" h="1627" w="1263">
                  <a:moveTo>
                    <a:pt x="632" y="1"/>
                  </a:moveTo>
                  <a:cubicBezTo>
                    <a:pt x="316" y="1"/>
                    <a:pt x="1" y="209"/>
                    <a:pt x="1" y="626"/>
                  </a:cubicBezTo>
                  <a:lnTo>
                    <a:pt x="1" y="1626"/>
                  </a:lnTo>
                  <a:lnTo>
                    <a:pt x="1263" y="1626"/>
                  </a:lnTo>
                  <a:lnTo>
                    <a:pt x="1263" y="1079"/>
                  </a:lnTo>
                  <a:lnTo>
                    <a:pt x="1263" y="626"/>
                  </a:lnTo>
                  <a:cubicBezTo>
                    <a:pt x="1263" y="209"/>
                    <a:pt x="94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00"/>
            <p:cNvSpPr/>
            <p:nvPr/>
          </p:nvSpPr>
          <p:spPr>
            <a:xfrm>
              <a:off x="4144069" y="2726828"/>
              <a:ext cx="41143" cy="52178"/>
            </a:xfrm>
            <a:custGeom>
              <a:rect b="b" l="l" r="r" t="t"/>
              <a:pathLst>
                <a:path extrusionOk="0" h="1603" w="1264">
                  <a:moveTo>
                    <a:pt x="632" y="1"/>
                  </a:moveTo>
                  <a:cubicBezTo>
                    <a:pt x="316" y="1"/>
                    <a:pt x="1" y="209"/>
                    <a:pt x="1" y="626"/>
                  </a:cubicBezTo>
                  <a:lnTo>
                    <a:pt x="1" y="1602"/>
                  </a:lnTo>
                  <a:lnTo>
                    <a:pt x="1263" y="1602"/>
                  </a:lnTo>
                  <a:lnTo>
                    <a:pt x="1263" y="626"/>
                  </a:lnTo>
                  <a:cubicBezTo>
                    <a:pt x="1263" y="209"/>
                    <a:pt x="948"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00"/>
            <p:cNvSpPr/>
            <p:nvPr/>
          </p:nvSpPr>
          <p:spPr>
            <a:xfrm>
              <a:off x="4020831" y="2726828"/>
              <a:ext cx="41111" cy="52178"/>
            </a:xfrm>
            <a:custGeom>
              <a:rect b="b" l="l" r="r" t="t"/>
              <a:pathLst>
                <a:path extrusionOk="0" h="1603" w="1263">
                  <a:moveTo>
                    <a:pt x="632" y="1"/>
                  </a:moveTo>
                  <a:cubicBezTo>
                    <a:pt x="316" y="1"/>
                    <a:pt x="0" y="209"/>
                    <a:pt x="0" y="626"/>
                  </a:cubicBezTo>
                  <a:lnTo>
                    <a:pt x="0" y="1602"/>
                  </a:lnTo>
                  <a:lnTo>
                    <a:pt x="1263" y="1602"/>
                  </a:lnTo>
                  <a:lnTo>
                    <a:pt x="1263" y="626"/>
                  </a:lnTo>
                  <a:cubicBezTo>
                    <a:pt x="1263" y="209"/>
                    <a:pt x="94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00"/>
            <p:cNvSpPr/>
            <p:nvPr/>
          </p:nvSpPr>
          <p:spPr>
            <a:xfrm>
              <a:off x="4081669" y="2725103"/>
              <a:ext cx="43064" cy="53903"/>
            </a:xfrm>
            <a:custGeom>
              <a:rect b="b" l="l" r="r" t="t"/>
              <a:pathLst>
                <a:path extrusionOk="0" h="1656" w="1323">
                  <a:moveTo>
                    <a:pt x="659" y="0"/>
                  </a:moveTo>
                  <a:cubicBezTo>
                    <a:pt x="328" y="0"/>
                    <a:pt x="1" y="227"/>
                    <a:pt x="37" y="679"/>
                  </a:cubicBezTo>
                  <a:lnTo>
                    <a:pt x="37" y="1655"/>
                  </a:lnTo>
                  <a:lnTo>
                    <a:pt x="1299" y="1655"/>
                  </a:lnTo>
                  <a:lnTo>
                    <a:pt x="1299" y="679"/>
                  </a:lnTo>
                  <a:cubicBezTo>
                    <a:pt x="1323" y="227"/>
                    <a:pt x="989" y="0"/>
                    <a:pt x="6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100"/>
          <p:cNvGrpSpPr/>
          <p:nvPr/>
        </p:nvGrpSpPr>
        <p:grpSpPr>
          <a:xfrm>
            <a:off x="3274980" y="2348445"/>
            <a:ext cx="349710" cy="307784"/>
            <a:chOff x="3278214" y="2500698"/>
            <a:chExt cx="348838" cy="306985"/>
          </a:xfrm>
        </p:grpSpPr>
        <p:sp>
          <p:nvSpPr>
            <p:cNvPr id="12257" name="Google Shape;12257;p100"/>
            <p:cNvSpPr/>
            <p:nvPr/>
          </p:nvSpPr>
          <p:spPr>
            <a:xfrm>
              <a:off x="3340223" y="2561926"/>
              <a:ext cx="225604" cy="120956"/>
            </a:xfrm>
            <a:custGeom>
              <a:rect b="b" l="l" r="r" t="t"/>
              <a:pathLst>
                <a:path extrusionOk="0" h="3716" w="6931">
                  <a:moveTo>
                    <a:pt x="5501" y="763"/>
                  </a:moveTo>
                  <a:lnTo>
                    <a:pt x="5501" y="1382"/>
                  </a:lnTo>
                  <a:lnTo>
                    <a:pt x="1405" y="1382"/>
                  </a:lnTo>
                  <a:lnTo>
                    <a:pt x="1405" y="763"/>
                  </a:lnTo>
                  <a:close/>
                  <a:moveTo>
                    <a:pt x="3501" y="2049"/>
                  </a:moveTo>
                  <a:lnTo>
                    <a:pt x="3501" y="2691"/>
                  </a:lnTo>
                  <a:lnTo>
                    <a:pt x="810" y="2691"/>
                  </a:lnTo>
                  <a:lnTo>
                    <a:pt x="810" y="2049"/>
                  </a:lnTo>
                  <a:close/>
                  <a:moveTo>
                    <a:pt x="834" y="0"/>
                  </a:moveTo>
                  <a:cubicBezTo>
                    <a:pt x="762" y="215"/>
                    <a:pt x="667" y="381"/>
                    <a:pt x="524" y="524"/>
                  </a:cubicBezTo>
                  <a:cubicBezTo>
                    <a:pt x="358" y="667"/>
                    <a:pt x="191" y="786"/>
                    <a:pt x="0" y="858"/>
                  </a:cubicBezTo>
                  <a:lnTo>
                    <a:pt x="0" y="2858"/>
                  </a:lnTo>
                  <a:cubicBezTo>
                    <a:pt x="381" y="2977"/>
                    <a:pt x="715" y="3311"/>
                    <a:pt x="834" y="3716"/>
                  </a:cubicBezTo>
                  <a:lnTo>
                    <a:pt x="3811" y="3716"/>
                  </a:lnTo>
                  <a:cubicBezTo>
                    <a:pt x="4000" y="2743"/>
                    <a:pt x="4852" y="2054"/>
                    <a:pt x="5823" y="2049"/>
                  </a:cubicBezTo>
                  <a:lnTo>
                    <a:pt x="5823" y="2049"/>
                  </a:lnTo>
                  <a:cubicBezTo>
                    <a:pt x="6223" y="2051"/>
                    <a:pt x="6600" y="2170"/>
                    <a:pt x="6930" y="2382"/>
                  </a:cubicBezTo>
                  <a:lnTo>
                    <a:pt x="6930" y="858"/>
                  </a:lnTo>
                  <a:cubicBezTo>
                    <a:pt x="6740" y="786"/>
                    <a:pt x="6549" y="667"/>
                    <a:pt x="6406" y="524"/>
                  </a:cubicBezTo>
                  <a:cubicBezTo>
                    <a:pt x="6264" y="381"/>
                    <a:pt x="6144" y="215"/>
                    <a:pt x="6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00"/>
            <p:cNvSpPr/>
            <p:nvPr/>
          </p:nvSpPr>
          <p:spPr>
            <a:xfrm>
              <a:off x="3278214" y="2500698"/>
              <a:ext cx="348838" cy="243409"/>
            </a:xfrm>
            <a:custGeom>
              <a:rect b="b" l="l" r="r" t="t"/>
              <a:pathLst>
                <a:path extrusionOk="0" h="7478" w="10717">
                  <a:moveTo>
                    <a:pt x="0" y="0"/>
                  </a:moveTo>
                  <a:lnTo>
                    <a:pt x="0" y="7478"/>
                  </a:lnTo>
                  <a:lnTo>
                    <a:pt x="6311" y="7478"/>
                  </a:lnTo>
                  <a:cubicBezTo>
                    <a:pt x="5954" y="7144"/>
                    <a:pt x="5739" y="6692"/>
                    <a:pt x="5692" y="6216"/>
                  </a:cubicBezTo>
                  <a:lnTo>
                    <a:pt x="2191" y="6216"/>
                  </a:lnTo>
                  <a:lnTo>
                    <a:pt x="2167" y="5906"/>
                  </a:lnTo>
                  <a:cubicBezTo>
                    <a:pt x="2143" y="5597"/>
                    <a:pt x="1882" y="5335"/>
                    <a:pt x="1548" y="5311"/>
                  </a:cubicBezTo>
                  <a:lnTo>
                    <a:pt x="1262" y="5287"/>
                  </a:lnTo>
                  <a:lnTo>
                    <a:pt x="1262" y="2191"/>
                  </a:lnTo>
                  <a:lnTo>
                    <a:pt x="1548" y="2167"/>
                  </a:lnTo>
                  <a:cubicBezTo>
                    <a:pt x="1882" y="2120"/>
                    <a:pt x="2143" y="1881"/>
                    <a:pt x="2167" y="1548"/>
                  </a:cubicBezTo>
                  <a:lnTo>
                    <a:pt x="2191" y="1238"/>
                  </a:lnTo>
                  <a:lnTo>
                    <a:pt x="8526" y="1238"/>
                  </a:lnTo>
                  <a:lnTo>
                    <a:pt x="8550" y="1548"/>
                  </a:lnTo>
                  <a:cubicBezTo>
                    <a:pt x="8573" y="1881"/>
                    <a:pt x="8835" y="2120"/>
                    <a:pt x="9169" y="2167"/>
                  </a:cubicBezTo>
                  <a:lnTo>
                    <a:pt x="9478" y="2191"/>
                  </a:lnTo>
                  <a:lnTo>
                    <a:pt x="9478" y="4906"/>
                  </a:lnTo>
                  <a:cubicBezTo>
                    <a:pt x="9978" y="5716"/>
                    <a:pt x="9859" y="6811"/>
                    <a:pt x="9145" y="7478"/>
                  </a:cubicBezTo>
                  <a:lnTo>
                    <a:pt x="10717" y="7478"/>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00"/>
            <p:cNvSpPr/>
            <p:nvPr/>
          </p:nvSpPr>
          <p:spPr>
            <a:xfrm>
              <a:off x="3483643" y="2648901"/>
              <a:ext cx="107773" cy="92898"/>
            </a:xfrm>
            <a:custGeom>
              <a:rect b="b" l="l" r="r" t="t"/>
              <a:pathLst>
                <a:path extrusionOk="0" h="2854" w="3311">
                  <a:moveTo>
                    <a:pt x="1428" y="1"/>
                  </a:moveTo>
                  <a:cubicBezTo>
                    <a:pt x="697" y="1"/>
                    <a:pt x="0" y="571"/>
                    <a:pt x="0" y="1425"/>
                  </a:cubicBezTo>
                  <a:cubicBezTo>
                    <a:pt x="0" y="2210"/>
                    <a:pt x="619" y="2853"/>
                    <a:pt x="1405" y="2853"/>
                  </a:cubicBezTo>
                  <a:cubicBezTo>
                    <a:pt x="2691" y="2853"/>
                    <a:pt x="3310" y="1329"/>
                    <a:pt x="2429" y="424"/>
                  </a:cubicBezTo>
                  <a:cubicBezTo>
                    <a:pt x="2136" y="131"/>
                    <a:pt x="1778" y="1"/>
                    <a:pt x="1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00"/>
            <p:cNvSpPr/>
            <p:nvPr/>
          </p:nvSpPr>
          <p:spPr>
            <a:xfrm>
              <a:off x="3499137" y="2754952"/>
              <a:ext cx="61259" cy="52731"/>
            </a:xfrm>
            <a:custGeom>
              <a:rect b="b" l="l" r="r" t="t"/>
              <a:pathLst>
                <a:path extrusionOk="0" h="1620" w="1882">
                  <a:moveTo>
                    <a:pt x="0" y="0"/>
                  </a:moveTo>
                  <a:lnTo>
                    <a:pt x="0" y="1620"/>
                  </a:lnTo>
                  <a:lnTo>
                    <a:pt x="953" y="1191"/>
                  </a:lnTo>
                  <a:lnTo>
                    <a:pt x="1882" y="1620"/>
                  </a:lnTo>
                  <a:lnTo>
                    <a:pt x="1882" y="0"/>
                  </a:lnTo>
                  <a:cubicBezTo>
                    <a:pt x="1596" y="143"/>
                    <a:pt x="1262" y="215"/>
                    <a:pt x="953" y="215"/>
                  </a:cubicBezTo>
                  <a:cubicBezTo>
                    <a:pt x="619" y="215"/>
                    <a:pt x="286" y="143"/>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100"/>
          <p:cNvGrpSpPr/>
          <p:nvPr/>
        </p:nvGrpSpPr>
        <p:grpSpPr>
          <a:xfrm>
            <a:off x="2508740" y="2327460"/>
            <a:ext cx="355943" cy="350530"/>
            <a:chOff x="2513885" y="2479767"/>
            <a:chExt cx="355055" cy="349621"/>
          </a:xfrm>
        </p:grpSpPr>
        <p:sp>
          <p:nvSpPr>
            <p:cNvPr id="12262" name="Google Shape;12262;p100"/>
            <p:cNvSpPr/>
            <p:nvPr/>
          </p:nvSpPr>
          <p:spPr>
            <a:xfrm>
              <a:off x="2606134" y="2572765"/>
              <a:ext cx="52731" cy="66695"/>
            </a:xfrm>
            <a:custGeom>
              <a:rect b="b" l="l" r="r" t="t"/>
              <a:pathLst>
                <a:path extrusionOk="0" h="2049" w="1620">
                  <a:moveTo>
                    <a:pt x="0" y="1"/>
                  </a:moveTo>
                  <a:cubicBezTo>
                    <a:pt x="119" y="930"/>
                    <a:pt x="738" y="1716"/>
                    <a:pt x="1619" y="2049"/>
                  </a:cubicBezTo>
                  <a:cubicBezTo>
                    <a:pt x="1572" y="1977"/>
                    <a:pt x="1548" y="1882"/>
                    <a:pt x="1524" y="1787"/>
                  </a:cubicBezTo>
                  <a:cubicBezTo>
                    <a:pt x="1334" y="1215"/>
                    <a:pt x="1215" y="596"/>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00"/>
            <p:cNvSpPr/>
            <p:nvPr/>
          </p:nvSpPr>
          <p:spPr>
            <a:xfrm>
              <a:off x="2606134" y="2485171"/>
              <a:ext cx="52731" cy="67476"/>
            </a:xfrm>
            <a:custGeom>
              <a:rect b="b" l="l" r="r" t="t"/>
              <a:pathLst>
                <a:path extrusionOk="0" h="2073" w="1620">
                  <a:moveTo>
                    <a:pt x="1619" y="1"/>
                  </a:moveTo>
                  <a:lnTo>
                    <a:pt x="1619" y="1"/>
                  </a:lnTo>
                  <a:cubicBezTo>
                    <a:pt x="738" y="334"/>
                    <a:pt x="119" y="1120"/>
                    <a:pt x="0" y="2073"/>
                  </a:cubicBezTo>
                  <a:lnTo>
                    <a:pt x="1215" y="2073"/>
                  </a:lnTo>
                  <a:cubicBezTo>
                    <a:pt x="1215" y="1454"/>
                    <a:pt x="1334" y="834"/>
                    <a:pt x="1500" y="263"/>
                  </a:cubicBezTo>
                  <a:cubicBezTo>
                    <a:pt x="1548" y="168"/>
                    <a:pt x="1572" y="72"/>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00"/>
            <p:cNvSpPr/>
            <p:nvPr/>
          </p:nvSpPr>
          <p:spPr>
            <a:xfrm>
              <a:off x="2716970" y="2572765"/>
              <a:ext cx="52731" cy="66695"/>
            </a:xfrm>
            <a:custGeom>
              <a:rect b="b" l="l" r="r" t="t"/>
              <a:pathLst>
                <a:path extrusionOk="0" h="2049" w="1620">
                  <a:moveTo>
                    <a:pt x="405" y="1"/>
                  </a:moveTo>
                  <a:cubicBezTo>
                    <a:pt x="382" y="596"/>
                    <a:pt x="286" y="1215"/>
                    <a:pt x="96" y="1787"/>
                  </a:cubicBezTo>
                  <a:cubicBezTo>
                    <a:pt x="72" y="1882"/>
                    <a:pt x="24" y="1977"/>
                    <a:pt x="0" y="2049"/>
                  </a:cubicBezTo>
                  <a:cubicBezTo>
                    <a:pt x="882" y="1716"/>
                    <a:pt x="1501" y="930"/>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00"/>
            <p:cNvSpPr/>
            <p:nvPr/>
          </p:nvSpPr>
          <p:spPr>
            <a:xfrm>
              <a:off x="2665800" y="2479767"/>
              <a:ext cx="43454" cy="72098"/>
            </a:xfrm>
            <a:custGeom>
              <a:rect b="b" l="l" r="r" t="t"/>
              <a:pathLst>
                <a:path extrusionOk="0" h="2215" w="1335">
                  <a:moveTo>
                    <a:pt x="668" y="0"/>
                  </a:moveTo>
                  <a:cubicBezTo>
                    <a:pt x="620" y="0"/>
                    <a:pt x="429" y="143"/>
                    <a:pt x="263" y="619"/>
                  </a:cubicBezTo>
                  <a:cubicBezTo>
                    <a:pt x="120" y="1143"/>
                    <a:pt x="25" y="1691"/>
                    <a:pt x="1" y="2215"/>
                  </a:cubicBezTo>
                  <a:lnTo>
                    <a:pt x="1334" y="2215"/>
                  </a:lnTo>
                  <a:cubicBezTo>
                    <a:pt x="1334" y="1691"/>
                    <a:pt x="1239" y="1143"/>
                    <a:pt x="1072" y="619"/>
                  </a:cubicBezTo>
                  <a:cubicBezTo>
                    <a:pt x="906" y="167"/>
                    <a:pt x="739"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00"/>
            <p:cNvSpPr/>
            <p:nvPr/>
          </p:nvSpPr>
          <p:spPr>
            <a:xfrm>
              <a:off x="2716970" y="2485171"/>
              <a:ext cx="52731" cy="66695"/>
            </a:xfrm>
            <a:custGeom>
              <a:rect b="b" l="l" r="r" t="t"/>
              <a:pathLst>
                <a:path extrusionOk="0" h="2049" w="1620">
                  <a:moveTo>
                    <a:pt x="0" y="1"/>
                  </a:moveTo>
                  <a:cubicBezTo>
                    <a:pt x="24" y="72"/>
                    <a:pt x="72" y="168"/>
                    <a:pt x="96" y="263"/>
                  </a:cubicBezTo>
                  <a:cubicBezTo>
                    <a:pt x="286" y="834"/>
                    <a:pt x="382" y="1454"/>
                    <a:pt x="405" y="2049"/>
                  </a:cubicBezTo>
                  <a:lnTo>
                    <a:pt x="1620" y="2049"/>
                  </a:lnTo>
                  <a:cubicBezTo>
                    <a:pt x="1501" y="1120"/>
                    <a:pt x="882" y="334"/>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00"/>
            <p:cNvSpPr/>
            <p:nvPr/>
          </p:nvSpPr>
          <p:spPr>
            <a:xfrm>
              <a:off x="2665800" y="2572765"/>
              <a:ext cx="43454" cy="72131"/>
            </a:xfrm>
            <a:custGeom>
              <a:rect b="b" l="l" r="r" t="t"/>
              <a:pathLst>
                <a:path extrusionOk="0" h="2216" w="1335">
                  <a:moveTo>
                    <a:pt x="1" y="1"/>
                  </a:moveTo>
                  <a:cubicBezTo>
                    <a:pt x="25" y="525"/>
                    <a:pt x="120" y="1073"/>
                    <a:pt x="263" y="1596"/>
                  </a:cubicBezTo>
                  <a:cubicBezTo>
                    <a:pt x="429" y="2049"/>
                    <a:pt x="620" y="2216"/>
                    <a:pt x="668" y="2216"/>
                  </a:cubicBezTo>
                  <a:cubicBezTo>
                    <a:pt x="739" y="2216"/>
                    <a:pt x="906" y="2049"/>
                    <a:pt x="1072" y="1596"/>
                  </a:cubicBezTo>
                  <a:cubicBezTo>
                    <a:pt x="1239" y="1073"/>
                    <a:pt x="1334" y="525"/>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00"/>
            <p:cNvSpPr/>
            <p:nvPr/>
          </p:nvSpPr>
          <p:spPr>
            <a:xfrm>
              <a:off x="2513885" y="2549524"/>
              <a:ext cx="355055" cy="279865"/>
            </a:xfrm>
            <a:custGeom>
              <a:rect b="b" l="l" r="r" t="t"/>
              <a:pathLst>
                <a:path extrusionOk="0" h="8598" w="10908">
                  <a:moveTo>
                    <a:pt x="2215" y="4835"/>
                  </a:moveTo>
                  <a:lnTo>
                    <a:pt x="2215" y="5454"/>
                  </a:lnTo>
                  <a:lnTo>
                    <a:pt x="1572" y="5454"/>
                  </a:lnTo>
                  <a:lnTo>
                    <a:pt x="1572" y="4835"/>
                  </a:lnTo>
                  <a:close/>
                  <a:moveTo>
                    <a:pt x="3358" y="4835"/>
                  </a:moveTo>
                  <a:lnTo>
                    <a:pt x="3358" y="5454"/>
                  </a:lnTo>
                  <a:lnTo>
                    <a:pt x="2739" y="5454"/>
                  </a:lnTo>
                  <a:lnTo>
                    <a:pt x="2739" y="4835"/>
                  </a:lnTo>
                  <a:close/>
                  <a:moveTo>
                    <a:pt x="4501" y="4835"/>
                  </a:moveTo>
                  <a:lnTo>
                    <a:pt x="4501" y="5454"/>
                  </a:lnTo>
                  <a:lnTo>
                    <a:pt x="3882" y="5454"/>
                  </a:lnTo>
                  <a:lnTo>
                    <a:pt x="3882" y="4835"/>
                  </a:lnTo>
                  <a:close/>
                  <a:moveTo>
                    <a:pt x="5668" y="4835"/>
                  </a:moveTo>
                  <a:lnTo>
                    <a:pt x="5668" y="5454"/>
                  </a:lnTo>
                  <a:lnTo>
                    <a:pt x="5025" y="5454"/>
                  </a:lnTo>
                  <a:lnTo>
                    <a:pt x="5025" y="4835"/>
                  </a:lnTo>
                  <a:close/>
                  <a:moveTo>
                    <a:pt x="6811" y="4835"/>
                  </a:moveTo>
                  <a:lnTo>
                    <a:pt x="6811" y="5454"/>
                  </a:lnTo>
                  <a:lnTo>
                    <a:pt x="6192" y="5454"/>
                  </a:lnTo>
                  <a:lnTo>
                    <a:pt x="6192" y="4835"/>
                  </a:lnTo>
                  <a:close/>
                  <a:moveTo>
                    <a:pt x="7954" y="4835"/>
                  </a:moveTo>
                  <a:lnTo>
                    <a:pt x="7954" y="5454"/>
                  </a:lnTo>
                  <a:lnTo>
                    <a:pt x="7335" y="5454"/>
                  </a:lnTo>
                  <a:lnTo>
                    <a:pt x="7335" y="4835"/>
                  </a:lnTo>
                  <a:close/>
                  <a:moveTo>
                    <a:pt x="9097" y="4835"/>
                  </a:moveTo>
                  <a:lnTo>
                    <a:pt x="9097" y="5454"/>
                  </a:lnTo>
                  <a:lnTo>
                    <a:pt x="8478" y="5454"/>
                  </a:lnTo>
                  <a:lnTo>
                    <a:pt x="8478" y="4835"/>
                  </a:lnTo>
                  <a:close/>
                  <a:moveTo>
                    <a:pt x="2215" y="5835"/>
                  </a:moveTo>
                  <a:lnTo>
                    <a:pt x="2215" y="6454"/>
                  </a:lnTo>
                  <a:lnTo>
                    <a:pt x="1572" y="6454"/>
                  </a:lnTo>
                  <a:lnTo>
                    <a:pt x="1572" y="5835"/>
                  </a:lnTo>
                  <a:close/>
                  <a:moveTo>
                    <a:pt x="3358" y="5835"/>
                  </a:moveTo>
                  <a:lnTo>
                    <a:pt x="3358" y="6454"/>
                  </a:lnTo>
                  <a:lnTo>
                    <a:pt x="2739" y="6454"/>
                  </a:lnTo>
                  <a:lnTo>
                    <a:pt x="2739" y="5835"/>
                  </a:lnTo>
                  <a:close/>
                  <a:moveTo>
                    <a:pt x="4501" y="5835"/>
                  </a:moveTo>
                  <a:lnTo>
                    <a:pt x="4501" y="6454"/>
                  </a:lnTo>
                  <a:lnTo>
                    <a:pt x="3882" y="6454"/>
                  </a:lnTo>
                  <a:lnTo>
                    <a:pt x="3882" y="5835"/>
                  </a:lnTo>
                  <a:close/>
                  <a:moveTo>
                    <a:pt x="5668" y="5835"/>
                  </a:moveTo>
                  <a:lnTo>
                    <a:pt x="5668" y="6454"/>
                  </a:lnTo>
                  <a:lnTo>
                    <a:pt x="5025" y="6454"/>
                  </a:lnTo>
                  <a:lnTo>
                    <a:pt x="5025" y="5835"/>
                  </a:lnTo>
                  <a:close/>
                  <a:moveTo>
                    <a:pt x="6811" y="5835"/>
                  </a:moveTo>
                  <a:lnTo>
                    <a:pt x="6811" y="6454"/>
                  </a:lnTo>
                  <a:lnTo>
                    <a:pt x="6192" y="6454"/>
                  </a:lnTo>
                  <a:lnTo>
                    <a:pt x="6192" y="5835"/>
                  </a:lnTo>
                  <a:close/>
                  <a:moveTo>
                    <a:pt x="7954" y="5835"/>
                  </a:moveTo>
                  <a:lnTo>
                    <a:pt x="7954" y="6454"/>
                  </a:lnTo>
                  <a:lnTo>
                    <a:pt x="7335" y="6454"/>
                  </a:lnTo>
                  <a:lnTo>
                    <a:pt x="7335" y="5835"/>
                  </a:lnTo>
                  <a:close/>
                  <a:moveTo>
                    <a:pt x="9097" y="5835"/>
                  </a:moveTo>
                  <a:lnTo>
                    <a:pt x="9097" y="6454"/>
                  </a:lnTo>
                  <a:lnTo>
                    <a:pt x="8478" y="6454"/>
                  </a:lnTo>
                  <a:lnTo>
                    <a:pt x="8478" y="5835"/>
                  </a:lnTo>
                  <a:close/>
                  <a:moveTo>
                    <a:pt x="3358" y="6930"/>
                  </a:moveTo>
                  <a:lnTo>
                    <a:pt x="3358" y="7573"/>
                  </a:lnTo>
                  <a:lnTo>
                    <a:pt x="2739" y="7573"/>
                  </a:lnTo>
                  <a:lnTo>
                    <a:pt x="2739" y="6930"/>
                  </a:lnTo>
                  <a:close/>
                  <a:moveTo>
                    <a:pt x="6835" y="6930"/>
                  </a:moveTo>
                  <a:lnTo>
                    <a:pt x="6835" y="7573"/>
                  </a:lnTo>
                  <a:lnTo>
                    <a:pt x="3882" y="7573"/>
                  </a:lnTo>
                  <a:lnTo>
                    <a:pt x="3882" y="6930"/>
                  </a:lnTo>
                  <a:close/>
                  <a:moveTo>
                    <a:pt x="7954" y="6930"/>
                  </a:moveTo>
                  <a:lnTo>
                    <a:pt x="7954" y="7573"/>
                  </a:lnTo>
                  <a:lnTo>
                    <a:pt x="7335" y="7573"/>
                  </a:lnTo>
                  <a:lnTo>
                    <a:pt x="7335" y="6930"/>
                  </a:lnTo>
                  <a:close/>
                  <a:moveTo>
                    <a:pt x="8478" y="0"/>
                  </a:moveTo>
                  <a:cubicBezTo>
                    <a:pt x="8502" y="143"/>
                    <a:pt x="8502" y="262"/>
                    <a:pt x="8502" y="405"/>
                  </a:cubicBezTo>
                  <a:lnTo>
                    <a:pt x="8502" y="620"/>
                  </a:lnTo>
                  <a:lnTo>
                    <a:pt x="9312" y="620"/>
                  </a:lnTo>
                  <a:cubicBezTo>
                    <a:pt x="9621" y="620"/>
                    <a:pt x="9859" y="858"/>
                    <a:pt x="9883" y="1144"/>
                  </a:cubicBezTo>
                  <a:cubicBezTo>
                    <a:pt x="9907" y="1477"/>
                    <a:pt x="9645" y="1763"/>
                    <a:pt x="9335" y="1763"/>
                  </a:cubicBezTo>
                  <a:lnTo>
                    <a:pt x="9264" y="1763"/>
                  </a:lnTo>
                  <a:cubicBezTo>
                    <a:pt x="8597" y="1763"/>
                    <a:pt x="8073" y="2287"/>
                    <a:pt x="8073" y="2953"/>
                  </a:cubicBezTo>
                  <a:lnTo>
                    <a:pt x="8073" y="3739"/>
                  </a:lnTo>
                  <a:lnTo>
                    <a:pt x="0" y="3739"/>
                  </a:lnTo>
                  <a:lnTo>
                    <a:pt x="0" y="8597"/>
                  </a:lnTo>
                  <a:lnTo>
                    <a:pt x="10717" y="8597"/>
                  </a:lnTo>
                  <a:lnTo>
                    <a:pt x="10717" y="3739"/>
                  </a:lnTo>
                  <a:lnTo>
                    <a:pt x="8692" y="3715"/>
                  </a:lnTo>
                  <a:lnTo>
                    <a:pt x="8692" y="2930"/>
                  </a:lnTo>
                  <a:cubicBezTo>
                    <a:pt x="8692" y="2620"/>
                    <a:pt x="8931" y="2382"/>
                    <a:pt x="9240" y="2382"/>
                  </a:cubicBezTo>
                  <a:lnTo>
                    <a:pt x="9312" y="2382"/>
                  </a:lnTo>
                  <a:cubicBezTo>
                    <a:pt x="10883" y="2382"/>
                    <a:pt x="10907" y="0"/>
                    <a:pt x="9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100"/>
          <p:cNvGrpSpPr/>
          <p:nvPr/>
        </p:nvGrpSpPr>
        <p:grpSpPr>
          <a:xfrm>
            <a:off x="5530950" y="3445126"/>
            <a:ext cx="331868" cy="348902"/>
            <a:chOff x="5528559" y="3594535"/>
            <a:chExt cx="331041" cy="347997"/>
          </a:xfrm>
        </p:grpSpPr>
        <p:sp>
          <p:nvSpPr>
            <p:cNvPr id="12270" name="Google Shape;12270;p100"/>
            <p:cNvSpPr/>
            <p:nvPr/>
          </p:nvSpPr>
          <p:spPr>
            <a:xfrm>
              <a:off x="5771975" y="3792899"/>
              <a:ext cx="87625" cy="149632"/>
            </a:xfrm>
            <a:custGeom>
              <a:rect b="b" l="l" r="r" t="t"/>
              <a:pathLst>
                <a:path extrusionOk="0" h="4597" w="2692">
                  <a:moveTo>
                    <a:pt x="0" y="1"/>
                  </a:moveTo>
                  <a:lnTo>
                    <a:pt x="48" y="3478"/>
                  </a:lnTo>
                  <a:lnTo>
                    <a:pt x="1001" y="3025"/>
                  </a:lnTo>
                  <a:lnTo>
                    <a:pt x="1739" y="4597"/>
                  </a:lnTo>
                  <a:lnTo>
                    <a:pt x="2477" y="4263"/>
                  </a:lnTo>
                  <a:lnTo>
                    <a:pt x="1739" y="2692"/>
                  </a:lnTo>
                  <a:lnTo>
                    <a:pt x="2691" y="2239"/>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00"/>
            <p:cNvSpPr/>
            <p:nvPr/>
          </p:nvSpPr>
          <p:spPr>
            <a:xfrm>
              <a:off x="5528559" y="3594535"/>
              <a:ext cx="323905" cy="304766"/>
            </a:xfrm>
            <a:custGeom>
              <a:rect b="b" l="l" r="r" t="t"/>
              <a:pathLst>
                <a:path extrusionOk="0" h="9363" w="9951">
                  <a:moveTo>
                    <a:pt x="5215" y="0"/>
                  </a:moveTo>
                  <a:cubicBezTo>
                    <a:pt x="4949" y="0"/>
                    <a:pt x="4679" y="23"/>
                    <a:pt x="4406" y="70"/>
                  </a:cubicBezTo>
                  <a:cubicBezTo>
                    <a:pt x="3740" y="189"/>
                    <a:pt x="3073" y="451"/>
                    <a:pt x="2525" y="856"/>
                  </a:cubicBezTo>
                  <a:cubicBezTo>
                    <a:pt x="596" y="2237"/>
                    <a:pt x="1" y="4809"/>
                    <a:pt x="1120" y="6881"/>
                  </a:cubicBezTo>
                  <a:cubicBezTo>
                    <a:pt x="1949" y="8449"/>
                    <a:pt x="3570" y="9362"/>
                    <a:pt x="5259" y="9362"/>
                  </a:cubicBezTo>
                  <a:cubicBezTo>
                    <a:pt x="5801" y="9362"/>
                    <a:pt x="6351" y="9268"/>
                    <a:pt x="6883" y="9071"/>
                  </a:cubicBezTo>
                  <a:lnTo>
                    <a:pt x="6859" y="7714"/>
                  </a:lnTo>
                  <a:cubicBezTo>
                    <a:pt x="6335" y="8000"/>
                    <a:pt x="5764" y="8143"/>
                    <a:pt x="5168" y="8143"/>
                  </a:cubicBezTo>
                  <a:cubicBezTo>
                    <a:pt x="1739" y="8071"/>
                    <a:pt x="453" y="3618"/>
                    <a:pt x="3335" y="1760"/>
                  </a:cubicBezTo>
                  <a:cubicBezTo>
                    <a:pt x="3949" y="1364"/>
                    <a:pt x="4594" y="1189"/>
                    <a:pt x="5215" y="1189"/>
                  </a:cubicBezTo>
                  <a:cubicBezTo>
                    <a:pt x="7505" y="1189"/>
                    <a:pt x="9470" y="3574"/>
                    <a:pt x="8383" y="6047"/>
                  </a:cubicBezTo>
                  <a:lnTo>
                    <a:pt x="9360" y="6857"/>
                  </a:lnTo>
                  <a:cubicBezTo>
                    <a:pt x="9693" y="6214"/>
                    <a:pt x="9884" y="5499"/>
                    <a:pt x="9907" y="4785"/>
                  </a:cubicBezTo>
                  <a:cubicBezTo>
                    <a:pt x="9951" y="2109"/>
                    <a:pt x="7784" y="0"/>
                    <a:pt x="5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00"/>
            <p:cNvSpPr/>
            <p:nvPr/>
          </p:nvSpPr>
          <p:spPr>
            <a:xfrm>
              <a:off x="5591350" y="3654917"/>
              <a:ext cx="214635" cy="183940"/>
            </a:xfrm>
            <a:custGeom>
              <a:rect b="b" l="l" r="r" t="t"/>
              <a:pathLst>
                <a:path extrusionOk="0" h="5651" w="6594">
                  <a:moveTo>
                    <a:pt x="3204" y="760"/>
                  </a:moveTo>
                  <a:cubicBezTo>
                    <a:pt x="3231" y="760"/>
                    <a:pt x="3259" y="761"/>
                    <a:pt x="3287" y="763"/>
                  </a:cubicBezTo>
                  <a:cubicBezTo>
                    <a:pt x="4502" y="810"/>
                    <a:pt x="4930" y="2382"/>
                    <a:pt x="3906" y="3049"/>
                  </a:cubicBezTo>
                  <a:cubicBezTo>
                    <a:pt x="3692" y="3192"/>
                    <a:pt x="3549" y="3454"/>
                    <a:pt x="3549" y="3716"/>
                  </a:cubicBezTo>
                  <a:lnTo>
                    <a:pt x="3549" y="3906"/>
                  </a:lnTo>
                  <a:lnTo>
                    <a:pt x="2930" y="3906"/>
                  </a:lnTo>
                  <a:lnTo>
                    <a:pt x="2930" y="3716"/>
                  </a:lnTo>
                  <a:cubicBezTo>
                    <a:pt x="2906" y="3239"/>
                    <a:pt x="3168" y="2787"/>
                    <a:pt x="3573" y="2525"/>
                  </a:cubicBezTo>
                  <a:cubicBezTo>
                    <a:pt x="4158" y="2129"/>
                    <a:pt x="3741" y="1373"/>
                    <a:pt x="3222" y="1373"/>
                  </a:cubicBezTo>
                  <a:cubicBezTo>
                    <a:pt x="3087" y="1373"/>
                    <a:pt x="2944" y="1425"/>
                    <a:pt x="2811" y="1549"/>
                  </a:cubicBezTo>
                  <a:cubicBezTo>
                    <a:pt x="2692" y="1668"/>
                    <a:pt x="2620" y="1834"/>
                    <a:pt x="2620" y="2001"/>
                  </a:cubicBezTo>
                  <a:lnTo>
                    <a:pt x="2001" y="2001"/>
                  </a:lnTo>
                  <a:cubicBezTo>
                    <a:pt x="1978" y="1315"/>
                    <a:pt x="2527" y="760"/>
                    <a:pt x="3204" y="760"/>
                  </a:cubicBezTo>
                  <a:close/>
                  <a:moveTo>
                    <a:pt x="3549" y="4263"/>
                  </a:moveTo>
                  <a:lnTo>
                    <a:pt x="3549" y="4835"/>
                  </a:lnTo>
                  <a:lnTo>
                    <a:pt x="2930" y="4835"/>
                  </a:lnTo>
                  <a:lnTo>
                    <a:pt x="2930" y="4263"/>
                  </a:lnTo>
                  <a:close/>
                  <a:moveTo>
                    <a:pt x="3322" y="1"/>
                  </a:moveTo>
                  <a:cubicBezTo>
                    <a:pt x="3311" y="1"/>
                    <a:pt x="3299" y="1"/>
                    <a:pt x="3287" y="1"/>
                  </a:cubicBezTo>
                  <a:cubicBezTo>
                    <a:pt x="1358" y="1"/>
                    <a:pt x="1" y="1858"/>
                    <a:pt x="596" y="3692"/>
                  </a:cubicBezTo>
                  <a:cubicBezTo>
                    <a:pt x="983" y="4917"/>
                    <a:pt x="2122" y="5650"/>
                    <a:pt x="3297" y="5650"/>
                  </a:cubicBezTo>
                  <a:cubicBezTo>
                    <a:pt x="3859" y="5650"/>
                    <a:pt x="4430" y="5483"/>
                    <a:pt x="4930" y="5121"/>
                  </a:cubicBezTo>
                  <a:lnTo>
                    <a:pt x="4906" y="2906"/>
                  </a:lnTo>
                  <a:lnTo>
                    <a:pt x="4906" y="2906"/>
                  </a:lnTo>
                  <a:lnTo>
                    <a:pt x="5954" y="3763"/>
                  </a:lnTo>
                  <a:cubicBezTo>
                    <a:pt x="6593" y="1941"/>
                    <a:pt x="5256" y="1"/>
                    <a:pt x="3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100"/>
          <p:cNvGrpSpPr/>
          <p:nvPr/>
        </p:nvGrpSpPr>
        <p:grpSpPr>
          <a:xfrm>
            <a:off x="3216698" y="3443886"/>
            <a:ext cx="404531" cy="350142"/>
            <a:chOff x="3220078" y="3593298"/>
            <a:chExt cx="403522" cy="349234"/>
          </a:xfrm>
        </p:grpSpPr>
        <p:sp>
          <p:nvSpPr>
            <p:cNvPr id="12274" name="Google Shape;12274;p100"/>
            <p:cNvSpPr/>
            <p:nvPr/>
          </p:nvSpPr>
          <p:spPr>
            <a:xfrm>
              <a:off x="3504573" y="3792899"/>
              <a:ext cx="87625" cy="149632"/>
            </a:xfrm>
            <a:custGeom>
              <a:rect b="b" l="l" r="r" t="t"/>
              <a:pathLst>
                <a:path extrusionOk="0" h="4597" w="2692">
                  <a:moveTo>
                    <a:pt x="0" y="1"/>
                  </a:moveTo>
                  <a:lnTo>
                    <a:pt x="48" y="3478"/>
                  </a:lnTo>
                  <a:lnTo>
                    <a:pt x="1000" y="3025"/>
                  </a:lnTo>
                  <a:lnTo>
                    <a:pt x="1738" y="4597"/>
                  </a:lnTo>
                  <a:lnTo>
                    <a:pt x="2477" y="4263"/>
                  </a:lnTo>
                  <a:lnTo>
                    <a:pt x="1738" y="2692"/>
                  </a:lnTo>
                  <a:lnTo>
                    <a:pt x="2691" y="2239"/>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00"/>
            <p:cNvSpPr/>
            <p:nvPr/>
          </p:nvSpPr>
          <p:spPr>
            <a:xfrm>
              <a:off x="3324046" y="3654917"/>
              <a:ext cx="214504" cy="183940"/>
            </a:xfrm>
            <a:custGeom>
              <a:rect b="b" l="l" r="r" t="t"/>
              <a:pathLst>
                <a:path extrusionOk="0" h="5651" w="6590">
                  <a:moveTo>
                    <a:pt x="3546" y="906"/>
                  </a:moveTo>
                  <a:lnTo>
                    <a:pt x="3546" y="3740"/>
                  </a:lnTo>
                  <a:lnTo>
                    <a:pt x="2926" y="3740"/>
                  </a:lnTo>
                  <a:lnTo>
                    <a:pt x="2926" y="906"/>
                  </a:lnTo>
                  <a:close/>
                  <a:moveTo>
                    <a:pt x="3546" y="4263"/>
                  </a:moveTo>
                  <a:lnTo>
                    <a:pt x="3546" y="4835"/>
                  </a:lnTo>
                  <a:lnTo>
                    <a:pt x="2926" y="4835"/>
                  </a:lnTo>
                  <a:lnTo>
                    <a:pt x="2926" y="4263"/>
                  </a:lnTo>
                  <a:close/>
                  <a:moveTo>
                    <a:pt x="3248" y="0"/>
                  </a:moveTo>
                  <a:cubicBezTo>
                    <a:pt x="1361" y="0"/>
                    <a:pt x="1" y="1870"/>
                    <a:pt x="593" y="3692"/>
                  </a:cubicBezTo>
                  <a:cubicBezTo>
                    <a:pt x="995" y="4917"/>
                    <a:pt x="2129" y="5650"/>
                    <a:pt x="3299" y="5650"/>
                  </a:cubicBezTo>
                  <a:cubicBezTo>
                    <a:pt x="3858" y="5650"/>
                    <a:pt x="4426" y="5483"/>
                    <a:pt x="4927" y="5121"/>
                  </a:cubicBezTo>
                  <a:lnTo>
                    <a:pt x="4903" y="2906"/>
                  </a:lnTo>
                  <a:lnTo>
                    <a:pt x="5951" y="3763"/>
                  </a:lnTo>
                  <a:cubicBezTo>
                    <a:pt x="6590" y="1941"/>
                    <a:pt x="5253" y="1"/>
                    <a:pt x="3319" y="1"/>
                  </a:cubicBezTo>
                  <a:cubicBezTo>
                    <a:pt x="3307" y="1"/>
                    <a:pt x="3295" y="1"/>
                    <a:pt x="3284" y="1"/>
                  </a:cubicBezTo>
                  <a:cubicBezTo>
                    <a:pt x="3272" y="1"/>
                    <a:pt x="3260" y="0"/>
                    <a:pt x="3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00"/>
            <p:cNvSpPr/>
            <p:nvPr/>
          </p:nvSpPr>
          <p:spPr>
            <a:xfrm>
              <a:off x="3220078" y="3593298"/>
              <a:ext cx="403522" cy="305840"/>
            </a:xfrm>
            <a:custGeom>
              <a:rect b="b" l="l" r="r" t="t"/>
              <a:pathLst>
                <a:path extrusionOk="0" h="9396" w="12397">
                  <a:moveTo>
                    <a:pt x="6491" y="0"/>
                  </a:moveTo>
                  <a:cubicBezTo>
                    <a:pt x="5691" y="0"/>
                    <a:pt x="4857" y="216"/>
                    <a:pt x="4049" y="703"/>
                  </a:cubicBezTo>
                  <a:cubicBezTo>
                    <a:pt x="0" y="3156"/>
                    <a:pt x="1739" y="9395"/>
                    <a:pt x="6478" y="9395"/>
                  </a:cubicBezTo>
                  <a:cubicBezTo>
                    <a:pt x="7049" y="9395"/>
                    <a:pt x="7621" y="9300"/>
                    <a:pt x="8145" y="9109"/>
                  </a:cubicBezTo>
                  <a:lnTo>
                    <a:pt x="8145" y="7752"/>
                  </a:lnTo>
                  <a:cubicBezTo>
                    <a:pt x="7564" y="8068"/>
                    <a:pt x="6984" y="8208"/>
                    <a:pt x="6433" y="8208"/>
                  </a:cubicBezTo>
                  <a:cubicBezTo>
                    <a:pt x="3710" y="8208"/>
                    <a:pt x="1707" y="4787"/>
                    <a:pt x="3906" y="2370"/>
                  </a:cubicBezTo>
                  <a:cubicBezTo>
                    <a:pt x="4582" y="1623"/>
                    <a:pt x="5517" y="1235"/>
                    <a:pt x="6459" y="1235"/>
                  </a:cubicBezTo>
                  <a:cubicBezTo>
                    <a:pt x="7109" y="1235"/>
                    <a:pt x="7762" y="1419"/>
                    <a:pt x="8335" y="1798"/>
                  </a:cubicBezTo>
                  <a:cubicBezTo>
                    <a:pt x="9764" y="2703"/>
                    <a:pt x="10336" y="4513"/>
                    <a:pt x="9645" y="6085"/>
                  </a:cubicBezTo>
                  <a:lnTo>
                    <a:pt x="10621" y="6895"/>
                  </a:lnTo>
                  <a:cubicBezTo>
                    <a:pt x="12396" y="3516"/>
                    <a:pt x="9720" y="0"/>
                    <a:pt x="6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100"/>
          <p:cNvGrpSpPr/>
          <p:nvPr/>
        </p:nvGrpSpPr>
        <p:grpSpPr>
          <a:xfrm>
            <a:off x="2507957" y="3445061"/>
            <a:ext cx="349710" cy="349752"/>
            <a:chOff x="2513104" y="3594470"/>
            <a:chExt cx="348838" cy="348845"/>
          </a:xfrm>
        </p:grpSpPr>
        <p:sp>
          <p:nvSpPr>
            <p:cNvPr id="12278" name="Google Shape;12278;p100"/>
            <p:cNvSpPr/>
            <p:nvPr/>
          </p:nvSpPr>
          <p:spPr>
            <a:xfrm>
              <a:off x="2661146" y="3856471"/>
              <a:ext cx="53545" cy="86843"/>
            </a:xfrm>
            <a:custGeom>
              <a:rect b="b" l="l" r="r" t="t"/>
              <a:pathLst>
                <a:path extrusionOk="0" h="2668" w="1645">
                  <a:moveTo>
                    <a:pt x="1" y="0"/>
                  </a:moveTo>
                  <a:cubicBezTo>
                    <a:pt x="25" y="643"/>
                    <a:pt x="120" y="1286"/>
                    <a:pt x="310" y="1906"/>
                  </a:cubicBezTo>
                  <a:cubicBezTo>
                    <a:pt x="501" y="2453"/>
                    <a:pt x="715" y="2668"/>
                    <a:pt x="811" y="2668"/>
                  </a:cubicBezTo>
                  <a:cubicBezTo>
                    <a:pt x="930" y="2668"/>
                    <a:pt x="1144" y="2453"/>
                    <a:pt x="1334" y="1906"/>
                  </a:cubicBezTo>
                  <a:cubicBezTo>
                    <a:pt x="1525" y="1286"/>
                    <a:pt x="1620" y="643"/>
                    <a:pt x="1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00"/>
            <p:cNvSpPr/>
            <p:nvPr/>
          </p:nvSpPr>
          <p:spPr>
            <a:xfrm>
              <a:off x="2718533" y="3856471"/>
              <a:ext cx="65133" cy="81408"/>
            </a:xfrm>
            <a:custGeom>
              <a:rect b="b" l="l" r="r" t="t"/>
              <a:pathLst>
                <a:path extrusionOk="0" h="2501" w="2001">
                  <a:moveTo>
                    <a:pt x="500" y="0"/>
                  </a:moveTo>
                  <a:cubicBezTo>
                    <a:pt x="500" y="715"/>
                    <a:pt x="381" y="1429"/>
                    <a:pt x="143" y="2120"/>
                  </a:cubicBezTo>
                  <a:cubicBezTo>
                    <a:pt x="119" y="2239"/>
                    <a:pt x="48" y="2382"/>
                    <a:pt x="0" y="2501"/>
                  </a:cubicBezTo>
                  <a:cubicBezTo>
                    <a:pt x="1096" y="2120"/>
                    <a:pt x="1881" y="1144"/>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00"/>
            <p:cNvSpPr/>
            <p:nvPr/>
          </p:nvSpPr>
          <p:spPr>
            <a:xfrm>
              <a:off x="2592170" y="3856471"/>
              <a:ext cx="65133" cy="81408"/>
            </a:xfrm>
            <a:custGeom>
              <a:rect b="b" l="l" r="r" t="t"/>
              <a:pathLst>
                <a:path extrusionOk="0" h="2501" w="2001">
                  <a:moveTo>
                    <a:pt x="0" y="0"/>
                  </a:moveTo>
                  <a:cubicBezTo>
                    <a:pt x="119" y="1144"/>
                    <a:pt x="905" y="2120"/>
                    <a:pt x="2001" y="2501"/>
                  </a:cubicBezTo>
                  <a:cubicBezTo>
                    <a:pt x="1953" y="2382"/>
                    <a:pt x="1882" y="2263"/>
                    <a:pt x="1834" y="2120"/>
                  </a:cubicBezTo>
                  <a:cubicBezTo>
                    <a:pt x="1620" y="1429"/>
                    <a:pt x="1501" y="715"/>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00"/>
            <p:cNvSpPr/>
            <p:nvPr/>
          </p:nvSpPr>
          <p:spPr>
            <a:xfrm>
              <a:off x="2596044" y="3729328"/>
              <a:ext cx="180653" cy="44235"/>
            </a:xfrm>
            <a:custGeom>
              <a:rect b="b" l="l" r="r" t="t"/>
              <a:pathLst>
                <a:path extrusionOk="0" h="1359" w="5550">
                  <a:moveTo>
                    <a:pt x="0" y="1"/>
                  </a:moveTo>
                  <a:lnTo>
                    <a:pt x="0" y="1358"/>
                  </a:lnTo>
                  <a:lnTo>
                    <a:pt x="5549" y="1358"/>
                  </a:lnTo>
                  <a:lnTo>
                    <a:pt x="55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00"/>
            <p:cNvSpPr/>
            <p:nvPr/>
          </p:nvSpPr>
          <p:spPr>
            <a:xfrm>
              <a:off x="2730154" y="3792899"/>
              <a:ext cx="53512" cy="43454"/>
            </a:xfrm>
            <a:custGeom>
              <a:rect b="b" l="l" r="r" t="t"/>
              <a:pathLst>
                <a:path extrusionOk="0" h="1335" w="1644">
                  <a:moveTo>
                    <a:pt x="0" y="1"/>
                  </a:moveTo>
                  <a:cubicBezTo>
                    <a:pt x="72" y="429"/>
                    <a:pt x="119" y="882"/>
                    <a:pt x="143" y="1334"/>
                  </a:cubicBezTo>
                  <a:lnTo>
                    <a:pt x="1644" y="1334"/>
                  </a:lnTo>
                  <a:cubicBezTo>
                    <a:pt x="1596" y="858"/>
                    <a:pt x="1429" y="382"/>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00"/>
            <p:cNvSpPr/>
            <p:nvPr/>
          </p:nvSpPr>
          <p:spPr>
            <a:xfrm>
              <a:off x="2513104" y="3594470"/>
              <a:ext cx="348838" cy="177528"/>
            </a:xfrm>
            <a:custGeom>
              <a:rect b="b" l="l" r="r" t="t"/>
              <a:pathLst>
                <a:path extrusionOk="0" h="5454" w="10717">
                  <a:moveTo>
                    <a:pt x="5359" y="0"/>
                  </a:moveTo>
                  <a:lnTo>
                    <a:pt x="0" y="2286"/>
                  </a:lnTo>
                  <a:lnTo>
                    <a:pt x="0" y="2763"/>
                  </a:lnTo>
                  <a:lnTo>
                    <a:pt x="1715" y="3501"/>
                  </a:lnTo>
                  <a:lnTo>
                    <a:pt x="9002" y="3501"/>
                  </a:lnTo>
                  <a:lnTo>
                    <a:pt x="9312" y="3382"/>
                  </a:lnTo>
                  <a:lnTo>
                    <a:pt x="9312" y="5454"/>
                  </a:lnTo>
                  <a:lnTo>
                    <a:pt x="9931" y="5454"/>
                  </a:lnTo>
                  <a:lnTo>
                    <a:pt x="9931" y="3120"/>
                  </a:lnTo>
                  <a:lnTo>
                    <a:pt x="10717" y="2786"/>
                  </a:lnTo>
                  <a:lnTo>
                    <a:pt x="10717" y="2286"/>
                  </a:lnTo>
                  <a:lnTo>
                    <a:pt x="5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00"/>
            <p:cNvSpPr/>
            <p:nvPr/>
          </p:nvSpPr>
          <p:spPr>
            <a:xfrm>
              <a:off x="2591389" y="3792899"/>
              <a:ext cx="54293" cy="43454"/>
            </a:xfrm>
            <a:custGeom>
              <a:rect b="b" l="l" r="r" t="t"/>
              <a:pathLst>
                <a:path extrusionOk="0" h="1335" w="1668">
                  <a:moveTo>
                    <a:pt x="501" y="1"/>
                  </a:moveTo>
                  <a:cubicBezTo>
                    <a:pt x="239" y="382"/>
                    <a:pt x="72" y="858"/>
                    <a:pt x="1" y="1334"/>
                  </a:cubicBezTo>
                  <a:lnTo>
                    <a:pt x="1525" y="1334"/>
                  </a:lnTo>
                  <a:cubicBezTo>
                    <a:pt x="1525" y="882"/>
                    <a:pt x="1572" y="429"/>
                    <a:pt x="1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100"/>
            <p:cNvSpPr/>
            <p:nvPr/>
          </p:nvSpPr>
          <p:spPr>
            <a:xfrm>
              <a:off x="2661146" y="3792899"/>
              <a:ext cx="53545" cy="43454"/>
            </a:xfrm>
            <a:custGeom>
              <a:rect b="b" l="l" r="r" t="t"/>
              <a:pathLst>
                <a:path extrusionOk="0" h="1335" w="1645">
                  <a:moveTo>
                    <a:pt x="144" y="1"/>
                  </a:moveTo>
                  <a:cubicBezTo>
                    <a:pt x="72" y="429"/>
                    <a:pt x="1" y="882"/>
                    <a:pt x="1" y="1334"/>
                  </a:cubicBezTo>
                  <a:lnTo>
                    <a:pt x="1644" y="1334"/>
                  </a:lnTo>
                  <a:cubicBezTo>
                    <a:pt x="1620" y="882"/>
                    <a:pt x="1573" y="429"/>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100"/>
          <p:cNvGrpSpPr/>
          <p:nvPr/>
        </p:nvGrpSpPr>
        <p:grpSpPr>
          <a:xfrm>
            <a:off x="1752584" y="3501781"/>
            <a:ext cx="349751" cy="235526"/>
            <a:chOff x="1759614" y="3651043"/>
            <a:chExt cx="348879" cy="234916"/>
          </a:xfrm>
        </p:grpSpPr>
        <p:sp>
          <p:nvSpPr>
            <p:cNvPr id="12287" name="Google Shape;12287;p100"/>
            <p:cNvSpPr/>
            <p:nvPr/>
          </p:nvSpPr>
          <p:spPr>
            <a:xfrm>
              <a:off x="1759614" y="3651043"/>
              <a:ext cx="262028" cy="95371"/>
            </a:xfrm>
            <a:custGeom>
              <a:rect b="b" l="l" r="r" t="t"/>
              <a:pathLst>
                <a:path extrusionOk="0" h="2930" w="8050">
                  <a:moveTo>
                    <a:pt x="1" y="1"/>
                  </a:moveTo>
                  <a:lnTo>
                    <a:pt x="1" y="2930"/>
                  </a:lnTo>
                  <a:lnTo>
                    <a:pt x="5049" y="2930"/>
                  </a:lnTo>
                  <a:lnTo>
                    <a:pt x="5025" y="1477"/>
                  </a:lnTo>
                  <a:lnTo>
                    <a:pt x="6788" y="2930"/>
                  </a:lnTo>
                  <a:lnTo>
                    <a:pt x="8050" y="2930"/>
                  </a:lnTo>
                  <a:lnTo>
                    <a:pt x="80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00"/>
            <p:cNvSpPr/>
            <p:nvPr/>
          </p:nvSpPr>
          <p:spPr>
            <a:xfrm>
              <a:off x="2041799" y="3651043"/>
              <a:ext cx="66695" cy="95371"/>
            </a:xfrm>
            <a:custGeom>
              <a:rect b="b" l="l" r="r" t="t"/>
              <a:pathLst>
                <a:path extrusionOk="0" h="2930" w="2049">
                  <a:moveTo>
                    <a:pt x="0" y="1"/>
                  </a:moveTo>
                  <a:lnTo>
                    <a:pt x="0" y="2930"/>
                  </a:lnTo>
                  <a:lnTo>
                    <a:pt x="2048" y="2930"/>
                  </a:lnTo>
                  <a:lnTo>
                    <a:pt x="20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00"/>
            <p:cNvSpPr/>
            <p:nvPr/>
          </p:nvSpPr>
          <p:spPr>
            <a:xfrm>
              <a:off x="1944894" y="3742511"/>
              <a:ext cx="82970" cy="143448"/>
            </a:xfrm>
            <a:custGeom>
              <a:rect b="b" l="l" r="r" t="t"/>
              <a:pathLst>
                <a:path extrusionOk="0" h="4407" w="2549">
                  <a:moveTo>
                    <a:pt x="0" y="1"/>
                  </a:moveTo>
                  <a:lnTo>
                    <a:pt x="48" y="3335"/>
                  </a:lnTo>
                  <a:lnTo>
                    <a:pt x="953" y="2882"/>
                  </a:lnTo>
                  <a:lnTo>
                    <a:pt x="1667" y="4406"/>
                  </a:lnTo>
                  <a:lnTo>
                    <a:pt x="2358" y="4073"/>
                  </a:lnTo>
                  <a:lnTo>
                    <a:pt x="1643" y="2549"/>
                  </a:lnTo>
                  <a:lnTo>
                    <a:pt x="2548" y="2120"/>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100"/>
          <p:cNvGrpSpPr/>
          <p:nvPr/>
        </p:nvGrpSpPr>
        <p:grpSpPr>
          <a:xfrm>
            <a:off x="997211" y="3469929"/>
            <a:ext cx="349743" cy="299233"/>
            <a:chOff x="1006125" y="3619273"/>
            <a:chExt cx="348871" cy="298457"/>
          </a:xfrm>
        </p:grpSpPr>
        <p:sp>
          <p:nvSpPr>
            <p:cNvPr id="12291" name="Google Shape;12291;p100"/>
            <p:cNvSpPr/>
            <p:nvPr/>
          </p:nvSpPr>
          <p:spPr>
            <a:xfrm>
              <a:off x="1085972" y="3747361"/>
              <a:ext cx="107806" cy="57190"/>
            </a:xfrm>
            <a:custGeom>
              <a:rect b="b" l="l" r="r" t="t"/>
              <a:pathLst>
                <a:path extrusionOk="0" h="1757" w="3312">
                  <a:moveTo>
                    <a:pt x="2442" y="1"/>
                  </a:moveTo>
                  <a:cubicBezTo>
                    <a:pt x="2216" y="1"/>
                    <a:pt x="1989" y="78"/>
                    <a:pt x="1811" y="233"/>
                  </a:cubicBezTo>
                  <a:cubicBezTo>
                    <a:pt x="1525" y="447"/>
                    <a:pt x="1168" y="566"/>
                    <a:pt x="811" y="566"/>
                  </a:cubicBezTo>
                  <a:cubicBezTo>
                    <a:pt x="525" y="566"/>
                    <a:pt x="239" y="495"/>
                    <a:pt x="1" y="352"/>
                  </a:cubicBezTo>
                  <a:lnTo>
                    <a:pt x="1" y="352"/>
                  </a:lnTo>
                  <a:cubicBezTo>
                    <a:pt x="145" y="1287"/>
                    <a:pt x="897" y="1757"/>
                    <a:pt x="1652" y="1757"/>
                  </a:cubicBezTo>
                  <a:cubicBezTo>
                    <a:pt x="2398" y="1757"/>
                    <a:pt x="3145" y="1298"/>
                    <a:pt x="3311" y="376"/>
                  </a:cubicBezTo>
                  <a:cubicBezTo>
                    <a:pt x="3216" y="328"/>
                    <a:pt x="3144" y="280"/>
                    <a:pt x="3073" y="233"/>
                  </a:cubicBezTo>
                  <a:cubicBezTo>
                    <a:pt x="2894" y="78"/>
                    <a:pt x="2668"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00"/>
            <p:cNvSpPr/>
            <p:nvPr/>
          </p:nvSpPr>
          <p:spPr>
            <a:xfrm>
              <a:off x="1088316" y="3663445"/>
              <a:ext cx="103900" cy="82026"/>
            </a:xfrm>
            <a:custGeom>
              <a:rect b="b" l="l" r="r" t="t"/>
              <a:pathLst>
                <a:path extrusionOk="0" h="2520" w="3192">
                  <a:moveTo>
                    <a:pt x="1072" y="1"/>
                  </a:moveTo>
                  <a:lnTo>
                    <a:pt x="1072" y="1072"/>
                  </a:lnTo>
                  <a:lnTo>
                    <a:pt x="905" y="1144"/>
                  </a:lnTo>
                  <a:cubicBezTo>
                    <a:pt x="453" y="1358"/>
                    <a:pt x="143" y="1739"/>
                    <a:pt x="0" y="2215"/>
                  </a:cubicBezTo>
                  <a:lnTo>
                    <a:pt x="143" y="2287"/>
                  </a:lnTo>
                  <a:cubicBezTo>
                    <a:pt x="322" y="2442"/>
                    <a:pt x="542" y="2519"/>
                    <a:pt x="765" y="2519"/>
                  </a:cubicBezTo>
                  <a:cubicBezTo>
                    <a:pt x="989" y="2519"/>
                    <a:pt x="1215" y="2442"/>
                    <a:pt x="1405" y="2287"/>
                  </a:cubicBezTo>
                  <a:cubicBezTo>
                    <a:pt x="1667" y="2073"/>
                    <a:pt x="2024" y="1953"/>
                    <a:pt x="2382" y="1953"/>
                  </a:cubicBezTo>
                  <a:cubicBezTo>
                    <a:pt x="2667" y="1953"/>
                    <a:pt x="2953" y="2025"/>
                    <a:pt x="3191" y="2168"/>
                  </a:cubicBezTo>
                  <a:cubicBezTo>
                    <a:pt x="3049" y="1715"/>
                    <a:pt x="2715" y="1358"/>
                    <a:pt x="2286" y="1144"/>
                  </a:cubicBezTo>
                  <a:lnTo>
                    <a:pt x="2096" y="1072"/>
                  </a:lnTo>
                  <a:lnTo>
                    <a:pt x="2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00"/>
            <p:cNvSpPr/>
            <p:nvPr/>
          </p:nvSpPr>
          <p:spPr>
            <a:xfrm>
              <a:off x="1123178" y="3619273"/>
              <a:ext cx="33364" cy="24054"/>
            </a:xfrm>
            <a:custGeom>
              <a:rect b="b" l="l" r="r" t="t"/>
              <a:pathLst>
                <a:path extrusionOk="0" h="739" w="1025">
                  <a:moveTo>
                    <a:pt x="1" y="0"/>
                  </a:moveTo>
                  <a:lnTo>
                    <a:pt x="1" y="739"/>
                  </a:lnTo>
                  <a:lnTo>
                    <a:pt x="1025" y="739"/>
                  </a:lnTo>
                  <a:lnTo>
                    <a:pt x="1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00"/>
            <p:cNvSpPr/>
            <p:nvPr/>
          </p:nvSpPr>
          <p:spPr>
            <a:xfrm>
              <a:off x="1006125" y="3871184"/>
              <a:ext cx="348871" cy="46546"/>
            </a:xfrm>
            <a:custGeom>
              <a:rect b="b" l="l" r="r" t="t"/>
              <a:pathLst>
                <a:path extrusionOk="0" h="1430" w="10718">
                  <a:moveTo>
                    <a:pt x="1" y="1"/>
                  </a:moveTo>
                  <a:lnTo>
                    <a:pt x="1" y="406"/>
                  </a:lnTo>
                  <a:cubicBezTo>
                    <a:pt x="1" y="977"/>
                    <a:pt x="453" y="1430"/>
                    <a:pt x="1025" y="1430"/>
                  </a:cubicBezTo>
                  <a:lnTo>
                    <a:pt x="9693" y="1430"/>
                  </a:lnTo>
                  <a:cubicBezTo>
                    <a:pt x="10241" y="1430"/>
                    <a:pt x="10717" y="953"/>
                    <a:pt x="10717" y="406"/>
                  </a:cubicBez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00"/>
            <p:cNvSpPr/>
            <p:nvPr/>
          </p:nvSpPr>
          <p:spPr>
            <a:xfrm>
              <a:off x="1027055" y="3673536"/>
              <a:ext cx="307012" cy="177528"/>
            </a:xfrm>
            <a:custGeom>
              <a:rect b="b" l="l" r="r" t="t"/>
              <a:pathLst>
                <a:path extrusionOk="0" h="5454" w="9432">
                  <a:moveTo>
                    <a:pt x="8241" y="1286"/>
                  </a:moveTo>
                  <a:lnTo>
                    <a:pt x="8241" y="1905"/>
                  </a:lnTo>
                  <a:lnTo>
                    <a:pt x="6621" y="1905"/>
                  </a:lnTo>
                  <a:lnTo>
                    <a:pt x="6621" y="1286"/>
                  </a:lnTo>
                  <a:close/>
                  <a:moveTo>
                    <a:pt x="8241" y="2525"/>
                  </a:moveTo>
                  <a:lnTo>
                    <a:pt x="8241" y="3144"/>
                  </a:lnTo>
                  <a:lnTo>
                    <a:pt x="6621" y="3144"/>
                  </a:lnTo>
                  <a:lnTo>
                    <a:pt x="6621" y="2525"/>
                  </a:lnTo>
                  <a:close/>
                  <a:moveTo>
                    <a:pt x="8241" y="3739"/>
                  </a:moveTo>
                  <a:lnTo>
                    <a:pt x="8241" y="4358"/>
                  </a:lnTo>
                  <a:lnTo>
                    <a:pt x="6621" y="4358"/>
                  </a:lnTo>
                  <a:lnTo>
                    <a:pt x="6621" y="3739"/>
                  </a:lnTo>
                  <a:close/>
                  <a:moveTo>
                    <a:pt x="4621" y="0"/>
                  </a:moveTo>
                  <a:lnTo>
                    <a:pt x="4621" y="381"/>
                  </a:lnTo>
                  <a:cubicBezTo>
                    <a:pt x="6645" y="1548"/>
                    <a:pt x="5812" y="4644"/>
                    <a:pt x="3478" y="4644"/>
                  </a:cubicBezTo>
                  <a:cubicBezTo>
                    <a:pt x="1120" y="4644"/>
                    <a:pt x="310" y="1548"/>
                    <a:pt x="2335" y="381"/>
                  </a:cubicBezTo>
                  <a:lnTo>
                    <a:pt x="2335" y="24"/>
                  </a:lnTo>
                  <a:lnTo>
                    <a:pt x="1" y="24"/>
                  </a:lnTo>
                  <a:lnTo>
                    <a:pt x="1" y="5454"/>
                  </a:lnTo>
                  <a:lnTo>
                    <a:pt x="9431" y="5454"/>
                  </a:lnTo>
                  <a:lnTo>
                    <a:pt x="94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100"/>
          <p:cNvGrpSpPr/>
          <p:nvPr/>
        </p:nvGrpSpPr>
        <p:grpSpPr>
          <a:xfrm>
            <a:off x="7797037" y="2937351"/>
            <a:ext cx="349751" cy="248156"/>
            <a:chOff x="7788994" y="3088077"/>
            <a:chExt cx="348878" cy="247513"/>
          </a:xfrm>
        </p:grpSpPr>
        <p:sp>
          <p:nvSpPr>
            <p:cNvPr id="12297" name="Google Shape;12297;p100"/>
            <p:cNvSpPr/>
            <p:nvPr/>
          </p:nvSpPr>
          <p:spPr>
            <a:xfrm>
              <a:off x="7989769" y="3127789"/>
              <a:ext cx="58167" cy="27179"/>
            </a:xfrm>
            <a:custGeom>
              <a:rect b="b" l="l" r="r" t="t"/>
              <a:pathLst>
                <a:path extrusionOk="0" h="835" w="1787">
                  <a:moveTo>
                    <a:pt x="903" y="1"/>
                  </a:moveTo>
                  <a:cubicBezTo>
                    <a:pt x="560" y="1"/>
                    <a:pt x="215" y="168"/>
                    <a:pt x="1" y="501"/>
                  </a:cubicBezTo>
                  <a:lnTo>
                    <a:pt x="525" y="834"/>
                  </a:lnTo>
                  <a:cubicBezTo>
                    <a:pt x="620" y="703"/>
                    <a:pt x="763" y="638"/>
                    <a:pt x="903" y="638"/>
                  </a:cubicBezTo>
                  <a:cubicBezTo>
                    <a:pt x="1042" y="638"/>
                    <a:pt x="1179" y="703"/>
                    <a:pt x="1263" y="834"/>
                  </a:cubicBezTo>
                  <a:lnTo>
                    <a:pt x="1787" y="501"/>
                  </a:lnTo>
                  <a:cubicBezTo>
                    <a:pt x="1584" y="168"/>
                    <a:pt x="1245" y="1"/>
                    <a:pt x="9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00"/>
            <p:cNvSpPr/>
            <p:nvPr/>
          </p:nvSpPr>
          <p:spPr>
            <a:xfrm>
              <a:off x="7955655" y="3088077"/>
              <a:ext cx="126392" cy="45961"/>
            </a:xfrm>
            <a:custGeom>
              <a:rect b="b" l="l" r="r" t="t"/>
              <a:pathLst>
                <a:path extrusionOk="0" h="1412" w="3883">
                  <a:moveTo>
                    <a:pt x="1942" y="0"/>
                  </a:moveTo>
                  <a:cubicBezTo>
                    <a:pt x="1197" y="0"/>
                    <a:pt x="453" y="352"/>
                    <a:pt x="1" y="1054"/>
                  </a:cubicBezTo>
                  <a:lnTo>
                    <a:pt x="549" y="1411"/>
                  </a:lnTo>
                  <a:cubicBezTo>
                    <a:pt x="834" y="911"/>
                    <a:pt x="1382" y="626"/>
                    <a:pt x="1954" y="626"/>
                  </a:cubicBezTo>
                  <a:cubicBezTo>
                    <a:pt x="2525" y="626"/>
                    <a:pt x="3049" y="911"/>
                    <a:pt x="3359" y="1411"/>
                  </a:cubicBezTo>
                  <a:lnTo>
                    <a:pt x="3883" y="1054"/>
                  </a:lnTo>
                  <a:cubicBezTo>
                    <a:pt x="3430" y="352"/>
                    <a:pt x="2686" y="0"/>
                    <a:pt x="1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00"/>
            <p:cNvSpPr/>
            <p:nvPr/>
          </p:nvSpPr>
          <p:spPr>
            <a:xfrm>
              <a:off x="7935506" y="3181368"/>
              <a:ext cx="145759" cy="124764"/>
            </a:xfrm>
            <a:custGeom>
              <a:rect b="b" l="l" r="r" t="t"/>
              <a:pathLst>
                <a:path extrusionOk="0" h="3833" w="4478">
                  <a:moveTo>
                    <a:pt x="2544" y="821"/>
                  </a:moveTo>
                  <a:cubicBezTo>
                    <a:pt x="3106" y="821"/>
                    <a:pt x="3644" y="1264"/>
                    <a:pt x="3644" y="1927"/>
                  </a:cubicBezTo>
                  <a:cubicBezTo>
                    <a:pt x="3644" y="2522"/>
                    <a:pt x="3168" y="2999"/>
                    <a:pt x="2573" y="2999"/>
                  </a:cubicBezTo>
                  <a:cubicBezTo>
                    <a:pt x="1596" y="2999"/>
                    <a:pt x="1096" y="1832"/>
                    <a:pt x="1787" y="1141"/>
                  </a:cubicBezTo>
                  <a:cubicBezTo>
                    <a:pt x="2008" y="920"/>
                    <a:pt x="2279" y="821"/>
                    <a:pt x="2544" y="821"/>
                  </a:cubicBezTo>
                  <a:close/>
                  <a:moveTo>
                    <a:pt x="2549" y="0"/>
                  </a:moveTo>
                  <a:cubicBezTo>
                    <a:pt x="2079" y="0"/>
                    <a:pt x="1601" y="176"/>
                    <a:pt x="1215" y="570"/>
                  </a:cubicBezTo>
                  <a:cubicBezTo>
                    <a:pt x="1" y="1784"/>
                    <a:pt x="858" y="3832"/>
                    <a:pt x="2573" y="3832"/>
                  </a:cubicBezTo>
                  <a:cubicBezTo>
                    <a:pt x="3620" y="3832"/>
                    <a:pt x="4478" y="2975"/>
                    <a:pt x="4478" y="1927"/>
                  </a:cubicBezTo>
                  <a:cubicBezTo>
                    <a:pt x="4478" y="768"/>
                    <a:pt x="3530" y="0"/>
                    <a:pt x="2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00"/>
            <p:cNvSpPr/>
            <p:nvPr/>
          </p:nvSpPr>
          <p:spPr>
            <a:xfrm>
              <a:off x="7999078" y="3229347"/>
              <a:ext cx="34926" cy="29621"/>
            </a:xfrm>
            <a:custGeom>
              <a:rect b="b" l="l" r="r" t="t"/>
              <a:pathLst>
                <a:path extrusionOk="0" h="910" w="1073">
                  <a:moveTo>
                    <a:pt x="620" y="1"/>
                  </a:moveTo>
                  <a:cubicBezTo>
                    <a:pt x="191" y="1"/>
                    <a:pt x="0" y="477"/>
                    <a:pt x="286" y="763"/>
                  </a:cubicBezTo>
                  <a:cubicBezTo>
                    <a:pt x="381" y="865"/>
                    <a:pt x="498" y="910"/>
                    <a:pt x="614" y="910"/>
                  </a:cubicBezTo>
                  <a:cubicBezTo>
                    <a:pt x="848" y="910"/>
                    <a:pt x="1072" y="724"/>
                    <a:pt x="1072" y="453"/>
                  </a:cubicBezTo>
                  <a:cubicBezTo>
                    <a:pt x="1072" y="191"/>
                    <a:pt x="858"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00"/>
            <p:cNvSpPr/>
            <p:nvPr/>
          </p:nvSpPr>
          <p:spPr>
            <a:xfrm>
              <a:off x="8044812" y="3184395"/>
              <a:ext cx="93060" cy="150414"/>
            </a:xfrm>
            <a:custGeom>
              <a:rect b="b" l="l" r="r" t="t"/>
              <a:pathLst>
                <a:path extrusionOk="0" h="4621" w="2859">
                  <a:moveTo>
                    <a:pt x="953" y="0"/>
                  </a:moveTo>
                  <a:cubicBezTo>
                    <a:pt x="2358" y="1310"/>
                    <a:pt x="1834" y="3668"/>
                    <a:pt x="0" y="4263"/>
                  </a:cubicBezTo>
                  <a:lnTo>
                    <a:pt x="0" y="4620"/>
                  </a:lnTo>
                  <a:lnTo>
                    <a:pt x="1834" y="4620"/>
                  </a:lnTo>
                  <a:lnTo>
                    <a:pt x="1834" y="3692"/>
                  </a:lnTo>
                  <a:lnTo>
                    <a:pt x="2858" y="3692"/>
                  </a:lnTo>
                  <a:lnTo>
                    <a:pt x="28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00"/>
            <p:cNvSpPr/>
            <p:nvPr/>
          </p:nvSpPr>
          <p:spPr>
            <a:xfrm>
              <a:off x="7788994" y="3184395"/>
              <a:ext cx="173687" cy="151195"/>
            </a:xfrm>
            <a:custGeom>
              <a:rect b="b" l="l" r="r" t="t"/>
              <a:pathLst>
                <a:path extrusionOk="0" h="4645" w="5336">
                  <a:moveTo>
                    <a:pt x="2692" y="1501"/>
                  </a:moveTo>
                  <a:lnTo>
                    <a:pt x="2692" y="2144"/>
                  </a:lnTo>
                  <a:lnTo>
                    <a:pt x="834" y="2144"/>
                  </a:lnTo>
                  <a:lnTo>
                    <a:pt x="834" y="1501"/>
                  </a:lnTo>
                  <a:close/>
                  <a:moveTo>
                    <a:pt x="3763" y="1501"/>
                  </a:moveTo>
                  <a:lnTo>
                    <a:pt x="3763" y="2144"/>
                  </a:lnTo>
                  <a:lnTo>
                    <a:pt x="3168" y="2144"/>
                  </a:lnTo>
                  <a:lnTo>
                    <a:pt x="3168" y="1501"/>
                  </a:lnTo>
                  <a:close/>
                  <a:moveTo>
                    <a:pt x="1" y="0"/>
                  </a:moveTo>
                  <a:lnTo>
                    <a:pt x="1" y="3692"/>
                  </a:lnTo>
                  <a:lnTo>
                    <a:pt x="1025" y="3692"/>
                  </a:lnTo>
                  <a:lnTo>
                    <a:pt x="1025" y="4644"/>
                  </a:lnTo>
                  <a:lnTo>
                    <a:pt x="2858" y="4644"/>
                  </a:lnTo>
                  <a:lnTo>
                    <a:pt x="2858" y="3692"/>
                  </a:lnTo>
                  <a:lnTo>
                    <a:pt x="5335" y="3692"/>
                  </a:lnTo>
                  <a:cubicBezTo>
                    <a:pt x="4811" y="3215"/>
                    <a:pt x="4525" y="2549"/>
                    <a:pt x="4525" y="1834"/>
                  </a:cubicBezTo>
                  <a:cubicBezTo>
                    <a:pt x="4525" y="1143"/>
                    <a:pt x="4811" y="477"/>
                    <a:pt x="5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100"/>
          <p:cNvGrpSpPr/>
          <p:nvPr/>
        </p:nvGrpSpPr>
        <p:grpSpPr>
          <a:xfrm>
            <a:off x="7041664" y="2886244"/>
            <a:ext cx="349748" cy="349784"/>
            <a:chOff x="7035505" y="3037102"/>
            <a:chExt cx="348876" cy="348877"/>
          </a:xfrm>
        </p:grpSpPr>
        <p:sp>
          <p:nvSpPr>
            <p:cNvPr id="12304" name="Google Shape;12304;p100"/>
            <p:cNvSpPr/>
            <p:nvPr/>
          </p:nvSpPr>
          <p:spPr>
            <a:xfrm>
              <a:off x="7220004" y="3037102"/>
              <a:ext cx="164377" cy="218638"/>
            </a:xfrm>
            <a:custGeom>
              <a:rect b="b" l="l" r="r" t="t"/>
              <a:pathLst>
                <a:path extrusionOk="0" h="6717" w="5050">
                  <a:moveTo>
                    <a:pt x="2430" y="1406"/>
                  </a:moveTo>
                  <a:cubicBezTo>
                    <a:pt x="3287" y="1406"/>
                    <a:pt x="3764" y="2382"/>
                    <a:pt x="3263" y="3073"/>
                  </a:cubicBezTo>
                  <a:cubicBezTo>
                    <a:pt x="3764" y="3358"/>
                    <a:pt x="4073" y="3906"/>
                    <a:pt x="4073" y="4502"/>
                  </a:cubicBezTo>
                  <a:lnTo>
                    <a:pt x="4073" y="5287"/>
                  </a:lnTo>
                  <a:lnTo>
                    <a:pt x="811" y="5287"/>
                  </a:lnTo>
                  <a:lnTo>
                    <a:pt x="811" y="4502"/>
                  </a:lnTo>
                  <a:cubicBezTo>
                    <a:pt x="811" y="3906"/>
                    <a:pt x="1120" y="3358"/>
                    <a:pt x="1620" y="3073"/>
                  </a:cubicBezTo>
                  <a:cubicBezTo>
                    <a:pt x="1096" y="2382"/>
                    <a:pt x="1573" y="1406"/>
                    <a:pt x="2430" y="1406"/>
                  </a:cubicBezTo>
                  <a:close/>
                  <a:moveTo>
                    <a:pt x="1" y="1"/>
                  </a:moveTo>
                  <a:lnTo>
                    <a:pt x="1" y="6716"/>
                  </a:lnTo>
                  <a:lnTo>
                    <a:pt x="5050" y="6716"/>
                  </a:lnTo>
                  <a:lnTo>
                    <a:pt x="50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00"/>
            <p:cNvSpPr/>
            <p:nvPr/>
          </p:nvSpPr>
          <p:spPr>
            <a:xfrm>
              <a:off x="7281265" y="3103669"/>
              <a:ext cx="31020" cy="26496"/>
            </a:xfrm>
            <a:custGeom>
              <a:rect b="b" l="l" r="r" t="t"/>
              <a:pathLst>
                <a:path extrusionOk="0" h="814" w="953">
                  <a:moveTo>
                    <a:pt x="547" y="1"/>
                  </a:moveTo>
                  <a:cubicBezTo>
                    <a:pt x="448" y="1"/>
                    <a:pt x="347" y="38"/>
                    <a:pt x="262" y="123"/>
                  </a:cubicBezTo>
                  <a:cubicBezTo>
                    <a:pt x="0" y="385"/>
                    <a:pt x="191" y="813"/>
                    <a:pt x="548" y="813"/>
                  </a:cubicBezTo>
                  <a:cubicBezTo>
                    <a:pt x="762" y="813"/>
                    <a:pt x="953" y="623"/>
                    <a:pt x="953" y="409"/>
                  </a:cubicBezTo>
                  <a:cubicBezTo>
                    <a:pt x="953" y="166"/>
                    <a:pt x="756" y="1"/>
                    <a:pt x="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00"/>
            <p:cNvSpPr/>
            <p:nvPr/>
          </p:nvSpPr>
          <p:spPr>
            <a:xfrm>
              <a:off x="7102951" y="3103669"/>
              <a:ext cx="31053" cy="26496"/>
            </a:xfrm>
            <a:custGeom>
              <a:rect b="b" l="l" r="r" t="t"/>
              <a:pathLst>
                <a:path extrusionOk="0" h="814" w="954">
                  <a:moveTo>
                    <a:pt x="538" y="1"/>
                  </a:moveTo>
                  <a:cubicBezTo>
                    <a:pt x="439" y="1"/>
                    <a:pt x="340" y="38"/>
                    <a:pt x="263" y="123"/>
                  </a:cubicBezTo>
                  <a:cubicBezTo>
                    <a:pt x="1" y="385"/>
                    <a:pt x="191" y="813"/>
                    <a:pt x="549" y="813"/>
                  </a:cubicBezTo>
                  <a:cubicBezTo>
                    <a:pt x="763" y="813"/>
                    <a:pt x="953" y="623"/>
                    <a:pt x="953" y="409"/>
                  </a:cubicBezTo>
                  <a:cubicBezTo>
                    <a:pt x="953" y="166"/>
                    <a:pt x="746"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00"/>
            <p:cNvSpPr/>
            <p:nvPr/>
          </p:nvSpPr>
          <p:spPr>
            <a:xfrm>
              <a:off x="7087456" y="3150477"/>
              <a:ext cx="66695" cy="37823"/>
            </a:xfrm>
            <a:custGeom>
              <a:rect b="b" l="l" r="r" t="t"/>
              <a:pathLst>
                <a:path extrusionOk="0" h="1162" w="2049">
                  <a:moveTo>
                    <a:pt x="1016" y="1"/>
                  </a:moveTo>
                  <a:cubicBezTo>
                    <a:pt x="507" y="1"/>
                    <a:pt x="1" y="340"/>
                    <a:pt x="1" y="1019"/>
                  </a:cubicBezTo>
                  <a:lnTo>
                    <a:pt x="1" y="1161"/>
                  </a:lnTo>
                  <a:lnTo>
                    <a:pt x="2049" y="1161"/>
                  </a:lnTo>
                  <a:lnTo>
                    <a:pt x="2049" y="1019"/>
                  </a:lnTo>
                  <a:cubicBezTo>
                    <a:pt x="2037" y="340"/>
                    <a:pt x="1525" y="1"/>
                    <a:pt x="1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00"/>
            <p:cNvSpPr/>
            <p:nvPr/>
          </p:nvSpPr>
          <p:spPr>
            <a:xfrm>
              <a:off x="7035505" y="3037102"/>
              <a:ext cx="164377" cy="218638"/>
            </a:xfrm>
            <a:custGeom>
              <a:rect b="b" l="l" r="r" t="t"/>
              <a:pathLst>
                <a:path extrusionOk="0" h="6717" w="5050">
                  <a:moveTo>
                    <a:pt x="2621" y="1406"/>
                  </a:moveTo>
                  <a:cubicBezTo>
                    <a:pt x="3478" y="1406"/>
                    <a:pt x="3954" y="2382"/>
                    <a:pt x="3454" y="3073"/>
                  </a:cubicBezTo>
                  <a:cubicBezTo>
                    <a:pt x="3954" y="3358"/>
                    <a:pt x="4264" y="3906"/>
                    <a:pt x="4264" y="4502"/>
                  </a:cubicBezTo>
                  <a:lnTo>
                    <a:pt x="4264" y="5287"/>
                  </a:lnTo>
                  <a:lnTo>
                    <a:pt x="1001" y="5287"/>
                  </a:lnTo>
                  <a:lnTo>
                    <a:pt x="977" y="4502"/>
                  </a:lnTo>
                  <a:cubicBezTo>
                    <a:pt x="977" y="3906"/>
                    <a:pt x="1287" y="3358"/>
                    <a:pt x="1811" y="3073"/>
                  </a:cubicBezTo>
                  <a:cubicBezTo>
                    <a:pt x="1287" y="2382"/>
                    <a:pt x="1763" y="1406"/>
                    <a:pt x="2621" y="1406"/>
                  </a:cubicBezTo>
                  <a:close/>
                  <a:moveTo>
                    <a:pt x="1" y="1"/>
                  </a:moveTo>
                  <a:lnTo>
                    <a:pt x="1" y="6716"/>
                  </a:lnTo>
                  <a:lnTo>
                    <a:pt x="5050" y="6716"/>
                  </a:lnTo>
                  <a:lnTo>
                    <a:pt x="50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00"/>
            <p:cNvSpPr/>
            <p:nvPr/>
          </p:nvSpPr>
          <p:spPr>
            <a:xfrm>
              <a:off x="7035505" y="3276644"/>
              <a:ext cx="348871" cy="109335"/>
            </a:xfrm>
            <a:custGeom>
              <a:rect b="b" l="l" r="r" t="t"/>
              <a:pathLst>
                <a:path extrusionOk="0" h="3359" w="10718">
                  <a:moveTo>
                    <a:pt x="1" y="0"/>
                  </a:moveTo>
                  <a:lnTo>
                    <a:pt x="1" y="1572"/>
                  </a:lnTo>
                  <a:lnTo>
                    <a:pt x="3978" y="1572"/>
                  </a:lnTo>
                  <a:lnTo>
                    <a:pt x="3978" y="1953"/>
                  </a:lnTo>
                  <a:cubicBezTo>
                    <a:pt x="3978" y="2382"/>
                    <a:pt x="3645" y="2739"/>
                    <a:pt x="3216" y="2739"/>
                  </a:cubicBezTo>
                  <a:lnTo>
                    <a:pt x="2240" y="2739"/>
                  </a:lnTo>
                  <a:lnTo>
                    <a:pt x="2240" y="3358"/>
                  </a:lnTo>
                  <a:lnTo>
                    <a:pt x="8431" y="3358"/>
                  </a:lnTo>
                  <a:lnTo>
                    <a:pt x="8431" y="2715"/>
                  </a:lnTo>
                  <a:lnTo>
                    <a:pt x="7479" y="2715"/>
                  </a:lnTo>
                  <a:cubicBezTo>
                    <a:pt x="7050" y="2715"/>
                    <a:pt x="6693" y="2382"/>
                    <a:pt x="6693" y="1953"/>
                  </a:cubicBezTo>
                  <a:lnTo>
                    <a:pt x="6693" y="1572"/>
                  </a:lnTo>
                  <a:lnTo>
                    <a:pt x="10718" y="1572"/>
                  </a:lnTo>
                  <a:lnTo>
                    <a:pt x="1071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00"/>
            <p:cNvSpPr/>
            <p:nvPr/>
          </p:nvSpPr>
          <p:spPr>
            <a:xfrm>
              <a:off x="7266128" y="3150477"/>
              <a:ext cx="66304" cy="37823"/>
            </a:xfrm>
            <a:custGeom>
              <a:rect b="b" l="l" r="r" t="t"/>
              <a:pathLst>
                <a:path extrusionOk="0" h="1162" w="2037">
                  <a:moveTo>
                    <a:pt x="1007" y="1"/>
                  </a:moveTo>
                  <a:cubicBezTo>
                    <a:pt x="501" y="1"/>
                    <a:pt x="1" y="340"/>
                    <a:pt x="13" y="1019"/>
                  </a:cubicBezTo>
                  <a:lnTo>
                    <a:pt x="13" y="1161"/>
                  </a:lnTo>
                  <a:lnTo>
                    <a:pt x="2037" y="1161"/>
                  </a:lnTo>
                  <a:lnTo>
                    <a:pt x="2037" y="1019"/>
                  </a:lnTo>
                  <a:cubicBezTo>
                    <a:pt x="2025" y="340"/>
                    <a:pt x="1513" y="1"/>
                    <a:pt x="1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100"/>
          <p:cNvGrpSpPr/>
          <p:nvPr/>
        </p:nvGrpSpPr>
        <p:grpSpPr>
          <a:xfrm>
            <a:off x="6285540" y="2886244"/>
            <a:ext cx="349716" cy="349784"/>
            <a:chOff x="6281267" y="3037102"/>
            <a:chExt cx="348844" cy="348877"/>
          </a:xfrm>
        </p:grpSpPr>
        <p:sp>
          <p:nvSpPr>
            <p:cNvPr id="12312" name="Google Shape;12312;p100"/>
            <p:cNvSpPr/>
            <p:nvPr/>
          </p:nvSpPr>
          <p:spPr>
            <a:xfrm>
              <a:off x="6466547" y="3037102"/>
              <a:ext cx="163564" cy="218638"/>
            </a:xfrm>
            <a:custGeom>
              <a:rect b="b" l="l" r="r" t="t"/>
              <a:pathLst>
                <a:path extrusionOk="0" h="6717" w="5025">
                  <a:moveTo>
                    <a:pt x="2446" y="1834"/>
                  </a:moveTo>
                  <a:cubicBezTo>
                    <a:pt x="3023" y="1834"/>
                    <a:pt x="3501" y="2324"/>
                    <a:pt x="3501" y="2906"/>
                  </a:cubicBezTo>
                  <a:lnTo>
                    <a:pt x="3501" y="5002"/>
                  </a:lnTo>
                  <a:lnTo>
                    <a:pt x="2882" y="5002"/>
                  </a:lnTo>
                  <a:lnTo>
                    <a:pt x="2882" y="4001"/>
                  </a:lnTo>
                  <a:lnTo>
                    <a:pt x="1977" y="4001"/>
                  </a:lnTo>
                  <a:lnTo>
                    <a:pt x="1977" y="5002"/>
                  </a:lnTo>
                  <a:lnTo>
                    <a:pt x="1358" y="5002"/>
                  </a:lnTo>
                  <a:lnTo>
                    <a:pt x="1358" y="2930"/>
                  </a:lnTo>
                  <a:cubicBezTo>
                    <a:pt x="1358" y="2334"/>
                    <a:pt x="1810" y="1858"/>
                    <a:pt x="2405" y="1834"/>
                  </a:cubicBezTo>
                  <a:cubicBezTo>
                    <a:pt x="2419" y="1834"/>
                    <a:pt x="2433" y="1834"/>
                    <a:pt x="2446" y="1834"/>
                  </a:cubicBezTo>
                  <a:close/>
                  <a:moveTo>
                    <a:pt x="0" y="1"/>
                  </a:moveTo>
                  <a:lnTo>
                    <a:pt x="0" y="6716"/>
                  </a:lnTo>
                  <a:lnTo>
                    <a:pt x="5025" y="6716"/>
                  </a:lnTo>
                  <a:lnTo>
                    <a:pt x="50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00"/>
            <p:cNvSpPr/>
            <p:nvPr/>
          </p:nvSpPr>
          <p:spPr>
            <a:xfrm>
              <a:off x="6349494" y="3116949"/>
              <a:ext cx="29490" cy="63603"/>
            </a:xfrm>
            <a:custGeom>
              <a:rect b="b" l="l" r="r" t="t"/>
              <a:pathLst>
                <a:path extrusionOk="0" h="1954" w="906">
                  <a:moveTo>
                    <a:pt x="476" y="1"/>
                  </a:moveTo>
                  <a:cubicBezTo>
                    <a:pt x="214" y="1"/>
                    <a:pt x="0" y="191"/>
                    <a:pt x="0" y="453"/>
                  </a:cubicBezTo>
                  <a:lnTo>
                    <a:pt x="0" y="1501"/>
                  </a:lnTo>
                  <a:cubicBezTo>
                    <a:pt x="0" y="1739"/>
                    <a:pt x="214" y="1953"/>
                    <a:pt x="476" y="1953"/>
                  </a:cubicBezTo>
                  <a:cubicBezTo>
                    <a:pt x="715" y="1930"/>
                    <a:pt x="905" y="1739"/>
                    <a:pt x="905" y="1477"/>
                  </a:cubicBezTo>
                  <a:lnTo>
                    <a:pt x="905" y="477"/>
                  </a:lnTo>
                  <a:cubicBezTo>
                    <a:pt x="905" y="215"/>
                    <a:pt x="715" y="24"/>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00"/>
            <p:cNvSpPr/>
            <p:nvPr/>
          </p:nvSpPr>
          <p:spPr>
            <a:xfrm>
              <a:off x="6529728" y="3115387"/>
              <a:ext cx="31801" cy="31834"/>
            </a:xfrm>
            <a:custGeom>
              <a:rect b="b" l="l" r="r" t="t"/>
              <a:pathLst>
                <a:path extrusionOk="0" h="978" w="977">
                  <a:moveTo>
                    <a:pt x="488" y="1"/>
                  </a:moveTo>
                  <a:cubicBezTo>
                    <a:pt x="244" y="1"/>
                    <a:pt x="0" y="168"/>
                    <a:pt x="36" y="501"/>
                  </a:cubicBezTo>
                  <a:lnTo>
                    <a:pt x="36" y="977"/>
                  </a:lnTo>
                  <a:lnTo>
                    <a:pt x="941" y="977"/>
                  </a:lnTo>
                  <a:lnTo>
                    <a:pt x="941" y="501"/>
                  </a:lnTo>
                  <a:cubicBezTo>
                    <a:pt x="976" y="168"/>
                    <a:pt x="732" y="1"/>
                    <a:pt x="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00"/>
            <p:cNvSpPr/>
            <p:nvPr/>
          </p:nvSpPr>
          <p:spPr>
            <a:xfrm>
              <a:off x="6281267" y="3276644"/>
              <a:ext cx="348838" cy="109335"/>
            </a:xfrm>
            <a:custGeom>
              <a:rect b="b" l="l" r="r" t="t"/>
              <a:pathLst>
                <a:path extrusionOk="0" h="3359" w="10717">
                  <a:moveTo>
                    <a:pt x="0" y="0"/>
                  </a:moveTo>
                  <a:lnTo>
                    <a:pt x="0" y="1572"/>
                  </a:lnTo>
                  <a:lnTo>
                    <a:pt x="4001" y="1572"/>
                  </a:lnTo>
                  <a:lnTo>
                    <a:pt x="4001" y="1953"/>
                  </a:lnTo>
                  <a:cubicBezTo>
                    <a:pt x="4001" y="2382"/>
                    <a:pt x="3668" y="2739"/>
                    <a:pt x="3239" y="2739"/>
                  </a:cubicBezTo>
                  <a:lnTo>
                    <a:pt x="2263" y="2739"/>
                  </a:lnTo>
                  <a:lnTo>
                    <a:pt x="2263" y="3358"/>
                  </a:lnTo>
                  <a:lnTo>
                    <a:pt x="8455" y="3358"/>
                  </a:lnTo>
                  <a:lnTo>
                    <a:pt x="8455" y="2715"/>
                  </a:lnTo>
                  <a:lnTo>
                    <a:pt x="7502" y="2715"/>
                  </a:lnTo>
                  <a:cubicBezTo>
                    <a:pt x="7073" y="2715"/>
                    <a:pt x="6716" y="2382"/>
                    <a:pt x="6740" y="1953"/>
                  </a:cubicBezTo>
                  <a:lnTo>
                    <a:pt x="6740" y="1572"/>
                  </a:lnTo>
                  <a:lnTo>
                    <a:pt x="10717" y="1572"/>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00"/>
            <p:cNvSpPr/>
            <p:nvPr/>
          </p:nvSpPr>
          <p:spPr>
            <a:xfrm>
              <a:off x="6282048" y="3037102"/>
              <a:ext cx="163596" cy="218638"/>
            </a:xfrm>
            <a:custGeom>
              <a:rect b="b" l="l" r="r" t="t"/>
              <a:pathLst>
                <a:path extrusionOk="0" h="6717" w="5026">
                  <a:moveTo>
                    <a:pt x="2527" y="1831"/>
                  </a:moveTo>
                  <a:cubicBezTo>
                    <a:pt x="2809" y="1831"/>
                    <a:pt x="3115" y="1939"/>
                    <a:pt x="3406" y="2192"/>
                  </a:cubicBezTo>
                  <a:cubicBezTo>
                    <a:pt x="3549" y="2311"/>
                    <a:pt x="3620" y="2477"/>
                    <a:pt x="3620" y="2644"/>
                  </a:cubicBezTo>
                  <a:lnTo>
                    <a:pt x="3620" y="3954"/>
                  </a:lnTo>
                  <a:cubicBezTo>
                    <a:pt x="3620" y="4001"/>
                    <a:pt x="3620" y="4073"/>
                    <a:pt x="3596" y="4144"/>
                  </a:cubicBezTo>
                  <a:lnTo>
                    <a:pt x="4073" y="4525"/>
                  </a:lnTo>
                  <a:lnTo>
                    <a:pt x="3692" y="5002"/>
                  </a:lnTo>
                  <a:lnTo>
                    <a:pt x="3311" y="4716"/>
                  </a:lnTo>
                  <a:cubicBezTo>
                    <a:pt x="3115" y="4911"/>
                    <a:pt x="2844" y="5032"/>
                    <a:pt x="2547" y="5032"/>
                  </a:cubicBezTo>
                  <a:cubicBezTo>
                    <a:pt x="2264" y="5032"/>
                    <a:pt x="1957" y="4923"/>
                    <a:pt x="1667" y="4668"/>
                  </a:cubicBezTo>
                  <a:cubicBezTo>
                    <a:pt x="1524" y="4549"/>
                    <a:pt x="1453" y="4383"/>
                    <a:pt x="1453" y="4216"/>
                  </a:cubicBezTo>
                  <a:lnTo>
                    <a:pt x="1453" y="2906"/>
                  </a:lnTo>
                  <a:cubicBezTo>
                    <a:pt x="1453" y="2308"/>
                    <a:pt x="1935" y="1831"/>
                    <a:pt x="2527" y="1831"/>
                  </a:cubicBezTo>
                  <a:close/>
                  <a:moveTo>
                    <a:pt x="0" y="1"/>
                  </a:moveTo>
                  <a:lnTo>
                    <a:pt x="0" y="6716"/>
                  </a:lnTo>
                  <a:lnTo>
                    <a:pt x="5025" y="6716"/>
                  </a:lnTo>
                  <a:lnTo>
                    <a:pt x="50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7" name="Google Shape;12317;p100"/>
          <p:cNvGrpSpPr/>
          <p:nvPr/>
        </p:nvGrpSpPr>
        <p:grpSpPr>
          <a:xfrm>
            <a:off x="4774827" y="4032596"/>
            <a:ext cx="349716" cy="291498"/>
            <a:chOff x="4774321" y="4180482"/>
            <a:chExt cx="348844" cy="290743"/>
          </a:xfrm>
        </p:grpSpPr>
        <p:sp>
          <p:nvSpPr>
            <p:cNvPr id="12318" name="Google Shape;12318;p100"/>
            <p:cNvSpPr/>
            <p:nvPr/>
          </p:nvSpPr>
          <p:spPr>
            <a:xfrm>
              <a:off x="4833433" y="4180482"/>
              <a:ext cx="201354" cy="172059"/>
            </a:xfrm>
            <a:custGeom>
              <a:rect b="b" l="l" r="r" t="t"/>
              <a:pathLst>
                <a:path extrusionOk="0" h="5286" w="6186">
                  <a:moveTo>
                    <a:pt x="2518" y="953"/>
                  </a:moveTo>
                  <a:lnTo>
                    <a:pt x="5495" y="2668"/>
                  </a:lnTo>
                  <a:lnTo>
                    <a:pt x="2518" y="4359"/>
                  </a:lnTo>
                  <a:lnTo>
                    <a:pt x="2518" y="953"/>
                  </a:lnTo>
                  <a:close/>
                  <a:moveTo>
                    <a:pt x="3513" y="1"/>
                  </a:moveTo>
                  <a:cubicBezTo>
                    <a:pt x="1175" y="1"/>
                    <a:pt x="1" y="2842"/>
                    <a:pt x="1661" y="4502"/>
                  </a:cubicBezTo>
                  <a:cubicBezTo>
                    <a:pt x="2202" y="5043"/>
                    <a:pt x="2869" y="5286"/>
                    <a:pt x="3523" y="5286"/>
                  </a:cubicBezTo>
                  <a:cubicBezTo>
                    <a:pt x="4883" y="5286"/>
                    <a:pt x="6186" y="4236"/>
                    <a:pt x="6186" y="2644"/>
                  </a:cubicBezTo>
                  <a:cubicBezTo>
                    <a:pt x="6186" y="1168"/>
                    <a:pt x="4995" y="1"/>
                    <a:pt x="3542" y="1"/>
                  </a:cubicBezTo>
                  <a:cubicBezTo>
                    <a:pt x="3533" y="1"/>
                    <a:pt x="3523"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00"/>
            <p:cNvSpPr/>
            <p:nvPr/>
          </p:nvSpPr>
          <p:spPr>
            <a:xfrm>
              <a:off x="4774321" y="4196009"/>
              <a:ext cx="164345" cy="227134"/>
            </a:xfrm>
            <a:custGeom>
              <a:rect b="b" l="l" r="r" t="t"/>
              <a:pathLst>
                <a:path extrusionOk="0" h="6978" w="5049">
                  <a:moveTo>
                    <a:pt x="0" y="0"/>
                  </a:moveTo>
                  <a:lnTo>
                    <a:pt x="0" y="6287"/>
                  </a:lnTo>
                  <a:lnTo>
                    <a:pt x="3453" y="6287"/>
                  </a:lnTo>
                  <a:cubicBezTo>
                    <a:pt x="4049" y="6287"/>
                    <a:pt x="4620" y="6549"/>
                    <a:pt x="5049" y="6978"/>
                  </a:cubicBezTo>
                  <a:lnTo>
                    <a:pt x="5049" y="5430"/>
                  </a:lnTo>
                  <a:cubicBezTo>
                    <a:pt x="2382" y="5168"/>
                    <a:pt x="1143" y="2001"/>
                    <a:pt x="2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00"/>
            <p:cNvSpPr/>
            <p:nvPr/>
          </p:nvSpPr>
          <p:spPr>
            <a:xfrm>
              <a:off x="4935546" y="4247146"/>
              <a:ext cx="35675" cy="40362"/>
            </a:xfrm>
            <a:custGeom>
              <a:rect b="b" l="l" r="r" t="t"/>
              <a:pathLst>
                <a:path extrusionOk="0" h="1240" w="1096">
                  <a:moveTo>
                    <a:pt x="1" y="1"/>
                  </a:moveTo>
                  <a:lnTo>
                    <a:pt x="1" y="1239"/>
                  </a:lnTo>
                  <a:lnTo>
                    <a:pt x="1096" y="620"/>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00"/>
            <p:cNvSpPr/>
            <p:nvPr/>
          </p:nvSpPr>
          <p:spPr>
            <a:xfrm>
              <a:off x="4775069" y="4420805"/>
              <a:ext cx="164378" cy="50420"/>
            </a:xfrm>
            <a:custGeom>
              <a:rect b="b" l="l" r="r" t="t"/>
              <a:pathLst>
                <a:path extrusionOk="0" h="1549" w="5050">
                  <a:moveTo>
                    <a:pt x="1" y="0"/>
                  </a:moveTo>
                  <a:lnTo>
                    <a:pt x="1" y="1548"/>
                  </a:lnTo>
                  <a:lnTo>
                    <a:pt x="5050" y="1548"/>
                  </a:lnTo>
                  <a:cubicBezTo>
                    <a:pt x="5002" y="691"/>
                    <a:pt x="4311" y="24"/>
                    <a:pt x="3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00"/>
            <p:cNvSpPr/>
            <p:nvPr/>
          </p:nvSpPr>
          <p:spPr>
            <a:xfrm>
              <a:off x="4958787" y="4196009"/>
              <a:ext cx="164378" cy="227134"/>
            </a:xfrm>
            <a:custGeom>
              <a:rect b="b" l="l" r="r" t="t"/>
              <a:pathLst>
                <a:path extrusionOk="0" h="6978" w="5050">
                  <a:moveTo>
                    <a:pt x="2144" y="0"/>
                  </a:moveTo>
                  <a:cubicBezTo>
                    <a:pt x="3907" y="2001"/>
                    <a:pt x="2668" y="5168"/>
                    <a:pt x="1" y="5430"/>
                  </a:cubicBezTo>
                  <a:lnTo>
                    <a:pt x="1" y="6978"/>
                  </a:lnTo>
                  <a:cubicBezTo>
                    <a:pt x="430" y="6549"/>
                    <a:pt x="1001" y="6287"/>
                    <a:pt x="1597" y="6287"/>
                  </a:cubicBezTo>
                  <a:lnTo>
                    <a:pt x="5050" y="6287"/>
                  </a:lnTo>
                  <a:lnTo>
                    <a:pt x="50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00"/>
            <p:cNvSpPr/>
            <p:nvPr/>
          </p:nvSpPr>
          <p:spPr>
            <a:xfrm>
              <a:off x="4958787" y="4420805"/>
              <a:ext cx="164378" cy="50420"/>
            </a:xfrm>
            <a:custGeom>
              <a:rect b="b" l="l" r="r" t="t"/>
              <a:pathLst>
                <a:path extrusionOk="0" h="1549" w="5050">
                  <a:moveTo>
                    <a:pt x="1597" y="0"/>
                  </a:moveTo>
                  <a:cubicBezTo>
                    <a:pt x="739" y="0"/>
                    <a:pt x="25" y="691"/>
                    <a:pt x="1" y="1548"/>
                  </a:cubicBezTo>
                  <a:lnTo>
                    <a:pt x="5050" y="1548"/>
                  </a:lnTo>
                  <a:lnTo>
                    <a:pt x="50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100"/>
          <p:cNvGrpSpPr/>
          <p:nvPr/>
        </p:nvGrpSpPr>
        <p:grpSpPr>
          <a:xfrm>
            <a:off x="5571349" y="2886244"/>
            <a:ext cx="267387" cy="349783"/>
            <a:chOff x="5568857" y="3037102"/>
            <a:chExt cx="266720" cy="348876"/>
          </a:xfrm>
        </p:grpSpPr>
        <p:sp>
          <p:nvSpPr>
            <p:cNvPr id="12325" name="Google Shape;12325;p100"/>
            <p:cNvSpPr/>
            <p:nvPr/>
          </p:nvSpPr>
          <p:spPr>
            <a:xfrm>
              <a:off x="5747171" y="3234002"/>
              <a:ext cx="88406" cy="151976"/>
            </a:xfrm>
            <a:custGeom>
              <a:rect b="b" l="l" r="r" t="t"/>
              <a:pathLst>
                <a:path extrusionOk="0" h="4669" w="2716">
                  <a:moveTo>
                    <a:pt x="0" y="1"/>
                  </a:moveTo>
                  <a:lnTo>
                    <a:pt x="24" y="3549"/>
                  </a:lnTo>
                  <a:lnTo>
                    <a:pt x="1001" y="3073"/>
                  </a:lnTo>
                  <a:lnTo>
                    <a:pt x="1763" y="4668"/>
                  </a:lnTo>
                  <a:lnTo>
                    <a:pt x="2501" y="4311"/>
                  </a:lnTo>
                  <a:lnTo>
                    <a:pt x="1763" y="2715"/>
                  </a:lnTo>
                  <a:lnTo>
                    <a:pt x="2715" y="2263"/>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00"/>
            <p:cNvSpPr/>
            <p:nvPr/>
          </p:nvSpPr>
          <p:spPr>
            <a:xfrm>
              <a:off x="5569638" y="3037884"/>
              <a:ext cx="62821" cy="62822"/>
            </a:xfrm>
            <a:custGeom>
              <a:rect b="b" l="l" r="r" t="t"/>
              <a:pathLst>
                <a:path extrusionOk="0" h="1930" w="1930">
                  <a:moveTo>
                    <a:pt x="1930" y="0"/>
                  </a:moveTo>
                  <a:lnTo>
                    <a:pt x="1" y="1929"/>
                  </a:lnTo>
                  <a:lnTo>
                    <a:pt x="1930" y="1929"/>
                  </a:lnTo>
                  <a:lnTo>
                    <a:pt x="19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00"/>
            <p:cNvSpPr/>
            <p:nvPr/>
          </p:nvSpPr>
          <p:spPr>
            <a:xfrm>
              <a:off x="5568857" y="3037102"/>
              <a:ext cx="219420" cy="292266"/>
            </a:xfrm>
            <a:custGeom>
              <a:rect b="b" l="l" r="r" t="t"/>
              <a:pathLst>
                <a:path extrusionOk="0" h="8979" w="6741">
                  <a:moveTo>
                    <a:pt x="5454" y="4025"/>
                  </a:moveTo>
                  <a:lnTo>
                    <a:pt x="5454" y="4644"/>
                  </a:lnTo>
                  <a:lnTo>
                    <a:pt x="3311" y="4644"/>
                  </a:lnTo>
                  <a:lnTo>
                    <a:pt x="3311" y="4025"/>
                  </a:lnTo>
                  <a:close/>
                  <a:moveTo>
                    <a:pt x="2478" y="3168"/>
                  </a:moveTo>
                  <a:lnTo>
                    <a:pt x="2930" y="3597"/>
                  </a:lnTo>
                  <a:lnTo>
                    <a:pt x="1930" y="4668"/>
                  </a:lnTo>
                  <a:lnTo>
                    <a:pt x="1168" y="3954"/>
                  </a:lnTo>
                  <a:lnTo>
                    <a:pt x="1597" y="3501"/>
                  </a:lnTo>
                  <a:lnTo>
                    <a:pt x="1882" y="3787"/>
                  </a:lnTo>
                  <a:lnTo>
                    <a:pt x="2478" y="3168"/>
                  </a:lnTo>
                  <a:close/>
                  <a:moveTo>
                    <a:pt x="2359" y="5311"/>
                  </a:moveTo>
                  <a:lnTo>
                    <a:pt x="2359" y="5954"/>
                  </a:lnTo>
                  <a:lnTo>
                    <a:pt x="1716" y="5954"/>
                  </a:lnTo>
                  <a:lnTo>
                    <a:pt x="1716" y="5311"/>
                  </a:lnTo>
                  <a:close/>
                  <a:moveTo>
                    <a:pt x="2359" y="6597"/>
                  </a:moveTo>
                  <a:lnTo>
                    <a:pt x="2359" y="7216"/>
                  </a:lnTo>
                  <a:lnTo>
                    <a:pt x="1716" y="7216"/>
                  </a:lnTo>
                  <a:lnTo>
                    <a:pt x="1716" y="6597"/>
                  </a:lnTo>
                  <a:close/>
                  <a:moveTo>
                    <a:pt x="2573" y="1"/>
                  </a:moveTo>
                  <a:lnTo>
                    <a:pt x="2573" y="2573"/>
                  </a:lnTo>
                  <a:lnTo>
                    <a:pt x="1" y="2573"/>
                  </a:lnTo>
                  <a:lnTo>
                    <a:pt x="1" y="8979"/>
                  </a:lnTo>
                  <a:lnTo>
                    <a:pt x="4883" y="8979"/>
                  </a:lnTo>
                  <a:lnTo>
                    <a:pt x="4859" y="7216"/>
                  </a:lnTo>
                  <a:lnTo>
                    <a:pt x="3311" y="7216"/>
                  </a:lnTo>
                  <a:lnTo>
                    <a:pt x="3311" y="6597"/>
                  </a:lnTo>
                  <a:lnTo>
                    <a:pt x="4859" y="6597"/>
                  </a:lnTo>
                  <a:lnTo>
                    <a:pt x="4859" y="5954"/>
                  </a:lnTo>
                  <a:lnTo>
                    <a:pt x="3311" y="5954"/>
                  </a:lnTo>
                  <a:lnTo>
                    <a:pt x="3311" y="5311"/>
                  </a:lnTo>
                  <a:lnTo>
                    <a:pt x="4835" y="5311"/>
                  </a:lnTo>
                  <a:lnTo>
                    <a:pt x="4835" y="4692"/>
                  </a:lnTo>
                  <a:lnTo>
                    <a:pt x="6740" y="6288"/>
                  </a:lnTo>
                  <a:lnTo>
                    <a:pt x="674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100"/>
          <p:cNvGrpSpPr/>
          <p:nvPr/>
        </p:nvGrpSpPr>
        <p:grpSpPr>
          <a:xfrm>
            <a:off x="4774827" y="2887027"/>
            <a:ext cx="349710" cy="348999"/>
            <a:chOff x="4774321" y="3037884"/>
            <a:chExt cx="348838" cy="348094"/>
          </a:xfrm>
        </p:grpSpPr>
        <p:sp>
          <p:nvSpPr>
            <p:cNvPr id="12329" name="Google Shape;12329;p100"/>
            <p:cNvSpPr/>
            <p:nvPr/>
          </p:nvSpPr>
          <p:spPr>
            <a:xfrm>
              <a:off x="4909960" y="3144846"/>
              <a:ext cx="29490" cy="30272"/>
            </a:xfrm>
            <a:custGeom>
              <a:rect b="b" l="l" r="r" t="t"/>
              <a:pathLst>
                <a:path extrusionOk="0" h="930" w="906">
                  <a:moveTo>
                    <a:pt x="429" y="1"/>
                  </a:moveTo>
                  <a:cubicBezTo>
                    <a:pt x="191" y="25"/>
                    <a:pt x="1" y="215"/>
                    <a:pt x="1" y="453"/>
                  </a:cubicBezTo>
                  <a:lnTo>
                    <a:pt x="1" y="930"/>
                  </a:lnTo>
                  <a:lnTo>
                    <a:pt x="906" y="930"/>
                  </a:lnTo>
                  <a:lnTo>
                    <a:pt x="906" y="453"/>
                  </a:lnTo>
                  <a:cubicBezTo>
                    <a:pt x="906" y="191"/>
                    <a:pt x="691"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00"/>
            <p:cNvSpPr/>
            <p:nvPr/>
          </p:nvSpPr>
          <p:spPr>
            <a:xfrm>
              <a:off x="4784379" y="3165776"/>
              <a:ext cx="37237" cy="51982"/>
            </a:xfrm>
            <a:custGeom>
              <a:rect b="b" l="l" r="r" t="t"/>
              <a:pathLst>
                <a:path extrusionOk="0" h="1597" w="1144">
                  <a:moveTo>
                    <a:pt x="1144" y="1"/>
                  </a:moveTo>
                  <a:lnTo>
                    <a:pt x="1" y="882"/>
                  </a:lnTo>
                  <a:lnTo>
                    <a:pt x="1144" y="1596"/>
                  </a:lnTo>
                  <a:lnTo>
                    <a:pt x="1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00"/>
            <p:cNvSpPr/>
            <p:nvPr/>
          </p:nvSpPr>
          <p:spPr>
            <a:xfrm>
              <a:off x="5075840" y="3166557"/>
              <a:ext cx="37270" cy="51201"/>
            </a:xfrm>
            <a:custGeom>
              <a:rect b="b" l="l" r="r" t="t"/>
              <a:pathLst>
                <a:path extrusionOk="0" h="1573" w="1145">
                  <a:moveTo>
                    <a:pt x="1" y="1"/>
                  </a:moveTo>
                  <a:lnTo>
                    <a:pt x="1" y="1572"/>
                  </a:lnTo>
                  <a:lnTo>
                    <a:pt x="1144" y="858"/>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00"/>
            <p:cNvSpPr/>
            <p:nvPr/>
          </p:nvSpPr>
          <p:spPr>
            <a:xfrm>
              <a:off x="4841734" y="3037884"/>
              <a:ext cx="213984" cy="258935"/>
            </a:xfrm>
            <a:custGeom>
              <a:rect b="b" l="l" r="r" t="t"/>
              <a:pathLst>
                <a:path extrusionOk="0" h="7955" w="6574">
                  <a:moveTo>
                    <a:pt x="4740" y="1334"/>
                  </a:moveTo>
                  <a:lnTo>
                    <a:pt x="4740" y="1929"/>
                  </a:lnTo>
                  <a:lnTo>
                    <a:pt x="5335" y="1929"/>
                  </a:lnTo>
                  <a:lnTo>
                    <a:pt x="5335" y="2549"/>
                  </a:lnTo>
                  <a:lnTo>
                    <a:pt x="4788" y="2549"/>
                  </a:lnTo>
                  <a:lnTo>
                    <a:pt x="4788" y="3144"/>
                  </a:lnTo>
                  <a:lnTo>
                    <a:pt x="4145" y="3144"/>
                  </a:lnTo>
                  <a:lnTo>
                    <a:pt x="4145" y="2549"/>
                  </a:lnTo>
                  <a:lnTo>
                    <a:pt x="3549" y="2549"/>
                  </a:lnTo>
                  <a:lnTo>
                    <a:pt x="3549" y="1929"/>
                  </a:lnTo>
                  <a:lnTo>
                    <a:pt x="4145" y="1929"/>
                  </a:lnTo>
                  <a:lnTo>
                    <a:pt x="4145" y="1334"/>
                  </a:lnTo>
                  <a:close/>
                  <a:moveTo>
                    <a:pt x="2547" y="2617"/>
                  </a:moveTo>
                  <a:cubicBezTo>
                    <a:pt x="3101" y="2617"/>
                    <a:pt x="3656" y="2992"/>
                    <a:pt x="3621" y="3739"/>
                  </a:cubicBezTo>
                  <a:lnTo>
                    <a:pt x="3621" y="5835"/>
                  </a:lnTo>
                  <a:lnTo>
                    <a:pt x="3002" y="5835"/>
                  </a:lnTo>
                  <a:lnTo>
                    <a:pt x="3002" y="4835"/>
                  </a:lnTo>
                  <a:lnTo>
                    <a:pt x="2097" y="4835"/>
                  </a:lnTo>
                  <a:lnTo>
                    <a:pt x="2097" y="5835"/>
                  </a:lnTo>
                  <a:lnTo>
                    <a:pt x="1477" y="5835"/>
                  </a:lnTo>
                  <a:lnTo>
                    <a:pt x="1477" y="3763"/>
                  </a:lnTo>
                  <a:cubicBezTo>
                    <a:pt x="1430" y="2998"/>
                    <a:pt x="1988" y="2617"/>
                    <a:pt x="2547" y="2617"/>
                  </a:cubicBezTo>
                  <a:close/>
                  <a:moveTo>
                    <a:pt x="1" y="0"/>
                  </a:moveTo>
                  <a:lnTo>
                    <a:pt x="1" y="5930"/>
                  </a:lnTo>
                  <a:lnTo>
                    <a:pt x="3287" y="7954"/>
                  </a:lnTo>
                  <a:lnTo>
                    <a:pt x="6574" y="5930"/>
                  </a:lnTo>
                  <a:lnTo>
                    <a:pt x="657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00"/>
            <p:cNvSpPr/>
            <p:nvPr/>
          </p:nvSpPr>
          <p:spPr>
            <a:xfrm>
              <a:off x="4774321" y="3212291"/>
              <a:ext cx="348838" cy="173687"/>
            </a:xfrm>
            <a:custGeom>
              <a:rect b="b" l="l" r="r" t="t"/>
              <a:pathLst>
                <a:path extrusionOk="0" h="5336" w="10717">
                  <a:moveTo>
                    <a:pt x="0" y="1"/>
                  </a:moveTo>
                  <a:lnTo>
                    <a:pt x="0" y="5335"/>
                  </a:lnTo>
                  <a:lnTo>
                    <a:pt x="10717" y="5335"/>
                  </a:lnTo>
                  <a:lnTo>
                    <a:pt x="10717" y="1"/>
                  </a:lnTo>
                  <a:lnTo>
                    <a:pt x="5358" y="3311"/>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100"/>
          <p:cNvGrpSpPr/>
          <p:nvPr/>
        </p:nvGrpSpPr>
        <p:grpSpPr>
          <a:xfrm>
            <a:off x="4019454" y="2887027"/>
            <a:ext cx="349710" cy="349002"/>
            <a:chOff x="4020831" y="3037884"/>
            <a:chExt cx="348838" cy="348097"/>
          </a:xfrm>
        </p:grpSpPr>
        <p:sp>
          <p:nvSpPr>
            <p:cNvPr id="12335" name="Google Shape;12335;p100"/>
            <p:cNvSpPr/>
            <p:nvPr/>
          </p:nvSpPr>
          <p:spPr>
            <a:xfrm>
              <a:off x="4127794" y="3037884"/>
              <a:ext cx="136482" cy="182964"/>
            </a:xfrm>
            <a:custGeom>
              <a:rect b="b" l="l" r="r" t="t"/>
              <a:pathLst>
                <a:path extrusionOk="0" h="5621" w="4193">
                  <a:moveTo>
                    <a:pt x="2065" y="721"/>
                  </a:moveTo>
                  <a:cubicBezTo>
                    <a:pt x="2763" y="721"/>
                    <a:pt x="3430" y="1265"/>
                    <a:pt x="3430" y="2072"/>
                  </a:cubicBezTo>
                  <a:cubicBezTo>
                    <a:pt x="3430" y="2834"/>
                    <a:pt x="2835" y="3430"/>
                    <a:pt x="2073" y="3430"/>
                  </a:cubicBezTo>
                  <a:cubicBezTo>
                    <a:pt x="882" y="3430"/>
                    <a:pt x="263" y="1977"/>
                    <a:pt x="1120" y="1120"/>
                  </a:cubicBezTo>
                  <a:cubicBezTo>
                    <a:pt x="1396" y="844"/>
                    <a:pt x="1734" y="721"/>
                    <a:pt x="2065" y="721"/>
                  </a:cubicBezTo>
                  <a:close/>
                  <a:moveTo>
                    <a:pt x="2073" y="0"/>
                  </a:moveTo>
                  <a:cubicBezTo>
                    <a:pt x="930" y="0"/>
                    <a:pt x="1" y="929"/>
                    <a:pt x="1" y="2072"/>
                  </a:cubicBezTo>
                  <a:cubicBezTo>
                    <a:pt x="1" y="2715"/>
                    <a:pt x="334" y="3239"/>
                    <a:pt x="739" y="3787"/>
                  </a:cubicBezTo>
                  <a:lnTo>
                    <a:pt x="2097" y="5621"/>
                  </a:lnTo>
                  <a:cubicBezTo>
                    <a:pt x="2120" y="5573"/>
                    <a:pt x="2168" y="5549"/>
                    <a:pt x="2192" y="5502"/>
                  </a:cubicBezTo>
                  <a:cubicBezTo>
                    <a:pt x="2216" y="5454"/>
                    <a:pt x="2311" y="5335"/>
                    <a:pt x="2358" y="5263"/>
                  </a:cubicBezTo>
                  <a:lnTo>
                    <a:pt x="3430" y="3787"/>
                  </a:lnTo>
                  <a:cubicBezTo>
                    <a:pt x="3835" y="3239"/>
                    <a:pt x="4192" y="2715"/>
                    <a:pt x="4192" y="2072"/>
                  </a:cubicBezTo>
                  <a:lnTo>
                    <a:pt x="4168" y="2072"/>
                  </a:lnTo>
                  <a:cubicBezTo>
                    <a:pt x="4168" y="929"/>
                    <a:pt x="3240" y="0"/>
                    <a:pt x="2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00"/>
            <p:cNvSpPr/>
            <p:nvPr/>
          </p:nvSpPr>
          <p:spPr>
            <a:xfrm>
              <a:off x="4135541" y="3229347"/>
              <a:ext cx="118645" cy="42087"/>
            </a:xfrm>
            <a:custGeom>
              <a:rect b="b" l="l" r="r" t="t"/>
              <a:pathLst>
                <a:path extrusionOk="0" h="1293" w="3645">
                  <a:moveTo>
                    <a:pt x="1239" y="1"/>
                  </a:moveTo>
                  <a:cubicBezTo>
                    <a:pt x="954" y="48"/>
                    <a:pt x="692" y="120"/>
                    <a:pt x="453" y="239"/>
                  </a:cubicBezTo>
                  <a:cubicBezTo>
                    <a:pt x="168" y="358"/>
                    <a:pt x="1" y="501"/>
                    <a:pt x="1" y="644"/>
                  </a:cubicBezTo>
                  <a:lnTo>
                    <a:pt x="25" y="644"/>
                  </a:lnTo>
                  <a:cubicBezTo>
                    <a:pt x="25" y="763"/>
                    <a:pt x="192" y="906"/>
                    <a:pt x="453" y="1025"/>
                  </a:cubicBezTo>
                  <a:cubicBezTo>
                    <a:pt x="894" y="1203"/>
                    <a:pt x="1358" y="1293"/>
                    <a:pt x="1826" y="1293"/>
                  </a:cubicBezTo>
                  <a:cubicBezTo>
                    <a:pt x="2293" y="1293"/>
                    <a:pt x="2763" y="1203"/>
                    <a:pt x="3216" y="1025"/>
                  </a:cubicBezTo>
                  <a:cubicBezTo>
                    <a:pt x="3478" y="906"/>
                    <a:pt x="3645" y="763"/>
                    <a:pt x="3645" y="644"/>
                  </a:cubicBezTo>
                  <a:cubicBezTo>
                    <a:pt x="3645" y="501"/>
                    <a:pt x="3478" y="358"/>
                    <a:pt x="3216" y="239"/>
                  </a:cubicBezTo>
                  <a:cubicBezTo>
                    <a:pt x="2954" y="120"/>
                    <a:pt x="2692" y="48"/>
                    <a:pt x="2430" y="24"/>
                  </a:cubicBezTo>
                  <a:cubicBezTo>
                    <a:pt x="2311" y="167"/>
                    <a:pt x="2192" y="310"/>
                    <a:pt x="2073" y="477"/>
                  </a:cubicBezTo>
                  <a:lnTo>
                    <a:pt x="1835" y="810"/>
                  </a:lnTo>
                  <a:lnTo>
                    <a:pt x="12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00"/>
            <p:cNvSpPr/>
            <p:nvPr/>
          </p:nvSpPr>
          <p:spPr>
            <a:xfrm>
              <a:off x="4171217" y="3082055"/>
              <a:ext cx="47328" cy="47328"/>
            </a:xfrm>
            <a:custGeom>
              <a:rect b="b" l="l" r="r" t="t"/>
              <a:pathLst>
                <a:path extrusionOk="0" h="1454" w="1454">
                  <a:moveTo>
                    <a:pt x="739" y="1"/>
                  </a:moveTo>
                  <a:cubicBezTo>
                    <a:pt x="334" y="1"/>
                    <a:pt x="0" y="310"/>
                    <a:pt x="0" y="715"/>
                  </a:cubicBezTo>
                  <a:cubicBezTo>
                    <a:pt x="0" y="1120"/>
                    <a:pt x="334" y="1454"/>
                    <a:pt x="739" y="1454"/>
                  </a:cubicBezTo>
                  <a:cubicBezTo>
                    <a:pt x="1144" y="1454"/>
                    <a:pt x="1453" y="1120"/>
                    <a:pt x="1453" y="715"/>
                  </a:cubicBezTo>
                  <a:cubicBezTo>
                    <a:pt x="1453" y="310"/>
                    <a:pt x="1144"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00"/>
            <p:cNvSpPr/>
            <p:nvPr/>
          </p:nvSpPr>
          <p:spPr>
            <a:xfrm>
              <a:off x="4020831" y="3339434"/>
              <a:ext cx="348838" cy="46546"/>
            </a:xfrm>
            <a:custGeom>
              <a:rect b="b" l="l" r="r" t="t"/>
              <a:pathLst>
                <a:path extrusionOk="0" h="1430" w="10717">
                  <a:moveTo>
                    <a:pt x="0" y="0"/>
                  </a:moveTo>
                  <a:lnTo>
                    <a:pt x="0" y="405"/>
                  </a:lnTo>
                  <a:cubicBezTo>
                    <a:pt x="0" y="977"/>
                    <a:pt x="453" y="1429"/>
                    <a:pt x="1024" y="1429"/>
                  </a:cubicBezTo>
                  <a:lnTo>
                    <a:pt x="9693" y="1429"/>
                  </a:lnTo>
                  <a:cubicBezTo>
                    <a:pt x="10241" y="1429"/>
                    <a:pt x="10717" y="977"/>
                    <a:pt x="10717" y="405"/>
                  </a:cubicBez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00"/>
            <p:cNvSpPr/>
            <p:nvPr/>
          </p:nvSpPr>
          <p:spPr>
            <a:xfrm>
              <a:off x="4041762" y="3141753"/>
              <a:ext cx="306979" cy="177560"/>
            </a:xfrm>
            <a:custGeom>
              <a:rect b="b" l="l" r="r" t="t"/>
              <a:pathLst>
                <a:path extrusionOk="0" h="5455" w="9431">
                  <a:moveTo>
                    <a:pt x="7169" y="1"/>
                  </a:moveTo>
                  <a:cubicBezTo>
                    <a:pt x="7169" y="1"/>
                    <a:pt x="6788" y="667"/>
                    <a:pt x="6573" y="977"/>
                  </a:cubicBezTo>
                  <a:lnTo>
                    <a:pt x="5716" y="2144"/>
                  </a:lnTo>
                  <a:cubicBezTo>
                    <a:pt x="5930" y="2192"/>
                    <a:pt x="6145" y="2239"/>
                    <a:pt x="6359" y="2334"/>
                  </a:cubicBezTo>
                  <a:cubicBezTo>
                    <a:pt x="6883" y="2573"/>
                    <a:pt x="7169" y="2930"/>
                    <a:pt x="7169" y="3311"/>
                  </a:cubicBezTo>
                  <a:cubicBezTo>
                    <a:pt x="7169" y="3692"/>
                    <a:pt x="6859" y="4049"/>
                    <a:pt x="6359" y="4287"/>
                  </a:cubicBezTo>
                  <a:cubicBezTo>
                    <a:pt x="5823" y="4490"/>
                    <a:pt x="5263" y="4591"/>
                    <a:pt x="4707" y="4591"/>
                  </a:cubicBezTo>
                  <a:cubicBezTo>
                    <a:pt x="4150" y="4591"/>
                    <a:pt x="3596" y="4490"/>
                    <a:pt x="3073" y="4287"/>
                  </a:cubicBezTo>
                  <a:cubicBezTo>
                    <a:pt x="2549" y="4049"/>
                    <a:pt x="2263" y="3692"/>
                    <a:pt x="2263" y="3311"/>
                  </a:cubicBezTo>
                  <a:cubicBezTo>
                    <a:pt x="2263" y="2930"/>
                    <a:pt x="2572" y="2573"/>
                    <a:pt x="3073" y="2334"/>
                  </a:cubicBezTo>
                  <a:cubicBezTo>
                    <a:pt x="3287" y="2239"/>
                    <a:pt x="3501" y="2192"/>
                    <a:pt x="3716" y="2144"/>
                  </a:cubicBezTo>
                  <a:lnTo>
                    <a:pt x="2858" y="977"/>
                  </a:lnTo>
                  <a:cubicBezTo>
                    <a:pt x="2644" y="667"/>
                    <a:pt x="2430" y="358"/>
                    <a:pt x="2263" y="24"/>
                  </a:cubicBezTo>
                  <a:lnTo>
                    <a:pt x="0" y="24"/>
                  </a:lnTo>
                  <a:lnTo>
                    <a:pt x="0" y="5454"/>
                  </a:lnTo>
                  <a:lnTo>
                    <a:pt x="9431" y="5454"/>
                  </a:lnTo>
                  <a:lnTo>
                    <a:pt x="94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100"/>
          <p:cNvGrpSpPr/>
          <p:nvPr/>
        </p:nvGrpSpPr>
        <p:grpSpPr>
          <a:xfrm>
            <a:off x="6322839" y="3444277"/>
            <a:ext cx="275898" cy="349749"/>
            <a:chOff x="6318473" y="3593689"/>
            <a:chExt cx="275210" cy="348842"/>
          </a:xfrm>
        </p:grpSpPr>
        <p:sp>
          <p:nvSpPr>
            <p:cNvPr id="12341" name="Google Shape;12341;p100"/>
            <p:cNvSpPr/>
            <p:nvPr/>
          </p:nvSpPr>
          <p:spPr>
            <a:xfrm>
              <a:off x="6318473" y="3593689"/>
              <a:ext cx="275210" cy="128703"/>
            </a:xfrm>
            <a:custGeom>
              <a:rect b="b" l="l" r="r" t="t"/>
              <a:pathLst>
                <a:path extrusionOk="0" h="3954" w="8455">
                  <a:moveTo>
                    <a:pt x="4525" y="929"/>
                  </a:moveTo>
                  <a:lnTo>
                    <a:pt x="4525" y="1572"/>
                  </a:lnTo>
                  <a:lnTo>
                    <a:pt x="3906" y="1572"/>
                  </a:lnTo>
                  <a:lnTo>
                    <a:pt x="3906" y="929"/>
                  </a:lnTo>
                  <a:close/>
                  <a:moveTo>
                    <a:pt x="4216" y="0"/>
                  </a:moveTo>
                  <a:cubicBezTo>
                    <a:pt x="2001" y="0"/>
                    <a:pt x="143" y="1715"/>
                    <a:pt x="1" y="3954"/>
                  </a:cubicBezTo>
                  <a:lnTo>
                    <a:pt x="1882" y="3954"/>
                  </a:lnTo>
                  <a:cubicBezTo>
                    <a:pt x="2084" y="2596"/>
                    <a:pt x="3156" y="1917"/>
                    <a:pt x="4228" y="1917"/>
                  </a:cubicBezTo>
                  <a:cubicBezTo>
                    <a:pt x="5299" y="1917"/>
                    <a:pt x="6371" y="2596"/>
                    <a:pt x="6573" y="3954"/>
                  </a:cubicBezTo>
                  <a:lnTo>
                    <a:pt x="8455" y="3954"/>
                  </a:lnTo>
                  <a:cubicBezTo>
                    <a:pt x="8312" y="1715"/>
                    <a:pt x="6454" y="0"/>
                    <a:pt x="4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00"/>
            <p:cNvSpPr/>
            <p:nvPr/>
          </p:nvSpPr>
          <p:spPr>
            <a:xfrm>
              <a:off x="6440962" y="3717707"/>
              <a:ext cx="29490" cy="29490"/>
            </a:xfrm>
            <a:custGeom>
              <a:rect b="b" l="l" r="r" t="t"/>
              <a:pathLst>
                <a:path extrusionOk="0" h="906" w="906">
                  <a:moveTo>
                    <a:pt x="453" y="1"/>
                  </a:moveTo>
                  <a:cubicBezTo>
                    <a:pt x="215" y="1"/>
                    <a:pt x="0" y="191"/>
                    <a:pt x="0" y="453"/>
                  </a:cubicBezTo>
                  <a:cubicBezTo>
                    <a:pt x="0" y="691"/>
                    <a:pt x="215" y="906"/>
                    <a:pt x="453" y="906"/>
                  </a:cubicBezTo>
                  <a:cubicBezTo>
                    <a:pt x="715" y="906"/>
                    <a:pt x="905" y="691"/>
                    <a:pt x="905" y="453"/>
                  </a:cubicBezTo>
                  <a:cubicBezTo>
                    <a:pt x="905" y="191"/>
                    <a:pt x="71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00"/>
            <p:cNvSpPr/>
            <p:nvPr/>
          </p:nvSpPr>
          <p:spPr>
            <a:xfrm>
              <a:off x="6319254" y="3742511"/>
              <a:ext cx="274429" cy="200020"/>
            </a:xfrm>
            <a:custGeom>
              <a:rect b="b" l="l" r="r" t="t"/>
              <a:pathLst>
                <a:path extrusionOk="0" h="6145" w="8431">
                  <a:moveTo>
                    <a:pt x="0" y="1"/>
                  </a:moveTo>
                  <a:cubicBezTo>
                    <a:pt x="119" y="1715"/>
                    <a:pt x="1239" y="3168"/>
                    <a:pt x="2858" y="3716"/>
                  </a:cubicBezTo>
                  <a:lnTo>
                    <a:pt x="2858" y="4764"/>
                  </a:lnTo>
                  <a:cubicBezTo>
                    <a:pt x="2858" y="5168"/>
                    <a:pt x="2525" y="5526"/>
                    <a:pt x="2096" y="5526"/>
                  </a:cubicBezTo>
                  <a:lnTo>
                    <a:pt x="1096" y="5526"/>
                  </a:lnTo>
                  <a:lnTo>
                    <a:pt x="1096" y="6145"/>
                  </a:lnTo>
                  <a:lnTo>
                    <a:pt x="7288" y="6145"/>
                  </a:lnTo>
                  <a:lnTo>
                    <a:pt x="7288" y="5526"/>
                  </a:lnTo>
                  <a:lnTo>
                    <a:pt x="6335" y="5526"/>
                  </a:lnTo>
                  <a:cubicBezTo>
                    <a:pt x="5906" y="5526"/>
                    <a:pt x="5549" y="5168"/>
                    <a:pt x="5549" y="4740"/>
                  </a:cubicBezTo>
                  <a:lnTo>
                    <a:pt x="5549" y="4740"/>
                  </a:lnTo>
                  <a:lnTo>
                    <a:pt x="5573" y="4764"/>
                  </a:lnTo>
                  <a:lnTo>
                    <a:pt x="5573" y="3716"/>
                  </a:lnTo>
                  <a:cubicBezTo>
                    <a:pt x="7169" y="3168"/>
                    <a:pt x="8312" y="1715"/>
                    <a:pt x="8431" y="1"/>
                  </a:cubicBezTo>
                  <a:lnTo>
                    <a:pt x="6549" y="1"/>
                  </a:lnTo>
                  <a:cubicBezTo>
                    <a:pt x="6323" y="1322"/>
                    <a:pt x="5263" y="1983"/>
                    <a:pt x="4204" y="1983"/>
                  </a:cubicBezTo>
                  <a:cubicBezTo>
                    <a:pt x="3144" y="1983"/>
                    <a:pt x="2084" y="1322"/>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00"/>
            <p:cNvSpPr/>
            <p:nvPr/>
          </p:nvSpPr>
          <p:spPr>
            <a:xfrm>
              <a:off x="6379701" y="3675847"/>
              <a:ext cx="133390" cy="113534"/>
            </a:xfrm>
            <a:custGeom>
              <a:rect b="b" l="l" r="r" t="t"/>
              <a:pathLst>
                <a:path extrusionOk="0" h="3488" w="4098">
                  <a:moveTo>
                    <a:pt x="2344" y="651"/>
                  </a:moveTo>
                  <a:cubicBezTo>
                    <a:pt x="2901" y="651"/>
                    <a:pt x="3430" y="1081"/>
                    <a:pt x="3430" y="1739"/>
                  </a:cubicBezTo>
                  <a:cubicBezTo>
                    <a:pt x="3430" y="2335"/>
                    <a:pt x="2930" y="2811"/>
                    <a:pt x="2335" y="2811"/>
                  </a:cubicBezTo>
                  <a:cubicBezTo>
                    <a:pt x="1382" y="2811"/>
                    <a:pt x="906" y="1644"/>
                    <a:pt x="1573" y="977"/>
                  </a:cubicBezTo>
                  <a:cubicBezTo>
                    <a:pt x="1798" y="752"/>
                    <a:pt x="2074" y="651"/>
                    <a:pt x="2344" y="651"/>
                  </a:cubicBezTo>
                  <a:close/>
                  <a:moveTo>
                    <a:pt x="2335" y="1"/>
                  </a:moveTo>
                  <a:cubicBezTo>
                    <a:pt x="787" y="1"/>
                    <a:pt x="1" y="1882"/>
                    <a:pt x="1096" y="2978"/>
                  </a:cubicBezTo>
                  <a:cubicBezTo>
                    <a:pt x="1457" y="3330"/>
                    <a:pt x="1896" y="3488"/>
                    <a:pt x="2326" y="3488"/>
                  </a:cubicBezTo>
                  <a:cubicBezTo>
                    <a:pt x="3232" y="3488"/>
                    <a:pt x="4097" y="2789"/>
                    <a:pt x="4097" y="1739"/>
                  </a:cubicBezTo>
                  <a:cubicBezTo>
                    <a:pt x="4097" y="763"/>
                    <a:pt x="3311"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100"/>
          <p:cNvGrpSpPr/>
          <p:nvPr/>
        </p:nvGrpSpPr>
        <p:grpSpPr>
          <a:xfrm>
            <a:off x="7041664" y="3445061"/>
            <a:ext cx="348960" cy="348967"/>
            <a:chOff x="7035505" y="3594470"/>
            <a:chExt cx="348090" cy="348062"/>
          </a:xfrm>
        </p:grpSpPr>
        <p:sp>
          <p:nvSpPr>
            <p:cNvPr id="12346" name="Google Shape;12346;p100"/>
            <p:cNvSpPr/>
            <p:nvPr/>
          </p:nvSpPr>
          <p:spPr>
            <a:xfrm>
              <a:off x="7116915" y="3731671"/>
              <a:ext cx="182182" cy="57386"/>
            </a:xfrm>
            <a:custGeom>
              <a:rect b="b" l="l" r="r" t="t"/>
              <a:pathLst>
                <a:path extrusionOk="0" h="1763" w="5597">
                  <a:moveTo>
                    <a:pt x="1" y="0"/>
                  </a:moveTo>
                  <a:lnTo>
                    <a:pt x="1" y="1763"/>
                  </a:lnTo>
                  <a:lnTo>
                    <a:pt x="3192" y="1763"/>
                  </a:lnTo>
                  <a:lnTo>
                    <a:pt x="3168" y="524"/>
                  </a:lnTo>
                  <a:lnTo>
                    <a:pt x="4668" y="1763"/>
                  </a:lnTo>
                  <a:lnTo>
                    <a:pt x="5597" y="1763"/>
                  </a:lnTo>
                  <a:lnTo>
                    <a:pt x="559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00"/>
            <p:cNvSpPr/>
            <p:nvPr/>
          </p:nvSpPr>
          <p:spPr>
            <a:xfrm>
              <a:off x="7240934" y="3792899"/>
              <a:ext cx="87625" cy="149632"/>
            </a:xfrm>
            <a:custGeom>
              <a:rect b="b" l="l" r="r" t="t"/>
              <a:pathLst>
                <a:path extrusionOk="0" h="4597" w="2692">
                  <a:moveTo>
                    <a:pt x="1" y="1"/>
                  </a:moveTo>
                  <a:lnTo>
                    <a:pt x="48" y="3478"/>
                  </a:lnTo>
                  <a:lnTo>
                    <a:pt x="1001" y="3025"/>
                  </a:lnTo>
                  <a:lnTo>
                    <a:pt x="1739" y="4597"/>
                  </a:lnTo>
                  <a:lnTo>
                    <a:pt x="2478" y="4240"/>
                  </a:lnTo>
                  <a:lnTo>
                    <a:pt x="1739" y="2668"/>
                  </a:lnTo>
                  <a:lnTo>
                    <a:pt x="2692" y="2215"/>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00"/>
            <p:cNvSpPr/>
            <p:nvPr/>
          </p:nvSpPr>
          <p:spPr>
            <a:xfrm>
              <a:off x="7035505" y="3594470"/>
              <a:ext cx="348090" cy="176746"/>
            </a:xfrm>
            <a:custGeom>
              <a:rect b="b" l="l" r="r" t="t"/>
              <a:pathLst>
                <a:path extrusionOk="0" h="5430" w="10694">
                  <a:moveTo>
                    <a:pt x="5359" y="0"/>
                  </a:moveTo>
                  <a:lnTo>
                    <a:pt x="1" y="2286"/>
                  </a:lnTo>
                  <a:lnTo>
                    <a:pt x="1" y="2763"/>
                  </a:lnTo>
                  <a:lnTo>
                    <a:pt x="1906" y="3596"/>
                  </a:lnTo>
                  <a:lnTo>
                    <a:pt x="8765" y="3596"/>
                  </a:lnTo>
                  <a:lnTo>
                    <a:pt x="9289" y="3382"/>
                  </a:lnTo>
                  <a:lnTo>
                    <a:pt x="9289" y="5430"/>
                  </a:lnTo>
                  <a:lnTo>
                    <a:pt x="9908" y="5430"/>
                  </a:lnTo>
                  <a:lnTo>
                    <a:pt x="9908" y="3120"/>
                  </a:lnTo>
                  <a:lnTo>
                    <a:pt x="10694" y="2786"/>
                  </a:lnTo>
                  <a:lnTo>
                    <a:pt x="10694" y="2310"/>
                  </a:lnTo>
                  <a:lnTo>
                    <a:pt x="5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100"/>
          <p:cNvGrpSpPr/>
          <p:nvPr/>
        </p:nvGrpSpPr>
        <p:grpSpPr>
          <a:xfrm>
            <a:off x="7797037" y="3445061"/>
            <a:ext cx="349743" cy="348968"/>
            <a:chOff x="7788994" y="3594470"/>
            <a:chExt cx="348871" cy="348063"/>
          </a:xfrm>
        </p:grpSpPr>
        <p:sp>
          <p:nvSpPr>
            <p:cNvPr id="12350" name="Google Shape;12350;p100"/>
            <p:cNvSpPr/>
            <p:nvPr/>
          </p:nvSpPr>
          <p:spPr>
            <a:xfrm>
              <a:off x="7788994" y="3833230"/>
              <a:ext cx="348871" cy="109303"/>
            </a:xfrm>
            <a:custGeom>
              <a:rect b="b" l="l" r="r" t="t"/>
              <a:pathLst>
                <a:path extrusionOk="0" h="3358" w="10718">
                  <a:moveTo>
                    <a:pt x="1" y="0"/>
                  </a:moveTo>
                  <a:lnTo>
                    <a:pt x="1" y="1596"/>
                  </a:lnTo>
                  <a:lnTo>
                    <a:pt x="4001" y="1596"/>
                  </a:lnTo>
                  <a:lnTo>
                    <a:pt x="4001" y="1953"/>
                  </a:lnTo>
                  <a:cubicBezTo>
                    <a:pt x="4001" y="2381"/>
                    <a:pt x="3644" y="2739"/>
                    <a:pt x="3216" y="2739"/>
                  </a:cubicBezTo>
                  <a:lnTo>
                    <a:pt x="2263" y="2739"/>
                  </a:lnTo>
                  <a:lnTo>
                    <a:pt x="2263" y="3358"/>
                  </a:lnTo>
                  <a:lnTo>
                    <a:pt x="8455" y="3358"/>
                  </a:lnTo>
                  <a:lnTo>
                    <a:pt x="8455" y="2739"/>
                  </a:lnTo>
                  <a:lnTo>
                    <a:pt x="7478" y="2739"/>
                  </a:lnTo>
                  <a:cubicBezTo>
                    <a:pt x="7074" y="2739"/>
                    <a:pt x="6716" y="2381"/>
                    <a:pt x="6716" y="1953"/>
                  </a:cubicBezTo>
                  <a:lnTo>
                    <a:pt x="6716" y="1596"/>
                  </a:lnTo>
                  <a:lnTo>
                    <a:pt x="10717" y="1596"/>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00"/>
            <p:cNvSpPr/>
            <p:nvPr/>
          </p:nvSpPr>
          <p:spPr>
            <a:xfrm>
              <a:off x="7852566" y="3651043"/>
              <a:ext cx="101589" cy="70568"/>
            </a:xfrm>
            <a:custGeom>
              <a:rect b="b" l="l" r="r" t="t"/>
              <a:pathLst>
                <a:path extrusionOk="0" h="2168" w="3121">
                  <a:moveTo>
                    <a:pt x="1858" y="286"/>
                  </a:moveTo>
                  <a:lnTo>
                    <a:pt x="1858" y="787"/>
                  </a:lnTo>
                  <a:lnTo>
                    <a:pt x="2358" y="787"/>
                  </a:lnTo>
                  <a:lnTo>
                    <a:pt x="2358" y="1406"/>
                  </a:lnTo>
                  <a:lnTo>
                    <a:pt x="1858" y="1406"/>
                  </a:lnTo>
                  <a:lnTo>
                    <a:pt x="1858" y="1906"/>
                  </a:lnTo>
                  <a:lnTo>
                    <a:pt x="1239" y="1906"/>
                  </a:lnTo>
                  <a:lnTo>
                    <a:pt x="1239" y="1406"/>
                  </a:lnTo>
                  <a:lnTo>
                    <a:pt x="739" y="1406"/>
                  </a:lnTo>
                  <a:lnTo>
                    <a:pt x="739" y="787"/>
                  </a:lnTo>
                  <a:lnTo>
                    <a:pt x="1239" y="787"/>
                  </a:lnTo>
                  <a:lnTo>
                    <a:pt x="1239" y="286"/>
                  </a:lnTo>
                  <a:close/>
                  <a:moveTo>
                    <a:pt x="24" y="1"/>
                  </a:moveTo>
                  <a:lnTo>
                    <a:pt x="0" y="2168"/>
                  </a:lnTo>
                  <a:lnTo>
                    <a:pt x="3120" y="2168"/>
                  </a:lnTo>
                  <a:lnTo>
                    <a:pt x="31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00"/>
            <p:cNvSpPr/>
            <p:nvPr/>
          </p:nvSpPr>
          <p:spPr>
            <a:xfrm>
              <a:off x="7853348" y="3741730"/>
              <a:ext cx="100807" cy="71350"/>
            </a:xfrm>
            <a:custGeom>
              <a:rect b="b" l="l" r="r" t="t"/>
              <a:pathLst>
                <a:path extrusionOk="0" h="2192" w="3097">
                  <a:moveTo>
                    <a:pt x="2334" y="763"/>
                  </a:moveTo>
                  <a:lnTo>
                    <a:pt x="2334" y="1382"/>
                  </a:lnTo>
                  <a:lnTo>
                    <a:pt x="715" y="1382"/>
                  </a:lnTo>
                  <a:lnTo>
                    <a:pt x="715" y="763"/>
                  </a:lnTo>
                  <a:close/>
                  <a:moveTo>
                    <a:pt x="0" y="1"/>
                  </a:moveTo>
                  <a:lnTo>
                    <a:pt x="0" y="2192"/>
                  </a:lnTo>
                  <a:lnTo>
                    <a:pt x="3096" y="2192"/>
                  </a:lnTo>
                  <a:lnTo>
                    <a:pt x="3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00"/>
            <p:cNvSpPr/>
            <p:nvPr/>
          </p:nvSpPr>
          <p:spPr>
            <a:xfrm>
              <a:off x="7973493" y="3651043"/>
              <a:ext cx="100807" cy="70568"/>
            </a:xfrm>
            <a:custGeom>
              <a:rect b="b" l="l" r="r" t="t"/>
              <a:pathLst>
                <a:path extrusionOk="0" h="2168" w="3097">
                  <a:moveTo>
                    <a:pt x="1906" y="263"/>
                  </a:moveTo>
                  <a:lnTo>
                    <a:pt x="2358" y="715"/>
                  </a:lnTo>
                  <a:lnTo>
                    <a:pt x="2001" y="1072"/>
                  </a:lnTo>
                  <a:lnTo>
                    <a:pt x="2358" y="1430"/>
                  </a:lnTo>
                  <a:lnTo>
                    <a:pt x="1906" y="1882"/>
                  </a:lnTo>
                  <a:lnTo>
                    <a:pt x="1548" y="1525"/>
                  </a:lnTo>
                  <a:lnTo>
                    <a:pt x="1191" y="1882"/>
                  </a:lnTo>
                  <a:lnTo>
                    <a:pt x="763" y="1430"/>
                  </a:lnTo>
                  <a:lnTo>
                    <a:pt x="1120" y="1072"/>
                  </a:lnTo>
                  <a:lnTo>
                    <a:pt x="763" y="715"/>
                  </a:lnTo>
                  <a:lnTo>
                    <a:pt x="1191" y="263"/>
                  </a:lnTo>
                  <a:lnTo>
                    <a:pt x="1548" y="620"/>
                  </a:lnTo>
                  <a:lnTo>
                    <a:pt x="1906" y="263"/>
                  </a:lnTo>
                  <a:close/>
                  <a:moveTo>
                    <a:pt x="1" y="1"/>
                  </a:moveTo>
                  <a:lnTo>
                    <a:pt x="1" y="2168"/>
                  </a:lnTo>
                  <a:lnTo>
                    <a:pt x="3096" y="2168"/>
                  </a:lnTo>
                  <a:lnTo>
                    <a:pt x="3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00"/>
            <p:cNvSpPr/>
            <p:nvPr/>
          </p:nvSpPr>
          <p:spPr>
            <a:xfrm>
              <a:off x="7973493" y="3741730"/>
              <a:ext cx="100807" cy="71350"/>
            </a:xfrm>
            <a:custGeom>
              <a:rect b="b" l="l" r="r" t="t"/>
              <a:pathLst>
                <a:path extrusionOk="0" h="2192" w="3097">
                  <a:moveTo>
                    <a:pt x="1906" y="287"/>
                  </a:moveTo>
                  <a:lnTo>
                    <a:pt x="2334" y="739"/>
                  </a:lnTo>
                  <a:lnTo>
                    <a:pt x="1191" y="1906"/>
                  </a:lnTo>
                  <a:lnTo>
                    <a:pt x="739" y="1454"/>
                  </a:lnTo>
                  <a:lnTo>
                    <a:pt x="1906" y="287"/>
                  </a:lnTo>
                  <a:close/>
                  <a:moveTo>
                    <a:pt x="1" y="1"/>
                  </a:moveTo>
                  <a:lnTo>
                    <a:pt x="1" y="2192"/>
                  </a:lnTo>
                  <a:lnTo>
                    <a:pt x="3096" y="2192"/>
                  </a:lnTo>
                  <a:lnTo>
                    <a:pt x="3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00"/>
            <p:cNvSpPr/>
            <p:nvPr/>
          </p:nvSpPr>
          <p:spPr>
            <a:xfrm>
              <a:off x="7788994" y="3594470"/>
              <a:ext cx="348871" cy="218606"/>
            </a:xfrm>
            <a:custGeom>
              <a:rect b="b" l="l" r="r" t="t"/>
              <a:pathLst>
                <a:path extrusionOk="0" h="6716" w="10718">
                  <a:moveTo>
                    <a:pt x="1" y="0"/>
                  </a:moveTo>
                  <a:lnTo>
                    <a:pt x="1" y="6716"/>
                  </a:lnTo>
                  <a:lnTo>
                    <a:pt x="1334" y="6716"/>
                  </a:lnTo>
                  <a:lnTo>
                    <a:pt x="1334" y="1072"/>
                  </a:lnTo>
                  <a:lnTo>
                    <a:pt x="9407" y="1072"/>
                  </a:lnTo>
                  <a:lnTo>
                    <a:pt x="9407" y="6716"/>
                  </a:lnTo>
                  <a:lnTo>
                    <a:pt x="10717" y="6716"/>
                  </a:lnTo>
                  <a:lnTo>
                    <a:pt x="1071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6" name="Google Shape;12356;p100"/>
          <p:cNvSpPr/>
          <p:nvPr/>
        </p:nvSpPr>
        <p:spPr>
          <a:xfrm>
            <a:off x="997289" y="4003001"/>
            <a:ext cx="348999" cy="349782"/>
          </a:xfrm>
          <a:custGeom>
            <a:rect b="b" l="l" r="r" t="t"/>
            <a:pathLst>
              <a:path extrusionOk="0" h="10718" w="10694">
                <a:moveTo>
                  <a:pt x="9598" y="1311"/>
                </a:moveTo>
                <a:cubicBezTo>
                  <a:pt x="9860" y="1311"/>
                  <a:pt x="10074" y="1525"/>
                  <a:pt x="10074" y="1787"/>
                </a:cubicBezTo>
                <a:lnTo>
                  <a:pt x="10074" y="2882"/>
                </a:lnTo>
                <a:cubicBezTo>
                  <a:pt x="10074" y="3144"/>
                  <a:pt x="9860" y="3359"/>
                  <a:pt x="9598" y="3359"/>
                </a:cubicBezTo>
                <a:lnTo>
                  <a:pt x="9003" y="3359"/>
                </a:lnTo>
                <a:cubicBezTo>
                  <a:pt x="9122" y="3073"/>
                  <a:pt x="9169" y="2763"/>
                  <a:pt x="9169" y="2478"/>
                </a:cubicBezTo>
                <a:lnTo>
                  <a:pt x="9169" y="2216"/>
                </a:lnTo>
                <a:lnTo>
                  <a:pt x="1525" y="2216"/>
                </a:lnTo>
                <a:lnTo>
                  <a:pt x="1525" y="2454"/>
                </a:lnTo>
                <a:cubicBezTo>
                  <a:pt x="1525" y="2763"/>
                  <a:pt x="1596" y="3073"/>
                  <a:pt x="1692" y="3359"/>
                </a:cubicBezTo>
                <a:lnTo>
                  <a:pt x="1096" y="3359"/>
                </a:lnTo>
                <a:cubicBezTo>
                  <a:pt x="834" y="3359"/>
                  <a:pt x="620" y="3144"/>
                  <a:pt x="620" y="2882"/>
                </a:cubicBezTo>
                <a:lnTo>
                  <a:pt x="620" y="1787"/>
                </a:lnTo>
                <a:cubicBezTo>
                  <a:pt x="620" y="1525"/>
                  <a:pt x="834" y="1311"/>
                  <a:pt x="1096" y="1311"/>
                </a:cubicBezTo>
                <a:lnTo>
                  <a:pt x="1525" y="1311"/>
                </a:lnTo>
                <a:lnTo>
                  <a:pt x="1525" y="1596"/>
                </a:lnTo>
                <a:lnTo>
                  <a:pt x="9169" y="1596"/>
                </a:lnTo>
                <a:lnTo>
                  <a:pt x="9169" y="1311"/>
                </a:lnTo>
                <a:close/>
                <a:moveTo>
                  <a:pt x="7241" y="7907"/>
                </a:moveTo>
                <a:lnTo>
                  <a:pt x="7241" y="10074"/>
                </a:lnTo>
                <a:lnTo>
                  <a:pt x="6598" y="10074"/>
                </a:lnTo>
                <a:lnTo>
                  <a:pt x="6598" y="8526"/>
                </a:lnTo>
                <a:lnTo>
                  <a:pt x="4049" y="8526"/>
                </a:lnTo>
                <a:lnTo>
                  <a:pt x="4049" y="10074"/>
                </a:lnTo>
                <a:lnTo>
                  <a:pt x="3430" y="10074"/>
                </a:lnTo>
                <a:lnTo>
                  <a:pt x="3430" y="7907"/>
                </a:lnTo>
                <a:close/>
                <a:moveTo>
                  <a:pt x="1525" y="1"/>
                </a:moveTo>
                <a:lnTo>
                  <a:pt x="1525" y="668"/>
                </a:lnTo>
                <a:lnTo>
                  <a:pt x="1120" y="668"/>
                </a:lnTo>
                <a:cubicBezTo>
                  <a:pt x="501" y="668"/>
                  <a:pt x="1" y="1168"/>
                  <a:pt x="1" y="1763"/>
                </a:cubicBezTo>
                <a:lnTo>
                  <a:pt x="1" y="2882"/>
                </a:lnTo>
                <a:cubicBezTo>
                  <a:pt x="1" y="3478"/>
                  <a:pt x="501" y="3978"/>
                  <a:pt x="1120" y="3978"/>
                </a:cubicBezTo>
                <a:lnTo>
                  <a:pt x="2001" y="3978"/>
                </a:lnTo>
                <a:cubicBezTo>
                  <a:pt x="2239" y="4287"/>
                  <a:pt x="2549" y="4549"/>
                  <a:pt x="2906" y="4740"/>
                </a:cubicBezTo>
                <a:lnTo>
                  <a:pt x="4097" y="5359"/>
                </a:lnTo>
                <a:lnTo>
                  <a:pt x="4097" y="6717"/>
                </a:lnTo>
                <a:lnTo>
                  <a:pt x="2216" y="6717"/>
                </a:lnTo>
                <a:lnTo>
                  <a:pt x="2216" y="10074"/>
                </a:lnTo>
                <a:lnTo>
                  <a:pt x="1263" y="10074"/>
                </a:lnTo>
                <a:lnTo>
                  <a:pt x="1263" y="10717"/>
                </a:lnTo>
                <a:lnTo>
                  <a:pt x="9408" y="10717"/>
                </a:lnTo>
                <a:lnTo>
                  <a:pt x="9408" y="10098"/>
                </a:lnTo>
                <a:lnTo>
                  <a:pt x="8455" y="10098"/>
                </a:lnTo>
                <a:lnTo>
                  <a:pt x="8455" y="6717"/>
                </a:lnTo>
                <a:lnTo>
                  <a:pt x="6598" y="6717"/>
                </a:lnTo>
                <a:lnTo>
                  <a:pt x="6598" y="5359"/>
                </a:lnTo>
                <a:lnTo>
                  <a:pt x="7788" y="4740"/>
                </a:lnTo>
                <a:cubicBezTo>
                  <a:pt x="8145" y="4549"/>
                  <a:pt x="8455" y="4287"/>
                  <a:pt x="8693" y="3978"/>
                </a:cubicBezTo>
                <a:lnTo>
                  <a:pt x="9598" y="3978"/>
                </a:lnTo>
                <a:cubicBezTo>
                  <a:pt x="10194" y="3978"/>
                  <a:pt x="10694" y="3478"/>
                  <a:pt x="10694" y="2882"/>
                </a:cubicBezTo>
                <a:lnTo>
                  <a:pt x="10694" y="1787"/>
                </a:lnTo>
                <a:cubicBezTo>
                  <a:pt x="10694" y="1192"/>
                  <a:pt x="10194" y="692"/>
                  <a:pt x="9598" y="692"/>
                </a:cubicBezTo>
                <a:lnTo>
                  <a:pt x="9622" y="668"/>
                </a:lnTo>
                <a:lnTo>
                  <a:pt x="9193" y="668"/>
                </a:lnTo>
                <a:lnTo>
                  <a:pt x="919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7" name="Google Shape;12357;p100"/>
          <p:cNvGrpSpPr/>
          <p:nvPr/>
        </p:nvGrpSpPr>
        <p:grpSpPr>
          <a:xfrm>
            <a:off x="1752584" y="4003061"/>
            <a:ext cx="349743" cy="350108"/>
            <a:chOff x="1759614" y="4151023"/>
            <a:chExt cx="348871" cy="349200"/>
          </a:xfrm>
        </p:grpSpPr>
        <p:sp>
          <p:nvSpPr>
            <p:cNvPr id="12358" name="Google Shape;12358;p100"/>
            <p:cNvSpPr/>
            <p:nvPr/>
          </p:nvSpPr>
          <p:spPr>
            <a:xfrm>
              <a:off x="1854956" y="4330867"/>
              <a:ext cx="138793" cy="118970"/>
            </a:xfrm>
            <a:custGeom>
              <a:rect b="b" l="l" r="r" t="t"/>
              <a:pathLst>
                <a:path extrusionOk="0" h="3655" w="4264">
                  <a:moveTo>
                    <a:pt x="2739" y="620"/>
                  </a:moveTo>
                  <a:lnTo>
                    <a:pt x="2739" y="1501"/>
                  </a:lnTo>
                  <a:lnTo>
                    <a:pt x="3430" y="1501"/>
                  </a:lnTo>
                  <a:lnTo>
                    <a:pt x="3430" y="2144"/>
                  </a:lnTo>
                  <a:lnTo>
                    <a:pt x="2120" y="2144"/>
                  </a:lnTo>
                  <a:lnTo>
                    <a:pt x="2120" y="620"/>
                  </a:lnTo>
                  <a:close/>
                  <a:moveTo>
                    <a:pt x="2430" y="1"/>
                  </a:moveTo>
                  <a:cubicBezTo>
                    <a:pt x="810" y="1"/>
                    <a:pt x="1" y="1954"/>
                    <a:pt x="1144" y="3121"/>
                  </a:cubicBezTo>
                  <a:cubicBezTo>
                    <a:pt x="1513" y="3489"/>
                    <a:pt x="1968" y="3655"/>
                    <a:pt x="2416" y="3655"/>
                  </a:cubicBezTo>
                  <a:cubicBezTo>
                    <a:pt x="3356" y="3655"/>
                    <a:pt x="4264" y="2924"/>
                    <a:pt x="4264" y="1811"/>
                  </a:cubicBezTo>
                  <a:cubicBezTo>
                    <a:pt x="4264" y="811"/>
                    <a:pt x="3430" y="1"/>
                    <a:pt x="2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00"/>
            <p:cNvSpPr/>
            <p:nvPr/>
          </p:nvSpPr>
          <p:spPr>
            <a:xfrm>
              <a:off x="1759614" y="4151023"/>
              <a:ext cx="235695" cy="59729"/>
            </a:xfrm>
            <a:custGeom>
              <a:rect b="b" l="l" r="r" t="t"/>
              <a:pathLst>
                <a:path extrusionOk="0" h="1835" w="7241">
                  <a:moveTo>
                    <a:pt x="1763" y="596"/>
                  </a:moveTo>
                  <a:lnTo>
                    <a:pt x="1763" y="1215"/>
                  </a:lnTo>
                  <a:lnTo>
                    <a:pt x="1144" y="1215"/>
                  </a:lnTo>
                  <a:lnTo>
                    <a:pt x="1144" y="596"/>
                  </a:lnTo>
                  <a:close/>
                  <a:moveTo>
                    <a:pt x="2930" y="596"/>
                  </a:moveTo>
                  <a:lnTo>
                    <a:pt x="2930" y="1215"/>
                  </a:lnTo>
                  <a:lnTo>
                    <a:pt x="2311" y="1215"/>
                  </a:lnTo>
                  <a:lnTo>
                    <a:pt x="2311" y="596"/>
                  </a:lnTo>
                  <a:close/>
                  <a:moveTo>
                    <a:pt x="4097" y="596"/>
                  </a:moveTo>
                  <a:lnTo>
                    <a:pt x="4097" y="1215"/>
                  </a:lnTo>
                  <a:lnTo>
                    <a:pt x="3454" y="1215"/>
                  </a:lnTo>
                  <a:lnTo>
                    <a:pt x="3454" y="596"/>
                  </a:lnTo>
                  <a:close/>
                  <a:moveTo>
                    <a:pt x="1" y="1"/>
                  </a:moveTo>
                  <a:lnTo>
                    <a:pt x="1" y="1835"/>
                  </a:lnTo>
                  <a:lnTo>
                    <a:pt x="5716" y="1835"/>
                  </a:lnTo>
                  <a:lnTo>
                    <a:pt x="724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00"/>
            <p:cNvSpPr/>
            <p:nvPr/>
          </p:nvSpPr>
          <p:spPr>
            <a:xfrm>
              <a:off x="1759614" y="4151023"/>
              <a:ext cx="348871" cy="308574"/>
            </a:xfrm>
            <a:custGeom>
              <a:rect b="b" l="l" r="r" t="t"/>
              <a:pathLst>
                <a:path extrusionOk="0" h="9480" w="10718">
                  <a:moveTo>
                    <a:pt x="8074" y="1"/>
                  </a:moveTo>
                  <a:lnTo>
                    <a:pt x="6026" y="2478"/>
                  </a:lnTo>
                  <a:lnTo>
                    <a:pt x="1" y="2478"/>
                  </a:lnTo>
                  <a:lnTo>
                    <a:pt x="1" y="9479"/>
                  </a:lnTo>
                  <a:lnTo>
                    <a:pt x="2001" y="9479"/>
                  </a:lnTo>
                  <a:cubicBezTo>
                    <a:pt x="310" y="6812"/>
                    <a:pt x="2215" y="3335"/>
                    <a:pt x="5359" y="3335"/>
                  </a:cubicBezTo>
                  <a:cubicBezTo>
                    <a:pt x="8502" y="3335"/>
                    <a:pt x="10431" y="6812"/>
                    <a:pt x="8741" y="9479"/>
                  </a:cubicBezTo>
                  <a:lnTo>
                    <a:pt x="10717" y="9479"/>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00"/>
            <p:cNvSpPr/>
            <p:nvPr/>
          </p:nvSpPr>
          <p:spPr>
            <a:xfrm>
              <a:off x="1787511" y="4280478"/>
              <a:ext cx="256624" cy="219745"/>
            </a:xfrm>
            <a:custGeom>
              <a:rect b="b" l="l" r="r" t="t"/>
              <a:pathLst>
                <a:path extrusionOk="0" h="6751" w="7884">
                  <a:moveTo>
                    <a:pt x="4486" y="919"/>
                  </a:moveTo>
                  <a:cubicBezTo>
                    <a:pt x="5747" y="919"/>
                    <a:pt x="6955" y="1894"/>
                    <a:pt x="6955" y="3359"/>
                  </a:cubicBezTo>
                  <a:cubicBezTo>
                    <a:pt x="6955" y="4716"/>
                    <a:pt x="5859" y="5812"/>
                    <a:pt x="4502" y="5812"/>
                  </a:cubicBezTo>
                  <a:cubicBezTo>
                    <a:pt x="2311" y="5812"/>
                    <a:pt x="1239" y="3168"/>
                    <a:pt x="2763" y="1644"/>
                  </a:cubicBezTo>
                  <a:cubicBezTo>
                    <a:pt x="3265" y="1143"/>
                    <a:pt x="3881" y="919"/>
                    <a:pt x="4486" y="919"/>
                  </a:cubicBezTo>
                  <a:close/>
                  <a:moveTo>
                    <a:pt x="4502" y="1"/>
                  </a:moveTo>
                  <a:cubicBezTo>
                    <a:pt x="1501" y="1"/>
                    <a:pt x="1" y="3621"/>
                    <a:pt x="2120" y="5764"/>
                  </a:cubicBezTo>
                  <a:cubicBezTo>
                    <a:pt x="2802" y="6446"/>
                    <a:pt x="3641" y="6750"/>
                    <a:pt x="4466" y="6750"/>
                  </a:cubicBezTo>
                  <a:cubicBezTo>
                    <a:pt x="6207" y="6750"/>
                    <a:pt x="7884" y="5394"/>
                    <a:pt x="7884" y="3359"/>
                  </a:cubicBezTo>
                  <a:cubicBezTo>
                    <a:pt x="7860" y="1501"/>
                    <a:pt x="6359" y="1"/>
                    <a:pt x="45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100"/>
          <p:cNvGrpSpPr/>
          <p:nvPr/>
        </p:nvGrpSpPr>
        <p:grpSpPr>
          <a:xfrm>
            <a:off x="2506390" y="4003224"/>
            <a:ext cx="352843" cy="349228"/>
            <a:chOff x="2511541" y="4151186"/>
            <a:chExt cx="351963" cy="348323"/>
          </a:xfrm>
        </p:grpSpPr>
        <p:sp>
          <p:nvSpPr>
            <p:cNvPr id="12363" name="Google Shape;12363;p100"/>
            <p:cNvSpPr/>
            <p:nvPr/>
          </p:nvSpPr>
          <p:spPr>
            <a:xfrm>
              <a:off x="2603010" y="4361888"/>
              <a:ext cx="172124" cy="137621"/>
            </a:xfrm>
            <a:custGeom>
              <a:rect b="b" l="l" r="r" t="t"/>
              <a:pathLst>
                <a:path extrusionOk="0" h="4228" w="5288">
                  <a:moveTo>
                    <a:pt x="1525" y="0"/>
                  </a:moveTo>
                  <a:cubicBezTo>
                    <a:pt x="1215" y="0"/>
                    <a:pt x="906" y="119"/>
                    <a:pt x="668" y="286"/>
                  </a:cubicBezTo>
                  <a:cubicBezTo>
                    <a:pt x="310" y="548"/>
                    <a:pt x="96" y="929"/>
                    <a:pt x="48" y="1358"/>
                  </a:cubicBezTo>
                  <a:cubicBezTo>
                    <a:pt x="1" y="1882"/>
                    <a:pt x="72" y="2406"/>
                    <a:pt x="287" y="2882"/>
                  </a:cubicBezTo>
                  <a:cubicBezTo>
                    <a:pt x="453" y="3406"/>
                    <a:pt x="810" y="3835"/>
                    <a:pt x="1263" y="4120"/>
                  </a:cubicBezTo>
                  <a:cubicBezTo>
                    <a:pt x="1406" y="4192"/>
                    <a:pt x="1567" y="4227"/>
                    <a:pt x="1727" y="4227"/>
                  </a:cubicBezTo>
                  <a:cubicBezTo>
                    <a:pt x="1888" y="4227"/>
                    <a:pt x="2049" y="4192"/>
                    <a:pt x="2192" y="4120"/>
                  </a:cubicBezTo>
                  <a:lnTo>
                    <a:pt x="2644" y="3906"/>
                  </a:lnTo>
                  <a:lnTo>
                    <a:pt x="3097" y="4120"/>
                  </a:lnTo>
                  <a:cubicBezTo>
                    <a:pt x="3240" y="4192"/>
                    <a:pt x="3400" y="4227"/>
                    <a:pt x="3561" y="4227"/>
                  </a:cubicBezTo>
                  <a:cubicBezTo>
                    <a:pt x="3722" y="4227"/>
                    <a:pt x="3883" y="4192"/>
                    <a:pt x="4025" y="4120"/>
                  </a:cubicBezTo>
                  <a:cubicBezTo>
                    <a:pt x="4478" y="3835"/>
                    <a:pt x="4835" y="3406"/>
                    <a:pt x="5026" y="2882"/>
                  </a:cubicBezTo>
                  <a:cubicBezTo>
                    <a:pt x="5216" y="2406"/>
                    <a:pt x="5288" y="1882"/>
                    <a:pt x="5240" y="1358"/>
                  </a:cubicBezTo>
                  <a:cubicBezTo>
                    <a:pt x="5192" y="929"/>
                    <a:pt x="4978" y="548"/>
                    <a:pt x="4621" y="286"/>
                  </a:cubicBezTo>
                  <a:cubicBezTo>
                    <a:pt x="4373" y="110"/>
                    <a:pt x="4087" y="12"/>
                    <a:pt x="3790" y="12"/>
                  </a:cubicBezTo>
                  <a:cubicBezTo>
                    <a:pt x="3687" y="12"/>
                    <a:pt x="3582" y="23"/>
                    <a:pt x="3478" y="48"/>
                  </a:cubicBezTo>
                  <a:cubicBezTo>
                    <a:pt x="3263" y="96"/>
                    <a:pt x="3073" y="167"/>
                    <a:pt x="2882" y="262"/>
                  </a:cubicBezTo>
                  <a:lnTo>
                    <a:pt x="2644" y="524"/>
                  </a:lnTo>
                  <a:lnTo>
                    <a:pt x="2430" y="262"/>
                  </a:lnTo>
                  <a:cubicBezTo>
                    <a:pt x="2239" y="167"/>
                    <a:pt x="2025" y="96"/>
                    <a:pt x="1834" y="48"/>
                  </a:cubicBezTo>
                  <a:cubicBezTo>
                    <a:pt x="1739" y="24"/>
                    <a:pt x="1620"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00"/>
            <p:cNvSpPr/>
            <p:nvPr/>
          </p:nvSpPr>
          <p:spPr>
            <a:xfrm>
              <a:off x="2511541" y="4151186"/>
              <a:ext cx="351963" cy="245622"/>
            </a:xfrm>
            <a:custGeom>
              <a:rect b="b" l="l" r="r" t="t"/>
              <a:pathLst>
                <a:path extrusionOk="0" h="7546" w="10813">
                  <a:moveTo>
                    <a:pt x="5309" y="0"/>
                  </a:moveTo>
                  <a:cubicBezTo>
                    <a:pt x="5200" y="0"/>
                    <a:pt x="5089" y="7"/>
                    <a:pt x="4978" y="20"/>
                  </a:cubicBezTo>
                  <a:cubicBezTo>
                    <a:pt x="3525" y="186"/>
                    <a:pt x="2430" y="1425"/>
                    <a:pt x="2430" y="2877"/>
                  </a:cubicBezTo>
                  <a:lnTo>
                    <a:pt x="2430" y="2949"/>
                  </a:lnTo>
                  <a:lnTo>
                    <a:pt x="2358" y="2949"/>
                  </a:lnTo>
                  <a:cubicBezTo>
                    <a:pt x="2344" y="2949"/>
                    <a:pt x="2329" y="2948"/>
                    <a:pt x="2314" y="2948"/>
                  </a:cubicBezTo>
                  <a:cubicBezTo>
                    <a:pt x="1072" y="2948"/>
                    <a:pt x="48" y="3940"/>
                    <a:pt x="24" y="5211"/>
                  </a:cubicBezTo>
                  <a:cubicBezTo>
                    <a:pt x="1" y="6473"/>
                    <a:pt x="1001" y="7521"/>
                    <a:pt x="2287" y="7545"/>
                  </a:cubicBezTo>
                  <a:cubicBezTo>
                    <a:pt x="2382" y="7021"/>
                    <a:pt x="2692" y="6569"/>
                    <a:pt x="3097" y="6259"/>
                  </a:cubicBezTo>
                  <a:cubicBezTo>
                    <a:pt x="3461" y="6004"/>
                    <a:pt x="3895" y="5860"/>
                    <a:pt x="4335" y="5860"/>
                  </a:cubicBezTo>
                  <a:cubicBezTo>
                    <a:pt x="4470" y="5860"/>
                    <a:pt x="4606" y="5874"/>
                    <a:pt x="4740" y="5902"/>
                  </a:cubicBezTo>
                  <a:cubicBezTo>
                    <a:pt x="4883" y="5926"/>
                    <a:pt x="5002" y="5973"/>
                    <a:pt x="5145" y="6021"/>
                  </a:cubicBezTo>
                  <a:lnTo>
                    <a:pt x="5145" y="5711"/>
                  </a:lnTo>
                  <a:cubicBezTo>
                    <a:pt x="5145" y="4973"/>
                    <a:pt x="4549" y="4378"/>
                    <a:pt x="3811" y="4378"/>
                  </a:cubicBezTo>
                  <a:lnTo>
                    <a:pt x="3811" y="3759"/>
                  </a:lnTo>
                  <a:cubicBezTo>
                    <a:pt x="4287" y="3759"/>
                    <a:pt x="4764" y="3925"/>
                    <a:pt x="5121" y="4259"/>
                  </a:cubicBezTo>
                  <a:cubicBezTo>
                    <a:pt x="5240" y="3663"/>
                    <a:pt x="5764" y="3235"/>
                    <a:pt x="6359" y="3235"/>
                  </a:cubicBezTo>
                  <a:lnTo>
                    <a:pt x="7455" y="3235"/>
                  </a:lnTo>
                  <a:lnTo>
                    <a:pt x="7455" y="3901"/>
                  </a:lnTo>
                  <a:cubicBezTo>
                    <a:pt x="7455" y="4616"/>
                    <a:pt x="6883" y="5164"/>
                    <a:pt x="6169" y="5187"/>
                  </a:cubicBezTo>
                  <a:lnTo>
                    <a:pt x="5692" y="5187"/>
                  </a:lnTo>
                  <a:cubicBezTo>
                    <a:pt x="5740" y="5354"/>
                    <a:pt x="5764" y="5521"/>
                    <a:pt x="5764" y="5711"/>
                  </a:cubicBezTo>
                  <a:lnTo>
                    <a:pt x="5764" y="6021"/>
                  </a:lnTo>
                  <a:cubicBezTo>
                    <a:pt x="5907" y="5973"/>
                    <a:pt x="6026" y="5926"/>
                    <a:pt x="6169" y="5902"/>
                  </a:cubicBezTo>
                  <a:cubicBezTo>
                    <a:pt x="6311" y="5872"/>
                    <a:pt x="6456" y="5857"/>
                    <a:pt x="6599" y="5857"/>
                  </a:cubicBezTo>
                  <a:cubicBezTo>
                    <a:pt x="7030" y="5857"/>
                    <a:pt x="7455" y="5991"/>
                    <a:pt x="7812" y="6259"/>
                  </a:cubicBezTo>
                  <a:cubicBezTo>
                    <a:pt x="8217" y="6569"/>
                    <a:pt x="8502" y="6997"/>
                    <a:pt x="8621" y="7497"/>
                  </a:cubicBezTo>
                  <a:cubicBezTo>
                    <a:pt x="9931" y="7188"/>
                    <a:pt x="10812" y="5949"/>
                    <a:pt x="10693" y="4616"/>
                  </a:cubicBezTo>
                  <a:cubicBezTo>
                    <a:pt x="10550" y="3282"/>
                    <a:pt x="9455" y="2234"/>
                    <a:pt x="8098" y="2211"/>
                  </a:cubicBezTo>
                  <a:cubicBezTo>
                    <a:pt x="7790" y="893"/>
                    <a:pt x="6612" y="0"/>
                    <a:pt x="5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00"/>
            <p:cNvSpPr/>
            <p:nvPr/>
          </p:nvSpPr>
          <p:spPr>
            <a:xfrm>
              <a:off x="2697603" y="4277386"/>
              <a:ext cx="35675" cy="22525"/>
            </a:xfrm>
            <a:custGeom>
              <a:rect b="b" l="l" r="r" t="t"/>
              <a:pathLst>
                <a:path extrusionOk="0" h="692" w="1096">
                  <a:moveTo>
                    <a:pt x="667" y="1"/>
                  </a:moveTo>
                  <a:cubicBezTo>
                    <a:pt x="310" y="1"/>
                    <a:pt x="0" y="286"/>
                    <a:pt x="0" y="644"/>
                  </a:cubicBezTo>
                  <a:lnTo>
                    <a:pt x="0" y="691"/>
                  </a:lnTo>
                  <a:lnTo>
                    <a:pt x="453" y="691"/>
                  </a:lnTo>
                  <a:cubicBezTo>
                    <a:pt x="810" y="691"/>
                    <a:pt x="1096" y="405"/>
                    <a:pt x="1096" y="48"/>
                  </a:cubicBezTo>
                  <a:lnTo>
                    <a:pt x="1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100"/>
          <p:cNvGrpSpPr/>
          <p:nvPr/>
        </p:nvGrpSpPr>
        <p:grpSpPr>
          <a:xfrm>
            <a:off x="3288196" y="4003551"/>
            <a:ext cx="286770" cy="349293"/>
            <a:chOff x="3291397" y="4151512"/>
            <a:chExt cx="286055" cy="348388"/>
          </a:xfrm>
        </p:grpSpPr>
        <p:sp>
          <p:nvSpPr>
            <p:cNvPr id="12367" name="Google Shape;12367;p100"/>
            <p:cNvSpPr/>
            <p:nvPr/>
          </p:nvSpPr>
          <p:spPr>
            <a:xfrm>
              <a:off x="3490609" y="4350267"/>
              <a:ext cx="86843" cy="149632"/>
            </a:xfrm>
            <a:custGeom>
              <a:rect b="b" l="l" r="r" t="t"/>
              <a:pathLst>
                <a:path extrusionOk="0" h="4597" w="2668">
                  <a:moveTo>
                    <a:pt x="0" y="0"/>
                  </a:moveTo>
                  <a:lnTo>
                    <a:pt x="24" y="3477"/>
                  </a:lnTo>
                  <a:lnTo>
                    <a:pt x="977" y="3025"/>
                  </a:lnTo>
                  <a:lnTo>
                    <a:pt x="1739" y="4596"/>
                  </a:lnTo>
                  <a:lnTo>
                    <a:pt x="2477" y="4239"/>
                  </a:lnTo>
                  <a:lnTo>
                    <a:pt x="1715" y="2667"/>
                  </a:lnTo>
                  <a:lnTo>
                    <a:pt x="2668" y="22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00"/>
            <p:cNvSpPr/>
            <p:nvPr/>
          </p:nvSpPr>
          <p:spPr>
            <a:xfrm>
              <a:off x="3414765" y="4261892"/>
              <a:ext cx="35545" cy="33461"/>
            </a:xfrm>
            <a:custGeom>
              <a:rect b="b" l="l" r="r" t="t"/>
              <a:pathLst>
                <a:path extrusionOk="0" h="1028" w="1092">
                  <a:moveTo>
                    <a:pt x="616" y="0"/>
                  </a:moveTo>
                  <a:cubicBezTo>
                    <a:pt x="449" y="24"/>
                    <a:pt x="258" y="119"/>
                    <a:pt x="187" y="286"/>
                  </a:cubicBezTo>
                  <a:cubicBezTo>
                    <a:pt x="0" y="639"/>
                    <a:pt x="265" y="1028"/>
                    <a:pt x="636" y="1028"/>
                  </a:cubicBezTo>
                  <a:cubicBezTo>
                    <a:pt x="691" y="1028"/>
                    <a:pt x="748" y="1019"/>
                    <a:pt x="806" y="1001"/>
                  </a:cubicBezTo>
                  <a:cubicBezTo>
                    <a:pt x="973" y="953"/>
                    <a:pt x="1092" y="786"/>
                    <a:pt x="1092" y="596"/>
                  </a:cubicBezTo>
                  <a:lnTo>
                    <a:pt x="1092" y="167"/>
                  </a:lnTo>
                  <a:cubicBezTo>
                    <a:pt x="1092" y="72"/>
                    <a:pt x="1044"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00"/>
            <p:cNvSpPr/>
            <p:nvPr/>
          </p:nvSpPr>
          <p:spPr>
            <a:xfrm>
              <a:off x="3291397" y="4151512"/>
              <a:ext cx="282957" cy="256754"/>
            </a:xfrm>
            <a:custGeom>
              <a:rect b="b" l="l" r="r" t="t"/>
              <a:pathLst>
                <a:path extrusionOk="0" h="7888" w="8693">
                  <a:moveTo>
                    <a:pt x="5787" y="1486"/>
                  </a:moveTo>
                  <a:cubicBezTo>
                    <a:pt x="6311" y="1486"/>
                    <a:pt x="6740" y="1915"/>
                    <a:pt x="6740" y="2439"/>
                  </a:cubicBezTo>
                  <a:lnTo>
                    <a:pt x="6740" y="4153"/>
                  </a:lnTo>
                  <a:cubicBezTo>
                    <a:pt x="6740" y="4272"/>
                    <a:pt x="6692" y="4368"/>
                    <a:pt x="6597" y="4463"/>
                  </a:cubicBezTo>
                  <a:cubicBezTo>
                    <a:pt x="6396" y="4692"/>
                    <a:pt x="6118" y="4809"/>
                    <a:pt x="5835" y="4809"/>
                  </a:cubicBezTo>
                  <a:cubicBezTo>
                    <a:pt x="5647" y="4809"/>
                    <a:pt x="5458" y="4758"/>
                    <a:pt x="5287" y="4654"/>
                  </a:cubicBezTo>
                  <a:cubicBezTo>
                    <a:pt x="5073" y="4915"/>
                    <a:pt x="4763" y="5058"/>
                    <a:pt x="4430" y="5058"/>
                  </a:cubicBezTo>
                  <a:cubicBezTo>
                    <a:pt x="3477" y="5058"/>
                    <a:pt x="2810" y="3891"/>
                    <a:pt x="3739" y="2915"/>
                  </a:cubicBezTo>
                  <a:cubicBezTo>
                    <a:pt x="3834" y="2820"/>
                    <a:pt x="3953" y="2748"/>
                    <a:pt x="4096" y="2748"/>
                  </a:cubicBezTo>
                  <a:lnTo>
                    <a:pt x="5215" y="2748"/>
                  </a:lnTo>
                  <a:cubicBezTo>
                    <a:pt x="5382" y="2748"/>
                    <a:pt x="5525" y="2891"/>
                    <a:pt x="5525" y="3058"/>
                  </a:cubicBezTo>
                  <a:lnTo>
                    <a:pt x="5525" y="3939"/>
                  </a:lnTo>
                  <a:cubicBezTo>
                    <a:pt x="5525" y="3987"/>
                    <a:pt x="5525" y="4011"/>
                    <a:pt x="5549" y="4034"/>
                  </a:cubicBezTo>
                  <a:cubicBezTo>
                    <a:pt x="5612" y="4134"/>
                    <a:pt x="5710" y="4178"/>
                    <a:pt x="5805" y="4178"/>
                  </a:cubicBezTo>
                  <a:cubicBezTo>
                    <a:pt x="5961" y="4178"/>
                    <a:pt x="6111" y="4060"/>
                    <a:pt x="6097" y="3868"/>
                  </a:cubicBezTo>
                  <a:lnTo>
                    <a:pt x="6097" y="3653"/>
                  </a:lnTo>
                  <a:cubicBezTo>
                    <a:pt x="6097" y="2796"/>
                    <a:pt x="5406" y="2129"/>
                    <a:pt x="4572" y="2129"/>
                  </a:cubicBezTo>
                  <a:lnTo>
                    <a:pt x="4239" y="2129"/>
                  </a:lnTo>
                  <a:cubicBezTo>
                    <a:pt x="3405" y="2129"/>
                    <a:pt x="2715" y="2796"/>
                    <a:pt x="2715" y="3653"/>
                  </a:cubicBezTo>
                  <a:lnTo>
                    <a:pt x="2715" y="4058"/>
                  </a:lnTo>
                  <a:cubicBezTo>
                    <a:pt x="2715" y="4939"/>
                    <a:pt x="3429" y="5678"/>
                    <a:pt x="4334" y="5678"/>
                  </a:cubicBezTo>
                  <a:lnTo>
                    <a:pt x="4691" y="5678"/>
                  </a:lnTo>
                  <a:lnTo>
                    <a:pt x="4691" y="6297"/>
                  </a:lnTo>
                  <a:lnTo>
                    <a:pt x="4334" y="6297"/>
                  </a:lnTo>
                  <a:cubicBezTo>
                    <a:pt x="3096" y="6297"/>
                    <a:pt x="2096" y="5297"/>
                    <a:pt x="2096" y="4058"/>
                  </a:cubicBezTo>
                  <a:lnTo>
                    <a:pt x="2096" y="2439"/>
                  </a:lnTo>
                  <a:cubicBezTo>
                    <a:pt x="2096" y="1915"/>
                    <a:pt x="2501" y="1486"/>
                    <a:pt x="3024" y="1486"/>
                  </a:cubicBezTo>
                  <a:close/>
                  <a:moveTo>
                    <a:pt x="4393" y="0"/>
                  </a:moveTo>
                  <a:cubicBezTo>
                    <a:pt x="3632" y="0"/>
                    <a:pt x="2864" y="221"/>
                    <a:pt x="2191" y="677"/>
                  </a:cubicBezTo>
                  <a:cubicBezTo>
                    <a:pt x="572" y="1748"/>
                    <a:pt x="0" y="3844"/>
                    <a:pt x="810" y="5630"/>
                  </a:cubicBezTo>
                  <a:cubicBezTo>
                    <a:pt x="1477" y="7041"/>
                    <a:pt x="2893" y="7887"/>
                    <a:pt x="4384" y="7887"/>
                  </a:cubicBezTo>
                  <a:cubicBezTo>
                    <a:pt x="4755" y="7887"/>
                    <a:pt x="5131" y="7835"/>
                    <a:pt x="5501" y="7726"/>
                  </a:cubicBezTo>
                  <a:lnTo>
                    <a:pt x="5477" y="4749"/>
                  </a:lnTo>
                  <a:lnTo>
                    <a:pt x="7454" y="6416"/>
                  </a:lnTo>
                  <a:cubicBezTo>
                    <a:pt x="8692" y="4892"/>
                    <a:pt x="8597" y="2701"/>
                    <a:pt x="7287" y="1272"/>
                  </a:cubicBezTo>
                  <a:cubicBezTo>
                    <a:pt x="6522" y="437"/>
                    <a:pt x="5464" y="0"/>
                    <a:pt x="4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0" name="Google Shape;12370;p100"/>
          <p:cNvGrpSpPr/>
          <p:nvPr/>
        </p:nvGrpSpPr>
        <p:grpSpPr>
          <a:xfrm>
            <a:off x="4019454" y="4003061"/>
            <a:ext cx="349710" cy="349784"/>
            <a:chOff x="4020831" y="4151023"/>
            <a:chExt cx="348838" cy="348877"/>
          </a:xfrm>
        </p:grpSpPr>
        <p:sp>
          <p:nvSpPr>
            <p:cNvPr id="12371" name="Google Shape;12371;p100"/>
            <p:cNvSpPr/>
            <p:nvPr/>
          </p:nvSpPr>
          <p:spPr>
            <a:xfrm>
              <a:off x="4094462" y="4234712"/>
              <a:ext cx="82221" cy="69852"/>
            </a:xfrm>
            <a:custGeom>
              <a:rect b="b" l="l" r="r" t="t"/>
              <a:pathLst>
                <a:path extrusionOk="0" h="2146" w="2526">
                  <a:moveTo>
                    <a:pt x="1092" y="1"/>
                  </a:moveTo>
                  <a:cubicBezTo>
                    <a:pt x="540" y="1"/>
                    <a:pt x="8" y="428"/>
                    <a:pt x="25" y="1074"/>
                  </a:cubicBezTo>
                  <a:cubicBezTo>
                    <a:pt x="1" y="1669"/>
                    <a:pt x="501" y="2145"/>
                    <a:pt x="1096" y="2145"/>
                  </a:cubicBezTo>
                  <a:cubicBezTo>
                    <a:pt x="2049" y="2145"/>
                    <a:pt x="2525" y="978"/>
                    <a:pt x="1835" y="311"/>
                  </a:cubicBezTo>
                  <a:cubicBezTo>
                    <a:pt x="1620" y="97"/>
                    <a:pt x="1353" y="1"/>
                    <a:pt x="10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00"/>
            <p:cNvSpPr/>
            <p:nvPr/>
          </p:nvSpPr>
          <p:spPr>
            <a:xfrm>
              <a:off x="4225479" y="4234712"/>
              <a:ext cx="82189" cy="69852"/>
            </a:xfrm>
            <a:custGeom>
              <a:rect b="b" l="l" r="r" t="t"/>
              <a:pathLst>
                <a:path extrusionOk="0" h="2146" w="2525">
                  <a:moveTo>
                    <a:pt x="1090" y="1"/>
                  </a:moveTo>
                  <a:cubicBezTo>
                    <a:pt x="537" y="1"/>
                    <a:pt x="0" y="428"/>
                    <a:pt x="0" y="1074"/>
                  </a:cubicBezTo>
                  <a:cubicBezTo>
                    <a:pt x="0" y="1669"/>
                    <a:pt x="501" y="2145"/>
                    <a:pt x="1072" y="2145"/>
                  </a:cubicBezTo>
                  <a:cubicBezTo>
                    <a:pt x="2025" y="2145"/>
                    <a:pt x="2525" y="978"/>
                    <a:pt x="1834" y="311"/>
                  </a:cubicBezTo>
                  <a:cubicBezTo>
                    <a:pt x="1620" y="97"/>
                    <a:pt x="1353"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00"/>
            <p:cNvSpPr/>
            <p:nvPr/>
          </p:nvSpPr>
          <p:spPr>
            <a:xfrm>
              <a:off x="4020831" y="4151023"/>
              <a:ext cx="348838" cy="218638"/>
            </a:xfrm>
            <a:custGeom>
              <a:rect b="b" l="l" r="r" t="t"/>
              <a:pathLst>
                <a:path extrusionOk="0" h="6717" w="10717">
                  <a:moveTo>
                    <a:pt x="7362" y="1951"/>
                  </a:moveTo>
                  <a:cubicBezTo>
                    <a:pt x="7955" y="1951"/>
                    <a:pt x="8545" y="2254"/>
                    <a:pt x="8859" y="2859"/>
                  </a:cubicBezTo>
                  <a:lnTo>
                    <a:pt x="9526" y="2859"/>
                  </a:lnTo>
                  <a:lnTo>
                    <a:pt x="9526" y="3478"/>
                  </a:lnTo>
                  <a:lnTo>
                    <a:pt x="9074" y="3478"/>
                  </a:lnTo>
                  <a:cubicBezTo>
                    <a:pt x="9098" y="3978"/>
                    <a:pt x="8955" y="4454"/>
                    <a:pt x="8645" y="4835"/>
                  </a:cubicBezTo>
                  <a:cubicBezTo>
                    <a:pt x="8597" y="4883"/>
                    <a:pt x="8574" y="4930"/>
                    <a:pt x="8526" y="4954"/>
                  </a:cubicBezTo>
                  <a:cubicBezTo>
                    <a:pt x="8136" y="5223"/>
                    <a:pt x="7738" y="5340"/>
                    <a:pt x="7368" y="5340"/>
                  </a:cubicBezTo>
                  <a:cubicBezTo>
                    <a:pt x="6429" y="5340"/>
                    <a:pt x="5668" y="4584"/>
                    <a:pt x="5668" y="3645"/>
                  </a:cubicBezTo>
                  <a:lnTo>
                    <a:pt x="5668" y="3478"/>
                  </a:lnTo>
                  <a:cubicBezTo>
                    <a:pt x="5668" y="3454"/>
                    <a:pt x="5668" y="3430"/>
                    <a:pt x="5644" y="3406"/>
                  </a:cubicBezTo>
                  <a:cubicBezTo>
                    <a:pt x="5572" y="3307"/>
                    <a:pt x="5472" y="3262"/>
                    <a:pt x="5375" y="3262"/>
                  </a:cubicBezTo>
                  <a:cubicBezTo>
                    <a:pt x="5216" y="3262"/>
                    <a:pt x="5064" y="3381"/>
                    <a:pt x="5049" y="3573"/>
                  </a:cubicBezTo>
                  <a:lnTo>
                    <a:pt x="5049" y="4264"/>
                  </a:lnTo>
                  <a:cubicBezTo>
                    <a:pt x="5049" y="4383"/>
                    <a:pt x="5001" y="4502"/>
                    <a:pt x="4906" y="4597"/>
                  </a:cubicBezTo>
                  <a:cubicBezTo>
                    <a:pt x="4401" y="5119"/>
                    <a:pt x="3852" y="5336"/>
                    <a:pt x="3351" y="5336"/>
                  </a:cubicBezTo>
                  <a:cubicBezTo>
                    <a:pt x="2413" y="5336"/>
                    <a:pt x="1644" y="4576"/>
                    <a:pt x="1644" y="3645"/>
                  </a:cubicBezTo>
                  <a:cubicBezTo>
                    <a:pt x="1644" y="3597"/>
                    <a:pt x="1644" y="3525"/>
                    <a:pt x="1644" y="3478"/>
                  </a:cubicBezTo>
                  <a:lnTo>
                    <a:pt x="1191" y="3478"/>
                  </a:lnTo>
                  <a:lnTo>
                    <a:pt x="1191" y="2859"/>
                  </a:lnTo>
                  <a:lnTo>
                    <a:pt x="1834" y="2859"/>
                  </a:lnTo>
                  <a:cubicBezTo>
                    <a:pt x="2161" y="2254"/>
                    <a:pt x="2757" y="1951"/>
                    <a:pt x="3349" y="1951"/>
                  </a:cubicBezTo>
                  <a:cubicBezTo>
                    <a:pt x="3924" y="1951"/>
                    <a:pt x="4494" y="2236"/>
                    <a:pt x="4811" y="2811"/>
                  </a:cubicBezTo>
                  <a:cubicBezTo>
                    <a:pt x="4978" y="2692"/>
                    <a:pt x="5168" y="2632"/>
                    <a:pt x="5356" y="2632"/>
                  </a:cubicBezTo>
                  <a:cubicBezTo>
                    <a:pt x="5543" y="2632"/>
                    <a:pt x="5728" y="2692"/>
                    <a:pt x="5883" y="2811"/>
                  </a:cubicBezTo>
                  <a:cubicBezTo>
                    <a:pt x="6211" y="2236"/>
                    <a:pt x="6788" y="1951"/>
                    <a:pt x="7362" y="1951"/>
                  </a:cubicBezTo>
                  <a:close/>
                  <a:moveTo>
                    <a:pt x="0" y="1"/>
                  </a:moveTo>
                  <a:lnTo>
                    <a:pt x="0" y="6717"/>
                  </a:lnTo>
                  <a:lnTo>
                    <a:pt x="10717" y="6717"/>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00"/>
            <p:cNvSpPr/>
            <p:nvPr/>
          </p:nvSpPr>
          <p:spPr>
            <a:xfrm>
              <a:off x="4020831" y="4389784"/>
              <a:ext cx="348838" cy="110117"/>
            </a:xfrm>
            <a:custGeom>
              <a:rect b="b" l="l" r="r" t="t"/>
              <a:pathLst>
                <a:path extrusionOk="0" h="3383" w="10717">
                  <a:moveTo>
                    <a:pt x="0" y="1"/>
                  </a:moveTo>
                  <a:lnTo>
                    <a:pt x="0" y="1596"/>
                  </a:lnTo>
                  <a:lnTo>
                    <a:pt x="4001" y="1596"/>
                  </a:lnTo>
                  <a:lnTo>
                    <a:pt x="4001" y="1977"/>
                  </a:lnTo>
                  <a:cubicBezTo>
                    <a:pt x="4001" y="2406"/>
                    <a:pt x="3644" y="2739"/>
                    <a:pt x="3215" y="2739"/>
                  </a:cubicBezTo>
                  <a:lnTo>
                    <a:pt x="2263" y="2739"/>
                  </a:lnTo>
                  <a:lnTo>
                    <a:pt x="2263" y="3382"/>
                  </a:lnTo>
                  <a:lnTo>
                    <a:pt x="8455" y="3382"/>
                  </a:lnTo>
                  <a:lnTo>
                    <a:pt x="8455" y="2763"/>
                  </a:lnTo>
                  <a:lnTo>
                    <a:pt x="7478" y="2763"/>
                  </a:lnTo>
                  <a:cubicBezTo>
                    <a:pt x="7050" y="2763"/>
                    <a:pt x="6716" y="2406"/>
                    <a:pt x="6716" y="1977"/>
                  </a:cubicBezTo>
                  <a:lnTo>
                    <a:pt x="6716" y="1596"/>
                  </a:lnTo>
                  <a:lnTo>
                    <a:pt x="10717" y="1596"/>
                  </a:lnTo>
                  <a:lnTo>
                    <a:pt x="10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5" name="Google Shape;12375;p100"/>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Online Learning</a:t>
            </a:r>
            <a:endParaRPr sz="1600">
              <a:solidFill>
                <a:srgbClr val="FFFFFF"/>
              </a:solidFill>
            </a:endParaRPr>
          </a:p>
        </p:txBody>
      </p:sp>
      <p:sp>
        <p:nvSpPr>
          <p:cNvPr id="12376" name="Google Shape;12376;p10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Icons</a:t>
            </a:r>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80" name="Shape 12380"/>
        <p:cNvGrpSpPr/>
        <p:nvPr/>
      </p:nvGrpSpPr>
      <p:grpSpPr>
        <a:xfrm>
          <a:off x="0" y="0"/>
          <a:ext cx="0" cy="0"/>
          <a:chOff x="0" y="0"/>
          <a:chExt cx="0" cy="0"/>
        </a:xfrm>
      </p:grpSpPr>
      <p:grpSp>
        <p:nvGrpSpPr>
          <p:cNvPr id="12381" name="Google Shape;12381;p101"/>
          <p:cNvGrpSpPr/>
          <p:nvPr/>
        </p:nvGrpSpPr>
        <p:grpSpPr>
          <a:xfrm>
            <a:off x="1034263" y="1766172"/>
            <a:ext cx="298736" cy="349479"/>
            <a:chOff x="1034263" y="1766172"/>
            <a:chExt cx="298736" cy="349479"/>
          </a:xfrm>
        </p:grpSpPr>
        <p:sp>
          <p:nvSpPr>
            <p:cNvPr id="12382" name="Google Shape;12382;p101"/>
            <p:cNvSpPr/>
            <p:nvPr/>
          </p:nvSpPr>
          <p:spPr>
            <a:xfrm>
              <a:off x="1251489" y="1766172"/>
              <a:ext cx="54339" cy="53440"/>
            </a:xfrm>
            <a:custGeom>
              <a:rect b="b" l="l" r="r" t="t"/>
              <a:pathLst>
                <a:path extrusionOk="0" h="1638" w="1668">
                  <a:moveTo>
                    <a:pt x="432" y="1"/>
                  </a:moveTo>
                  <a:cubicBezTo>
                    <a:pt x="352" y="1"/>
                    <a:pt x="274" y="31"/>
                    <a:pt x="215" y="90"/>
                  </a:cubicBezTo>
                  <a:lnTo>
                    <a:pt x="1" y="304"/>
                  </a:lnTo>
                  <a:lnTo>
                    <a:pt x="1310" y="1638"/>
                  </a:lnTo>
                  <a:lnTo>
                    <a:pt x="1548" y="1424"/>
                  </a:lnTo>
                  <a:cubicBezTo>
                    <a:pt x="1668" y="1305"/>
                    <a:pt x="1668" y="1090"/>
                    <a:pt x="1548" y="971"/>
                  </a:cubicBezTo>
                  <a:lnTo>
                    <a:pt x="667" y="90"/>
                  </a:lnTo>
                  <a:cubicBezTo>
                    <a:pt x="596" y="31"/>
                    <a:pt x="513"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01"/>
            <p:cNvSpPr/>
            <p:nvPr/>
          </p:nvSpPr>
          <p:spPr>
            <a:xfrm>
              <a:off x="1110299" y="1906623"/>
              <a:ext cx="54339" cy="53440"/>
            </a:xfrm>
            <a:custGeom>
              <a:rect b="b" l="l" r="r" t="t"/>
              <a:pathLst>
                <a:path extrusionOk="0" h="1638" w="1668">
                  <a:moveTo>
                    <a:pt x="358" y="0"/>
                  </a:moveTo>
                  <a:lnTo>
                    <a:pt x="119" y="215"/>
                  </a:lnTo>
                  <a:cubicBezTo>
                    <a:pt x="0" y="334"/>
                    <a:pt x="0" y="524"/>
                    <a:pt x="119" y="667"/>
                  </a:cubicBezTo>
                  <a:lnTo>
                    <a:pt x="1024" y="1548"/>
                  </a:lnTo>
                  <a:cubicBezTo>
                    <a:pt x="1084" y="1608"/>
                    <a:pt x="1161" y="1637"/>
                    <a:pt x="1239" y="1637"/>
                  </a:cubicBezTo>
                  <a:cubicBezTo>
                    <a:pt x="1316" y="1637"/>
                    <a:pt x="1393" y="1608"/>
                    <a:pt x="1453" y="1548"/>
                  </a:cubicBezTo>
                  <a:lnTo>
                    <a:pt x="1667" y="1334"/>
                  </a:lnTo>
                  <a:lnTo>
                    <a:pt x="3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01"/>
            <p:cNvSpPr/>
            <p:nvPr/>
          </p:nvSpPr>
          <p:spPr>
            <a:xfrm>
              <a:off x="1125024" y="1780168"/>
              <a:ext cx="166829" cy="165115"/>
            </a:xfrm>
            <a:custGeom>
              <a:rect b="b" l="l" r="r" t="t"/>
              <a:pathLst>
                <a:path extrusionOk="0" h="5061" w="5121">
                  <a:moveTo>
                    <a:pt x="3001" y="0"/>
                  </a:moveTo>
                  <a:cubicBezTo>
                    <a:pt x="2924" y="0"/>
                    <a:pt x="2847" y="30"/>
                    <a:pt x="2787" y="90"/>
                  </a:cubicBezTo>
                  <a:lnTo>
                    <a:pt x="144" y="2757"/>
                  </a:lnTo>
                  <a:cubicBezTo>
                    <a:pt x="1" y="2876"/>
                    <a:pt x="1" y="3090"/>
                    <a:pt x="144" y="3209"/>
                  </a:cubicBezTo>
                  <a:lnTo>
                    <a:pt x="1882" y="4972"/>
                  </a:lnTo>
                  <a:cubicBezTo>
                    <a:pt x="1942" y="5031"/>
                    <a:pt x="2025" y="5061"/>
                    <a:pt x="2108" y="5061"/>
                  </a:cubicBezTo>
                  <a:cubicBezTo>
                    <a:pt x="2192" y="5061"/>
                    <a:pt x="2275" y="5031"/>
                    <a:pt x="2335" y="4972"/>
                  </a:cubicBezTo>
                  <a:lnTo>
                    <a:pt x="5002" y="2328"/>
                  </a:lnTo>
                  <a:cubicBezTo>
                    <a:pt x="5121" y="2185"/>
                    <a:pt x="5121" y="1995"/>
                    <a:pt x="5002" y="1876"/>
                  </a:cubicBezTo>
                  <a:lnTo>
                    <a:pt x="3216" y="90"/>
                  </a:lnTo>
                  <a:cubicBezTo>
                    <a:pt x="3156" y="30"/>
                    <a:pt x="3079"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01"/>
            <p:cNvSpPr/>
            <p:nvPr/>
          </p:nvSpPr>
          <p:spPr>
            <a:xfrm>
              <a:off x="1034263" y="1878630"/>
              <a:ext cx="298736" cy="237021"/>
            </a:xfrm>
            <a:custGeom>
              <a:rect b="b" l="l" r="r" t="t"/>
              <a:pathLst>
                <a:path extrusionOk="0" h="7265" w="9170">
                  <a:moveTo>
                    <a:pt x="7955" y="1"/>
                  </a:moveTo>
                  <a:lnTo>
                    <a:pt x="6597" y="1358"/>
                  </a:lnTo>
                  <a:cubicBezTo>
                    <a:pt x="7216" y="2382"/>
                    <a:pt x="6907" y="3692"/>
                    <a:pt x="5930" y="4335"/>
                  </a:cubicBezTo>
                  <a:cubicBezTo>
                    <a:pt x="5549" y="4156"/>
                    <a:pt x="5138" y="4067"/>
                    <a:pt x="4728" y="4067"/>
                  </a:cubicBezTo>
                  <a:cubicBezTo>
                    <a:pt x="4317" y="4067"/>
                    <a:pt x="3906" y="4156"/>
                    <a:pt x="3525" y="4335"/>
                  </a:cubicBezTo>
                  <a:cubicBezTo>
                    <a:pt x="3192" y="4121"/>
                    <a:pt x="2906" y="3811"/>
                    <a:pt x="2739" y="3454"/>
                  </a:cubicBezTo>
                  <a:lnTo>
                    <a:pt x="3001" y="3454"/>
                  </a:lnTo>
                  <a:cubicBezTo>
                    <a:pt x="3168" y="3454"/>
                    <a:pt x="3287" y="3335"/>
                    <a:pt x="3335" y="3192"/>
                  </a:cubicBezTo>
                  <a:cubicBezTo>
                    <a:pt x="3358" y="3001"/>
                    <a:pt x="3215" y="2835"/>
                    <a:pt x="3025" y="2811"/>
                  </a:cubicBezTo>
                  <a:lnTo>
                    <a:pt x="358" y="2811"/>
                  </a:lnTo>
                  <a:cubicBezTo>
                    <a:pt x="191" y="2811"/>
                    <a:pt x="72" y="2930"/>
                    <a:pt x="24" y="3073"/>
                  </a:cubicBezTo>
                  <a:cubicBezTo>
                    <a:pt x="0" y="3263"/>
                    <a:pt x="143" y="3430"/>
                    <a:pt x="334" y="3454"/>
                  </a:cubicBezTo>
                  <a:lnTo>
                    <a:pt x="763" y="3454"/>
                  </a:lnTo>
                  <a:cubicBezTo>
                    <a:pt x="929" y="4145"/>
                    <a:pt x="1286" y="4811"/>
                    <a:pt x="1787" y="5335"/>
                  </a:cubicBezTo>
                  <a:lnTo>
                    <a:pt x="953" y="5335"/>
                  </a:lnTo>
                  <a:cubicBezTo>
                    <a:pt x="786" y="5335"/>
                    <a:pt x="643" y="5478"/>
                    <a:pt x="643" y="5645"/>
                  </a:cubicBezTo>
                  <a:lnTo>
                    <a:pt x="643" y="6931"/>
                  </a:lnTo>
                  <a:cubicBezTo>
                    <a:pt x="643" y="7121"/>
                    <a:pt x="786" y="7264"/>
                    <a:pt x="953" y="7264"/>
                  </a:cubicBezTo>
                  <a:lnTo>
                    <a:pt x="8478" y="7264"/>
                  </a:lnTo>
                  <a:cubicBezTo>
                    <a:pt x="8645" y="7264"/>
                    <a:pt x="8788" y="7121"/>
                    <a:pt x="8788" y="6931"/>
                  </a:cubicBezTo>
                  <a:lnTo>
                    <a:pt x="8788" y="5645"/>
                  </a:lnTo>
                  <a:cubicBezTo>
                    <a:pt x="8788" y="5454"/>
                    <a:pt x="8645" y="5311"/>
                    <a:pt x="8455" y="5311"/>
                  </a:cubicBezTo>
                  <a:lnTo>
                    <a:pt x="7645" y="5311"/>
                  </a:lnTo>
                  <a:cubicBezTo>
                    <a:pt x="9050" y="3859"/>
                    <a:pt x="9169" y="1620"/>
                    <a:pt x="7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6" name="Google Shape;12386;p101"/>
          <p:cNvGrpSpPr/>
          <p:nvPr/>
        </p:nvGrpSpPr>
        <p:grpSpPr>
          <a:xfrm>
            <a:off x="1818599" y="1765976"/>
            <a:ext cx="214490" cy="349446"/>
            <a:chOff x="1818599" y="1765976"/>
            <a:chExt cx="214490" cy="349446"/>
          </a:xfrm>
        </p:grpSpPr>
        <p:sp>
          <p:nvSpPr>
            <p:cNvPr id="12387" name="Google Shape;12387;p101"/>
            <p:cNvSpPr/>
            <p:nvPr/>
          </p:nvSpPr>
          <p:spPr>
            <a:xfrm>
              <a:off x="1893853" y="2016177"/>
              <a:ext cx="39614" cy="34615"/>
            </a:xfrm>
            <a:custGeom>
              <a:rect b="b" l="l" r="r" t="t"/>
              <a:pathLst>
                <a:path extrusionOk="0" h="1061" w="1216">
                  <a:moveTo>
                    <a:pt x="692" y="0"/>
                  </a:moveTo>
                  <a:cubicBezTo>
                    <a:pt x="239" y="0"/>
                    <a:pt x="1" y="572"/>
                    <a:pt x="334" y="905"/>
                  </a:cubicBezTo>
                  <a:cubicBezTo>
                    <a:pt x="442" y="1012"/>
                    <a:pt x="571" y="1060"/>
                    <a:pt x="698" y="1060"/>
                  </a:cubicBezTo>
                  <a:cubicBezTo>
                    <a:pt x="964" y="1060"/>
                    <a:pt x="1215" y="847"/>
                    <a:pt x="1215" y="524"/>
                  </a:cubicBezTo>
                  <a:cubicBezTo>
                    <a:pt x="1215" y="238"/>
                    <a:pt x="977" y="0"/>
                    <a:pt x="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01"/>
            <p:cNvSpPr/>
            <p:nvPr/>
          </p:nvSpPr>
          <p:spPr>
            <a:xfrm>
              <a:off x="1818599" y="1765976"/>
              <a:ext cx="180023" cy="349446"/>
            </a:xfrm>
            <a:custGeom>
              <a:rect b="b" l="l" r="r" t="t"/>
              <a:pathLst>
                <a:path extrusionOk="0" h="10711" w="5526">
                  <a:moveTo>
                    <a:pt x="3013" y="1287"/>
                  </a:moveTo>
                  <a:cubicBezTo>
                    <a:pt x="3162" y="1287"/>
                    <a:pt x="3311" y="1382"/>
                    <a:pt x="3335" y="1573"/>
                  </a:cubicBezTo>
                  <a:lnTo>
                    <a:pt x="3335" y="7097"/>
                  </a:lnTo>
                  <a:cubicBezTo>
                    <a:pt x="4621" y="7455"/>
                    <a:pt x="4359" y="9360"/>
                    <a:pt x="3002" y="9360"/>
                  </a:cubicBezTo>
                  <a:cubicBezTo>
                    <a:pt x="1668" y="9360"/>
                    <a:pt x="1406" y="7455"/>
                    <a:pt x="2692" y="7097"/>
                  </a:cubicBezTo>
                  <a:lnTo>
                    <a:pt x="2692" y="1573"/>
                  </a:lnTo>
                  <a:cubicBezTo>
                    <a:pt x="2716" y="1382"/>
                    <a:pt x="2865" y="1287"/>
                    <a:pt x="3013" y="1287"/>
                  </a:cubicBezTo>
                  <a:close/>
                  <a:moveTo>
                    <a:pt x="3013" y="1"/>
                  </a:moveTo>
                  <a:cubicBezTo>
                    <a:pt x="2234" y="1"/>
                    <a:pt x="1454" y="525"/>
                    <a:pt x="1454" y="1573"/>
                  </a:cubicBezTo>
                  <a:lnTo>
                    <a:pt x="1454" y="6240"/>
                  </a:lnTo>
                  <a:cubicBezTo>
                    <a:pt x="1" y="7407"/>
                    <a:pt x="263" y="9669"/>
                    <a:pt x="1930" y="10455"/>
                  </a:cubicBezTo>
                  <a:cubicBezTo>
                    <a:pt x="2290" y="10630"/>
                    <a:pt x="2662" y="10711"/>
                    <a:pt x="3024" y="10711"/>
                  </a:cubicBezTo>
                  <a:cubicBezTo>
                    <a:pt x="4340" y="10711"/>
                    <a:pt x="5526" y="9649"/>
                    <a:pt x="5526" y="8193"/>
                  </a:cubicBezTo>
                  <a:cubicBezTo>
                    <a:pt x="5526" y="7431"/>
                    <a:pt x="5169" y="6716"/>
                    <a:pt x="4573" y="6240"/>
                  </a:cubicBezTo>
                  <a:lnTo>
                    <a:pt x="4573" y="1573"/>
                  </a:lnTo>
                  <a:cubicBezTo>
                    <a:pt x="4573" y="525"/>
                    <a:pt x="3793"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01"/>
            <p:cNvSpPr/>
            <p:nvPr/>
          </p:nvSpPr>
          <p:spPr>
            <a:xfrm>
              <a:off x="1984646" y="1828910"/>
              <a:ext cx="47335" cy="20228"/>
            </a:xfrm>
            <a:custGeom>
              <a:rect b="b" l="l" r="r" t="t"/>
              <a:pathLst>
                <a:path extrusionOk="0" h="620" w="1453">
                  <a:moveTo>
                    <a:pt x="429" y="1"/>
                  </a:moveTo>
                  <a:cubicBezTo>
                    <a:pt x="0" y="1"/>
                    <a:pt x="0" y="620"/>
                    <a:pt x="429" y="620"/>
                  </a:cubicBezTo>
                  <a:lnTo>
                    <a:pt x="1048" y="620"/>
                  </a:lnTo>
                  <a:cubicBezTo>
                    <a:pt x="1453" y="620"/>
                    <a:pt x="145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01"/>
            <p:cNvSpPr/>
            <p:nvPr/>
          </p:nvSpPr>
          <p:spPr>
            <a:xfrm>
              <a:off x="1983571" y="1870017"/>
              <a:ext cx="49518" cy="20391"/>
            </a:xfrm>
            <a:custGeom>
              <a:rect b="b" l="l" r="r" t="t"/>
              <a:pathLst>
                <a:path extrusionOk="0" h="625" w="1520">
                  <a:moveTo>
                    <a:pt x="417" y="1"/>
                  </a:moveTo>
                  <a:cubicBezTo>
                    <a:pt x="0" y="1"/>
                    <a:pt x="0" y="624"/>
                    <a:pt x="417" y="624"/>
                  </a:cubicBezTo>
                  <a:cubicBezTo>
                    <a:pt x="432" y="624"/>
                    <a:pt x="447" y="624"/>
                    <a:pt x="462" y="622"/>
                  </a:cubicBezTo>
                  <a:lnTo>
                    <a:pt x="1081" y="622"/>
                  </a:lnTo>
                  <a:cubicBezTo>
                    <a:pt x="1096" y="624"/>
                    <a:pt x="1110" y="624"/>
                    <a:pt x="1123" y="624"/>
                  </a:cubicBezTo>
                  <a:cubicBezTo>
                    <a:pt x="1519" y="624"/>
                    <a:pt x="1519" y="1"/>
                    <a:pt x="1123" y="1"/>
                  </a:cubicBezTo>
                  <a:cubicBezTo>
                    <a:pt x="1110" y="1"/>
                    <a:pt x="1096" y="1"/>
                    <a:pt x="1081" y="3"/>
                  </a:cubicBezTo>
                  <a:lnTo>
                    <a:pt x="462" y="3"/>
                  </a:lnTo>
                  <a:cubicBezTo>
                    <a:pt x="447" y="1"/>
                    <a:pt x="43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01"/>
            <p:cNvSpPr/>
            <p:nvPr/>
          </p:nvSpPr>
          <p:spPr>
            <a:xfrm>
              <a:off x="1984646" y="1910505"/>
              <a:ext cx="47335" cy="21010"/>
            </a:xfrm>
            <a:custGeom>
              <a:rect b="b" l="l" r="r" t="t"/>
              <a:pathLst>
                <a:path extrusionOk="0" h="644" w="1453">
                  <a:moveTo>
                    <a:pt x="429" y="0"/>
                  </a:moveTo>
                  <a:cubicBezTo>
                    <a:pt x="0" y="0"/>
                    <a:pt x="0" y="643"/>
                    <a:pt x="429" y="643"/>
                  </a:cubicBezTo>
                  <a:lnTo>
                    <a:pt x="1048" y="643"/>
                  </a:lnTo>
                  <a:cubicBezTo>
                    <a:pt x="1453" y="643"/>
                    <a:pt x="145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101"/>
          <p:cNvGrpSpPr/>
          <p:nvPr/>
        </p:nvGrpSpPr>
        <p:grpSpPr>
          <a:xfrm>
            <a:off x="2553319" y="1765976"/>
            <a:ext cx="266126" cy="348892"/>
            <a:chOff x="2553319" y="1765976"/>
            <a:chExt cx="266126" cy="348892"/>
          </a:xfrm>
        </p:grpSpPr>
        <p:sp>
          <p:nvSpPr>
            <p:cNvPr id="12393" name="Google Shape;12393;p101"/>
            <p:cNvSpPr/>
            <p:nvPr/>
          </p:nvSpPr>
          <p:spPr>
            <a:xfrm>
              <a:off x="2553319" y="1766759"/>
              <a:ext cx="183118" cy="158525"/>
            </a:xfrm>
            <a:custGeom>
              <a:rect b="b" l="l" r="r" t="t"/>
              <a:pathLst>
                <a:path extrusionOk="0" h="4859" w="5621">
                  <a:moveTo>
                    <a:pt x="310" y="1"/>
                  </a:moveTo>
                  <a:cubicBezTo>
                    <a:pt x="143" y="24"/>
                    <a:pt x="0" y="144"/>
                    <a:pt x="0" y="334"/>
                  </a:cubicBezTo>
                  <a:cubicBezTo>
                    <a:pt x="0" y="1953"/>
                    <a:pt x="1239" y="3525"/>
                    <a:pt x="2406" y="4859"/>
                  </a:cubicBezTo>
                  <a:cubicBezTo>
                    <a:pt x="2834" y="4359"/>
                    <a:pt x="3239" y="3930"/>
                    <a:pt x="3668" y="3454"/>
                  </a:cubicBezTo>
                  <a:cubicBezTo>
                    <a:pt x="3477" y="3239"/>
                    <a:pt x="3310" y="3025"/>
                    <a:pt x="3144" y="2835"/>
                  </a:cubicBezTo>
                  <a:lnTo>
                    <a:pt x="4215" y="2835"/>
                  </a:lnTo>
                  <a:cubicBezTo>
                    <a:pt x="4406" y="2620"/>
                    <a:pt x="4573" y="2406"/>
                    <a:pt x="4716" y="2192"/>
                  </a:cubicBezTo>
                  <a:lnTo>
                    <a:pt x="2667" y="2192"/>
                  </a:lnTo>
                  <a:cubicBezTo>
                    <a:pt x="2477" y="1906"/>
                    <a:pt x="2286" y="1572"/>
                    <a:pt x="2144" y="1263"/>
                  </a:cubicBezTo>
                  <a:lnTo>
                    <a:pt x="5335" y="1263"/>
                  </a:lnTo>
                  <a:cubicBezTo>
                    <a:pt x="5454" y="1048"/>
                    <a:pt x="5549" y="834"/>
                    <a:pt x="5620" y="620"/>
                  </a:cubicBezTo>
                  <a:lnTo>
                    <a:pt x="1905" y="620"/>
                  </a:lnTo>
                  <a:cubicBezTo>
                    <a:pt x="1905" y="525"/>
                    <a:pt x="1882" y="429"/>
                    <a:pt x="1882" y="334"/>
                  </a:cubicBezTo>
                  <a:cubicBezTo>
                    <a:pt x="1882" y="144"/>
                    <a:pt x="1739" y="24"/>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01"/>
            <p:cNvSpPr/>
            <p:nvPr/>
          </p:nvSpPr>
          <p:spPr>
            <a:xfrm>
              <a:off x="2637108" y="1957126"/>
              <a:ext cx="182336" cy="157742"/>
            </a:xfrm>
            <a:custGeom>
              <a:rect b="b" l="l" r="r" t="t"/>
              <a:pathLst>
                <a:path extrusionOk="0" h="4835" w="5597">
                  <a:moveTo>
                    <a:pt x="3191" y="0"/>
                  </a:moveTo>
                  <a:cubicBezTo>
                    <a:pt x="2763" y="476"/>
                    <a:pt x="2358" y="929"/>
                    <a:pt x="1929" y="1405"/>
                  </a:cubicBezTo>
                  <a:cubicBezTo>
                    <a:pt x="2120" y="1620"/>
                    <a:pt x="2286" y="1810"/>
                    <a:pt x="2453" y="2024"/>
                  </a:cubicBezTo>
                  <a:lnTo>
                    <a:pt x="1381" y="2024"/>
                  </a:lnTo>
                  <a:cubicBezTo>
                    <a:pt x="1215" y="2239"/>
                    <a:pt x="1048" y="2453"/>
                    <a:pt x="881" y="2667"/>
                  </a:cubicBezTo>
                  <a:lnTo>
                    <a:pt x="2906" y="2667"/>
                  </a:lnTo>
                  <a:cubicBezTo>
                    <a:pt x="3120" y="2953"/>
                    <a:pt x="3310" y="3263"/>
                    <a:pt x="3477" y="3596"/>
                  </a:cubicBezTo>
                  <a:lnTo>
                    <a:pt x="262" y="3596"/>
                  </a:lnTo>
                  <a:cubicBezTo>
                    <a:pt x="143" y="3787"/>
                    <a:pt x="48" y="4001"/>
                    <a:pt x="0" y="4215"/>
                  </a:cubicBezTo>
                  <a:lnTo>
                    <a:pt x="3668" y="4215"/>
                  </a:lnTo>
                  <a:cubicBezTo>
                    <a:pt x="3691" y="4334"/>
                    <a:pt x="3715" y="4430"/>
                    <a:pt x="3715" y="4549"/>
                  </a:cubicBezTo>
                  <a:cubicBezTo>
                    <a:pt x="3715" y="4715"/>
                    <a:pt x="3858" y="4834"/>
                    <a:pt x="4025" y="4834"/>
                  </a:cubicBezTo>
                  <a:lnTo>
                    <a:pt x="5263" y="4834"/>
                  </a:lnTo>
                  <a:cubicBezTo>
                    <a:pt x="5454" y="4834"/>
                    <a:pt x="5597" y="4715"/>
                    <a:pt x="5597" y="4549"/>
                  </a:cubicBezTo>
                  <a:cubicBezTo>
                    <a:pt x="5597" y="2882"/>
                    <a:pt x="4334" y="1286"/>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01"/>
            <p:cNvSpPr/>
            <p:nvPr/>
          </p:nvSpPr>
          <p:spPr>
            <a:xfrm>
              <a:off x="2553319" y="1765976"/>
              <a:ext cx="266126" cy="348892"/>
            </a:xfrm>
            <a:custGeom>
              <a:rect b="b" l="l" r="r" t="t"/>
              <a:pathLst>
                <a:path extrusionOk="0" h="10694" w="8169">
                  <a:moveTo>
                    <a:pt x="6597" y="1"/>
                  </a:moveTo>
                  <a:cubicBezTo>
                    <a:pt x="6430" y="1"/>
                    <a:pt x="6287" y="144"/>
                    <a:pt x="6287" y="310"/>
                  </a:cubicBezTo>
                  <a:cubicBezTo>
                    <a:pt x="6311" y="2168"/>
                    <a:pt x="2882" y="4930"/>
                    <a:pt x="1167" y="7407"/>
                  </a:cubicBezTo>
                  <a:cubicBezTo>
                    <a:pt x="381" y="8526"/>
                    <a:pt x="0" y="9479"/>
                    <a:pt x="0" y="10384"/>
                  </a:cubicBezTo>
                  <a:cubicBezTo>
                    <a:pt x="0" y="10574"/>
                    <a:pt x="143" y="10693"/>
                    <a:pt x="334" y="10693"/>
                  </a:cubicBezTo>
                  <a:lnTo>
                    <a:pt x="1572" y="10693"/>
                  </a:lnTo>
                  <a:cubicBezTo>
                    <a:pt x="1739" y="10693"/>
                    <a:pt x="1882" y="10574"/>
                    <a:pt x="1882" y="10384"/>
                  </a:cubicBezTo>
                  <a:cubicBezTo>
                    <a:pt x="1882" y="8550"/>
                    <a:pt x="5311" y="5788"/>
                    <a:pt x="7002" y="3335"/>
                  </a:cubicBezTo>
                  <a:cubicBezTo>
                    <a:pt x="7811" y="2192"/>
                    <a:pt x="8169" y="1263"/>
                    <a:pt x="8169" y="310"/>
                  </a:cubicBezTo>
                  <a:cubicBezTo>
                    <a:pt x="8169" y="144"/>
                    <a:pt x="8026" y="1"/>
                    <a:pt x="7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6" name="Google Shape;12396;p101"/>
          <p:cNvSpPr/>
          <p:nvPr/>
        </p:nvSpPr>
        <p:spPr>
          <a:xfrm>
            <a:off x="3296542" y="1765976"/>
            <a:ext cx="285542" cy="349675"/>
          </a:xfrm>
          <a:custGeom>
            <a:rect b="b" l="l" r="r" t="t"/>
            <a:pathLst>
              <a:path extrusionOk="0" h="10718" w="8765">
                <a:moveTo>
                  <a:pt x="2477" y="1"/>
                </a:moveTo>
                <a:cubicBezTo>
                  <a:pt x="2096" y="25"/>
                  <a:pt x="2096" y="572"/>
                  <a:pt x="2477" y="620"/>
                </a:cubicBezTo>
                <a:lnTo>
                  <a:pt x="2811" y="620"/>
                </a:lnTo>
                <a:lnTo>
                  <a:pt x="2811" y="4668"/>
                </a:lnTo>
                <a:lnTo>
                  <a:pt x="429" y="9003"/>
                </a:lnTo>
                <a:cubicBezTo>
                  <a:pt x="1" y="9765"/>
                  <a:pt x="548" y="10717"/>
                  <a:pt x="1429" y="10717"/>
                </a:cubicBezTo>
                <a:lnTo>
                  <a:pt x="7335" y="10717"/>
                </a:lnTo>
                <a:cubicBezTo>
                  <a:pt x="8217" y="10717"/>
                  <a:pt x="8764" y="9765"/>
                  <a:pt x="8336" y="9003"/>
                </a:cubicBezTo>
                <a:lnTo>
                  <a:pt x="5930" y="4668"/>
                </a:lnTo>
                <a:lnTo>
                  <a:pt x="5930" y="4430"/>
                </a:lnTo>
                <a:lnTo>
                  <a:pt x="5002" y="4430"/>
                </a:lnTo>
                <a:cubicBezTo>
                  <a:pt x="4835" y="4430"/>
                  <a:pt x="4692" y="4311"/>
                  <a:pt x="4692" y="4168"/>
                </a:cubicBezTo>
                <a:cubicBezTo>
                  <a:pt x="4668" y="3978"/>
                  <a:pt x="4811" y="3811"/>
                  <a:pt x="5002" y="3811"/>
                </a:cubicBezTo>
                <a:lnTo>
                  <a:pt x="5930" y="3811"/>
                </a:lnTo>
                <a:lnTo>
                  <a:pt x="5930" y="3192"/>
                </a:lnTo>
                <a:lnTo>
                  <a:pt x="4382" y="3192"/>
                </a:lnTo>
                <a:cubicBezTo>
                  <a:pt x="4375" y="3192"/>
                  <a:pt x="4367" y="3193"/>
                  <a:pt x="4359" y="3193"/>
                </a:cubicBezTo>
                <a:cubicBezTo>
                  <a:pt x="3921" y="3193"/>
                  <a:pt x="3914" y="2547"/>
                  <a:pt x="4338" y="2547"/>
                </a:cubicBezTo>
                <a:cubicBezTo>
                  <a:pt x="4352" y="2547"/>
                  <a:pt x="4367" y="2547"/>
                  <a:pt x="4382" y="2549"/>
                </a:cubicBezTo>
                <a:lnTo>
                  <a:pt x="5954" y="2549"/>
                </a:lnTo>
                <a:lnTo>
                  <a:pt x="5954" y="1930"/>
                </a:lnTo>
                <a:lnTo>
                  <a:pt x="5002" y="1930"/>
                </a:lnTo>
                <a:cubicBezTo>
                  <a:pt x="4859" y="1930"/>
                  <a:pt x="4716" y="1811"/>
                  <a:pt x="4692" y="1644"/>
                </a:cubicBezTo>
                <a:cubicBezTo>
                  <a:pt x="4670" y="1466"/>
                  <a:pt x="4793" y="1308"/>
                  <a:pt x="4965" y="1308"/>
                </a:cubicBezTo>
                <a:cubicBezTo>
                  <a:pt x="4977" y="1308"/>
                  <a:pt x="4989" y="1309"/>
                  <a:pt x="5002" y="1311"/>
                </a:cubicBezTo>
                <a:lnTo>
                  <a:pt x="5954" y="1311"/>
                </a:lnTo>
                <a:lnTo>
                  <a:pt x="5954" y="620"/>
                </a:lnTo>
                <a:lnTo>
                  <a:pt x="6264" y="620"/>
                </a:lnTo>
                <a:cubicBezTo>
                  <a:pt x="6383" y="620"/>
                  <a:pt x="6526" y="549"/>
                  <a:pt x="6550" y="406"/>
                </a:cubicBezTo>
                <a:cubicBezTo>
                  <a:pt x="6621" y="191"/>
                  <a:pt x="6478"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01"/>
          <p:cNvSpPr/>
          <p:nvPr/>
        </p:nvSpPr>
        <p:spPr>
          <a:xfrm>
            <a:off x="4064589" y="1910962"/>
            <a:ext cx="136597" cy="102116"/>
          </a:xfrm>
          <a:custGeom>
            <a:rect b="b" l="l" r="r" t="t"/>
            <a:pathLst>
              <a:path extrusionOk="0" h="3130" w="4193">
                <a:moveTo>
                  <a:pt x="306" y="1"/>
                </a:moveTo>
                <a:cubicBezTo>
                  <a:pt x="263" y="1"/>
                  <a:pt x="233" y="23"/>
                  <a:pt x="215" y="58"/>
                </a:cubicBezTo>
                <a:cubicBezTo>
                  <a:pt x="1" y="248"/>
                  <a:pt x="144" y="605"/>
                  <a:pt x="430" y="629"/>
                </a:cubicBezTo>
                <a:lnTo>
                  <a:pt x="525" y="629"/>
                </a:lnTo>
                <a:lnTo>
                  <a:pt x="525" y="2439"/>
                </a:lnTo>
                <a:lnTo>
                  <a:pt x="144" y="3130"/>
                </a:lnTo>
                <a:lnTo>
                  <a:pt x="4049" y="3130"/>
                </a:lnTo>
                <a:lnTo>
                  <a:pt x="3668" y="2439"/>
                </a:lnTo>
                <a:lnTo>
                  <a:pt x="3668" y="629"/>
                </a:lnTo>
                <a:lnTo>
                  <a:pt x="3859" y="629"/>
                </a:lnTo>
                <a:cubicBezTo>
                  <a:pt x="3906" y="629"/>
                  <a:pt x="3954" y="605"/>
                  <a:pt x="3978" y="558"/>
                </a:cubicBezTo>
                <a:cubicBezTo>
                  <a:pt x="4192" y="367"/>
                  <a:pt x="4073" y="10"/>
                  <a:pt x="3764" y="10"/>
                </a:cubicBezTo>
                <a:lnTo>
                  <a:pt x="358" y="10"/>
                </a:lnTo>
                <a:cubicBezTo>
                  <a:pt x="339" y="4"/>
                  <a:pt x="322" y="1"/>
                  <a:pt x="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01"/>
          <p:cNvSpPr/>
          <p:nvPr/>
        </p:nvSpPr>
        <p:spPr>
          <a:xfrm>
            <a:off x="4031230" y="2033240"/>
            <a:ext cx="203316" cy="82411"/>
          </a:xfrm>
          <a:custGeom>
            <a:rect b="b" l="l" r="r" t="t"/>
            <a:pathLst>
              <a:path extrusionOk="0" h="2526" w="6241">
                <a:moveTo>
                  <a:pt x="834" y="1"/>
                </a:moveTo>
                <a:lnTo>
                  <a:pt x="477" y="668"/>
                </a:lnTo>
                <a:cubicBezTo>
                  <a:pt x="1" y="1501"/>
                  <a:pt x="620" y="2525"/>
                  <a:pt x="1573" y="2525"/>
                </a:cubicBezTo>
                <a:lnTo>
                  <a:pt x="4668" y="2525"/>
                </a:lnTo>
                <a:cubicBezTo>
                  <a:pt x="5621" y="2525"/>
                  <a:pt x="6240" y="1501"/>
                  <a:pt x="5764" y="668"/>
                </a:cubicBezTo>
                <a:lnTo>
                  <a:pt x="54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01"/>
          <p:cNvSpPr/>
          <p:nvPr/>
        </p:nvSpPr>
        <p:spPr>
          <a:xfrm>
            <a:off x="4119678" y="1870017"/>
            <a:ext cx="24075" cy="20228"/>
          </a:xfrm>
          <a:custGeom>
            <a:rect b="b" l="l" r="r" t="t"/>
            <a:pathLst>
              <a:path extrusionOk="0" h="620" w="739">
                <a:moveTo>
                  <a:pt x="447" y="0"/>
                </a:moveTo>
                <a:cubicBezTo>
                  <a:pt x="433" y="0"/>
                  <a:pt x="420" y="1"/>
                  <a:pt x="406" y="3"/>
                </a:cubicBezTo>
                <a:cubicBezTo>
                  <a:pt x="144" y="3"/>
                  <a:pt x="1" y="336"/>
                  <a:pt x="191" y="527"/>
                </a:cubicBezTo>
                <a:cubicBezTo>
                  <a:pt x="255" y="590"/>
                  <a:pt x="337" y="619"/>
                  <a:pt x="418" y="619"/>
                </a:cubicBezTo>
                <a:cubicBezTo>
                  <a:pt x="580" y="619"/>
                  <a:pt x="739" y="503"/>
                  <a:pt x="739" y="313"/>
                </a:cubicBezTo>
                <a:cubicBezTo>
                  <a:pt x="739" y="136"/>
                  <a:pt x="616" y="0"/>
                  <a:pt x="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01"/>
          <p:cNvSpPr/>
          <p:nvPr/>
        </p:nvSpPr>
        <p:spPr>
          <a:xfrm>
            <a:off x="4098730" y="1828845"/>
            <a:ext cx="24824" cy="20554"/>
          </a:xfrm>
          <a:custGeom>
            <a:rect b="b" l="l" r="r" t="t"/>
            <a:pathLst>
              <a:path extrusionOk="0" h="630" w="762">
                <a:moveTo>
                  <a:pt x="466" y="0"/>
                </a:moveTo>
                <a:cubicBezTo>
                  <a:pt x="454" y="0"/>
                  <a:pt x="442" y="1"/>
                  <a:pt x="429" y="3"/>
                </a:cubicBezTo>
                <a:cubicBezTo>
                  <a:pt x="144" y="3"/>
                  <a:pt x="1" y="336"/>
                  <a:pt x="215" y="527"/>
                </a:cubicBezTo>
                <a:cubicBezTo>
                  <a:pt x="279" y="598"/>
                  <a:pt x="358" y="630"/>
                  <a:pt x="436" y="630"/>
                </a:cubicBezTo>
                <a:cubicBezTo>
                  <a:pt x="591" y="630"/>
                  <a:pt x="739" y="503"/>
                  <a:pt x="739" y="312"/>
                </a:cubicBezTo>
                <a:cubicBezTo>
                  <a:pt x="761" y="156"/>
                  <a:pt x="638"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01"/>
          <p:cNvSpPr/>
          <p:nvPr/>
        </p:nvSpPr>
        <p:spPr>
          <a:xfrm>
            <a:off x="4149160" y="1765585"/>
            <a:ext cx="155981" cy="82802"/>
          </a:xfrm>
          <a:custGeom>
            <a:rect b="b" l="l" r="r" t="t"/>
            <a:pathLst>
              <a:path extrusionOk="0" h="2538" w="4788">
                <a:moveTo>
                  <a:pt x="2537" y="1"/>
                </a:moveTo>
                <a:cubicBezTo>
                  <a:pt x="2460" y="1"/>
                  <a:pt x="2380" y="32"/>
                  <a:pt x="2311" y="108"/>
                </a:cubicBezTo>
                <a:lnTo>
                  <a:pt x="120" y="2299"/>
                </a:lnTo>
                <a:cubicBezTo>
                  <a:pt x="48" y="2370"/>
                  <a:pt x="1" y="2466"/>
                  <a:pt x="24" y="2537"/>
                </a:cubicBezTo>
                <a:lnTo>
                  <a:pt x="4787" y="2537"/>
                </a:lnTo>
                <a:lnTo>
                  <a:pt x="2763" y="537"/>
                </a:lnTo>
                <a:cubicBezTo>
                  <a:pt x="2979" y="303"/>
                  <a:pt x="2773" y="1"/>
                  <a:pt x="2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01"/>
          <p:cNvSpPr/>
          <p:nvPr/>
        </p:nvSpPr>
        <p:spPr>
          <a:xfrm>
            <a:off x="4180989" y="1869332"/>
            <a:ext cx="187353" cy="94971"/>
          </a:xfrm>
          <a:custGeom>
            <a:rect b="b" l="l" r="r" t="t"/>
            <a:pathLst>
              <a:path extrusionOk="0" h="2911" w="5751">
                <a:moveTo>
                  <a:pt x="0" y="0"/>
                </a:moveTo>
                <a:lnTo>
                  <a:pt x="2453" y="2453"/>
                </a:lnTo>
                <a:cubicBezTo>
                  <a:pt x="2791" y="2775"/>
                  <a:pt x="3165" y="2911"/>
                  <a:pt x="3522" y="2911"/>
                </a:cubicBezTo>
                <a:cubicBezTo>
                  <a:pt x="4725" y="2911"/>
                  <a:pt x="5751" y="1376"/>
                  <a:pt x="4668" y="238"/>
                </a:cubicBezTo>
                <a:lnTo>
                  <a:pt x="44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3" name="Google Shape;12403;p101"/>
          <p:cNvGrpSpPr/>
          <p:nvPr/>
        </p:nvGrpSpPr>
        <p:grpSpPr>
          <a:xfrm>
            <a:off x="4765168" y="1807867"/>
            <a:ext cx="361545" cy="265829"/>
            <a:chOff x="4765168" y="1807867"/>
            <a:chExt cx="361545" cy="265829"/>
          </a:xfrm>
        </p:grpSpPr>
        <p:sp>
          <p:nvSpPr>
            <p:cNvPr id="12404" name="Google Shape;12404;p101"/>
            <p:cNvSpPr/>
            <p:nvPr/>
          </p:nvSpPr>
          <p:spPr>
            <a:xfrm>
              <a:off x="4819475" y="1807932"/>
              <a:ext cx="134252" cy="143778"/>
            </a:xfrm>
            <a:custGeom>
              <a:rect b="b" l="l" r="r" t="t"/>
              <a:pathLst>
                <a:path extrusionOk="0" h="4407" w="4121">
                  <a:moveTo>
                    <a:pt x="500" y="1"/>
                  </a:moveTo>
                  <a:cubicBezTo>
                    <a:pt x="334" y="1"/>
                    <a:pt x="191" y="120"/>
                    <a:pt x="167" y="287"/>
                  </a:cubicBezTo>
                  <a:cubicBezTo>
                    <a:pt x="143" y="477"/>
                    <a:pt x="286" y="620"/>
                    <a:pt x="477" y="644"/>
                  </a:cubicBezTo>
                  <a:lnTo>
                    <a:pt x="477" y="3573"/>
                  </a:lnTo>
                  <a:lnTo>
                    <a:pt x="0" y="4406"/>
                  </a:lnTo>
                  <a:lnTo>
                    <a:pt x="4120" y="4406"/>
                  </a:lnTo>
                  <a:cubicBezTo>
                    <a:pt x="4025" y="4240"/>
                    <a:pt x="3715" y="3740"/>
                    <a:pt x="3620" y="3573"/>
                  </a:cubicBezTo>
                  <a:lnTo>
                    <a:pt x="3620" y="644"/>
                  </a:lnTo>
                  <a:cubicBezTo>
                    <a:pt x="3811" y="620"/>
                    <a:pt x="3954" y="477"/>
                    <a:pt x="3930" y="287"/>
                  </a:cubicBezTo>
                  <a:cubicBezTo>
                    <a:pt x="3906" y="120"/>
                    <a:pt x="3763" y="1"/>
                    <a:pt x="3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01"/>
            <p:cNvSpPr/>
            <p:nvPr/>
          </p:nvSpPr>
          <p:spPr>
            <a:xfrm>
              <a:off x="5008001" y="2012262"/>
              <a:ext cx="110177" cy="61433"/>
            </a:xfrm>
            <a:custGeom>
              <a:rect b="b" l="l" r="r" t="t"/>
              <a:pathLst>
                <a:path extrusionOk="0" h="1883" w="3382">
                  <a:moveTo>
                    <a:pt x="191" y="1"/>
                  </a:moveTo>
                  <a:cubicBezTo>
                    <a:pt x="453" y="596"/>
                    <a:pt x="381" y="1263"/>
                    <a:pt x="0" y="1787"/>
                  </a:cubicBezTo>
                  <a:cubicBezTo>
                    <a:pt x="240" y="1852"/>
                    <a:pt x="481" y="1883"/>
                    <a:pt x="719" y="1883"/>
                  </a:cubicBezTo>
                  <a:cubicBezTo>
                    <a:pt x="1880" y="1883"/>
                    <a:pt x="2967" y="1147"/>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01"/>
            <p:cNvSpPr/>
            <p:nvPr/>
          </p:nvSpPr>
          <p:spPr>
            <a:xfrm>
              <a:off x="4765168" y="1971090"/>
              <a:ext cx="242865" cy="102606"/>
            </a:xfrm>
            <a:custGeom>
              <a:rect b="b" l="l" r="r" t="t"/>
              <a:pathLst>
                <a:path extrusionOk="0" h="3145" w="7455">
                  <a:moveTo>
                    <a:pt x="3102" y="660"/>
                  </a:moveTo>
                  <a:cubicBezTo>
                    <a:pt x="3258" y="660"/>
                    <a:pt x="3406" y="787"/>
                    <a:pt x="3406" y="977"/>
                  </a:cubicBezTo>
                  <a:cubicBezTo>
                    <a:pt x="3406" y="1144"/>
                    <a:pt x="3263" y="1287"/>
                    <a:pt x="3096" y="1287"/>
                  </a:cubicBezTo>
                  <a:cubicBezTo>
                    <a:pt x="2810" y="1287"/>
                    <a:pt x="2668" y="953"/>
                    <a:pt x="2882" y="763"/>
                  </a:cubicBezTo>
                  <a:cubicBezTo>
                    <a:pt x="2945" y="691"/>
                    <a:pt x="3025" y="660"/>
                    <a:pt x="3102" y="660"/>
                  </a:cubicBezTo>
                  <a:close/>
                  <a:moveTo>
                    <a:pt x="4358" y="1279"/>
                  </a:moveTo>
                  <a:cubicBezTo>
                    <a:pt x="4520" y="1279"/>
                    <a:pt x="4668" y="1406"/>
                    <a:pt x="4668" y="1596"/>
                  </a:cubicBezTo>
                  <a:cubicBezTo>
                    <a:pt x="4668" y="1763"/>
                    <a:pt x="4525" y="1906"/>
                    <a:pt x="4358" y="1906"/>
                  </a:cubicBezTo>
                  <a:cubicBezTo>
                    <a:pt x="4073" y="1906"/>
                    <a:pt x="3930" y="1573"/>
                    <a:pt x="4120" y="1382"/>
                  </a:cubicBezTo>
                  <a:cubicBezTo>
                    <a:pt x="4192" y="1311"/>
                    <a:pt x="4276" y="1279"/>
                    <a:pt x="4358" y="1279"/>
                  </a:cubicBezTo>
                  <a:close/>
                  <a:moveTo>
                    <a:pt x="1286" y="1"/>
                  </a:moveTo>
                  <a:lnTo>
                    <a:pt x="453" y="1406"/>
                  </a:lnTo>
                  <a:cubicBezTo>
                    <a:pt x="0" y="2168"/>
                    <a:pt x="548" y="3144"/>
                    <a:pt x="1453" y="3144"/>
                  </a:cubicBezTo>
                  <a:lnTo>
                    <a:pt x="6025" y="3144"/>
                  </a:lnTo>
                  <a:cubicBezTo>
                    <a:pt x="6907" y="3144"/>
                    <a:pt x="7454" y="2168"/>
                    <a:pt x="7002" y="1406"/>
                  </a:cubicBezTo>
                  <a:lnTo>
                    <a:pt x="61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01"/>
            <p:cNvSpPr/>
            <p:nvPr/>
          </p:nvSpPr>
          <p:spPr>
            <a:xfrm>
              <a:off x="4961448" y="1807867"/>
              <a:ext cx="165266" cy="184233"/>
            </a:xfrm>
            <a:custGeom>
              <a:rect b="b" l="l" r="r" t="t"/>
              <a:pathLst>
                <a:path extrusionOk="0" h="5647" w="5073">
                  <a:moveTo>
                    <a:pt x="2786" y="3924"/>
                  </a:moveTo>
                  <a:cubicBezTo>
                    <a:pt x="2948" y="3924"/>
                    <a:pt x="3096" y="4051"/>
                    <a:pt x="3096" y="4242"/>
                  </a:cubicBezTo>
                  <a:cubicBezTo>
                    <a:pt x="3096" y="4408"/>
                    <a:pt x="2953" y="4551"/>
                    <a:pt x="2787" y="4551"/>
                  </a:cubicBezTo>
                  <a:cubicBezTo>
                    <a:pt x="2501" y="4551"/>
                    <a:pt x="2358" y="4218"/>
                    <a:pt x="2549" y="4027"/>
                  </a:cubicBezTo>
                  <a:cubicBezTo>
                    <a:pt x="2620" y="3956"/>
                    <a:pt x="2705" y="3924"/>
                    <a:pt x="2786" y="3924"/>
                  </a:cubicBezTo>
                  <a:close/>
                  <a:moveTo>
                    <a:pt x="1480" y="4382"/>
                  </a:moveTo>
                  <a:cubicBezTo>
                    <a:pt x="1494" y="4382"/>
                    <a:pt x="1509" y="4383"/>
                    <a:pt x="1525" y="4385"/>
                  </a:cubicBezTo>
                  <a:cubicBezTo>
                    <a:pt x="1906" y="4432"/>
                    <a:pt x="1906" y="4980"/>
                    <a:pt x="1525" y="5004"/>
                  </a:cubicBezTo>
                  <a:cubicBezTo>
                    <a:pt x="1509" y="5005"/>
                    <a:pt x="1494" y="5006"/>
                    <a:pt x="1480" y="5006"/>
                  </a:cubicBezTo>
                  <a:cubicBezTo>
                    <a:pt x="1063" y="5006"/>
                    <a:pt x="1063" y="4382"/>
                    <a:pt x="1480" y="4382"/>
                  </a:cubicBezTo>
                  <a:close/>
                  <a:moveTo>
                    <a:pt x="551" y="1"/>
                  </a:moveTo>
                  <a:cubicBezTo>
                    <a:pt x="134" y="1"/>
                    <a:pt x="134" y="624"/>
                    <a:pt x="551" y="624"/>
                  </a:cubicBezTo>
                  <a:cubicBezTo>
                    <a:pt x="566" y="624"/>
                    <a:pt x="580" y="623"/>
                    <a:pt x="596" y="622"/>
                  </a:cubicBezTo>
                  <a:lnTo>
                    <a:pt x="596" y="2980"/>
                  </a:lnTo>
                  <a:cubicBezTo>
                    <a:pt x="358" y="3122"/>
                    <a:pt x="167" y="3313"/>
                    <a:pt x="0" y="3527"/>
                  </a:cubicBezTo>
                  <a:lnTo>
                    <a:pt x="1263" y="5647"/>
                  </a:lnTo>
                  <a:lnTo>
                    <a:pt x="4954" y="5647"/>
                  </a:lnTo>
                  <a:cubicBezTo>
                    <a:pt x="5073" y="4599"/>
                    <a:pt x="4597" y="3575"/>
                    <a:pt x="3715" y="2980"/>
                  </a:cubicBezTo>
                  <a:lnTo>
                    <a:pt x="3715" y="622"/>
                  </a:lnTo>
                  <a:cubicBezTo>
                    <a:pt x="3730" y="623"/>
                    <a:pt x="3744" y="624"/>
                    <a:pt x="3758" y="624"/>
                  </a:cubicBezTo>
                  <a:cubicBezTo>
                    <a:pt x="4154" y="624"/>
                    <a:pt x="4154" y="1"/>
                    <a:pt x="3758" y="1"/>
                  </a:cubicBezTo>
                  <a:cubicBezTo>
                    <a:pt x="3744" y="1"/>
                    <a:pt x="3730" y="1"/>
                    <a:pt x="3715" y="3"/>
                  </a:cubicBezTo>
                  <a:lnTo>
                    <a:pt x="596" y="3"/>
                  </a:lnTo>
                  <a:cubicBezTo>
                    <a:pt x="580" y="1"/>
                    <a:pt x="566"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8" name="Google Shape;12408;p101"/>
          <p:cNvSpPr/>
          <p:nvPr/>
        </p:nvSpPr>
        <p:spPr>
          <a:xfrm>
            <a:off x="5608469" y="1765976"/>
            <a:ext cx="188559" cy="346575"/>
          </a:xfrm>
          <a:custGeom>
            <a:rect b="b" l="l" r="r" t="t"/>
            <a:pathLst>
              <a:path extrusionOk="0" h="10623" w="5788">
                <a:moveTo>
                  <a:pt x="382" y="1"/>
                </a:moveTo>
                <a:cubicBezTo>
                  <a:pt x="1" y="25"/>
                  <a:pt x="1" y="572"/>
                  <a:pt x="382" y="620"/>
                </a:cubicBezTo>
                <a:lnTo>
                  <a:pt x="715" y="620"/>
                </a:lnTo>
                <a:lnTo>
                  <a:pt x="715" y="8503"/>
                </a:lnTo>
                <a:cubicBezTo>
                  <a:pt x="739" y="9693"/>
                  <a:pt x="1715" y="10622"/>
                  <a:pt x="2906" y="10622"/>
                </a:cubicBezTo>
                <a:cubicBezTo>
                  <a:pt x="4073" y="10622"/>
                  <a:pt x="5049" y="9693"/>
                  <a:pt x="5097" y="8503"/>
                </a:cubicBezTo>
                <a:lnTo>
                  <a:pt x="5097" y="7526"/>
                </a:lnTo>
                <a:lnTo>
                  <a:pt x="3740" y="7526"/>
                </a:lnTo>
                <a:cubicBezTo>
                  <a:pt x="3335" y="7526"/>
                  <a:pt x="3335" y="6907"/>
                  <a:pt x="3740" y="6907"/>
                </a:cubicBezTo>
                <a:lnTo>
                  <a:pt x="5097" y="6907"/>
                </a:lnTo>
                <a:lnTo>
                  <a:pt x="5097" y="6288"/>
                </a:lnTo>
                <a:lnTo>
                  <a:pt x="4168" y="6288"/>
                </a:lnTo>
                <a:cubicBezTo>
                  <a:pt x="3787" y="6240"/>
                  <a:pt x="3787" y="5692"/>
                  <a:pt x="4168" y="5645"/>
                </a:cubicBezTo>
                <a:lnTo>
                  <a:pt x="5097" y="5645"/>
                </a:lnTo>
                <a:lnTo>
                  <a:pt x="5097" y="5026"/>
                </a:lnTo>
                <a:lnTo>
                  <a:pt x="3740" y="5026"/>
                </a:lnTo>
                <a:cubicBezTo>
                  <a:pt x="3335" y="5026"/>
                  <a:pt x="3335" y="4383"/>
                  <a:pt x="3740" y="4383"/>
                </a:cubicBezTo>
                <a:lnTo>
                  <a:pt x="5097" y="4383"/>
                </a:lnTo>
                <a:lnTo>
                  <a:pt x="5097" y="3763"/>
                </a:lnTo>
                <a:lnTo>
                  <a:pt x="4168" y="3763"/>
                </a:lnTo>
                <a:cubicBezTo>
                  <a:pt x="3787" y="3740"/>
                  <a:pt x="3787" y="3168"/>
                  <a:pt x="4168" y="3144"/>
                </a:cubicBezTo>
                <a:lnTo>
                  <a:pt x="5097" y="3144"/>
                </a:lnTo>
                <a:lnTo>
                  <a:pt x="5097" y="2501"/>
                </a:lnTo>
                <a:lnTo>
                  <a:pt x="3740" y="2501"/>
                </a:lnTo>
                <a:cubicBezTo>
                  <a:pt x="3335" y="2501"/>
                  <a:pt x="3335" y="1882"/>
                  <a:pt x="3740" y="1882"/>
                </a:cubicBezTo>
                <a:lnTo>
                  <a:pt x="5097" y="1882"/>
                </a:lnTo>
                <a:lnTo>
                  <a:pt x="5097" y="620"/>
                </a:lnTo>
                <a:lnTo>
                  <a:pt x="5407" y="620"/>
                </a:lnTo>
                <a:cubicBezTo>
                  <a:pt x="5788" y="572"/>
                  <a:pt x="5788" y="25"/>
                  <a:pt x="54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9" name="Google Shape;12409;p101"/>
          <p:cNvGrpSpPr/>
          <p:nvPr/>
        </p:nvGrpSpPr>
        <p:grpSpPr>
          <a:xfrm>
            <a:off x="6268685" y="1765976"/>
            <a:ext cx="376661" cy="349675"/>
            <a:chOff x="6268685" y="1765976"/>
            <a:chExt cx="376661" cy="349675"/>
          </a:xfrm>
        </p:grpSpPr>
        <p:sp>
          <p:nvSpPr>
            <p:cNvPr id="12410" name="Google Shape;12410;p101"/>
            <p:cNvSpPr/>
            <p:nvPr/>
          </p:nvSpPr>
          <p:spPr>
            <a:xfrm>
              <a:off x="6523148" y="1924469"/>
              <a:ext cx="122198" cy="109685"/>
            </a:xfrm>
            <a:custGeom>
              <a:rect b="b" l="l" r="r" t="t"/>
              <a:pathLst>
                <a:path extrusionOk="0" h="3362" w="3751">
                  <a:moveTo>
                    <a:pt x="1335" y="1"/>
                  </a:moveTo>
                  <a:cubicBezTo>
                    <a:pt x="1049" y="596"/>
                    <a:pt x="573" y="1049"/>
                    <a:pt x="1" y="1335"/>
                  </a:cubicBezTo>
                  <a:lnTo>
                    <a:pt x="1739" y="3073"/>
                  </a:lnTo>
                  <a:cubicBezTo>
                    <a:pt x="1943" y="3277"/>
                    <a:pt x="2171" y="3362"/>
                    <a:pt x="2390" y="3362"/>
                  </a:cubicBezTo>
                  <a:cubicBezTo>
                    <a:pt x="3119" y="3362"/>
                    <a:pt x="3751" y="2417"/>
                    <a:pt x="3073" y="1739"/>
                  </a:cubicBezTo>
                  <a:lnTo>
                    <a:pt x="133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01"/>
            <p:cNvSpPr/>
            <p:nvPr/>
          </p:nvSpPr>
          <p:spPr>
            <a:xfrm>
              <a:off x="6405999" y="1807932"/>
              <a:ext cx="175397" cy="149683"/>
            </a:xfrm>
            <a:custGeom>
              <a:rect b="b" l="l" r="r" t="t"/>
              <a:pathLst>
                <a:path extrusionOk="0" h="4588" w="5384">
                  <a:moveTo>
                    <a:pt x="2311" y="1"/>
                  </a:moveTo>
                  <a:cubicBezTo>
                    <a:pt x="1049" y="1"/>
                    <a:pt x="1" y="1025"/>
                    <a:pt x="1" y="2287"/>
                  </a:cubicBezTo>
                  <a:cubicBezTo>
                    <a:pt x="1" y="3671"/>
                    <a:pt x="1133" y="4588"/>
                    <a:pt x="2315" y="4588"/>
                  </a:cubicBezTo>
                  <a:cubicBezTo>
                    <a:pt x="2881" y="4588"/>
                    <a:pt x="3460" y="4377"/>
                    <a:pt x="3930" y="3906"/>
                  </a:cubicBezTo>
                  <a:cubicBezTo>
                    <a:pt x="5383" y="2454"/>
                    <a:pt x="4359" y="1"/>
                    <a:pt x="2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01"/>
            <p:cNvSpPr/>
            <p:nvPr/>
          </p:nvSpPr>
          <p:spPr>
            <a:xfrm>
              <a:off x="6326119" y="1765976"/>
              <a:ext cx="152072" cy="205146"/>
            </a:xfrm>
            <a:custGeom>
              <a:rect b="b" l="l" r="r" t="t"/>
              <a:pathLst>
                <a:path extrusionOk="0" h="6288" w="4668">
                  <a:moveTo>
                    <a:pt x="810" y="1"/>
                  </a:moveTo>
                  <a:cubicBezTo>
                    <a:pt x="786" y="1"/>
                    <a:pt x="762" y="1"/>
                    <a:pt x="738" y="25"/>
                  </a:cubicBezTo>
                  <a:cubicBezTo>
                    <a:pt x="500" y="215"/>
                    <a:pt x="619" y="596"/>
                    <a:pt x="929" y="620"/>
                  </a:cubicBezTo>
                  <a:lnTo>
                    <a:pt x="1024" y="620"/>
                  </a:lnTo>
                  <a:lnTo>
                    <a:pt x="1024" y="4645"/>
                  </a:lnTo>
                  <a:lnTo>
                    <a:pt x="0" y="6288"/>
                  </a:lnTo>
                  <a:lnTo>
                    <a:pt x="3691" y="6288"/>
                  </a:lnTo>
                  <a:cubicBezTo>
                    <a:pt x="1000" y="5240"/>
                    <a:pt x="1310" y="1334"/>
                    <a:pt x="4144" y="715"/>
                  </a:cubicBezTo>
                  <a:lnTo>
                    <a:pt x="4144" y="620"/>
                  </a:lnTo>
                  <a:lnTo>
                    <a:pt x="4358" y="620"/>
                  </a:lnTo>
                  <a:cubicBezTo>
                    <a:pt x="4382" y="620"/>
                    <a:pt x="4406" y="620"/>
                    <a:pt x="4430" y="596"/>
                  </a:cubicBezTo>
                  <a:cubicBezTo>
                    <a:pt x="4668" y="406"/>
                    <a:pt x="4549" y="25"/>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01"/>
            <p:cNvSpPr/>
            <p:nvPr/>
          </p:nvSpPr>
          <p:spPr>
            <a:xfrm>
              <a:off x="6268685" y="1992068"/>
              <a:ext cx="283229" cy="123583"/>
            </a:xfrm>
            <a:custGeom>
              <a:rect b="b" l="l" r="r" t="t"/>
              <a:pathLst>
                <a:path extrusionOk="0" h="3788" w="8694">
                  <a:moveTo>
                    <a:pt x="5461" y="623"/>
                  </a:moveTo>
                  <a:cubicBezTo>
                    <a:pt x="5616" y="623"/>
                    <a:pt x="5764" y="739"/>
                    <a:pt x="5764" y="930"/>
                  </a:cubicBezTo>
                  <a:cubicBezTo>
                    <a:pt x="5764" y="1096"/>
                    <a:pt x="5645" y="1239"/>
                    <a:pt x="5478" y="1263"/>
                  </a:cubicBezTo>
                  <a:lnTo>
                    <a:pt x="5454" y="1263"/>
                  </a:lnTo>
                  <a:cubicBezTo>
                    <a:pt x="5169" y="1263"/>
                    <a:pt x="5026" y="906"/>
                    <a:pt x="5240" y="715"/>
                  </a:cubicBezTo>
                  <a:cubicBezTo>
                    <a:pt x="5304" y="652"/>
                    <a:pt x="5383" y="623"/>
                    <a:pt x="5461" y="623"/>
                  </a:cubicBezTo>
                  <a:close/>
                  <a:moveTo>
                    <a:pt x="3575" y="953"/>
                  </a:moveTo>
                  <a:cubicBezTo>
                    <a:pt x="3889" y="953"/>
                    <a:pt x="4192" y="1203"/>
                    <a:pt x="4192" y="1573"/>
                  </a:cubicBezTo>
                  <a:cubicBezTo>
                    <a:pt x="4192" y="1906"/>
                    <a:pt x="3930" y="2192"/>
                    <a:pt x="3597" y="2192"/>
                  </a:cubicBezTo>
                  <a:cubicBezTo>
                    <a:pt x="3025" y="2192"/>
                    <a:pt x="2763" y="1525"/>
                    <a:pt x="3144" y="1144"/>
                  </a:cubicBezTo>
                  <a:cubicBezTo>
                    <a:pt x="3269" y="1012"/>
                    <a:pt x="3423" y="953"/>
                    <a:pt x="3575" y="953"/>
                  </a:cubicBezTo>
                  <a:close/>
                  <a:moveTo>
                    <a:pt x="1382" y="1"/>
                  </a:moveTo>
                  <a:lnTo>
                    <a:pt x="715" y="1072"/>
                  </a:lnTo>
                  <a:cubicBezTo>
                    <a:pt x="1" y="2263"/>
                    <a:pt x="834" y="3763"/>
                    <a:pt x="2239" y="3787"/>
                  </a:cubicBezTo>
                  <a:lnTo>
                    <a:pt x="6455" y="3787"/>
                  </a:lnTo>
                  <a:cubicBezTo>
                    <a:pt x="7836" y="3763"/>
                    <a:pt x="8693" y="2239"/>
                    <a:pt x="7979" y="1072"/>
                  </a:cubicBezTo>
                  <a:lnTo>
                    <a:pt x="731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101"/>
          <p:cNvGrpSpPr/>
          <p:nvPr/>
        </p:nvGrpSpPr>
        <p:grpSpPr>
          <a:xfrm>
            <a:off x="7059504" y="1766368"/>
            <a:ext cx="300788" cy="348500"/>
            <a:chOff x="7059504" y="1766368"/>
            <a:chExt cx="300788" cy="348500"/>
          </a:xfrm>
        </p:grpSpPr>
        <p:sp>
          <p:nvSpPr>
            <p:cNvPr id="12415" name="Google Shape;12415;p101"/>
            <p:cNvSpPr/>
            <p:nvPr/>
          </p:nvSpPr>
          <p:spPr>
            <a:xfrm>
              <a:off x="7177174" y="1951580"/>
              <a:ext cx="183118" cy="163288"/>
            </a:xfrm>
            <a:custGeom>
              <a:rect b="b" l="l" r="r" t="t"/>
              <a:pathLst>
                <a:path extrusionOk="0" h="5005" w="5621">
                  <a:moveTo>
                    <a:pt x="5270" y="1"/>
                  </a:moveTo>
                  <a:cubicBezTo>
                    <a:pt x="5104" y="1"/>
                    <a:pt x="5002" y="136"/>
                    <a:pt x="5002" y="313"/>
                  </a:cubicBezTo>
                  <a:lnTo>
                    <a:pt x="5002" y="2385"/>
                  </a:lnTo>
                  <a:cubicBezTo>
                    <a:pt x="5002" y="3480"/>
                    <a:pt x="4097" y="4385"/>
                    <a:pt x="3001" y="4385"/>
                  </a:cubicBezTo>
                  <a:lnTo>
                    <a:pt x="1858" y="4385"/>
                  </a:lnTo>
                  <a:cubicBezTo>
                    <a:pt x="1263" y="4385"/>
                    <a:pt x="763" y="3980"/>
                    <a:pt x="644" y="3409"/>
                  </a:cubicBezTo>
                  <a:cubicBezTo>
                    <a:pt x="536" y="3421"/>
                    <a:pt x="429" y="3427"/>
                    <a:pt x="322" y="3427"/>
                  </a:cubicBezTo>
                  <a:cubicBezTo>
                    <a:pt x="215" y="3427"/>
                    <a:pt x="108" y="3421"/>
                    <a:pt x="1" y="3409"/>
                  </a:cubicBezTo>
                  <a:lnTo>
                    <a:pt x="1" y="3409"/>
                  </a:lnTo>
                  <a:cubicBezTo>
                    <a:pt x="143" y="4338"/>
                    <a:pt x="929" y="5004"/>
                    <a:pt x="1858" y="5004"/>
                  </a:cubicBezTo>
                  <a:lnTo>
                    <a:pt x="3001" y="5004"/>
                  </a:lnTo>
                  <a:cubicBezTo>
                    <a:pt x="4454" y="5004"/>
                    <a:pt x="5621" y="3838"/>
                    <a:pt x="5621" y="2385"/>
                  </a:cubicBezTo>
                  <a:lnTo>
                    <a:pt x="5621" y="313"/>
                  </a:lnTo>
                  <a:cubicBezTo>
                    <a:pt x="5621" y="136"/>
                    <a:pt x="5498" y="1"/>
                    <a:pt x="5347" y="1"/>
                  </a:cubicBezTo>
                  <a:cubicBezTo>
                    <a:pt x="5336" y="1"/>
                    <a:pt x="5323" y="2"/>
                    <a:pt x="5311" y="3"/>
                  </a:cubicBezTo>
                  <a:cubicBezTo>
                    <a:pt x="5297" y="2"/>
                    <a:pt x="5284" y="1"/>
                    <a:pt x="5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01"/>
            <p:cNvSpPr/>
            <p:nvPr/>
          </p:nvSpPr>
          <p:spPr>
            <a:xfrm>
              <a:off x="7278816" y="1951613"/>
              <a:ext cx="34467" cy="20358"/>
            </a:xfrm>
            <a:custGeom>
              <a:rect b="b" l="l" r="r" t="t"/>
              <a:pathLst>
                <a:path extrusionOk="0" h="624" w="1058">
                  <a:moveTo>
                    <a:pt x="662" y="0"/>
                  </a:moveTo>
                  <a:cubicBezTo>
                    <a:pt x="648" y="0"/>
                    <a:pt x="634" y="1"/>
                    <a:pt x="619" y="2"/>
                  </a:cubicBezTo>
                  <a:lnTo>
                    <a:pt x="0" y="2"/>
                  </a:lnTo>
                  <a:lnTo>
                    <a:pt x="0" y="622"/>
                  </a:lnTo>
                  <a:lnTo>
                    <a:pt x="619" y="622"/>
                  </a:lnTo>
                  <a:cubicBezTo>
                    <a:pt x="634" y="623"/>
                    <a:pt x="648" y="624"/>
                    <a:pt x="662" y="624"/>
                  </a:cubicBezTo>
                  <a:cubicBezTo>
                    <a:pt x="1058" y="624"/>
                    <a:pt x="1058" y="0"/>
                    <a:pt x="6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01"/>
            <p:cNvSpPr/>
            <p:nvPr/>
          </p:nvSpPr>
          <p:spPr>
            <a:xfrm>
              <a:off x="7226822" y="2044137"/>
              <a:ext cx="29450" cy="29982"/>
            </a:xfrm>
            <a:custGeom>
              <a:rect b="b" l="l" r="r" t="t"/>
              <a:pathLst>
                <a:path extrusionOk="0" h="919" w="904">
                  <a:moveTo>
                    <a:pt x="525" y="0"/>
                  </a:moveTo>
                  <a:cubicBezTo>
                    <a:pt x="358" y="119"/>
                    <a:pt x="191" y="238"/>
                    <a:pt x="1" y="334"/>
                  </a:cubicBezTo>
                  <a:lnTo>
                    <a:pt x="263" y="786"/>
                  </a:lnTo>
                  <a:cubicBezTo>
                    <a:pt x="327" y="879"/>
                    <a:pt x="415" y="918"/>
                    <a:pt x="501" y="918"/>
                  </a:cubicBezTo>
                  <a:cubicBezTo>
                    <a:pt x="705" y="918"/>
                    <a:pt x="903" y="703"/>
                    <a:pt x="787" y="453"/>
                  </a:cubicBezTo>
                  <a:lnTo>
                    <a:pt x="5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01"/>
            <p:cNvSpPr/>
            <p:nvPr/>
          </p:nvSpPr>
          <p:spPr>
            <a:xfrm>
              <a:off x="7264058" y="2002181"/>
              <a:ext cx="34956" cy="30374"/>
            </a:xfrm>
            <a:custGeom>
              <a:rect b="b" l="l" r="r" t="t"/>
              <a:pathLst>
                <a:path extrusionOk="0" h="931" w="1073">
                  <a:moveTo>
                    <a:pt x="263" y="0"/>
                  </a:moveTo>
                  <a:cubicBezTo>
                    <a:pt x="191" y="215"/>
                    <a:pt x="120" y="405"/>
                    <a:pt x="1" y="572"/>
                  </a:cubicBezTo>
                  <a:lnTo>
                    <a:pt x="549" y="882"/>
                  </a:lnTo>
                  <a:cubicBezTo>
                    <a:pt x="598" y="914"/>
                    <a:pt x="655" y="930"/>
                    <a:pt x="712" y="930"/>
                  </a:cubicBezTo>
                  <a:cubicBezTo>
                    <a:pt x="822" y="930"/>
                    <a:pt x="930" y="872"/>
                    <a:pt x="977" y="762"/>
                  </a:cubicBezTo>
                  <a:cubicBezTo>
                    <a:pt x="1072" y="620"/>
                    <a:pt x="1025" y="429"/>
                    <a:pt x="858" y="334"/>
                  </a:cubicBezTo>
                  <a:lnTo>
                    <a:pt x="2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01"/>
            <p:cNvSpPr/>
            <p:nvPr/>
          </p:nvSpPr>
          <p:spPr>
            <a:xfrm>
              <a:off x="7278816" y="1888679"/>
              <a:ext cx="34695" cy="21108"/>
            </a:xfrm>
            <a:custGeom>
              <a:rect b="b" l="l" r="r" t="t"/>
              <a:pathLst>
                <a:path extrusionOk="0" h="647" w="1065">
                  <a:moveTo>
                    <a:pt x="662" y="0"/>
                  </a:moveTo>
                  <a:cubicBezTo>
                    <a:pt x="648" y="0"/>
                    <a:pt x="634" y="1"/>
                    <a:pt x="619" y="2"/>
                  </a:cubicBezTo>
                  <a:lnTo>
                    <a:pt x="0" y="2"/>
                  </a:lnTo>
                  <a:lnTo>
                    <a:pt x="0" y="645"/>
                  </a:lnTo>
                  <a:lnTo>
                    <a:pt x="619" y="645"/>
                  </a:lnTo>
                  <a:cubicBezTo>
                    <a:pt x="627" y="646"/>
                    <a:pt x="634" y="646"/>
                    <a:pt x="641" y="646"/>
                  </a:cubicBezTo>
                  <a:cubicBezTo>
                    <a:pt x="1058" y="646"/>
                    <a:pt x="1065" y="0"/>
                    <a:pt x="6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01"/>
            <p:cNvSpPr/>
            <p:nvPr/>
          </p:nvSpPr>
          <p:spPr>
            <a:xfrm>
              <a:off x="7176392" y="1766368"/>
              <a:ext cx="20198" cy="31516"/>
            </a:xfrm>
            <a:custGeom>
              <a:rect b="b" l="l" r="r" t="t"/>
              <a:pathLst>
                <a:path extrusionOk="0" h="966" w="620">
                  <a:moveTo>
                    <a:pt x="310" y="1"/>
                  </a:moveTo>
                  <a:cubicBezTo>
                    <a:pt x="156" y="1"/>
                    <a:pt x="1" y="108"/>
                    <a:pt x="1" y="322"/>
                  </a:cubicBezTo>
                  <a:lnTo>
                    <a:pt x="1" y="965"/>
                  </a:lnTo>
                  <a:cubicBezTo>
                    <a:pt x="152" y="948"/>
                    <a:pt x="292" y="932"/>
                    <a:pt x="437" y="932"/>
                  </a:cubicBezTo>
                  <a:cubicBezTo>
                    <a:pt x="496" y="932"/>
                    <a:pt x="557" y="934"/>
                    <a:pt x="620" y="941"/>
                  </a:cubicBezTo>
                  <a:lnTo>
                    <a:pt x="620" y="322"/>
                  </a:lnTo>
                  <a:cubicBezTo>
                    <a:pt x="620" y="108"/>
                    <a:pt x="465"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01"/>
            <p:cNvSpPr/>
            <p:nvPr/>
          </p:nvSpPr>
          <p:spPr>
            <a:xfrm>
              <a:off x="7226822" y="1783431"/>
              <a:ext cx="31763" cy="33082"/>
            </a:xfrm>
            <a:custGeom>
              <a:rect b="b" l="l" r="r" t="t"/>
              <a:pathLst>
                <a:path extrusionOk="0" h="1014" w="975">
                  <a:moveTo>
                    <a:pt x="565" y="1"/>
                  </a:moveTo>
                  <a:cubicBezTo>
                    <a:pt x="474" y="1"/>
                    <a:pt x="382" y="40"/>
                    <a:pt x="310" y="133"/>
                  </a:cubicBezTo>
                  <a:lnTo>
                    <a:pt x="1" y="680"/>
                  </a:lnTo>
                  <a:cubicBezTo>
                    <a:pt x="191" y="776"/>
                    <a:pt x="358" y="895"/>
                    <a:pt x="525" y="1014"/>
                  </a:cubicBezTo>
                  <a:lnTo>
                    <a:pt x="858" y="466"/>
                  </a:lnTo>
                  <a:cubicBezTo>
                    <a:pt x="975" y="216"/>
                    <a:pt x="776" y="1"/>
                    <a:pt x="5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01"/>
            <p:cNvSpPr/>
            <p:nvPr/>
          </p:nvSpPr>
          <p:spPr>
            <a:xfrm>
              <a:off x="7264840" y="1828845"/>
              <a:ext cx="36682" cy="29624"/>
            </a:xfrm>
            <a:custGeom>
              <a:rect b="b" l="l" r="r" t="t"/>
              <a:pathLst>
                <a:path extrusionOk="0" h="908" w="1126">
                  <a:moveTo>
                    <a:pt x="679" y="0"/>
                  </a:moveTo>
                  <a:cubicBezTo>
                    <a:pt x="637" y="0"/>
                    <a:pt x="594" y="8"/>
                    <a:pt x="548" y="27"/>
                  </a:cubicBezTo>
                  <a:lnTo>
                    <a:pt x="1" y="336"/>
                  </a:lnTo>
                  <a:cubicBezTo>
                    <a:pt x="120" y="503"/>
                    <a:pt x="191" y="693"/>
                    <a:pt x="263" y="908"/>
                  </a:cubicBezTo>
                  <a:lnTo>
                    <a:pt x="834" y="574"/>
                  </a:lnTo>
                  <a:cubicBezTo>
                    <a:pt x="1125" y="387"/>
                    <a:pt x="96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01"/>
            <p:cNvSpPr/>
            <p:nvPr/>
          </p:nvSpPr>
          <p:spPr>
            <a:xfrm>
              <a:off x="7059699" y="1951613"/>
              <a:ext cx="35281" cy="20358"/>
            </a:xfrm>
            <a:custGeom>
              <a:rect b="b" l="l" r="r" t="t"/>
              <a:pathLst>
                <a:path extrusionOk="0" h="624" w="1083">
                  <a:moveTo>
                    <a:pt x="397" y="0"/>
                  </a:moveTo>
                  <a:cubicBezTo>
                    <a:pt x="1" y="0"/>
                    <a:pt x="1" y="624"/>
                    <a:pt x="397" y="624"/>
                  </a:cubicBezTo>
                  <a:cubicBezTo>
                    <a:pt x="411" y="624"/>
                    <a:pt x="425" y="623"/>
                    <a:pt x="439" y="622"/>
                  </a:cubicBezTo>
                  <a:lnTo>
                    <a:pt x="1058" y="622"/>
                  </a:lnTo>
                  <a:lnTo>
                    <a:pt x="1082" y="2"/>
                  </a:lnTo>
                  <a:lnTo>
                    <a:pt x="439" y="2"/>
                  </a:lnTo>
                  <a:cubicBezTo>
                    <a:pt x="425" y="1"/>
                    <a:pt x="411"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01"/>
            <p:cNvSpPr/>
            <p:nvPr/>
          </p:nvSpPr>
          <p:spPr>
            <a:xfrm>
              <a:off x="7116743" y="2044137"/>
              <a:ext cx="29417" cy="29982"/>
            </a:xfrm>
            <a:custGeom>
              <a:rect b="b" l="l" r="r" t="t"/>
              <a:pathLst>
                <a:path extrusionOk="0" h="919" w="903">
                  <a:moveTo>
                    <a:pt x="379" y="0"/>
                  </a:moveTo>
                  <a:lnTo>
                    <a:pt x="117" y="453"/>
                  </a:lnTo>
                  <a:cubicBezTo>
                    <a:pt x="0" y="703"/>
                    <a:pt x="199" y="918"/>
                    <a:pt x="411" y="918"/>
                  </a:cubicBezTo>
                  <a:cubicBezTo>
                    <a:pt x="501" y="918"/>
                    <a:pt x="594" y="879"/>
                    <a:pt x="665" y="786"/>
                  </a:cubicBezTo>
                  <a:lnTo>
                    <a:pt x="903" y="334"/>
                  </a:lnTo>
                  <a:cubicBezTo>
                    <a:pt x="712" y="238"/>
                    <a:pt x="546" y="119"/>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01"/>
            <p:cNvSpPr/>
            <p:nvPr/>
          </p:nvSpPr>
          <p:spPr>
            <a:xfrm>
              <a:off x="7071623" y="2002964"/>
              <a:ext cx="36552" cy="29069"/>
            </a:xfrm>
            <a:custGeom>
              <a:rect b="b" l="l" r="r" t="t"/>
              <a:pathLst>
                <a:path extrusionOk="0" h="891" w="1122">
                  <a:moveTo>
                    <a:pt x="859" y="0"/>
                  </a:moveTo>
                  <a:lnTo>
                    <a:pt x="288" y="310"/>
                  </a:lnTo>
                  <a:cubicBezTo>
                    <a:pt x="0" y="494"/>
                    <a:pt x="155" y="891"/>
                    <a:pt x="432" y="891"/>
                  </a:cubicBezTo>
                  <a:cubicBezTo>
                    <a:pt x="476" y="891"/>
                    <a:pt x="524" y="881"/>
                    <a:pt x="573" y="858"/>
                  </a:cubicBezTo>
                  <a:lnTo>
                    <a:pt x="1121" y="572"/>
                  </a:lnTo>
                  <a:cubicBezTo>
                    <a:pt x="1002" y="381"/>
                    <a:pt x="931" y="191"/>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01"/>
            <p:cNvSpPr/>
            <p:nvPr/>
          </p:nvSpPr>
          <p:spPr>
            <a:xfrm>
              <a:off x="7059504" y="1888679"/>
              <a:ext cx="34695" cy="21108"/>
            </a:xfrm>
            <a:custGeom>
              <a:rect b="b" l="l" r="r" t="t"/>
              <a:pathLst>
                <a:path extrusionOk="0" h="647" w="1065">
                  <a:moveTo>
                    <a:pt x="403" y="0"/>
                  </a:moveTo>
                  <a:cubicBezTo>
                    <a:pt x="0" y="0"/>
                    <a:pt x="7" y="646"/>
                    <a:pt x="423" y="646"/>
                  </a:cubicBezTo>
                  <a:cubicBezTo>
                    <a:pt x="431" y="646"/>
                    <a:pt x="438" y="646"/>
                    <a:pt x="445" y="645"/>
                  </a:cubicBezTo>
                  <a:lnTo>
                    <a:pt x="1064" y="645"/>
                  </a:lnTo>
                  <a:lnTo>
                    <a:pt x="1064" y="2"/>
                  </a:lnTo>
                  <a:lnTo>
                    <a:pt x="445" y="2"/>
                  </a:lnTo>
                  <a:cubicBezTo>
                    <a:pt x="431" y="1"/>
                    <a:pt x="417" y="0"/>
                    <a:pt x="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01"/>
            <p:cNvSpPr/>
            <p:nvPr/>
          </p:nvSpPr>
          <p:spPr>
            <a:xfrm>
              <a:off x="7114397" y="1783431"/>
              <a:ext cx="31763" cy="33865"/>
            </a:xfrm>
            <a:custGeom>
              <a:rect b="b" l="l" r="r" t="t"/>
              <a:pathLst>
                <a:path extrusionOk="0" h="1038" w="975">
                  <a:moveTo>
                    <a:pt x="411" y="1"/>
                  </a:moveTo>
                  <a:cubicBezTo>
                    <a:pt x="200" y="1"/>
                    <a:pt x="1" y="216"/>
                    <a:pt x="118" y="466"/>
                  </a:cubicBezTo>
                  <a:lnTo>
                    <a:pt x="451" y="1038"/>
                  </a:lnTo>
                  <a:cubicBezTo>
                    <a:pt x="618" y="895"/>
                    <a:pt x="784" y="776"/>
                    <a:pt x="975" y="680"/>
                  </a:cubicBezTo>
                  <a:lnTo>
                    <a:pt x="665" y="133"/>
                  </a:lnTo>
                  <a:cubicBezTo>
                    <a:pt x="594" y="40"/>
                    <a:pt x="501" y="1"/>
                    <a:pt x="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01"/>
            <p:cNvSpPr/>
            <p:nvPr/>
          </p:nvSpPr>
          <p:spPr>
            <a:xfrm>
              <a:off x="7074001" y="1828845"/>
              <a:ext cx="34923" cy="29624"/>
            </a:xfrm>
            <a:custGeom>
              <a:rect b="b" l="l" r="r" t="t"/>
              <a:pathLst>
                <a:path extrusionOk="0" h="908" w="1072">
                  <a:moveTo>
                    <a:pt x="344" y="1"/>
                  </a:moveTo>
                  <a:cubicBezTo>
                    <a:pt x="237" y="1"/>
                    <a:pt x="142" y="53"/>
                    <a:pt x="96" y="146"/>
                  </a:cubicBezTo>
                  <a:cubicBezTo>
                    <a:pt x="0" y="312"/>
                    <a:pt x="48" y="503"/>
                    <a:pt x="215" y="574"/>
                  </a:cubicBezTo>
                  <a:lnTo>
                    <a:pt x="786" y="908"/>
                  </a:lnTo>
                  <a:cubicBezTo>
                    <a:pt x="858" y="717"/>
                    <a:pt x="953" y="527"/>
                    <a:pt x="1072" y="336"/>
                  </a:cubicBezTo>
                  <a:lnTo>
                    <a:pt x="524" y="50"/>
                  </a:lnTo>
                  <a:cubicBezTo>
                    <a:pt x="465" y="17"/>
                    <a:pt x="403" y="1"/>
                    <a:pt x="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01"/>
            <p:cNvSpPr/>
            <p:nvPr/>
          </p:nvSpPr>
          <p:spPr>
            <a:xfrm>
              <a:off x="7115114" y="1817263"/>
              <a:ext cx="142787" cy="226907"/>
            </a:xfrm>
            <a:custGeom>
              <a:rect b="b" l="l" r="r" t="t"/>
              <a:pathLst>
                <a:path extrusionOk="0" h="6955" w="4383">
                  <a:moveTo>
                    <a:pt x="1790" y="1143"/>
                  </a:moveTo>
                  <a:cubicBezTo>
                    <a:pt x="2320" y="1143"/>
                    <a:pt x="2589" y="1817"/>
                    <a:pt x="2191" y="2215"/>
                  </a:cubicBezTo>
                  <a:cubicBezTo>
                    <a:pt x="2071" y="2336"/>
                    <a:pt x="1920" y="2390"/>
                    <a:pt x="1769" y="2390"/>
                  </a:cubicBezTo>
                  <a:cubicBezTo>
                    <a:pt x="1443" y="2390"/>
                    <a:pt x="1120" y="2137"/>
                    <a:pt x="1120" y="1763"/>
                  </a:cubicBezTo>
                  <a:cubicBezTo>
                    <a:pt x="1120" y="1406"/>
                    <a:pt x="1405" y="1144"/>
                    <a:pt x="1763" y="1144"/>
                  </a:cubicBezTo>
                  <a:cubicBezTo>
                    <a:pt x="1772" y="1143"/>
                    <a:pt x="1781" y="1143"/>
                    <a:pt x="1790" y="1143"/>
                  </a:cubicBezTo>
                  <a:close/>
                  <a:moveTo>
                    <a:pt x="3477" y="2858"/>
                  </a:moveTo>
                  <a:cubicBezTo>
                    <a:pt x="3739" y="2858"/>
                    <a:pt x="3882" y="3192"/>
                    <a:pt x="3692" y="3406"/>
                  </a:cubicBezTo>
                  <a:cubicBezTo>
                    <a:pt x="3624" y="3466"/>
                    <a:pt x="3545" y="3493"/>
                    <a:pt x="3469" y="3493"/>
                  </a:cubicBezTo>
                  <a:cubicBezTo>
                    <a:pt x="3301" y="3493"/>
                    <a:pt x="3144" y="3364"/>
                    <a:pt x="3144" y="3168"/>
                  </a:cubicBezTo>
                  <a:cubicBezTo>
                    <a:pt x="3144" y="3001"/>
                    <a:pt x="3287" y="2858"/>
                    <a:pt x="3477" y="2858"/>
                  </a:cubicBezTo>
                  <a:close/>
                  <a:moveTo>
                    <a:pt x="921" y="3499"/>
                  </a:moveTo>
                  <a:cubicBezTo>
                    <a:pt x="932" y="3499"/>
                    <a:pt x="942" y="3500"/>
                    <a:pt x="953" y="3501"/>
                  </a:cubicBezTo>
                  <a:cubicBezTo>
                    <a:pt x="1239" y="3501"/>
                    <a:pt x="1382" y="3835"/>
                    <a:pt x="1191" y="4025"/>
                  </a:cubicBezTo>
                  <a:cubicBezTo>
                    <a:pt x="1120" y="4097"/>
                    <a:pt x="1035" y="4128"/>
                    <a:pt x="954" y="4128"/>
                  </a:cubicBezTo>
                  <a:cubicBezTo>
                    <a:pt x="792" y="4128"/>
                    <a:pt x="643" y="4001"/>
                    <a:pt x="643" y="3811"/>
                  </a:cubicBezTo>
                  <a:cubicBezTo>
                    <a:pt x="643" y="3655"/>
                    <a:pt x="768" y="3499"/>
                    <a:pt x="921" y="3499"/>
                  </a:cubicBezTo>
                  <a:close/>
                  <a:moveTo>
                    <a:pt x="2739" y="4430"/>
                  </a:moveTo>
                  <a:cubicBezTo>
                    <a:pt x="3073" y="4430"/>
                    <a:pt x="3358" y="4716"/>
                    <a:pt x="3358" y="5049"/>
                  </a:cubicBezTo>
                  <a:cubicBezTo>
                    <a:pt x="3358" y="5436"/>
                    <a:pt x="3053" y="5691"/>
                    <a:pt x="2731" y="5691"/>
                  </a:cubicBezTo>
                  <a:cubicBezTo>
                    <a:pt x="2576" y="5691"/>
                    <a:pt x="2418" y="5633"/>
                    <a:pt x="2287" y="5502"/>
                  </a:cubicBezTo>
                  <a:cubicBezTo>
                    <a:pt x="1882" y="5097"/>
                    <a:pt x="2168" y="4430"/>
                    <a:pt x="2739" y="4430"/>
                  </a:cubicBezTo>
                  <a:close/>
                  <a:moveTo>
                    <a:pt x="2191" y="1"/>
                  </a:moveTo>
                  <a:cubicBezTo>
                    <a:pt x="977" y="1"/>
                    <a:pt x="0" y="977"/>
                    <a:pt x="0" y="2191"/>
                  </a:cubicBezTo>
                  <a:lnTo>
                    <a:pt x="0" y="4740"/>
                  </a:lnTo>
                  <a:cubicBezTo>
                    <a:pt x="0" y="5954"/>
                    <a:pt x="977" y="6931"/>
                    <a:pt x="2191" y="6954"/>
                  </a:cubicBezTo>
                  <a:cubicBezTo>
                    <a:pt x="3406" y="6931"/>
                    <a:pt x="4382" y="5954"/>
                    <a:pt x="4382" y="4740"/>
                  </a:cubicBezTo>
                  <a:lnTo>
                    <a:pt x="4382" y="2191"/>
                  </a:lnTo>
                  <a:cubicBezTo>
                    <a:pt x="4382" y="977"/>
                    <a:pt x="3406"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0" name="Google Shape;12430;p101"/>
          <p:cNvGrpSpPr/>
          <p:nvPr/>
        </p:nvGrpSpPr>
        <p:grpSpPr>
          <a:xfrm>
            <a:off x="7776795" y="1766009"/>
            <a:ext cx="371742" cy="349120"/>
            <a:chOff x="7776795" y="1766009"/>
            <a:chExt cx="371742" cy="349120"/>
          </a:xfrm>
        </p:grpSpPr>
        <p:sp>
          <p:nvSpPr>
            <p:cNvPr id="12431" name="Google Shape;12431;p101"/>
            <p:cNvSpPr/>
            <p:nvPr/>
          </p:nvSpPr>
          <p:spPr>
            <a:xfrm>
              <a:off x="7897918" y="1889527"/>
              <a:ext cx="119494" cy="102475"/>
            </a:xfrm>
            <a:custGeom>
              <a:rect b="b" l="l" r="r" t="t"/>
              <a:pathLst>
                <a:path extrusionOk="0" h="3141" w="3668">
                  <a:moveTo>
                    <a:pt x="2096" y="0"/>
                  </a:moveTo>
                  <a:cubicBezTo>
                    <a:pt x="691" y="0"/>
                    <a:pt x="0" y="1691"/>
                    <a:pt x="977" y="2667"/>
                  </a:cubicBezTo>
                  <a:cubicBezTo>
                    <a:pt x="1303" y="2994"/>
                    <a:pt x="1704" y="3140"/>
                    <a:pt x="2095" y="3140"/>
                  </a:cubicBezTo>
                  <a:cubicBezTo>
                    <a:pt x="2901" y="3140"/>
                    <a:pt x="3668" y="2518"/>
                    <a:pt x="3668" y="1572"/>
                  </a:cubicBezTo>
                  <a:cubicBezTo>
                    <a:pt x="3668" y="715"/>
                    <a:pt x="29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01"/>
            <p:cNvSpPr/>
            <p:nvPr/>
          </p:nvSpPr>
          <p:spPr>
            <a:xfrm>
              <a:off x="7776795" y="1766009"/>
              <a:ext cx="371742" cy="349120"/>
            </a:xfrm>
            <a:custGeom>
              <a:rect b="b" l="l" r="r" t="t"/>
              <a:pathLst>
                <a:path extrusionOk="0" h="10701" w="11411">
                  <a:moveTo>
                    <a:pt x="4123" y="2405"/>
                  </a:moveTo>
                  <a:cubicBezTo>
                    <a:pt x="4409" y="2453"/>
                    <a:pt x="4695" y="2524"/>
                    <a:pt x="4980" y="2596"/>
                  </a:cubicBezTo>
                  <a:cubicBezTo>
                    <a:pt x="4576" y="2786"/>
                    <a:pt x="4218" y="3000"/>
                    <a:pt x="3861" y="3239"/>
                  </a:cubicBezTo>
                  <a:cubicBezTo>
                    <a:pt x="3933" y="2953"/>
                    <a:pt x="4004" y="2667"/>
                    <a:pt x="4123" y="2405"/>
                  </a:cubicBezTo>
                  <a:close/>
                  <a:moveTo>
                    <a:pt x="8290" y="2332"/>
                  </a:moveTo>
                  <a:cubicBezTo>
                    <a:pt x="9976" y="2332"/>
                    <a:pt x="10504" y="3337"/>
                    <a:pt x="9586" y="4818"/>
                  </a:cubicBezTo>
                  <a:lnTo>
                    <a:pt x="9586" y="4818"/>
                  </a:lnTo>
                  <a:cubicBezTo>
                    <a:pt x="9257" y="4443"/>
                    <a:pt x="8905" y="4092"/>
                    <a:pt x="8529" y="3786"/>
                  </a:cubicBezTo>
                  <a:cubicBezTo>
                    <a:pt x="8457" y="3310"/>
                    <a:pt x="8338" y="2810"/>
                    <a:pt x="8172" y="2334"/>
                  </a:cubicBezTo>
                  <a:cubicBezTo>
                    <a:pt x="8211" y="2333"/>
                    <a:pt x="8251" y="2332"/>
                    <a:pt x="8290" y="2332"/>
                  </a:cubicBezTo>
                  <a:close/>
                  <a:moveTo>
                    <a:pt x="3336" y="2332"/>
                  </a:moveTo>
                  <a:cubicBezTo>
                    <a:pt x="3375" y="2332"/>
                    <a:pt x="3415" y="2333"/>
                    <a:pt x="3456" y="2334"/>
                  </a:cubicBezTo>
                  <a:cubicBezTo>
                    <a:pt x="3290" y="2810"/>
                    <a:pt x="3171" y="3310"/>
                    <a:pt x="3099" y="3786"/>
                  </a:cubicBezTo>
                  <a:cubicBezTo>
                    <a:pt x="2718" y="4096"/>
                    <a:pt x="2361" y="4453"/>
                    <a:pt x="2027" y="4834"/>
                  </a:cubicBezTo>
                  <a:cubicBezTo>
                    <a:pt x="1097" y="3322"/>
                    <a:pt x="1644" y="2332"/>
                    <a:pt x="3336" y="2332"/>
                  </a:cubicBezTo>
                  <a:close/>
                  <a:moveTo>
                    <a:pt x="8624" y="4715"/>
                  </a:moveTo>
                  <a:lnTo>
                    <a:pt x="8624" y="4715"/>
                  </a:lnTo>
                  <a:cubicBezTo>
                    <a:pt x="8838" y="4906"/>
                    <a:pt x="9029" y="5120"/>
                    <a:pt x="9219" y="5358"/>
                  </a:cubicBezTo>
                  <a:cubicBezTo>
                    <a:pt x="9029" y="5572"/>
                    <a:pt x="8838" y="5787"/>
                    <a:pt x="8624" y="6001"/>
                  </a:cubicBezTo>
                  <a:cubicBezTo>
                    <a:pt x="8648" y="5572"/>
                    <a:pt x="8648" y="5144"/>
                    <a:pt x="8624" y="4715"/>
                  </a:cubicBezTo>
                  <a:close/>
                  <a:moveTo>
                    <a:pt x="3861" y="7454"/>
                  </a:moveTo>
                  <a:cubicBezTo>
                    <a:pt x="4218" y="7692"/>
                    <a:pt x="4576" y="7906"/>
                    <a:pt x="4957" y="8097"/>
                  </a:cubicBezTo>
                  <a:cubicBezTo>
                    <a:pt x="4671" y="8192"/>
                    <a:pt x="4385" y="8240"/>
                    <a:pt x="4099" y="8287"/>
                  </a:cubicBezTo>
                  <a:cubicBezTo>
                    <a:pt x="4004" y="8025"/>
                    <a:pt x="3909" y="7739"/>
                    <a:pt x="3837" y="7478"/>
                  </a:cubicBezTo>
                  <a:lnTo>
                    <a:pt x="3861" y="7454"/>
                  </a:lnTo>
                  <a:close/>
                  <a:moveTo>
                    <a:pt x="7529" y="2405"/>
                  </a:moveTo>
                  <a:cubicBezTo>
                    <a:pt x="7981" y="3739"/>
                    <a:pt x="8124" y="5168"/>
                    <a:pt x="7933" y="6573"/>
                  </a:cubicBezTo>
                  <a:lnTo>
                    <a:pt x="7957" y="6573"/>
                  </a:lnTo>
                  <a:cubicBezTo>
                    <a:pt x="7529" y="6906"/>
                    <a:pt x="7076" y="7192"/>
                    <a:pt x="6600" y="7430"/>
                  </a:cubicBezTo>
                  <a:cubicBezTo>
                    <a:pt x="6886" y="7525"/>
                    <a:pt x="7171" y="7597"/>
                    <a:pt x="7481" y="7668"/>
                  </a:cubicBezTo>
                  <a:cubicBezTo>
                    <a:pt x="7576" y="7597"/>
                    <a:pt x="7695" y="7525"/>
                    <a:pt x="7767" y="7454"/>
                  </a:cubicBezTo>
                  <a:lnTo>
                    <a:pt x="7767" y="7454"/>
                  </a:lnTo>
                  <a:cubicBezTo>
                    <a:pt x="7695" y="7739"/>
                    <a:pt x="7624" y="8025"/>
                    <a:pt x="7505" y="8311"/>
                  </a:cubicBezTo>
                  <a:cubicBezTo>
                    <a:pt x="5528" y="7930"/>
                    <a:pt x="3718" y="6882"/>
                    <a:pt x="2408" y="5358"/>
                  </a:cubicBezTo>
                  <a:cubicBezTo>
                    <a:pt x="2599" y="5120"/>
                    <a:pt x="2789" y="4906"/>
                    <a:pt x="3004" y="4715"/>
                  </a:cubicBezTo>
                  <a:lnTo>
                    <a:pt x="3004" y="5072"/>
                  </a:lnTo>
                  <a:cubicBezTo>
                    <a:pt x="3194" y="5310"/>
                    <a:pt x="3409" y="5525"/>
                    <a:pt x="3623" y="5715"/>
                  </a:cubicBezTo>
                  <a:cubicBezTo>
                    <a:pt x="3599" y="5191"/>
                    <a:pt x="3647" y="4644"/>
                    <a:pt x="3718" y="4120"/>
                  </a:cubicBezTo>
                  <a:cubicBezTo>
                    <a:pt x="4361" y="3620"/>
                    <a:pt x="5076" y="3215"/>
                    <a:pt x="5814" y="2905"/>
                  </a:cubicBezTo>
                  <a:cubicBezTo>
                    <a:pt x="6314" y="3119"/>
                    <a:pt x="6767" y="3358"/>
                    <a:pt x="7219" y="3643"/>
                  </a:cubicBezTo>
                  <a:cubicBezTo>
                    <a:pt x="7171" y="3334"/>
                    <a:pt x="7076" y="3048"/>
                    <a:pt x="6981" y="2762"/>
                  </a:cubicBezTo>
                  <a:lnTo>
                    <a:pt x="6671" y="2596"/>
                  </a:lnTo>
                  <a:cubicBezTo>
                    <a:pt x="6957" y="2524"/>
                    <a:pt x="7243" y="2453"/>
                    <a:pt x="7529" y="2405"/>
                  </a:cubicBezTo>
                  <a:close/>
                  <a:moveTo>
                    <a:pt x="5814" y="8478"/>
                  </a:moveTo>
                  <a:cubicBezTo>
                    <a:pt x="6266" y="8644"/>
                    <a:pt x="6767" y="8787"/>
                    <a:pt x="7243" y="8883"/>
                  </a:cubicBezTo>
                  <a:cubicBezTo>
                    <a:pt x="6843" y="9632"/>
                    <a:pt x="6319" y="10073"/>
                    <a:pt x="5781" y="10073"/>
                  </a:cubicBezTo>
                  <a:cubicBezTo>
                    <a:pt x="5292" y="10073"/>
                    <a:pt x="4792" y="9710"/>
                    <a:pt x="4361" y="8883"/>
                  </a:cubicBezTo>
                  <a:lnTo>
                    <a:pt x="4385" y="8883"/>
                  </a:lnTo>
                  <a:cubicBezTo>
                    <a:pt x="4861" y="8787"/>
                    <a:pt x="5338" y="8644"/>
                    <a:pt x="5814" y="8478"/>
                  </a:cubicBezTo>
                  <a:close/>
                  <a:moveTo>
                    <a:pt x="5791" y="1"/>
                  </a:moveTo>
                  <a:cubicBezTo>
                    <a:pt x="5037" y="1"/>
                    <a:pt x="4275" y="559"/>
                    <a:pt x="3718" y="1738"/>
                  </a:cubicBezTo>
                  <a:cubicBezTo>
                    <a:pt x="3576" y="1727"/>
                    <a:pt x="3439" y="1721"/>
                    <a:pt x="3307" y="1721"/>
                  </a:cubicBezTo>
                  <a:cubicBezTo>
                    <a:pt x="389" y="1721"/>
                    <a:pt x="1" y="4423"/>
                    <a:pt x="3099" y="6906"/>
                  </a:cubicBezTo>
                  <a:cubicBezTo>
                    <a:pt x="3171" y="7406"/>
                    <a:pt x="3266" y="7882"/>
                    <a:pt x="3432" y="8359"/>
                  </a:cubicBezTo>
                  <a:cubicBezTo>
                    <a:pt x="3364" y="8362"/>
                    <a:pt x="3297" y="8364"/>
                    <a:pt x="3232" y="8364"/>
                  </a:cubicBezTo>
                  <a:cubicBezTo>
                    <a:pt x="1952" y="8364"/>
                    <a:pt x="1242" y="7701"/>
                    <a:pt x="1718" y="6477"/>
                  </a:cubicBezTo>
                  <a:cubicBezTo>
                    <a:pt x="1551" y="6311"/>
                    <a:pt x="1384" y="6096"/>
                    <a:pt x="1265" y="5953"/>
                  </a:cubicBezTo>
                  <a:lnTo>
                    <a:pt x="1265" y="5953"/>
                  </a:lnTo>
                  <a:cubicBezTo>
                    <a:pt x="416" y="7673"/>
                    <a:pt x="1307" y="8995"/>
                    <a:pt x="3288" y="8995"/>
                  </a:cubicBezTo>
                  <a:cubicBezTo>
                    <a:pt x="3419" y="8995"/>
                    <a:pt x="3554" y="8990"/>
                    <a:pt x="3694" y="8978"/>
                  </a:cubicBezTo>
                  <a:cubicBezTo>
                    <a:pt x="4243" y="10123"/>
                    <a:pt x="5025" y="10701"/>
                    <a:pt x="5806" y="10701"/>
                  </a:cubicBezTo>
                  <a:cubicBezTo>
                    <a:pt x="6958" y="10701"/>
                    <a:pt x="8108" y="9446"/>
                    <a:pt x="8505" y="6906"/>
                  </a:cubicBezTo>
                  <a:cubicBezTo>
                    <a:pt x="8886" y="6596"/>
                    <a:pt x="9243" y="6239"/>
                    <a:pt x="9577" y="5882"/>
                  </a:cubicBezTo>
                  <a:lnTo>
                    <a:pt x="9577" y="5882"/>
                  </a:lnTo>
                  <a:cubicBezTo>
                    <a:pt x="10315" y="7073"/>
                    <a:pt x="10196" y="8097"/>
                    <a:pt x="8815" y="8311"/>
                  </a:cubicBezTo>
                  <a:cubicBezTo>
                    <a:pt x="8743" y="8549"/>
                    <a:pt x="8672" y="8763"/>
                    <a:pt x="8576" y="8978"/>
                  </a:cubicBezTo>
                  <a:cubicBezTo>
                    <a:pt x="10482" y="8883"/>
                    <a:pt x="11410" y="7406"/>
                    <a:pt x="9981" y="5358"/>
                  </a:cubicBezTo>
                  <a:cubicBezTo>
                    <a:pt x="11345" y="3395"/>
                    <a:pt x="10558" y="1710"/>
                    <a:pt x="8309" y="1710"/>
                  </a:cubicBezTo>
                  <a:cubicBezTo>
                    <a:pt x="7611" y="1710"/>
                    <a:pt x="6773" y="1872"/>
                    <a:pt x="5814" y="2238"/>
                  </a:cubicBezTo>
                  <a:cubicBezTo>
                    <a:pt x="5338" y="2048"/>
                    <a:pt x="4861" y="1905"/>
                    <a:pt x="4385" y="1810"/>
                  </a:cubicBezTo>
                  <a:cubicBezTo>
                    <a:pt x="4773" y="1077"/>
                    <a:pt x="5274" y="621"/>
                    <a:pt x="5804" y="621"/>
                  </a:cubicBezTo>
                  <a:cubicBezTo>
                    <a:pt x="6152" y="621"/>
                    <a:pt x="6512" y="818"/>
                    <a:pt x="6862" y="1262"/>
                  </a:cubicBezTo>
                  <a:cubicBezTo>
                    <a:pt x="7100" y="1191"/>
                    <a:pt x="7314" y="1167"/>
                    <a:pt x="7552" y="1143"/>
                  </a:cubicBezTo>
                  <a:cubicBezTo>
                    <a:pt x="7053" y="394"/>
                    <a:pt x="6424" y="1"/>
                    <a:pt x="5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3" name="Google Shape;12433;p101"/>
          <p:cNvSpPr/>
          <p:nvPr/>
        </p:nvSpPr>
        <p:spPr>
          <a:xfrm>
            <a:off x="7853678" y="2325397"/>
            <a:ext cx="225045" cy="81595"/>
          </a:xfrm>
          <a:custGeom>
            <a:rect b="b" l="l" r="r" t="t"/>
            <a:pathLst>
              <a:path extrusionOk="0" h="2501" w="6908">
                <a:moveTo>
                  <a:pt x="310" y="0"/>
                </a:moveTo>
                <a:cubicBezTo>
                  <a:pt x="144" y="0"/>
                  <a:pt x="1" y="143"/>
                  <a:pt x="1" y="310"/>
                </a:cubicBezTo>
                <a:lnTo>
                  <a:pt x="1" y="2191"/>
                </a:lnTo>
                <a:cubicBezTo>
                  <a:pt x="1" y="2358"/>
                  <a:pt x="144" y="2501"/>
                  <a:pt x="310" y="2501"/>
                </a:cubicBezTo>
                <a:lnTo>
                  <a:pt x="6597" y="2501"/>
                </a:lnTo>
                <a:cubicBezTo>
                  <a:pt x="6764" y="2501"/>
                  <a:pt x="6907" y="2358"/>
                  <a:pt x="6907" y="2191"/>
                </a:cubicBezTo>
                <a:lnTo>
                  <a:pt x="6907" y="310"/>
                </a:lnTo>
                <a:cubicBezTo>
                  <a:pt x="6883" y="143"/>
                  <a:pt x="6764"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01"/>
          <p:cNvSpPr/>
          <p:nvPr/>
        </p:nvSpPr>
        <p:spPr>
          <a:xfrm>
            <a:off x="7833513" y="2427155"/>
            <a:ext cx="265376" cy="247102"/>
          </a:xfrm>
          <a:custGeom>
            <a:rect b="b" l="l" r="r" t="t"/>
            <a:pathLst>
              <a:path extrusionOk="0" h="7574" w="8146">
                <a:moveTo>
                  <a:pt x="4049" y="1192"/>
                </a:moveTo>
                <a:cubicBezTo>
                  <a:pt x="5311" y="1192"/>
                  <a:pt x="6311" y="2216"/>
                  <a:pt x="6264" y="3454"/>
                </a:cubicBezTo>
                <a:lnTo>
                  <a:pt x="6264" y="4073"/>
                </a:lnTo>
                <a:cubicBezTo>
                  <a:pt x="6264" y="4478"/>
                  <a:pt x="6002" y="4835"/>
                  <a:pt x="5645" y="4978"/>
                </a:cubicBezTo>
                <a:lnTo>
                  <a:pt x="5645" y="5335"/>
                </a:lnTo>
                <a:cubicBezTo>
                  <a:pt x="5645" y="5859"/>
                  <a:pt x="5216" y="6288"/>
                  <a:pt x="4692" y="6288"/>
                </a:cubicBezTo>
                <a:lnTo>
                  <a:pt x="3454" y="6288"/>
                </a:lnTo>
                <a:cubicBezTo>
                  <a:pt x="2930" y="6288"/>
                  <a:pt x="2501" y="5859"/>
                  <a:pt x="2501" y="5335"/>
                </a:cubicBezTo>
                <a:lnTo>
                  <a:pt x="2501" y="4978"/>
                </a:lnTo>
                <a:cubicBezTo>
                  <a:pt x="2120" y="4835"/>
                  <a:pt x="1882" y="4478"/>
                  <a:pt x="1882" y="4073"/>
                </a:cubicBezTo>
                <a:lnTo>
                  <a:pt x="1882" y="3478"/>
                </a:lnTo>
                <a:cubicBezTo>
                  <a:pt x="1811" y="2239"/>
                  <a:pt x="2811" y="1192"/>
                  <a:pt x="4049" y="1192"/>
                </a:cubicBezTo>
                <a:close/>
                <a:moveTo>
                  <a:pt x="1144" y="1"/>
                </a:moveTo>
                <a:cubicBezTo>
                  <a:pt x="501" y="1"/>
                  <a:pt x="1" y="525"/>
                  <a:pt x="1" y="1144"/>
                </a:cubicBezTo>
                <a:lnTo>
                  <a:pt x="1" y="6431"/>
                </a:lnTo>
                <a:cubicBezTo>
                  <a:pt x="1" y="7050"/>
                  <a:pt x="501" y="7574"/>
                  <a:pt x="1144" y="7574"/>
                </a:cubicBezTo>
                <a:lnTo>
                  <a:pt x="7002" y="7574"/>
                </a:lnTo>
                <a:cubicBezTo>
                  <a:pt x="7621" y="7574"/>
                  <a:pt x="8145" y="7050"/>
                  <a:pt x="8145" y="6431"/>
                </a:cubicBezTo>
                <a:lnTo>
                  <a:pt x="8145" y="1168"/>
                </a:lnTo>
                <a:cubicBezTo>
                  <a:pt x="8145" y="525"/>
                  <a:pt x="7621" y="1"/>
                  <a:pt x="7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01"/>
          <p:cNvSpPr/>
          <p:nvPr/>
        </p:nvSpPr>
        <p:spPr>
          <a:xfrm>
            <a:off x="7912643" y="2486956"/>
            <a:ext cx="104737" cy="123616"/>
          </a:xfrm>
          <a:custGeom>
            <a:rect b="b" l="l" r="r" t="t"/>
            <a:pathLst>
              <a:path extrusionOk="0" h="3789" w="3215">
                <a:moveTo>
                  <a:pt x="986" y="1320"/>
                </a:moveTo>
                <a:cubicBezTo>
                  <a:pt x="1154" y="1320"/>
                  <a:pt x="1311" y="1449"/>
                  <a:pt x="1311" y="1645"/>
                </a:cubicBezTo>
                <a:cubicBezTo>
                  <a:pt x="1311" y="1788"/>
                  <a:pt x="1168" y="1930"/>
                  <a:pt x="1025" y="1930"/>
                </a:cubicBezTo>
                <a:lnTo>
                  <a:pt x="1025" y="1954"/>
                </a:lnTo>
                <a:cubicBezTo>
                  <a:pt x="739" y="1954"/>
                  <a:pt x="572" y="1621"/>
                  <a:pt x="763" y="1407"/>
                </a:cubicBezTo>
                <a:cubicBezTo>
                  <a:pt x="830" y="1347"/>
                  <a:pt x="909" y="1320"/>
                  <a:pt x="986" y="1320"/>
                </a:cubicBezTo>
                <a:close/>
                <a:moveTo>
                  <a:pt x="2256" y="1320"/>
                </a:moveTo>
                <a:cubicBezTo>
                  <a:pt x="2416" y="1320"/>
                  <a:pt x="2573" y="1449"/>
                  <a:pt x="2573" y="1645"/>
                </a:cubicBezTo>
                <a:cubicBezTo>
                  <a:pt x="2595" y="1799"/>
                  <a:pt x="2453" y="1933"/>
                  <a:pt x="2300" y="1933"/>
                </a:cubicBezTo>
                <a:cubicBezTo>
                  <a:pt x="2288" y="1933"/>
                  <a:pt x="2275" y="1932"/>
                  <a:pt x="2263" y="1930"/>
                </a:cubicBezTo>
                <a:lnTo>
                  <a:pt x="2263" y="1954"/>
                </a:lnTo>
                <a:cubicBezTo>
                  <a:pt x="1977" y="1954"/>
                  <a:pt x="1858" y="1597"/>
                  <a:pt x="2049" y="1407"/>
                </a:cubicBezTo>
                <a:cubicBezTo>
                  <a:pt x="2109" y="1347"/>
                  <a:pt x="2182" y="1320"/>
                  <a:pt x="2256" y="1320"/>
                </a:cubicBezTo>
                <a:close/>
                <a:moveTo>
                  <a:pt x="1643" y="2566"/>
                </a:moveTo>
                <a:cubicBezTo>
                  <a:pt x="1805" y="2566"/>
                  <a:pt x="1954" y="2693"/>
                  <a:pt x="1954" y="2883"/>
                </a:cubicBezTo>
                <a:cubicBezTo>
                  <a:pt x="1954" y="3050"/>
                  <a:pt x="1811" y="3193"/>
                  <a:pt x="1644" y="3193"/>
                </a:cubicBezTo>
                <a:cubicBezTo>
                  <a:pt x="1358" y="3193"/>
                  <a:pt x="1215" y="2859"/>
                  <a:pt x="1406" y="2669"/>
                </a:cubicBezTo>
                <a:cubicBezTo>
                  <a:pt x="1477" y="2597"/>
                  <a:pt x="1562" y="2566"/>
                  <a:pt x="1643" y="2566"/>
                </a:cubicBezTo>
                <a:close/>
                <a:moveTo>
                  <a:pt x="1639" y="1"/>
                </a:moveTo>
                <a:cubicBezTo>
                  <a:pt x="1625" y="1"/>
                  <a:pt x="1611" y="1"/>
                  <a:pt x="1596" y="2"/>
                </a:cubicBezTo>
                <a:cubicBezTo>
                  <a:pt x="715" y="2"/>
                  <a:pt x="1" y="740"/>
                  <a:pt x="48" y="1645"/>
                </a:cubicBezTo>
                <a:lnTo>
                  <a:pt x="72" y="1645"/>
                </a:lnTo>
                <a:lnTo>
                  <a:pt x="72" y="2240"/>
                </a:lnTo>
                <a:cubicBezTo>
                  <a:pt x="72" y="2407"/>
                  <a:pt x="215" y="2550"/>
                  <a:pt x="382" y="2550"/>
                </a:cubicBezTo>
                <a:cubicBezTo>
                  <a:pt x="548" y="2550"/>
                  <a:pt x="691" y="2693"/>
                  <a:pt x="691" y="2859"/>
                </a:cubicBezTo>
                <a:lnTo>
                  <a:pt x="691" y="3478"/>
                </a:lnTo>
                <a:cubicBezTo>
                  <a:pt x="691" y="3645"/>
                  <a:pt x="834" y="3788"/>
                  <a:pt x="1001" y="3788"/>
                </a:cubicBezTo>
                <a:lnTo>
                  <a:pt x="2263" y="3788"/>
                </a:lnTo>
                <a:cubicBezTo>
                  <a:pt x="2430" y="3788"/>
                  <a:pt x="2573" y="3645"/>
                  <a:pt x="2573" y="3478"/>
                </a:cubicBezTo>
                <a:lnTo>
                  <a:pt x="2573" y="2859"/>
                </a:lnTo>
                <a:cubicBezTo>
                  <a:pt x="2573" y="2693"/>
                  <a:pt x="2716" y="2550"/>
                  <a:pt x="2882" y="2550"/>
                </a:cubicBezTo>
                <a:cubicBezTo>
                  <a:pt x="3049" y="2550"/>
                  <a:pt x="3168" y="2407"/>
                  <a:pt x="3168" y="2240"/>
                </a:cubicBezTo>
                <a:lnTo>
                  <a:pt x="3168" y="1621"/>
                </a:lnTo>
                <a:cubicBezTo>
                  <a:pt x="3215" y="730"/>
                  <a:pt x="2524" y="1"/>
                  <a:pt x="1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6" name="Google Shape;12436;p101"/>
          <p:cNvGrpSpPr/>
          <p:nvPr/>
        </p:nvGrpSpPr>
        <p:grpSpPr>
          <a:xfrm>
            <a:off x="7079409" y="2324614"/>
            <a:ext cx="265376" cy="349642"/>
            <a:chOff x="7079409" y="2324614"/>
            <a:chExt cx="265376" cy="349642"/>
          </a:xfrm>
        </p:grpSpPr>
        <p:sp>
          <p:nvSpPr>
            <p:cNvPr id="12437" name="Google Shape;12437;p101"/>
            <p:cNvSpPr/>
            <p:nvPr/>
          </p:nvSpPr>
          <p:spPr>
            <a:xfrm>
              <a:off x="7079409" y="2510283"/>
              <a:ext cx="61343" cy="40455"/>
            </a:xfrm>
            <a:custGeom>
              <a:rect b="b" l="l" r="r" t="t"/>
              <a:pathLst>
                <a:path extrusionOk="0" h="1240" w="1883">
                  <a:moveTo>
                    <a:pt x="1" y="1"/>
                  </a:moveTo>
                  <a:lnTo>
                    <a:pt x="1" y="1239"/>
                  </a:lnTo>
                  <a:lnTo>
                    <a:pt x="1882" y="1239"/>
                  </a:ln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01"/>
            <p:cNvSpPr/>
            <p:nvPr/>
          </p:nvSpPr>
          <p:spPr>
            <a:xfrm>
              <a:off x="7161667" y="2570900"/>
              <a:ext cx="40364" cy="41205"/>
            </a:xfrm>
            <a:custGeom>
              <a:rect b="b" l="l" r="r" t="t"/>
              <a:pathLst>
                <a:path extrusionOk="0" h="1263" w="1239">
                  <a:moveTo>
                    <a:pt x="0" y="0"/>
                  </a:moveTo>
                  <a:lnTo>
                    <a:pt x="0" y="1263"/>
                  </a:lnTo>
                  <a:lnTo>
                    <a:pt x="1239" y="1263"/>
                  </a:lnTo>
                  <a:lnTo>
                    <a:pt x="12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01"/>
            <p:cNvSpPr/>
            <p:nvPr/>
          </p:nvSpPr>
          <p:spPr>
            <a:xfrm>
              <a:off x="7079409" y="2570900"/>
              <a:ext cx="61343" cy="41205"/>
            </a:xfrm>
            <a:custGeom>
              <a:rect b="b" l="l" r="r" t="t"/>
              <a:pathLst>
                <a:path extrusionOk="0" h="1263" w="1883">
                  <a:moveTo>
                    <a:pt x="1" y="0"/>
                  </a:moveTo>
                  <a:lnTo>
                    <a:pt x="1" y="1263"/>
                  </a:lnTo>
                  <a:lnTo>
                    <a:pt x="1882" y="1263"/>
                  </a:ln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01"/>
            <p:cNvSpPr/>
            <p:nvPr/>
          </p:nvSpPr>
          <p:spPr>
            <a:xfrm>
              <a:off x="7283474" y="2510283"/>
              <a:ext cx="61311" cy="40455"/>
            </a:xfrm>
            <a:custGeom>
              <a:rect b="b" l="l" r="r" t="t"/>
              <a:pathLst>
                <a:path extrusionOk="0" h="1240" w="1882">
                  <a:moveTo>
                    <a:pt x="0" y="1"/>
                  </a:moveTo>
                  <a:lnTo>
                    <a:pt x="0" y="1239"/>
                  </a:lnTo>
                  <a:lnTo>
                    <a:pt x="1882" y="1239"/>
                  </a:ln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01"/>
            <p:cNvSpPr/>
            <p:nvPr/>
          </p:nvSpPr>
          <p:spPr>
            <a:xfrm>
              <a:off x="7263276" y="2386765"/>
              <a:ext cx="20980" cy="41205"/>
            </a:xfrm>
            <a:custGeom>
              <a:rect b="b" l="l" r="r" t="t"/>
              <a:pathLst>
                <a:path extrusionOk="0" h="1263" w="644">
                  <a:moveTo>
                    <a:pt x="192" y="0"/>
                  </a:moveTo>
                  <a:cubicBezTo>
                    <a:pt x="72" y="0"/>
                    <a:pt x="1" y="96"/>
                    <a:pt x="1" y="215"/>
                  </a:cubicBezTo>
                  <a:lnTo>
                    <a:pt x="1" y="1072"/>
                  </a:lnTo>
                  <a:cubicBezTo>
                    <a:pt x="1" y="1167"/>
                    <a:pt x="72" y="1263"/>
                    <a:pt x="192" y="1263"/>
                  </a:cubicBezTo>
                  <a:lnTo>
                    <a:pt x="453" y="1263"/>
                  </a:lnTo>
                  <a:cubicBezTo>
                    <a:pt x="549" y="1263"/>
                    <a:pt x="644" y="1167"/>
                    <a:pt x="644" y="1072"/>
                  </a:cubicBezTo>
                  <a:lnTo>
                    <a:pt x="644" y="215"/>
                  </a:lnTo>
                  <a:cubicBezTo>
                    <a:pt x="644" y="96"/>
                    <a:pt x="549"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01"/>
            <p:cNvSpPr/>
            <p:nvPr/>
          </p:nvSpPr>
          <p:spPr>
            <a:xfrm>
              <a:off x="7079409" y="2324614"/>
              <a:ext cx="265376" cy="164724"/>
            </a:xfrm>
            <a:custGeom>
              <a:rect b="b" l="l" r="r" t="t"/>
              <a:pathLst>
                <a:path extrusionOk="0" h="5049" w="8146">
                  <a:moveTo>
                    <a:pt x="6097" y="1286"/>
                  </a:moveTo>
                  <a:cubicBezTo>
                    <a:pt x="6550" y="1286"/>
                    <a:pt x="6907" y="1667"/>
                    <a:pt x="6907" y="2120"/>
                  </a:cubicBezTo>
                  <a:lnTo>
                    <a:pt x="6907" y="2977"/>
                  </a:lnTo>
                  <a:cubicBezTo>
                    <a:pt x="6907" y="3430"/>
                    <a:pt x="6550" y="3787"/>
                    <a:pt x="6097" y="3811"/>
                  </a:cubicBezTo>
                  <a:lnTo>
                    <a:pt x="5836" y="3811"/>
                  </a:lnTo>
                  <a:cubicBezTo>
                    <a:pt x="5383" y="3787"/>
                    <a:pt x="5002" y="3430"/>
                    <a:pt x="5002" y="2977"/>
                  </a:cubicBezTo>
                  <a:lnTo>
                    <a:pt x="5026" y="2120"/>
                  </a:lnTo>
                  <a:cubicBezTo>
                    <a:pt x="5026" y="1667"/>
                    <a:pt x="5383" y="1286"/>
                    <a:pt x="5836" y="1286"/>
                  </a:cubicBezTo>
                  <a:close/>
                  <a:moveTo>
                    <a:pt x="930" y="0"/>
                  </a:moveTo>
                  <a:cubicBezTo>
                    <a:pt x="406" y="24"/>
                    <a:pt x="1" y="429"/>
                    <a:pt x="1" y="953"/>
                  </a:cubicBezTo>
                  <a:lnTo>
                    <a:pt x="1" y="5049"/>
                  </a:lnTo>
                  <a:lnTo>
                    <a:pt x="8146" y="5049"/>
                  </a:lnTo>
                  <a:lnTo>
                    <a:pt x="8146" y="953"/>
                  </a:lnTo>
                  <a:cubicBezTo>
                    <a:pt x="8146" y="429"/>
                    <a:pt x="7717" y="0"/>
                    <a:pt x="7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01"/>
            <p:cNvSpPr/>
            <p:nvPr/>
          </p:nvSpPr>
          <p:spPr>
            <a:xfrm>
              <a:off x="7222163" y="2570900"/>
              <a:ext cx="41145" cy="41205"/>
            </a:xfrm>
            <a:custGeom>
              <a:rect b="b" l="l" r="r" t="t"/>
              <a:pathLst>
                <a:path extrusionOk="0" h="1263" w="1263">
                  <a:moveTo>
                    <a:pt x="1" y="0"/>
                  </a:moveTo>
                  <a:lnTo>
                    <a:pt x="1" y="1263"/>
                  </a:lnTo>
                  <a:lnTo>
                    <a:pt x="1263" y="1263"/>
                  </a:lnTo>
                  <a:lnTo>
                    <a:pt x="12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01"/>
            <p:cNvSpPr/>
            <p:nvPr/>
          </p:nvSpPr>
          <p:spPr>
            <a:xfrm>
              <a:off x="7222163" y="2510283"/>
              <a:ext cx="41145" cy="40455"/>
            </a:xfrm>
            <a:custGeom>
              <a:rect b="b" l="l" r="r" t="t"/>
              <a:pathLst>
                <a:path extrusionOk="0" h="1240" w="1263">
                  <a:moveTo>
                    <a:pt x="1" y="1"/>
                  </a:moveTo>
                  <a:lnTo>
                    <a:pt x="1" y="1239"/>
                  </a:lnTo>
                  <a:lnTo>
                    <a:pt x="1263" y="1239"/>
                  </a:lnTo>
                  <a:lnTo>
                    <a:pt x="1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01"/>
            <p:cNvSpPr/>
            <p:nvPr/>
          </p:nvSpPr>
          <p:spPr>
            <a:xfrm>
              <a:off x="7079409" y="2633051"/>
              <a:ext cx="61343" cy="41205"/>
            </a:xfrm>
            <a:custGeom>
              <a:rect b="b" l="l" r="r" t="t"/>
              <a:pathLst>
                <a:path extrusionOk="0" h="1263" w="1883">
                  <a:moveTo>
                    <a:pt x="1" y="1"/>
                  </a:moveTo>
                  <a:lnTo>
                    <a:pt x="1" y="334"/>
                  </a:lnTo>
                  <a:cubicBezTo>
                    <a:pt x="1" y="834"/>
                    <a:pt x="406" y="1263"/>
                    <a:pt x="930" y="1263"/>
                  </a:cubicBezTo>
                  <a:lnTo>
                    <a:pt x="1882" y="1263"/>
                  </a:ln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01"/>
            <p:cNvSpPr/>
            <p:nvPr/>
          </p:nvSpPr>
          <p:spPr>
            <a:xfrm>
              <a:off x="7161667" y="2510283"/>
              <a:ext cx="40364" cy="40455"/>
            </a:xfrm>
            <a:custGeom>
              <a:rect b="b" l="l" r="r" t="t"/>
              <a:pathLst>
                <a:path extrusionOk="0" h="1240" w="1239">
                  <a:moveTo>
                    <a:pt x="0" y="1"/>
                  </a:moveTo>
                  <a:lnTo>
                    <a:pt x="0" y="1239"/>
                  </a:lnTo>
                  <a:lnTo>
                    <a:pt x="1239" y="1239"/>
                  </a:lnTo>
                  <a:lnTo>
                    <a:pt x="12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01"/>
            <p:cNvSpPr/>
            <p:nvPr/>
          </p:nvSpPr>
          <p:spPr>
            <a:xfrm>
              <a:off x="7283474" y="2570900"/>
              <a:ext cx="61311" cy="103356"/>
            </a:xfrm>
            <a:custGeom>
              <a:rect b="b" l="l" r="r" t="t"/>
              <a:pathLst>
                <a:path extrusionOk="0" h="3168" w="1882">
                  <a:moveTo>
                    <a:pt x="0" y="0"/>
                  </a:moveTo>
                  <a:lnTo>
                    <a:pt x="0" y="3168"/>
                  </a:lnTo>
                  <a:lnTo>
                    <a:pt x="953" y="3168"/>
                  </a:lnTo>
                  <a:cubicBezTo>
                    <a:pt x="1453" y="3168"/>
                    <a:pt x="1882" y="2739"/>
                    <a:pt x="1882" y="2239"/>
                  </a:cubicBez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01"/>
            <p:cNvSpPr/>
            <p:nvPr/>
          </p:nvSpPr>
          <p:spPr>
            <a:xfrm>
              <a:off x="7222163" y="2633051"/>
              <a:ext cx="41145" cy="41205"/>
            </a:xfrm>
            <a:custGeom>
              <a:rect b="b" l="l" r="r" t="t"/>
              <a:pathLst>
                <a:path extrusionOk="0" h="1263" w="1263">
                  <a:moveTo>
                    <a:pt x="1" y="1"/>
                  </a:moveTo>
                  <a:lnTo>
                    <a:pt x="1" y="1263"/>
                  </a:lnTo>
                  <a:lnTo>
                    <a:pt x="1263" y="1263"/>
                  </a:lnTo>
                  <a:lnTo>
                    <a:pt x="1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01"/>
            <p:cNvSpPr/>
            <p:nvPr/>
          </p:nvSpPr>
          <p:spPr>
            <a:xfrm>
              <a:off x="7161667" y="2633051"/>
              <a:ext cx="40364" cy="41205"/>
            </a:xfrm>
            <a:custGeom>
              <a:rect b="b" l="l" r="r" t="t"/>
              <a:pathLst>
                <a:path extrusionOk="0" h="1263" w="1239">
                  <a:moveTo>
                    <a:pt x="0" y="1"/>
                  </a:moveTo>
                  <a:lnTo>
                    <a:pt x="0" y="1263"/>
                  </a:lnTo>
                  <a:lnTo>
                    <a:pt x="1239" y="1263"/>
                  </a:lnTo>
                  <a:lnTo>
                    <a:pt x="12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101"/>
          <p:cNvGrpSpPr/>
          <p:nvPr/>
        </p:nvGrpSpPr>
        <p:grpSpPr>
          <a:xfrm>
            <a:off x="6281293" y="2325332"/>
            <a:ext cx="353433" cy="349120"/>
            <a:chOff x="6281293" y="2325332"/>
            <a:chExt cx="353433" cy="349120"/>
          </a:xfrm>
        </p:grpSpPr>
        <p:sp>
          <p:nvSpPr>
            <p:cNvPr id="12451" name="Google Shape;12451;p101"/>
            <p:cNvSpPr/>
            <p:nvPr/>
          </p:nvSpPr>
          <p:spPr>
            <a:xfrm>
              <a:off x="6416880" y="2509533"/>
              <a:ext cx="81476" cy="164919"/>
            </a:xfrm>
            <a:custGeom>
              <a:rect b="b" l="l" r="r" t="t"/>
              <a:pathLst>
                <a:path extrusionOk="0" h="5055" w="2501">
                  <a:moveTo>
                    <a:pt x="0" y="0"/>
                  </a:moveTo>
                  <a:lnTo>
                    <a:pt x="0" y="4739"/>
                  </a:lnTo>
                  <a:cubicBezTo>
                    <a:pt x="0" y="4926"/>
                    <a:pt x="148" y="5055"/>
                    <a:pt x="315" y="5055"/>
                  </a:cubicBezTo>
                  <a:cubicBezTo>
                    <a:pt x="360" y="5055"/>
                    <a:pt x="407" y="5045"/>
                    <a:pt x="453" y="5025"/>
                  </a:cubicBezTo>
                  <a:lnTo>
                    <a:pt x="2334" y="4072"/>
                  </a:lnTo>
                  <a:cubicBezTo>
                    <a:pt x="2429" y="4025"/>
                    <a:pt x="2501" y="3906"/>
                    <a:pt x="2501" y="3787"/>
                  </a:cubicBezTo>
                  <a:lnTo>
                    <a:pt x="25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01"/>
            <p:cNvSpPr/>
            <p:nvPr/>
          </p:nvSpPr>
          <p:spPr>
            <a:xfrm>
              <a:off x="6281293" y="2325332"/>
              <a:ext cx="353433" cy="163256"/>
            </a:xfrm>
            <a:custGeom>
              <a:rect b="b" l="l" r="r" t="t"/>
              <a:pathLst>
                <a:path extrusionOk="0" h="5004" w="10849">
                  <a:moveTo>
                    <a:pt x="371" y="1"/>
                  </a:moveTo>
                  <a:cubicBezTo>
                    <a:pt x="128" y="1"/>
                    <a:pt x="1" y="296"/>
                    <a:pt x="162" y="502"/>
                  </a:cubicBezTo>
                  <a:lnTo>
                    <a:pt x="3805" y="5003"/>
                  </a:lnTo>
                  <a:lnTo>
                    <a:pt x="7020" y="5003"/>
                  </a:lnTo>
                  <a:lnTo>
                    <a:pt x="10688" y="502"/>
                  </a:lnTo>
                  <a:cubicBezTo>
                    <a:pt x="10848" y="296"/>
                    <a:pt x="10699" y="1"/>
                    <a:pt x="10454" y="1"/>
                  </a:cubicBezTo>
                  <a:cubicBezTo>
                    <a:pt x="10445" y="1"/>
                    <a:pt x="10435" y="1"/>
                    <a:pt x="10426" y="2"/>
                  </a:cubicBezTo>
                  <a:lnTo>
                    <a:pt x="400" y="2"/>
                  </a:lnTo>
                  <a:cubicBezTo>
                    <a:pt x="390" y="1"/>
                    <a:pt x="381" y="1"/>
                    <a:pt x="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101"/>
          <p:cNvGrpSpPr/>
          <p:nvPr/>
        </p:nvGrpSpPr>
        <p:grpSpPr>
          <a:xfrm>
            <a:off x="5522139" y="2324810"/>
            <a:ext cx="376466" cy="350425"/>
            <a:chOff x="5522139" y="2324810"/>
            <a:chExt cx="376466" cy="350425"/>
          </a:xfrm>
        </p:grpSpPr>
        <p:sp>
          <p:nvSpPr>
            <p:cNvPr id="12454" name="Google Shape;12454;p101"/>
            <p:cNvSpPr/>
            <p:nvPr/>
          </p:nvSpPr>
          <p:spPr>
            <a:xfrm>
              <a:off x="5655023" y="2428721"/>
              <a:ext cx="119494" cy="102475"/>
            </a:xfrm>
            <a:custGeom>
              <a:rect b="b" l="l" r="r" t="t"/>
              <a:pathLst>
                <a:path extrusionOk="0" h="3141" w="3668">
                  <a:moveTo>
                    <a:pt x="2096" y="0"/>
                  </a:moveTo>
                  <a:cubicBezTo>
                    <a:pt x="691" y="0"/>
                    <a:pt x="1" y="1691"/>
                    <a:pt x="1001" y="2668"/>
                  </a:cubicBezTo>
                  <a:cubicBezTo>
                    <a:pt x="1320" y="2994"/>
                    <a:pt x="1715" y="3141"/>
                    <a:pt x="2102" y="3141"/>
                  </a:cubicBezTo>
                  <a:cubicBezTo>
                    <a:pt x="2901" y="3141"/>
                    <a:pt x="3668" y="2518"/>
                    <a:pt x="3668" y="1572"/>
                  </a:cubicBezTo>
                  <a:cubicBezTo>
                    <a:pt x="3668" y="715"/>
                    <a:pt x="2954"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01"/>
            <p:cNvSpPr/>
            <p:nvPr/>
          </p:nvSpPr>
          <p:spPr>
            <a:xfrm>
              <a:off x="5573449" y="2532827"/>
              <a:ext cx="118843" cy="121887"/>
            </a:xfrm>
            <a:custGeom>
              <a:rect b="b" l="l" r="r" t="t"/>
              <a:pathLst>
                <a:path extrusionOk="0" h="3736" w="3648">
                  <a:moveTo>
                    <a:pt x="3124" y="1"/>
                  </a:moveTo>
                  <a:lnTo>
                    <a:pt x="2219" y="1287"/>
                  </a:lnTo>
                  <a:cubicBezTo>
                    <a:pt x="2061" y="1229"/>
                    <a:pt x="1908" y="1203"/>
                    <a:pt x="1763" y="1203"/>
                  </a:cubicBezTo>
                  <a:cubicBezTo>
                    <a:pt x="643" y="1203"/>
                    <a:pt x="0" y="2763"/>
                    <a:pt x="1076" y="3501"/>
                  </a:cubicBezTo>
                  <a:cubicBezTo>
                    <a:pt x="1314" y="3665"/>
                    <a:pt x="1560" y="3736"/>
                    <a:pt x="1795" y="3736"/>
                  </a:cubicBezTo>
                  <a:cubicBezTo>
                    <a:pt x="2758" y="3736"/>
                    <a:pt x="3528" y="2544"/>
                    <a:pt x="2743" y="1644"/>
                  </a:cubicBezTo>
                  <a:lnTo>
                    <a:pt x="3648" y="358"/>
                  </a:lnTo>
                  <a:cubicBezTo>
                    <a:pt x="3457" y="263"/>
                    <a:pt x="3267" y="143"/>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01"/>
            <p:cNvSpPr/>
            <p:nvPr/>
          </p:nvSpPr>
          <p:spPr>
            <a:xfrm>
              <a:off x="5763636" y="2324810"/>
              <a:ext cx="120081" cy="109392"/>
            </a:xfrm>
            <a:custGeom>
              <a:rect b="b" l="l" r="r" t="t"/>
              <a:pathLst>
                <a:path extrusionOk="0" h="3353" w="3686">
                  <a:moveTo>
                    <a:pt x="1923" y="1"/>
                  </a:moveTo>
                  <a:cubicBezTo>
                    <a:pt x="1029" y="1"/>
                    <a:pt x="244" y="1042"/>
                    <a:pt x="882" y="1971"/>
                  </a:cubicBezTo>
                  <a:lnTo>
                    <a:pt x="1" y="2947"/>
                  </a:lnTo>
                  <a:cubicBezTo>
                    <a:pt x="191" y="3066"/>
                    <a:pt x="334" y="3185"/>
                    <a:pt x="453" y="3352"/>
                  </a:cubicBezTo>
                  <a:lnTo>
                    <a:pt x="1358" y="2376"/>
                  </a:lnTo>
                  <a:cubicBezTo>
                    <a:pt x="1560" y="2479"/>
                    <a:pt x="1759" y="2524"/>
                    <a:pt x="1948" y="2524"/>
                  </a:cubicBezTo>
                  <a:cubicBezTo>
                    <a:pt x="2980" y="2524"/>
                    <a:pt x="3686" y="1153"/>
                    <a:pt x="2739" y="328"/>
                  </a:cubicBezTo>
                  <a:cubicBezTo>
                    <a:pt x="2482" y="99"/>
                    <a:pt x="2197" y="1"/>
                    <a:pt x="19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01"/>
            <p:cNvSpPr/>
            <p:nvPr/>
          </p:nvSpPr>
          <p:spPr>
            <a:xfrm>
              <a:off x="5522139" y="2387841"/>
              <a:ext cx="137575" cy="102540"/>
            </a:xfrm>
            <a:custGeom>
              <a:rect b="b" l="l" r="r" t="t"/>
              <a:pathLst>
                <a:path extrusionOk="0" h="3143" w="4223">
                  <a:moveTo>
                    <a:pt x="1773" y="1"/>
                  </a:moveTo>
                  <a:cubicBezTo>
                    <a:pt x="1116" y="1"/>
                    <a:pt x="462" y="382"/>
                    <a:pt x="269" y="1206"/>
                  </a:cubicBezTo>
                  <a:cubicBezTo>
                    <a:pt x="0" y="2358"/>
                    <a:pt x="915" y="3143"/>
                    <a:pt x="1833" y="3143"/>
                  </a:cubicBezTo>
                  <a:cubicBezTo>
                    <a:pt x="2376" y="3143"/>
                    <a:pt x="2921" y="2868"/>
                    <a:pt x="3222" y="2230"/>
                  </a:cubicBezTo>
                  <a:lnTo>
                    <a:pt x="4032" y="2420"/>
                  </a:lnTo>
                  <a:cubicBezTo>
                    <a:pt x="4056" y="2206"/>
                    <a:pt x="4127" y="1992"/>
                    <a:pt x="4222" y="1825"/>
                  </a:cubicBezTo>
                  <a:lnTo>
                    <a:pt x="3365" y="1611"/>
                  </a:lnTo>
                  <a:cubicBezTo>
                    <a:pt x="3391" y="574"/>
                    <a:pt x="2579" y="1"/>
                    <a:pt x="17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01"/>
            <p:cNvSpPr/>
            <p:nvPr/>
          </p:nvSpPr>
          <p:spPr>
            <a:xfrm>
              <a:off x="5753081" y="2528162"/>
              <a:ext cx="145524" cy="147074"/>
            </a:xfrm>
            <a:custGeom>
              <a:rect b="b" l="l" r="r" t="t"/>
              <a:pathLst>
                <a:path extrusionOk="0" h="4508" w="4467">
                  <a:moveTo>
                    <a:pt x="706" y="1"/>
                  </a:moveTo>
                  <a:cubicBezTo>
                    <a:pt x="563" y="144"/>
                    <a:pt x="396" y="286"/>
                    <a:pt x="229" y="406"/>
                  </a:cubicBezTo>
                  <a:lnTo>
                    <a:pt x="1110" y="1787"/>
                  </a:lnTo>
                  <a:cubicBezTo>
                    <a:pt x="1" y="2877"/>
                    <a:pt x="944" y="4508"/>
                    <a:pt x="2197" y="4508"/>
                  </a:cubicBezTo>
                  <a:cubicBezTo>
                    <a:pt x="2477" y="4508"/>
                    <a:pt x="2772" y="4427"/>
                    <a:pt x="3063" y="4240"/>
                  </a:cubicBezTo>
                  <a:cubicBezTo>
                    <a:pt x="4467" y="3339"/>
                    <a:pt x="3678" y="1333"/>
                    <a:pt x="2268" y="1333"/>
                  </a:cubicBezTo>
                  <a:cubicBezTo>
                    <a:pt x="2075" y="1333"/>
                    <a:pt x="1870" y="1370"/>
                    <a:pt x="1658" y="1453"/>
                  </a:cubicBezTo>
                  <a:lnTo>
                    <a:pt x="7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101"/>
          <p:cNvGrpSpPr/>
          <p:nvPr/>
        </p:nvGrpSpPr>
        <p:grpSpPr>
          <a:xfrm>
            <a:off x="4715520" y="2325397"/>
            <a:ext cx="408098" cy="349610"/>
            <a:chOff x="4715520" y="2325397"/>
            <a:chExt cx="408098" cy="349610"/>
          </a:xfrm>
        </p:grpSpPr>
        <p:sp>
          <p:nvSpPr>
            <p:cNvPr id="12460" name="Google Shape;12460;p101"/>
            <p:cNvSpPr/>
            <p:nvPr/>
          </p:nvSpPr>
          <p:spPr>
            <a:xfrm>
              <a:off x="4901701" y="2387156"/>
              <a:ext cx="94703" cy="73439"/>
            </a:xfrm>
            <a:custGeom>
              <a:rect b="b" l="l" r="r" t="t"/>
              <a:pathLst>
                <a:path extrusionOk="0" h="2251" w="2907">
                  <a:moveTo>
                    <a:pt x="1453" y="0"/>
                  </a:moveTo>
                  <a:cubicBezTo>
                    <a:pt x="959" y="0"/>
                    <a:pt x="465" y="108"/>
                    <a:pt x="1" y="322"/>
                  </a:cubicBezTo>
                  <a:lnTo>
                    <a:pt x="1120" y="2251"/>
                  </a:lnTo>
                  <a:cubicBezTo>
                    <a:pt x="1227" y="2215"/>
                    <a:pt x="1340" y="2197"/>
                    <a:pt x="1453" y="2197"/>
                  </a:cubicBezTo>
                  <a:cubicBezTo>
                    <a:pt x="1567" y="2197"/>
                    <a:pt x="1680" y="2215"/>
                    <a:pt x="1787" y="2251"/>
                  </a:cubicBezTo>
                  <a:lnTo>
                    <a:pt x="2906" y="322"/>
                  </a:lnTo>
                  <a:cubicBezTo>
                    <a:pt x="2442" y="108"/>
                    <a:pt x="1948"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01"/>
            <p:cNvSpPr/>
            <p:nvPr/>
          </p:nvSpPr>
          <p:spPr>
            <a:xfrm>
              <a:off x="4837327" y="2509533"/>
              <a:ext cx="83040" cy="82378"/>
            </a:xfrm>
            <a:custGeom>
              <a:rect b="b" l="l" r="r" t="t"/>
              <a:pathLst>
                <a:path extrusionOk="0" h="2525" w="2549">
                  <a:moveTo>
                    <a:pt x="2215" y="0"/>
                  </a:moveTo>
                  <a:lnTo>
                    <a:pt x="0" y="24"/>
                  </a:lnTo>
                  <a:cubicBezTo>
                    <a:pt x="95" y="1024"/>
                    <a:pt x="619" y="1929"/>
                    <a:pt x="1429" y="2524"/>
                  </a:cubicBezTo>
                  <a:lnTo>
                    <a:pt x="2548" y="596"/>
                  </a:lnTo>
                  <a:cubicBezTo>
                    <a:pt x="2382" y="429"/>
                    <a:pt x="2262" y="214"/>
                    <a:pt x="2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01"/>
            <p:cNvSpPr/>
            <p:nvPr/>
          </p:nvSpPr>
          <p:spPr>
            <a:xfrm>
              <a:off x="4921866" y="2479224"/>
              <a:ext cx="47368" cy="41173"/>
            </a:xfrm>
            <a:custGeom>
              <a:rect b="b" l="l" r="r" t="t"/>
              <a:pathLst>
                <a:path extrusionOk="0" h="1262" w="1454">
                  <a:moveTo>
                    <a:pt x="834" y="0"/>
                  </a:moveTo>
                  <a:cubicBezTo>
                    <a:pt x="263" y="0"/>
                    <a:pt x="1" y="667"/>
                    <a:pt x="382" y="1072"/>
                  </a:cubicBezTo>
                  <a:cubicBezTo>
                    <a:pt x="513" y="1203"/>
                    <a:pt x="672" y="1262"/>
                    <a:pt x="826" y="1262"/>
                  </a:cubicBezTo>
                  <a:cubicBezTo>
                    <a:pt x="1149" y="1262"/>
                    <a:pt x="1454" y="1006"/>
                    <a:pt x="1454" y="620"/>
                  </a:cubicBezTo>
                  <a:cubicBezTo>
                    <a:pt x="1454" y="286"/>
                    <a:pt x="116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01"/>
            <p:cNvSpPr/>
            <p:nvPr/>
          </p:nvSpPr>
          <p:spPr>
            <a:xfrm>
              <a:off x="4977736" y="2510283"/>
              <a:ext cx="83040" cy="81628"/>
            </a:xfrm>
            <a:custGeom>
              <a:rect b="b" l="l" r="r" t="t"/>
              <a:pathLst>
                <a:path extrusionOk="0" h="2502" w="2549">
                  <a:moveTo>
                    <a:pt x="358" y="1"/>
                  </a:moveTo>
                  <a:cubicBezTo>
                    <a:pt x="286" y="215"/>
                    <a:pt x="167" y="406"/>
                    <a:pt x="1" y="573"/>
                  </a:cubicBezTo>
                  <a:lnTo>
                    <a:pt x="1120" y="2501"/>
                  </a:lnTo>
                  <a:cubicBezTo>
                    <a:pt x="1930" y="1906"/>
                    <a:pt x="2453" y="1001"/>
                    <a:pt x="2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01"/>
            <p:cNvSpPr/>
            <p:nvPr/>
          </p:nvSpPr>
          <p:spPr>
            <a:xfrm>
              <a:off x="4715520" y="2325397"/>
              <a:ext cx="408098" cy="349610"/>
            </a:xfrm>
            <a:custGeom>
              <a:rect b="b" l="l" r="r" t="t"/>
              <a:pathLst>
                <a:path extrusionOk="0" h="10716" w="12527">
                  <a:moveTo>
                    <a:pt x="7168" y="1256"/>
                  </a:moveTo>
                  <a:cubicBezTo>
                    <a:pt x="7877" y="1256"/>
                    <a:pt x="8585" y="1441"/>
                    <a:pt x="9216" y="1810"/>
                  </a:cubicBezTo>
                  <a:cubicBezTo>
                    <a:pt x="9359" y="1881"/>
                    <a:pt x="9407" y="2072"/>
                    <a:pt x="9312" y="2239"/>
                  </a:cubicBezTo>
                  <a:lnTo>
                    <a:pt x="8050" y="4430"/>
                  </a:lnTo>
                  <a:cubicBezTo>
                    <a:pt x="8216" y="4596"/>
                    <a:pt x="8335" y="4811"/>
                    <a:pt x="8383" y="5025"/>
                  </a:cubicBezTo>
                  <a:lnTo>
                    <a:pt x="10931" y="5025"/>
                  </a:lnTo>
                  <a:cubicBezTo>
                    <a:pt x="11098" y="5025"/>
                    <a:pt x="11241" y="5168"/>
                    <a:pt x="11241" y="5358"/>
                  </a:cubicBezTo>
                  <a:cubicBezTo>
                    <a:pt x="11241" y="6811"/>
                    <a:pt x="10455" y="8145"/>
                    <a:pt x="9216" y="8883"/>
                  </a:cubicBezTo>
                  <a:cubicBezTo>
                    <a:pt x="9165" y="8905"/>
                    <a:pt x="9111" y="8916"/>
                    <a:pt x="9059" y="8916"/>
                  </a:cubicBezTo>
                  <a:cubicBezTo>
                    <a:pt x="8943" y="8916"/>
                    <a:pt x="8837" y="8862"/>
                    <a:pt x="8788" y="8764"/>
                  </a:cubicBezTo>
                  <a:lnTo>
                    <a:pt x="7502" y="6549"/>
                  </a:lnTo>
                  <a:cubicBezTo>
                    <a:pt x="7395" y="6585"/>
                    <a:pt x="7282" y="6603"/>
                    <a:pt x="7168" y="6603"/>
                  </a:cubicBezTo>
                  <a:cubicBezTo>
                    <a:pt x="7055" y="6603"/>
                    <a:pt x="6942" y="6585"/>
                    <a:pt x="6835" y="6549"/>
                  </a:cubicBezTo>
                  <a:lnTo>
                    <a:pt x="5549" y="8788"/>
                  </a:lnTo>
                  <a:cubicBezTo>
                    <a:pt x="5503" y="8880"/>
                    <a:pt x="5407" y="8932"/>
                    <a:pt x="5300" y="8932"/>
                  </a:cubicBezTo>
                  <a:cubicBezTo>
                    <a:pt x="5241" y="8932"/>
                    <a:pt x="5179" y="8917"/>
                    <a:pt x="5120" y="8883"/>
                  </a:cubicBezTo>
                  <a:cubicBezTo>
                    <a:pt x="3858" y="8168"/>
                    <a:pt x="3096" y="6811"/>
                    <a:pt x="3096" y="5358"/>
                  </a:cubicBezTo>
                  <a:cubicBezTo>
                    <a:pt x="3096" y="5192"/>
                    <a:pt x="3239" y="5049"/>
                    <a:pt x="3406" y="5049"/>
                  </a:cubicBezTo>
                  <a:lnTo>
                    <a:pt x="5954" y="5049"/>
                  </a:lnTo>
                  <a:cubicBezTo>
                    <a:pt x="6001" y="4811"/>
                    <a:pt x="6121" y="4620"/>
                    <a:pt x="6287" y="4453"/>
                  </a:cubicBezTo>
                  <a:lnTo>
                    <a:pt x="5025" y="2239"/>
                  </a:lnTo>
                  <a:cubicBezTo>
                    <a:pt x="4930" y="2072"/>
                    <a:pt x="4977" y="1881"/>
                    <a:pt x="5120" y="1810"/>
                  </a:cubicBezTo>
                  <a:cubicBezTo>
                    <a:pt x="5751" y="1441"/>
                    <a:pt x="6460" y="1256"/>
                    <a:pt x="7168" y="1256"/>
                  </a:cubicBezTo>
                  <a:close/>
                  <a:moveTo>
                    <a:pt x="7168" y="0"/>
                  </a:moveTo>
                  <a:cubicBezTo>
                    <a:pt x="2382" y="0"/>
                    <a:pt x="0" y="5763"/>
                    <a:pt x="3382" y="9145"/>
                  </a:cubicBezTo>
                  <a:cubicBezTo>
                    <a:pt x="4474" y="10230"/>
                    <a:pt x="5815" y="10715"/>
                    <a:pt x="7130" y="10715"/>
                  </a:cubicBezTo>
                  <a:cubicBezTo>
                    <a:pt x="9886" y="10715"/>
                    <a:pt x="12527" y="8583"/>
                    <a:pt x="12527" y="5358"/>
                  </a:cubicBezTo>
                  <a:cubicBezTo>
                    <a:pt x="12527" y="2382"/>
                    <a:pt x="10121" y="0"/>
                    <a:pt x="7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101"/>
          <p:cNvGrpSpPr/>
          <p:nvPr/>
        </p:nvGrpSpPr>
        <p:grpSpPr>
          <a:xfrm>
            <a:off x="4020381" y="2336261"/>
            <a:ext cx="348384" cy="327131"/>
            <a:chOff x="4020381" y="2336261"/>
            <a:chExt cx="348384" cy="327131"/>
          </a:xfrm>
        </p:grpSpPr>
        <p:sp>
          <p:nvSpPr>
            <p:cNvPr id="12466" name="Google Shape;12466;p101"/>
            <p:cNvSpPr/>
            <p:nvPr/>
          </p:nvSpPr>
          <p:spPr>
            <a:xfrm>
              <a:off x="4041329" y="2336261"/>
              <a:ext cx="307238" cy="80845"/>
            </a:xfrm>
            <a:custGeom>
              <a:rect b="b" l="l" r="r" t="t"/>
              <a:pathLst>
                <a:path extrusionOk="0" h="2478" w="9431">
                  <a:moveTo>
                    <a:pt x="334" y="1"/>
                  </a:moveTo>
                  <a:cubicBezTo>
                    <a:pt x="143" y="1"/>
                    <a:pt x="0" y="120"/>
                    <a:pt x="0" y="310"/>
                  </a:cubicBezTo>
                  <a:lnTo>
                    <a:pt x="0" y="1548"/>
                  </a:lnTo>
                  <a:cubicBezTo>
                    <a:pt x="0" y="1739"/>
                    <a:pt x="143" y="1882"/>
                    <a:pt x="310" y="1882"/>
                  </a:cubicBezTo>
                  <a:lnTo>
                    <a:pt x="3144" y="1882"/>
                  </a:lnTo>
                  <a:lnTo>
                    <a:pt x="3144" y="2477"/>
                  </a:lnTo>
                  <a:lnTo>
                    <a:pt x="6287" y="2477"/>
                  </a:lnTo>
                  <a:lnTo>
                    <a:pt x="6287" y="1882"/>
                  </a:lnTo>
                  <a:lnTo>
                    <a:pt x="9098" y="1882"/>
                  </a:lnTo>
                  <a:cubicBezTo>
                    <a:pt x="9288" y="1882"/>
                    <a:pt x="9431" y="1739"/>
                    <a:pt x="9431" y="1548"/>
                  </a:cubicBezTo>
                  <a:lnTo>
                    <a:pt x="9431" y="310"/>
                  </a:lnTo>
                  <a:cubicBezTo>
                    <a:pt x="9431" y="120"/>
                    <a:pt x="9288" y="1"/>
                    <a:pt x="90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01"/>
            <p:cNvSpPr/>
            <p:nvPr/>
          </p:nvSpPr>
          <p:spPr>
            <a:xfrm>
              <a:off x="4112706" y="2488555"/>
              <a:ext cx="143569" cy="123159"/>
            </a:xfrm>
            <a:custGeom>
              <a:rect b="b" l="l" r="r" t="t"/>
              <a:pathLst>
                <a:path extrusionOk="0" h="3775" w="4407">
                  <a:moveTo>
                    <a:pt x="3191" y="906"/>
                  </a:moveTo>
                  <a:cubicBezTo>
                    <a:pt x="3431" y="906"/>
                    <a:pt x="3644" y="1215"/>
                    <a:pt x="3406" y="1453"/>
                  </a:cubicBezTo>
                  <a:lnTo>
                    <a:pt x="2763" y="2120"/>
                  </a:lnTo>
                  <a:cubicBezTo>
                    <a:pt x="2705" y="2159"/>
                    <a:pt x="2646" y="2197"/>
                    <a:pt x="2575" y="2197"/>
                  </a:cubicBezTo>
                  <a:cubicBezTo>
                    <a:pt x="2559" y="2197"/>
                    <a:pt x="2542" y="2195"/>
                    <a:pt x="2525" y="2191"/>
                  </a:cubicBezTo>
                  <a:cubicBezTo>
                    <a:pt x="2512" y="2195"/>
                    <a:pt x="2498" y="2197"/>
                    <a:pt x="2483" y="2197"/>
                  </a:cubicBezTo>
                  <a:cubicBezTo>
                    <a:pt x="2420" y="2197"/>
                    <a:pt x="2349" y="2159"/>
                    <a:pt x="2310" y="2120"/>
                  </a:cubicBezTo>
                  <a:cubicBezTo>
                    <a:pt x="2167" y="2001"/>
                    <a:pt x="2167" y="1786"/>
                    <a:pt x="2310" y="1667"/>
                  </a:cubicBezTo>
                  <a:lnTo>
                    <a:pt x="2977" y="1000"/>
                  </a:lnTo>
                  <a:cubicBezTo>
                    <a:pt x="3043" y="934"/>
                    <a:pt x="3118" y="906"/>
                    <a:pt x="3191" y="906"/>
                  </a:cubicBezTo>
                  <a:close/>
                  <a:moveTo>
                    <a:pt x="2525" y="0"/>
                  </a:moveTo>
                  <a:cubicBezTo>
                    <a:pt x="834" y="0"/>
                    <a:pt x="0" y="2024"/>
                    <a:pt x="1191" y="3215"/>
                  </a:cubicBezTo>
                  <a:cubicBezTo>
                    <a:pt x="1577" y="3601"/>
                    <a:pt x="2052" y="3775"/>
                    <a:pt x="2516" y="3775"/>
                  </a:cubicBezTo>
                  <a:cubicBezTo>
                    <a:pt x="3482" y="3775"/>
                    <a:pt x="4406" y="3024"/>
                    <a:pt x="4406" y="1881"/>
                  </a:cubicBezTo>
                  <a:cubicBezTo>
                    <a:pt x="4406" y="857"/>
                    <a:pt x="3549" y="0"/>
                    <a:pt x="2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01"/>
            <p:cNvSpPr/>
            <p:nvPr/>
          </p:nvSpPr>
          <p:spPr>
            <a:xfrm>
              <a:off x="4020381" y="2437268"/>
              <a:ext cx="348384" cy="226124"/>
            </a:xfrm>
            <a:custGeom>
              <a:rect b="b" l="l" r="r" t="t"/>
              <a:pathLst>
                <a:path extrusionOk="0" h="6931" w="10694">
                  <a:moveTo>
                    <a:pt x="5345" y="941"/>
                  </a:moveTo>
                  <a:cubicBezTo>
                    <a:pt x="6633" y="941"/>
                    <a:pt x="7859" y="1942"/>
                    <a:pt x="7859" y="3453"/>
                  </a:cubicBezTo>
                  <a:cubicBezTo>
                    <a:pt x="7859" y="4835"/>
                    <a:pt x="6740" y="5978"/>
                    <a:pt x="5359" y="5978"/>
                  </a:cubicBezTo>
                  <a:cubicBezTo>
                    <a:pt x="3120" y="5978"/>
                    <a:pt x="2001" y="3263"/>
                    <a:pt x="3573" y="1691"/>
                  </a:cubicBezTo>
                  <a:cubicBezTo>
                    <a:pt x="4091" y="1173"/>
                    <a:pt x="4725" y="941"/>
                    <a:pt x="5345" y="941"/>
                  </a:cubicBezTo>
                  <a:close/>
                  <a:moveTo>
                    <a:pt x="1644" y="0"/>
                  </a:moveTo>
                  <a:lnTo>
                    <a:pt x="48" y="2382"/>
                  </a:lnTo>
                  <a:cubicBezTo>
                    <a:pt x="24" y="2429"/>
                    <a:pt x="0" y="2477"/>
                    <a:pt x="0" y="2549"/>
                  </a:cubicBezTo>
                  <a:lnTo>
                    <a:pt x="0" y="6621"/>
                  </a:lnTo>
                  <a:cubicBezTo>
                    <a:pt x="0" y="6788"/>
                    <a:pt x="143" y="6930"/>
                    <a:pt x="310" y="6930"/>
                  </a:cubicBezTo>
                  <a:lnTo>
                    <a:pt x="10384" y="6930"/>
                  </a:lnTo>
                  <a:cubicBezTo>
                    <a:pt x="10550" y="6930"/>
                    <a:pt x="10693" y="6788"/>
                    <a:pt x="10693" y="6621"/>
                  </a:cubicBezTo>
                  <a:lnTo>
                    <a:pt x="10693" y="2596"/>
                  </a:lnTo>
                  <a:cubicBezTo>
                    <a:pt x="10693" y="2549"/>
                    <a:pt x="10693" y="2477"/>
                    <a:pt x="10669" y="2429"/>
                  </a:cubicBezTo>
                  <a:lnTo>
                    <a:pt x="907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9" name="Google Shape;12469;p101"/>
          <p:cNvSpPr/>
          <p:nvPr/>
        </p:nvSpPr>
        <p:spPr>
          <a:xfrm>
            <a:off x="3265496" y="2448850"/>
            <a:ext cx="20980" cy="101888"/>
          </a:xfrm>
          <a:custGeom>
            <a:rect b="b" l="l" r="r" t="t"/>
            <a:pathLst>
              <a:path extrusionOk="0" h="3123" w="644">
                <a:moveTo>
                  <a:pt x="251" y="0"/>
                </a:moveTo>
                <a:cubicBezTo>
                  <a:pt x="103" y="0"/>
                  <a:pt x="1" y="136"/>
                  <a:pt x="1" y="312"/>
                </a:cubicBezTo>
                <a:lnTo>
                  <a:pt x="1" y="2813"/>
                </a:lnTo>
                <a:cubicBezTo>
                  <a:pt x="1" y="2979"/>
                  <a:pt x="120" y="3122"/>
                  <a:pt x="287" y="3122"/>
                </a:cubicBezTo>
                <a:lnTo>
                  <a:pt x="644" y="3122"/>
                </a:lnTo>
                <a:cubicBezTo>
                  <a:pt x="644" y="3027"/>
                  <a:pt x="620" y="2908"/>
                  <a:pt x="644" y="2813"/>
                </a:cubicBezTo>
                <a:lnTo>
                  <a:pt x="644" y="312"/>
                </a:lnTo>
                <a:cubicBezTo>
                  <a:pt x="620" y="193"/>
                  <a:pt x="644" y="98"/>
                  <a:pt x="644" y="3"/>
                </a:cubicBezTo>
                <a:lnTo>
                  <a:pt x="287" y="3"/>
                </a:lnTo>
                <a:cubicBezTo>
                  <a:pt x="275" y="1"/>
                  <a:pt x="26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01"/>
          <p:cNvSpPr/>
          <p:nvPr/>
        </p:nvSpPr>
        <p:spPr>
          <a:xfrm>
            <a:off x="3592118" y="2448850"/>
            <a:ext cx="21762" cy="101888"/>
          </a:xfrm>
          <a:custGeom>
            <a:rect b="b" l="l" r="r" t="t"/>
            <a:pathLst>
              <a:path extrusionOk="0" h="3123" w="668">
                <a:moveTo>
                  <a:pt x="394" y="0"/>
                </a:moveTo>
                <a:cubicBezTo>
                  <a:pt x="382" y="0"/>
                  <a:pt x="370" y="1"/>
                  <a:pt x="358" y="3"/>
                </a:cubicBezTo>
                <a:lnTo>
                  <a:pt x="1" y="3"/>
                </a:lnTo>
                <a:cubicBezTo>
                  <a:pt x="1" y="98"/>
                  <a:pt x="25" y="193"/>
                  <a:pt x="25" y="312"/>
                </a:cubicBezTo>
                <a:lnTo>
                  <a:pt x="25" y="2813"/>
                </a:lnTo>
                <a:cubicBezTo>
                  <a:pt x="25" y="2908"/>
                  <a:pt x="1" y="3027"/>
                  <a:pt x="1" y="3122"/>
                </a:cubicBezTo>
                <a:lnTo>
                  <a:pt x="358" y="3122"/>
                </a:lnTo>
                <a:cubicBezTo>
                  <a:pt x="525" y="3122"/>
                  <a:pt x="668" y="2979"/>
                  <a:pt x="668" y="2813"/>
                </a:cubicBezTo>
                <a:lnTo>
                  <a:pt x="668" y="312"/>
                </a:lnTo>
                <a:cubicBezTo>
                  <a:pt x="668" y="136"/>
                  <a:pt x="545"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01"/>
          <p:cNvSpPr/>
          <p:nvPr/>
        </p:nvSpPr>
        <p:spPr>
          <a:xfrm>
            <a:off x="3306641" y="2407743"/>
            <a:ext cx="265344" cy="184951"/>
          </a:xfrm>
          <a:custGeom>
            <a:rect b="b" l="l" r="r" t="t"/>
            <a:pathLst>
              <a:path extrusionOk="0" h="5669" w="8145">
                <a:moveTo>
                  <a:pt x="1572" y="0"/>
                </a:moveTo>
                <a:cubicBezTo>
                  <a:pt x="691" y="0"/>
                  <a:pt x="0" y="715"/>
                  <a:pt x="0" y="1572"/>
                </a:cubicBezTo>
                <a:lnTo>
                  <a:pt x="0" y="4073"/>
                </a:lnTo>
                <a:cubicBezTo>
                  <a:pt x="0" y="4954"/>
                  <a:pt x="691" y="5644"/>
                  <a:pt x="1572" y="5644"/>
                </a:cubicBezTo>
                <a:lnTo>
                  <a:pt x="2644" y="5644"/>
                </a:lnTo>
                <a:cubicBezTo>
                  <a:pt x="3120" y="5644"/>
                  <a:pt x="3572" y="5335"/>
                  <a:pt x="3715" y="4859"/>
                </a:cubicBezTo>
                <a:lnTo>
                  <a:pt x="3953" y="4192"/>
                </a:lnTo>
                <a:cubicBezTo>
                  <a:pt x="3977" y="4132"/>
                  <a:pt x="4025" y="4102"/>
                  <a:pt x="4072" y="4102"/>
                </a:cubicBezTo>
                <a:cubicBezTo>
                  <a:pt x="4120" y="4102"/>
                  <a:pt x="4168" y="4132"/>
                  <a:pt x="4191" y="4192"/>
                </a:cubicBezTo>
                <a:lnTo>
                  <a:pt x="4430" y="4859"/>
                </a:lnTo>
                <a:cubicBezTo>
                  <a:pt x="4573" y="5335"/>
                  <a:pt x="5001" y="5644"/>
                  <a:pt x="5501" y="5668"/>
                </a:cubicBezTo>
                <a:lnTo>
                  <a:pt x="6573" y="5668"/>
                </a:lnTo>
                <a:cubicBezTo>
                  <a:pt x="7430" y="5668"/>
                  <a:pt x="8145" y="4954"/>
                  <a:pt x="8145" y="4097"/>
                </a:cubicBezTo>
                <a:lnTo>
                  <a:pt x="8145" y="1572"/>
                </a:lnTo>
                <a:cubicBezTo>
                  <a:pt x="8145" y="715"/>
                  <a:pt x="7454" y="0"/>
                  <a:pt x="6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2" name="Google Shape;12472;p101"/>
          <p:cNvGrpSpPr/>
          <p:nvPr/>
        </p:nvGrpSpPr>
        <p:grpSpPr>
          <a:xfrm>
            <a:off x="2508329" y="2325397"/>
            <a:ext cx="397250" cy="348663"/>
            <a:chOff x="2508329" y="2325397"/>
            <a:chExt cx="397250" cy="348663"/>
          </a:xfrm>
        </p:grpSpPr>
        <p:sp>
          <p:nvSpPr>
            <p:cNvPr id="12473" name="Google Shape;12473;p101"/>
            <p:cNvSpPr/>
            <p:nvPr/>
          </p:nvSpPr>
          <p:spPr>
            <a:xfrm>
              <a:off x="2578143" y="2535176"/>
              <a:ext cx="72941" cy="73047"/>
            </a:xfrm>
            <a:custGeom>
              <a:rect b="b" l="l" r="r" t="t"/>
              <a:pathLst>
                <a:path extrusionOk="0" h="2239" w="2239">
                  <a:moveTo>
                    <a:pt x="453" y="0"/>
                  </a:moveTo>
                  <a:lnTo>
                    <a:pt x="0" y="452"/>
                  </a:lnTo>
                  <a:lnTo>
                    <a:pt x="1786" y="2239"/>
                  </a:lnTo>
                  <a:lnTo>
                    <a:pt x="2239" y="1786"/>
                  </a:lnTo>
                  <a:cubicBezTo>
                    <a:pt x="1501" y="1357"/>
                    <a:pt x="881" y="738"/>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01"/>
            <p:cNvSpPr/>
            <p:nvPr/>
          </p:nvSpPr>
          <p:spPr>
            <a:xfrm>
              <a:off x="2508329" y="2564669"/>
              <a:ext cx="112523" cy="109392"/>
            </a:xfrm>
            <a:custGeom>
              <a:rect b="b" l="l" r="r" t="t"/>
              <a:pathLst>
                <a:path extrusionOk="0" h="3353" w="3454">
                  <a:moveTo>
                    <a:pt x="1667" y="1"/>
                  </a:moveTo>
                  <a:lnTo>
                    <a:pt x="476" y="1192"/>
                  </a:lnTo>
                  <a:cubicBezTo>
                    <a:pt x="0" y="1692"/>
                    <a:pt x="0" y="2478"/>
                    <a:pt x="476" y="2978"/>
                  </a:cubicBezTo>
                  <a:cubicBezTo>
                    <a:pt x="726" y="3228"/>
                    <a:pt x="1054" y="3353"/>
                    <a:pt x="1378" y="3353"/>
                  </a:cubicBezTo>
                  <a:cubicBezTo>
                    <a:pt x="1703" y="3353"/>
                    <a:pt x="2024" y="3228"/>
                    <a:pt x="2262" y="2978"/>
                  </a:cubicBezTo>
                  <a:lnTo>
                    <a:pt x="3453" y="1787"/>
                  </a:lnTo>
                  <a:lnTo>
                    <a:pt x="166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01"/>
            <p:cNvSpPr/>
            <p:nvPr/>
          </p:nvSpPr>
          <p:spPr>
            <a:xfrm>
              <a:off x="2634763" y="2366570"/>
              <a:ext cx="215728" cy="185049"/>
            </a:xfrm>
            <a:custGeom>
              <a:rect b="b" l="l" r="r" t="t"/>
              <a:pathLst>
                <a:path extrusionOk="0" h="5672" w="6622">
                  <a:moveTo>
                    <a:pt x="2835" y="0"/>
                  </a:moveTo>
                  <a:cubicBezTo>
                    <a:pt x="1263" y="0"/>
                    <a:pt x="1" y="1262"/>
                    <a:pt x="1" y="2834"/>
                  </a:cubicBezTo>
                  <a:cubicBezTo>
                    <a:pt x="1" y="4542"/>
                    <a:pt x="1395" y="5671"/>
                    <a:pt x="2850" y="5671"/>
                  </a:cubicBezTo>
                  <a:cubicBezTo>
                    <a:pt x="3547" y="5671"/>
                    <a:pt x="4257" y="5413"/>
                    <a:pt x="4835" y="4835"/>
                  </a:cubicBezTo>
                  <a:cubicBezTo>
                    <a:pt x="6621" y="3049"/>
                    <a:pt x="5359" y="0"/>
                    <a:pt x="2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01"/>
            <p:cNvSpPr/>
            <p:nvPr/>
          </p:nvSpPr>
          <p:spPr>
            <a:xfrm>
              <a:off x="2593650" y="2325397"/>
              <a:ext cx="311930" cy="267623"/>
            </a:xfrm>
            <a:custGeom>
              <a:rect b="b" l="l" r="r" t="t"/>
              <a:pathLst>
                <a:path extrusionOk="0" h="8203" w="9575">
                  <a:moveTo>
                    <a:pt x="4121" y="617"/>
                  </a:moveTo>
                  <a:cubicBezTo>
                    <a:pt x="4972" y="617"/>
                    <a:pt x="5840" y="934"/>
                    <a:pt x="6550" y="1643"/>
                  </a:cubicBezTo>
                  <a:cubicBezTo>
                    <a:pt x="8741" y="3834"/>
                    <a:pt x="7193" y="7549"/>
                    <a:pt x="4097" y="7573"/>
                  </a:cubicBezTo>
                  <a:cubicBezTo>
                    <a:pt x="2192" y="7573"/>
                    <a:pt x="620" y="6025"/>
                    <a:pt x="620" y="4096"/>
                  </a:cubicBezTo>
                  <a:lnTo>
                    <a:pt x="644" y="4096"/>
                  </a:lnTo>
                  <a:cubicBezTo>
                    <a:pt x="644" y="2002"/>
                    <a:pt x="2343" y="617"/>
                    <a:pt x="4121" y="617"/>
                  </a:cubicBezTo>
                  <a:close/>
                  <a:moveTo>
                    <a:pt x="4097" y="0"/>
                  </a:moveTo>
                  <a:cubicBezTo>
                    <a:pt x="1834" y="0"/>
                    <a:pt x="1" y="1834"/>
                    <a:pt x="1" y="4096"/>
                  </a:cubicBezTo>
                  <a:cubicBezTo>
                    <a:pt x="1" y="6565"/>
                    <a:pt x="2023" y="8202"/>
                    <a:pt x="4134" y="8202"/>
                  </a:cubicBezTo>
                  <a:cubicBezTo>
                    <a:pt x="5139" y="8202"/>
                    <a:pt x="6165" y="7831"/>
                    <a:pt x="7002" y="7002"/>
                  </a:cubicBezTo>
                  <a:cubicBezTo>
                    <a:pt x="9574" y="4406"/>
                    <a:pt x="7740"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101"/>
          <p:cNvGrpSpPr/>
          <p:nvPr/>
        </p:nvGrpSpPr>
        <p:grpSpPr>
          <a:xfrm>
            <a:off x="1787585" y="2325006"/>
            <a:ext cx="294077" cy="347522"/>
            <a:chOff x="1787585" y="2325006"/>
            <a:chExt cx="294077" cy="347522"/>
          </a:xfrm>
        </p:grpSpPr>
        <p:sp>
          <p:nvSpPr>
            <p:cNvPr id="12478" name="Google Shape;12478;p101"/>
            <p:cNvSpPr/>
            <p:nvPr/>
          </p:nvSpPr>
          <p:spPr>
            <a:xfrm>
              <a:off x="1966794" y="2325006"/>
              <a:ext cx="114868" cy="109946"/>
            </a:xfrm>
            <a:custGeom>
              <a:rect b="b" l="l" r="r" t="t"/>
              <a:pathLst>
                <a:path extrusionOk="0" h="3370" w="3526">
                  <a:moveTo>
                    <a:pt x="1799" y="0"/>
                  </a:moveTo>
                  <a:cubicBezTo>
                    <a:pt x="1400" y="0"/>
                    <a:pt x="1001" y="155"/>
                    <a:pt x="691" y="465"/>
                  </a:cubicBezTo>
                  <a:lnTo>
                    <a:pt x="1" y="1155"/>
                  </a:lnTo>
                  <a:lnTo>
                    <a:pt x="2215" y="3370"/>
                  </a:lnTo>
                  <a:lnTo>
                    <a:pt x="2906" y="2679"/>
                  </a:lnTo>
                  <a:cubicBezTo>
                    <a:pt x="3525" y="2060"/>
                    <a:pt x="3525" y="1060"/>
                    <a:pt x="2906" y="465"/>
                  </a:cubicBezTo>
                  <a:cubicBezTo>
                    <a:pt x="2596" y="155"/>
                    <a:pt x="219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01"/>
            <p:cNvSpPr/>
            <p:nvPr/>
          </p:nvSpPr>
          <p:spPr>
            <a:xfrm>
              <a:off x="1810845" y="2366766"/>
              <a:ext cx="224264" cy="223188"/>
            </a:xfrm>
            <a:custGeom>
              <a:rect b="b" l="l" r="r" t="t"/>
              <a:pathLst>
                <a:path extrusionOk="0" h="6841" w="6884">
                  <a:moveTo>
                    <a:pt x="3871" y="0"/>
                  </a:moveTo>
                  <a:cubicBezTo>
                    <a:pt x="3787" y="0"/>
                    <a:pt x="3704" y="30"/>
                    <a:pt x="3644" y="90"/>
                  </a:cubicBezTo>
                  <a:lnTo>
                    <a:pt x="2763" y="995"/>
                  </a:lnTo>
                  <a:cubicBezTo>
                    <a:pt x="2644" y="1114"/>
                    <a:pt x="2644" y="1304"/>
                    <a:pt x="2763" y="1423"/>
                  </a:cubicBezTo>
                  <a:lnTo>
                    <a:pt x="2978" y="1661"/>
                  </a:lnTo>
                  <a:lnTo>
                    <a:pt x="787" y="3852"/>
                  </a:lnTo>
                  <a:cubicBezTo>
                    <a:pt x="739" y="3900"/>
                    <a:pt x="787" y="3805"/>
                    <a:pt x="48" y="5495"/>
                  </a:cubicBezTo>
                  <a:cubicBezTo>
                    <a:pt x="1" y="5614"/>
                    <a:pt x="25" y="5757"/>
                    <a:pt x="120" y="5853"/>
                  </a:cubicBezTo>
                  <a:lnTo>
                    <a:pt x="1001" y="6758"/>
                  </a:lnTo>
                  <a:cubicBezTo>
                    <a:pt x="1063" y="6804"/>
                    <a:pt x="1145" y="6841"/>
                    <a:pt x="1228" y="6841"/>
                  </a:cubicBezTo>
                  <a:cubicBezTo>
                    <a:pt x="1272" y="6841"/>
                    <a:pt x="1317" y="6830"/>
                    <a:pt x="1358" y="6805"/>
                  </a:cubicBezTo>
                  <a:cubicBezTo>
                    <a:pt x="3073" y="6067"/>
                    <a:pt x="2954" y="6138"/>
                    <a:pt x="3025" y="6067"/>
                  </a:cubicBezTo>
                  <a:lnTo>
                    <a:pt x="3430" y="5662"/>
                  </a:lnTo>
                  <a:lnTo>
                    <a:pt x="2787" y="4995"/>
                  </a:lnTo>
                  <a:cubicBezTo>
                    <a:pt x="2547" y="4774"/>
                    <a:pt x="2765" y="4452"/>
                    <a:pt x="3009" y="4452"/>
                  </a:cubicBezTo>
                  <a:cubicBezTo>
                    <a:pt x="3079" y="4452"/>
                    <a:pt x="3152" y="4479"/>
                    <a:pt x="3216" y="4543"/>
                  </a:cubicBezTo>
                  <a:lnTo>
                    <a:pt x="3883" y="5210"/>
                  </a:lnTo>
                  <a:lnTo>
                    <a:pt x="4335" y="4757"/>
                  </a:lnTo>
                  <a:lnTo>
                    <a:pt x="3668" y="4114"/>
                  </a:lnTo>
                  <a:cubicBezTo>
                    <a:pt x="3430" y="3876"/>
                    <a:pt x="3643" y="3568"/>
                    <a:pt x="3883" y="3568"/>
                  </a:cubicBezTo>
                  <a:cubicBezTo>
                    <a:pt x="3956" y="3568"/>
                    <a:pt x="4031" y="3596"/>
                    <a:pt x="4097" y="3662"/>
                  </a:cubicBezTo>
                  <a:lnTo>
                    <a:pt x="4764" y="4329"/>
                  </a:lnTo>
                  <a:lnTo>
                    <a:pt x="5216" y="3876"/>
                  </a:lnTo>
                  <a:lnTo>
                    <a:pt x="5431" y="4090"/>
                  </a:lnTo>
                  <a:cubicBezTo>
                    <a:pt x="5490" y="4150"/>
                    <a:pt x="5567" y="4180"/>
                    <a:pt x="5648" y="4180"/>
                  </a:cubicBezTo>
                  <a:cubicBezTo>
                    <a:pt x="5728" y="4180"/>
                    <a:pt x="5812" y="4150"/>
                    <a:pt x="5883" y="4090"/>
                  </a:cubicBezTo>
                  <a:lnTo>
                    <a:pt x="6764" y="3209"/>
                  </a:lnTo>
                  <a:cubicBezTo>
                    <a:pt x="6883" y="3090"/>
                    <a:pt x="6883" y="2876"/>
                    <a:pt x="6764" y="2757"/>
                  </a:cubicBezTo>
                  <a:lnTo>
                    <a:pt x="4097" y="90"/>
                  </a:lnTo>
                  <a:cubicBezTo>
                    <a:pt x="4037" y="30"/>
                    <a:pt x="3954" y="0"/>
                    <a:pt x="3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01"/>
            <p:cNvSpPr/>
            <p:nvPr/>
          </p:nvSpPr>
          <p:spPr>
            <a:xfrm>
              <a:off x="1787585" y="2593640"/>
              <a:ext cx="61311" cy="78887"/>
            </a:xfrm>
            <a:custGeom>
              <a:rect b="b" l="l" r="r" t="t"/>
              <a:pathLst>
                <a:path extrusionOk="0" h="2418" w="1882">
                  <a:moveTo>
                    <a:pt x="941" y="0"/>
                  </a:moveTo>
                  <a:cubicBezTo>
                    <a:pt x="870" y="0"/>
                    <a:pt x="798" y="30"/>
                    <a:pt x="739" y="89"/>
                  </a:cubicBezTo>
                  <a:cubicBezTo>
                    <a:pt x="643" y="161"/>
                    <a:pt x="0" y="804"/>
                    <a:pt x="0" y="1542"/>
                  </a:cubicBezTo>
                  <a:cubicBezTo>
                    <a:pt x="36" y="2125"/>
                    <a:pt x="489" y="2417"/>
                    <a:pt x="941" y="2417"/>
                  </a:cubicBezTo>
                  <a:cubicBezTo>
                    <a:pt x="1394" y="2417"/>
                    <a:pt x="1846" y="2125"/>
                    <a:pt x="1882" y="1542"/>
                  </a:cubicBezTo>
                  <a:cubicBezTo>
                    <a:pt x="1882" y="804"/>
                    <a:pt x="1239" y="161"/>
                    <a:pt x="1143" y="89"/>
                  </a:cubicBezTo>
                  <a:cubicBezTo>
                    <a:pt x="1084" y="30"/>
                    <a:pt x="1012"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1" name="Google Shape;12481;p101"/>
          <p:cNvSpPr/>
          <p:nvPr/>
        </p:nvSpPr>
        <p:spPr>
          <a:xfrm>
            <a:off x="1000903" y="2369996"/>
            <a:ext cx="356137" cy="259206"/>
          </a:xfrm>
          <a:custGeom>
            <a:rect b="b" l="l" r="r" t="t"/>
            <a:pathLst>
              <a:path extrusionOk="0" h="7945" w="10932">
                <a:moveTo>
                  <a:pt x="7364" y="3436"/>
                </a:moveTo>
                <a:cubicBezTo>
                  <a:pt x="7534" y="3436"/>
                  <a:pt x="7693" y="3563"/>
                  <a:pt x="7693" y="3753"/>
                </a:cubicBezTo>
                <a:cubicBezTo>
                  <a:pt x="7693" y="3944"/>
                  <a:pt x="7526" y="4087"/>
                  <a:pt x="7359" y="4087"/>
                </a:cubicBezTo>
                <a:cubicBezTo>
                  <a:pt x="7073" y="4087"/>
                  <a:pt x="6930" y="3729"/>
                  <a:pt x="7121" y="3539"/>
                </a:cubicBezTo>
                <a:cubicBezTo>
                  <a:pt x="7192" y="3467"/>
                  <a:pt x="7280" y="3436"/>
                  <a:pt x="7364" y="3436"/>
                </a:cubicBezTo>
                <a:close/>
                <a:moveTo>
                  <a:pt x="7661" y="1"/>
                </a:moveTo>
                <a:cubicBezTo>
                  <a:pt x="7045" y="1"/>
                  <a:pt x="6427" y="364"/>
                  <a:pt x="6240" y="1134"/>
                </a:cubicBezTo>
                <a:cubicBezTo>
                  <a:pt x="6216" y="1110"/>
                  <a:pt x="4716" y="229"/>
                  <a:pt x="3311" y="229"/>
                </a:cubicBezTo>
                <a:cubicBezTo>
                  <a:pt x="1310" y="229"/>
                  <a:pt x="0" y="1491"/>
                  <a:pt x="72" y="3229"/>
                </a:cubicBezTo>
                <a:cubicBezTo>
                  <a:pt x="120" y="3944"/>
                  <a:pt x="334" y="4634"/>
                  <a:pt x="715" y="5254"/>
                </a:cubicBezTo>
                <a:cubicBezTo>
                  <a:pt x="1906" y="7230"/>
                  <a:pt x="4978" y="7945"/>
                  <a:pt x="7478" y="7945"/>
                </a:cubicBezTo>
                <a:cubicBezTo>
                  <a:pt x="7645" y="7945"/>
                  <a:pt x="7788" y="7825"/>
                  <a:pt x="7812" y="7659"/>
                </a:cubicBezTo>
                <a:cubicBezTo>
                  <a:pt x="7835" y="7492"/>
                  <a:pt x="7693" y="7325"/>
                  <a:pt x="7502" y="7325"/>
                </a:cubicBezTo>
                <a:cubicBezTo>
                  <a:pt x="5549" y="7325"/>
                  <a:pt x="2882" y="6849"/>
                  <a:pt x="1596" y="5373"/>
                </a:cubicBezTo>
                <a:lnTo>
                  <a:pt x="3954" y="5373"/>
                </a:lnTo>
                <a:cubicBezTo>
                  <a:pt x="4097" y="4587"/>
                  <a:pt x="3644" y="3801"/>
                  <a:pt x="2882" y="3539"/>
                </a:cubicBezTo>
                <a:cubicBezTo>
                  <a:pt x="2541" y="3411"/>
                  <a:pt x="2658" y="2922"/>
                  <a:pt x="2975" y="2922"/>
                </a:cubicBezTo>
                <a:cubicBezTo>
                  <a:pt x="3013" y="2922"/>
                  <a:pt x="3054" y="2928"/>
                  <a:pt x="3096" y="2944"/>
                </a:cubicBezTo>
                <a:cubicBezTo>
                  <a:pt x="4120" y="3277"/>
                  <a:pt x="4740" y="4301"/>
                  <a:pt x="4597" y="5373"/>
                </a:cubicBezTo>
                <a:lnTo>
                  <a:pt x="10312" y="5373"/>
                </a:lnTo>
                <a:cubicBezTo>
                  <a:pt x="10717" y="5325"/>
                  <a:pt x="10931" y="4825"/>
                  <a:pt x="10622" y="4515"/>
                </a:cubicBezTo>
                <a:cubicBezTo>
                  <a:pt x="9955" y="3848"/>
                  <a:pt x="9240" y="3206"/>
                  <a:pt x="8478" y="2610"/>
                </a:cubicBezTo>
                <a:cubicBezTo>
                  <a:pt x="8883" y="2348"/>
                  <a:pt x="9121" y="1896"/>
                  <a:pt x="9121" y="1419"/>
                </a:cubicBezTo>
                <a:cubicBezTo>
                  <a:pt x="9096" y="496"/>
                  <a:pt x="8379" y="1"/>
                  <a:pt x="7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2" name="Google Shape;12482;p101"/>
          <p:cNvGrpSpPr/>
          <p:nvPr/>
        </p:nvGrpSpPr>
        <p:grpSpPr>
          <a:xfrm>
            <a:off x="1002467" y="2883611"/>
            <a:ext cx="350697" cy="350327"/>
            <a:chOff x="1002467" y="2883611"/>
            <a:chExt cx="350697" cy="350327"/>
          </a:xfrm>
        </p:grpSpPr>
        <p:sp>
          <p:nvSpPr>
            <p:cNvPr id="12483" name="Google Shape;12483;p101"/>
            <p:cNvSpPr/>
            <p:nvPr/>
          </p:nvSpPr>
          <p:spPr>
            <a:xfrm>
              <a:off x="1298043" y="2883611"/>
              <a:ext cx="55121" cy="54027"/>
            </a:xfrm>
            <a:custGeom>
              <a:rect b="b" l="l" r="r" t="t"/>
              <a:pathLst>
                <a:path extrusionOk="0" h="1656" w="1692">
                  <a:moveTo>
                    <a:pt x="1346" y="1"/>
                  </a:moveTo>
                  <a:cubicBezTo>
                    <a:pt x="1263" y="1"/>
                    <a:pt x="1179" y="36"/>
                    <a:pt x="1120" y="108"/>
                  </a:cubicBezTo>
                  <a:lnTo>
                    <a:pt x="0" y="1227"/>
                  </a:lnTo>
                  <a:lnTo>
                    <a:pt x="453" y="1656"/>
                  </a:lnTo>
                  <a:lnTo>
                    <a:pt x="1572" y="537"/>
                  </a:lnTo>
                  <a:cubicBezTo>
                    <a:pt x="1691" y="418"/>
                    <a:pt x="1691" y="227"/>
                    <a:pt x="1572" y="108"/>
                  </a:cubicBezTo>
                  <a:cubicBezTo>
                    <a:pt x="1513" y="36"/>
                    <a:pt x="1429"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01"/>
            <p:cNvSpPr/>
            <p:nvPr/>
          </p:nvSpPr>
          <p:spPr>
            <a:xfrm>
              <a:off x="1002467" y="3145263"/>
              <a:ext cx="93237" cy="88675"/>
            </a:xfrm>
            <a:custGeom>
              <a:rect b="b" l="l" r="r" t="t"/>
              <a:pathLst>
                <a:path extrusionOk="0" h="2718" w="2862">
                  <a:moveTo>
                    <a:pt x="336" y="0"/>
                  </a:moveTo>
                  <a:cubicBezTo>
                    <a:pt x="256" y="0"/>
                    <a:pt x="179" y="30"/>
                    <a:pt x="119" y="90"/>
                  </a:cubicBezTo>
                  <a:cubicBezTo>
                    <a:pt x="0" y="209"/>
                    <a:pt x="0" y="423"/>
                    <a:pt x="119" y="542"/>
                  </a:cubicBezTo>
                  <a:cubicBezTo>
                    <a:pt x="191" y="613"/>
                    <a:pt x="2096" y="2519"/>
                    <a:pt x="2191" y="2614"/>
                  </a:cubicBezTo>
                  <a:cubicBezTo>
                    <a:pt x="2265" y="2687"/>
                    <a:pt x="2345" y="2718"/>
                    <a:pt x="2421" y="2718"/>
                  </a:cubicBezTo>
                  <a:cubicBezTo>
                    <a:pt x="2664" y="2718"/>
                    <a:pt x="2861" y="2403"/>
                    <a:pt x="2644" y="2185"/>
                  </a:cubicBezTo>
                  <a:lnTo>
                    <a:pt x="2262" y="1780"/>
                  </a:lnTo>
                  <a:lnTo>
                    <a:pt x="2715" y="1352"/>
                  </a:lnTo>
                  <a:lnTo>
                    <a:pt x="1381" y="18"/>
                  </a:lnTo>
                  <a:lnTo>
                    <a:pt x="929" y="471"/>
                  </a:lnTo>
                  <a:lnTo>
                    <a:pt x="572" y="90"/>
                  </a:lnTo>
                  <a:cubicBezTo>
                    <a:pt x="500" y="30"/>
                    <a:pt x="417" y="0"/>
                    <a:pt x="3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01"/>
            <p:cNvSpPr/>
            <p:nvPr/>
          </p:nvSpPr>
          <p:spPr>
            <a:xfrm>
              <a:off x="1018039" y="3029282"/>
              <a:ext cx="188493" cy="184821"/>
            </a:xfrm>
            <a:custGeom>
              <a:rect b="b" l="l" r="r" t="t"/>
              <a:pathLst>
                <a:path extrusionOk="0" h="5665" w="5786">
                  <a:moveTo>
                    <a:pt x="2689" y="1"/>
                  </a:moveTo>
                  <a:lnTo>
                    <a:pt x="903" y="1787"/>
                  </a:lnTo>
                  <a:lnTo>
                    <a:pt x="665" y="1573"/>
                  </a:lnTo>
                  <a:cubicBezTo>
                    <a:pt x="597" y="1499"/>
                    <a:pt x="520" y="1469"/>
                    <a:pt x="446" y="1469"/>
                  </a:cubicBezTo>
                  <a:cubicBezTo>
                    <a:pt x="207" y="1469"/>
                    <a:pt x="0" y="1783"/>
                    <a:pt x="237" y="2001"/>
                  </a:cubicBezTo>
                  <a:lnTo>
                    <a:pt x="3785" y="5574"/>
                  </a:lnTo>
                  <a:cubicBezTo>
                    <a:pt x="3849" y="5638"/>
                    <a:pt x="3922" y="5665"/>
                    <a:pt x="3992" y="5665"/>
                  </a:cubicBezTo>
                  <a:cubicBezTo>
                    <a:pt x="4237" y="5665"/>
                    <a:pt x="4459" y="5343"/>
                    <a:pt x="4237" y="5121"/>
                  </a:cubicBezTo>
                  <a:lnTo>
                    <a:pt x="3999" y="4907"/>
                  </a:lnTo>
                  <a:lnTo>
                    <a:pt x="4904" y="4002"/>
                  </a:lnTo>
                  <a:lnTo>
                    <a:pt x="4237" y="3335"/>
                  </a:lnTo>
                  <a:cubicBezTo>
                    <a:pt x="4118" y="3216"/>
                    <a:pt x="4118" y="3025"/>
                    <a:pt x="4237" y="2906"/>
                  </a:cubicBezTo>
                  <a:cubicBezTo>
                    <a:pt x="4297" y="2847"/>
                    <a:pt x="4374" y="2817"/>
                    <a:pt x="4455" y="2817"/>
                  </a:cubicBezTo>
                  <a:cubicBezTo>
                    <a:pt x="4535" y="2817"/>
                    <a:pt x="4618" y="2847"/>
                    <a:pt x="4690" y="2906"/>
                  </a:cubicBezTo>
                  <a:lnTo>
                    <a:pt x="5333" y="3573"/>
                  </a:lnTo>
                  <a:lnTo>
                    <a:pt x="5785" y="3121"/>
                  </a:lnTo>
                  <a:lnTo>
                    <a:pt x="268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01"/>
            <p:cNvSpPr/>
            <p:nvPr/>
          </p:nvSpPr>
          <p:spPr>
            <a:xfrm>
              <a:off x="1119616" y="2927720"/>
              <a:ext cx="189308" cy="189388"/>
            </a:xfrm>
            <a:custGeom>
              <a:rect b="b" l="l" r="r" t="t"/>
              <a:pathLst>
                <a:path extrusionOk="0" h="5805" w="5811">
                  <a:moveTo>
                    <a:pt x="4596" y="0"/>
                  </a:moveTo>
                  <a:cubicBezTo>
                    <a:pt x="4519" y="0"/>
                    <a:pt x="4441" y="30"/>
                    <a:pt x="4382" y="90"/>
                  </a:cubicBezTo>
                  <a:lnTo>
                    <a:pt x="3548" y="923"/>
                  </a:lnTo>
                  <a:cubicBezTo>
                    <a:pt x="3296" y="694"/>
                    <a:pt x="2977" y="580"/>
                    <a:pt x="2659" y="580"/>
                  </a:cubicBezTo>
                  <a:cubicBezTo>
                    <a:pt x="2316" y="580"/>
                    <a:pt x="1974" y="711"/>
                    <a:pt x="1715" y="971"/>
                  </a:cubicBezTo>
                  <a:lnTo>
                    <a:pt x="0" y="2685"/>
                  </a:lnTo>
                  <a:lnTo>
                    <a:pt x="3096" y="5805"/>
                  </a:lnTo>
                  <a:lnTo>
                    <a:pt x="3548" y="5353"/>
                  </a:lnTo>
                  <a:lnTo>
                    <a:pt x="2882" y="4686"/>
                  </a:lnTo>
                  <a:cubicBezTo>
                    <a:pt x="2763" y="4567"/>
                    <a:pt x="2763" y="4376"/>
                    <a:pt x="2882" y="4233"/>
                  </a:cubicBezTo>
                  <a:cubicBezTo>
                    <a:pt x="2941" y="4174"/>
                    <a:pt x="3025" y="4144"/>
                    <a:pt x="3108" y="4144"/>
                  </a:cubicBezTo>
                  <a:cubicBezTo>
                    <a:pt x="3191" y="4144"/>
                    <a:pt x="3275" y="4174"/>
                    <a:pt x="3334" y="4233"/>
                  </a:cubicBezTo>
                  <a:lnTo>
                    <a:pt x="4001" y="4900"/>
                  </a:lnTo>
                  <a:lnTo>
                    <a:pt x="4430" y="4448"/>
                  </a:lnTo>
                  <a:lnTo>
                    <a:pt x="3787" y="3805"/>
                  </a:lnTo>
                  <a:cubicBezTo>
                    <a:pt x="3668" y="3662"/>
                    <a:pt x="3668" y="3471"/>
                    <a:pt x="3787" y="3352"/>
                  </a:cubicBezTo>
                  <a:cubicBezTo>
                    <a:pt x="3846" y="3293"/>
                    <a:pt x="3924" y="3263"/>
                    <a:pt x="4001" y="3263"/>
                  </a:cubicBezTo>
                  <a:cubicBezTo>
                    <a:pt x="4078" y="3263"/>
                    <a:pt x="4156" y="3293"/>
                    <a:pt x="4215" y="3352"/>
                  </a:cubicBezTo>
                  <a:lnTo>
                    <a:pt x="4882" y="4019"/>
                  </a:lnTo>
                  <a:cubicBezTo>
                    <a:pt x="5311" y="3495"/>
                    <a:pt x="5311" y="2757"/>
                    <a:pt x="4882" y="2257"/>
                  </a:cubicBezTo>
                  <a:lnTo>
                    <a:pt x="5692" y="1423"/>
                  </a:lnTo>
                  <a:cubicBezTo>
                    <a:pt x="5811" y="1304"/>
                    <a:pt x="5811" y="1114"/>
                    <a:pt x="5716" y="994"/>
                  </a:cubicBezTo>
                  <a:lnTo>
                    <a:pt x="4811" y="90"/>
                  </a:lnTo>
                  <a:cubicBezTo>
                    <a:pt x="4751" y="30"/>
                    <a:pt x="4674"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101"/>
          <p:cNvGrpSpPr/>
          <p:nvPr/>
        </p:nvGrpSpPr>
        <p:grpSpPr>
          <a:xfrm>
            <a:off x="1754682" y="2888864"/>
            <a:ext cx="353336" cy="340638"/>
            <a:chOff x="1754682" y="2888864"/>
            <a:chExt cx="353336" cy="340638"/>
          </a:xfrm>
        </p:grpSpPr>
        <p:sp>
          <p:nvSpPr>
            <p:cNvPr id="12488" name="Google Shape;12488;p101"/>
            <p:cNvSpPr/>
            <p:nvPr/>
          </p:nvSpPr>
          <p:spPr>
            <a:xfrm>
              <a:off x="2031623" y="2888864"/>
              <a:ext cx="76394" cy="115460"/>
            </a:xfrm>
            <a:custGeom>
              <a:rect b="b" l="l" r="r" t="t"/>
              <a:pathLst>
                <a:path extrusionOk="0" h="3539" w="2345">
                  <a:moveTo>
                    <a:pt x="385" y="0"/>
                  </a:moveTo>
                  <a:cubicBezTo>
                    <a:pt x="190" y="0"/>
                    <a:pt x="0" y="201"/>
                    <a:pt x="82" y="447"/>
                  </a:cubicBezTo>
                  <a:lnTo>
                    <a:pt x="1702" y="3376"/>
                  </a:lnTo>
                  <a:cubicBezTo>
                    <a:pt x="1767" y="3474"/>
                    <a:pt x="1877" y="3539"/>
                    <a:pt x="1986" y="3539"/>
                  </a:cubicBezTo>
                  <a:cubicBezTo>
                    <a:pt x="2036" y="3539"/>
                    <a:pt x="2086" y="3525"/>
                    <a:pt x="2130" y="3495"/>
                  </a:cubicBezTo>
                  <a:cubicBezTo>
                    <a:pt x="2297" y="3424"/>
                    <a:pt x="2345" y="3209"/>
                    <a:pt x="2249" y="3067"/>
                  </a:cubicBezTo>
                  <a:lnTo>
                    <a:pt x="630" y="137"/>
                  </a:lnTo>
                  <a:cubicBezTo>
                    <a:pt x="563" y="41"/>
                    <a:pt x="474" y="0"/>
                    <a:pt x="3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01"/>
            <p:cNvSpPr/>
            <p:nvPr/>
          </p:nvSpPr>
          <p:spPr>
            <a:xfrm>
              <a:off x="1754682" y="3052608"/>
              <a:ext cx="88024" cy="88903"/>
            </a:xfrm>
            <a:custGeom>
              <a:rect b="b" l="l" r="r" t="t"/>
              <a:pathLst>
                <a:path extrusionOk="0" h="2725" w="2702">
                  <a:moveTo>
                    <a:pt x="1772" y="0"/>
                  </a:moveTo>
                  <a:lnTo>
                    <a:pt x="677" y="596"/>
                  </a:lnTo>
                  <a:cubicBezTo>
                    <a:pt x="616" y="481"/>
                    <a:pt x="517" y="432"/>
                    <a:pt x="418" y="432"/>
                  </a:cubicBezTo>
                  <a:cubicBezTo>
                    <a:pt x="210" y="432"/>
                    <a:pt x="0" y="647"/>
                    <a:pt x="129" y="905"/>
                  </a:cubicBezTo>
                  <a:lnTo>
                    <a:pt x="1058" y="2572"/>
                  </a:lnTo>
                  <a:cubicBezTo>
                    <a:pt x="1107" y="2671"/>
                    <a:pt x="1213" y="2724"/>
                    <a:pt x="1321" y="2724"/>
                  </a:cubicBezTo>
                  <a:cubicBezTo>
                    <a:pt x="1370" y="2724"/>
                    <a:pt x="1419" y="2714"/>
                    <a:pt x="1463" y="2691"/>
                  </a:cubicBezTo>
                  <a:cubicBezTo>
                    <a:pt x="1630" y="2596"/>
                    <a:pt x="1677" y="2406"/>
                    <a:pt x="1606" y="2263"/>
                  </a:cubicBezTo>
                  <a:lnTo>
                    <a:pt x="2701" y="1644"/>
                  </a:lnTo>
                  <a:lnTo>
                    <a:pt x="17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01"/>
            <p:cNvSpPr/>
            <p:nvPr/>
          </p:nvSpPr>
          <p:spPr>
            <a:xfrm>
              <a:off x="1823257" y="2915877"/>
              <a:ext cx="244429" cy="194902"/>
            </a:xfrm>
            <a:custGeom>
              <a:rect b="b" l="l" r="r" t="t"/>
              <a:pathLst>
                <a:path extrusionOk="0" h="5974" w="7503">
                  <a:moveTo>
                    <a:pt x="5978" y="0"/>
                  </a:moveTo>
                  <a:lnTo>
                    <a:pt x="191" y="3191"/>
                  </a:lnTo>
                  <a:cubicBezTo>
                    <a:pt x="48" y="3263"/>
                    <a:pt x="1" y="3453"/>
                    <a:pt x="72" y="3596"/>
                  </a:cubicBezTo>
                  <a:lnTo>
                    <a:pt x="1287" y="5811"/>
                  </a:lnTo>
                  <a:cubicBezTo>
                    <a:pt x="1352" y="5909"/>
                    <a:pt x="1462" y="5973"/>
                    <a:pt x="1571" y="5973"/>
                  </a:cubicBezTo>
                  <a:cubicBezTo>
                    <a:pt x="1621" y="5973"/>
                    <a:pt x="1671" y="5960"/>
                    <a:pt x="1715" y="5930"/>
                  </a:cubicBezTo>
                  <a:lnTo>
                    <a:pt x="2549" y="5477"/>
                  </a:lnTo>
                  <a:cubicBezTo>
                    <a:pt x="2049" y="4572"/>
                    <a:pt x="2382" y="3429"/>
                    <a:pt x="3287" y="2929"/>
                  </a:cubicBezTo>
                  <a:cubicBezTo>
                    <a:pt x="3578" y="2761"/>
                    <a:pt x="3893" y="2681"/>
                    <a:pt x="4204" y="2681"/>
                  </a:cubicBezTo>
                  <a:cubicBezTo>
                    <a:pt x="4860" y="2681"/>
                    <a:pt x="5496" y="3037"/>
                    <a:pt x="5835" y="3667"/>
                  </a:cubicBezTo>
                  <a:lnTo>
                    <a:pt x="7502" y="2739"/>
                  </a:lnTo>
                  <a:lnTo>
                    <a:pt x="597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01"/>
            <p:cNvSpPr/>
            <p:nvPr/>
          </p:nvSpPr>
          <p:spPr>
            <a:xfrm>
              <a:off x="1854173" y="3023866"/>
              <a:ext cx="210776" cy="205635"/>
            </a:xfrm>
            <a:custGeom>
              <a:rect b="b" l="l" r="r" t="t"/>
              <a:pathLst>
                <a:path extrusionOk="0" h="6303" w="6470">
                  <a:moveTo>
                    <a:pt x="3241" y="620"/>
                  </a:moveTo>
                  <a:cubicBezTo>
                    <a:pt x="3570" y="620"/>
                    <a:pt x="3886" y="876"/>
                    <a:pt x="3886" y="1262"/>
                  </a:cubicBezTo>
                  <a:cubicBezTo>
                    <a:pt x="3886" y="1620"/>
                    <a:pt x="3600" y="1882"/>
                    <a:pt x="3243" y="1882"/>
                  </a:cubicBezTo>
                  <a:cubicBezTo>
                    <a:pt x="2672" y="1882"/>
                    <a:pt x="2410" y="1215"/>
                    <a:pt x="2791" y="810"/>
                  </a:cubicBezTo>
                  <a:cubicBezTo>
                    <a:pt x="2922" y="679"/>
                    <a:pt x="3083" y="620"/>
                    <a:pt x="3241" y="620"/>
                  </a:cubicBezTo>
                  <a:close/>
                  <a:moveTo>
                    <a:pt x="3243" y="0"/>
                  </a:moveTo>
                  <a:cubicBezTo>
                    <a:pt x="2124" y="0"/>
                    <a:pt x="1576" y="1358"/>
                    <a:pt x="2362" y="2144"/>
                  </a:cubicBezTo>
                  <a:lnTo>
                    <a:pt x="147" y="5835"/>
                  </a:lnTo>
                  <a:cubicBezTo>
                    <a:pt x="0" y="6080"/>
                    <a:pt x="212" y="6303"/>
                    <a:pt x="429" y="6303"/>
                  </a:cubicBezTo>
                  <a:cubicBezTo>
                    <a:pt x="528" y="6303"/>
                    <a:pt x="628" y="6256"/>
                    <a:pt x="695" y="6144"/>
                  </a:cubicBezTo>
                  <a:lnTo>
                    <a:pt x="2886" y="2477"/>
                  </a:lnTo>
                  <a:cubicBezTo>
                    <a:pt x="3005" y="2513"/>
                    <a:pt x="3124" y="2531"/>
                    <a:pt x="3243" y="2531"/>
                  </a:cubicBezTo>
                  <a:cubicBezTo>
                    <a:pt x="3362" y="2531"/>
                    <a:pt x="3481" y="2513"/>
                    <a:pt x="3600" y="2477"/>
                  </a:cubicBezTo>
                  <a:lnTo>
                    <a:pt x="5791" y="6144"/>
                  </a:lnTo>
                  <a:cubicBezTo>
                    <a:pt x="5851" y="6256"/>
                    <a:pt x="5946" y="6303"/>
                    <a:pt x="6042" y="6303"/>
                  </a:cubicBezTo>
                  <a:cubicBezTo>
                    <a:pt x="6253" y="6303"/>
                    <a:pt x="6470" y="6080"/>
                    <a:pt x="6339" y="5835"/>
                  </a:cubicBezTo>
                  <a:lnTo>
                    <a:pt x="4148" y="2144"/>
                  </a:lnTo>
                  <a:cubicBezTo>
                    <a:pt x="4910" y="1358"/>
                    <a:pt x="4362" y="0"/>
                    <a:pt x="3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101"/>
          <p:cNvGrpSpPr/>
          <p:nvPr/>
        </p:nvGrpSpPr>
        <p:grpSpPr>
          <a:xfrm>
            <a:off x="2510642" y="2884883"/>
            <a:ext cx="356137" cy="347130"/>
            <a:chOff x="2510642" y="2884883"/>
            <a:chExt cx="356137" cy="347130"/>
          </a:xfrm>
        </p:grpSpPr>
        <p:sp>
          <p:nvSpPr>
            <p:cNvPr id="12493" name="Google Shape;12493;p101"/>
            <p:cNvSpPr/>
            <p:nvPr/>
          </p:nvSpPr>
          <p:spPr>
            <a:xfrm>
              <a:off x="2510642" y="3074369"/>
              <a:ext cx="169924" cy="157644"/>
            </a:xfrm>
            <a:custGeom>
              <a:rect b="b" l="l" r="r" t="t"/>
              <a:pathLst>
                <a:path extrusionOk="0" h="4832" w="5216">
                  <a:moveTo>
                    <a:pt x="3382" y="0"/>
                  </a:moveTo>
                  <a:lnTo>
                    <a:pt x="120" y="3691"/>
                  </a:lnTo>
                  <a:cubicBezTo>
                    <a:pt x="0" y="3834"/>
                    <a:pt x="24" y="4025"/>
                    <a:pt x="143" y="4144"/>
                  </a:cubicBezTo>
                  <a:cubicBezTo>
                    <a:pt x="668" y="4603"/>
                    <a:pt x="1323" y="4831"/>
                    <a:pt x="1977" y="4831"/>
                  </a:cubicBezTo>
                  <a:cubicBezTo>
                    <a:pt x="2748" y="4831"/>
                    <a:pt x="3519" y="4513"/>
                    <a:pt x="4073" y="3882"/>
                  </a:cubicBezTo>
                  <a:lnTo>
                    <a:pt x="4954" y="2906"/>
                  </a:lnTo>
                  <a:cubicBezTo>
                    <a:pt x="5002" y="2834"/>
                    <a:pt x="5025" y="2763"/>
                    <a:pt x="5025" y="2667"/>
                  </a:cubicBezTo>
                  <a:lnTo>
                    <a:pt x="4978" y="1905"/>
                  </a:lnTo>
                  <a:lnTo>
                    <a:pt x="5216" y="1643"/>
                  </a:lnTo>
                  <a:lnTo>
                    <a:pt x="33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01"/>
            <p:cNvSpPr/>
            <p:nvPr/>
          </p:nvSpPr>
          <p:spPr>
            <a:xfrm>
              <a:off x="2633981" y="2884883"/>
              <a:ext cx="232799" cy="240772"/>
            </a:xfrm>
            <a:custGeom>
              <a:rect b="b" l="l" r="r" t="t"/>
              <a:pathLst>
                <a:path extrusionOk="0" h="7380" w="7146">
                  <a:moveTo>
                    <a:pt x="5398" y="1253"/>
                  </a:moveTo>
                  <a:cubicBezTo>
                    <a:pt x="5471" y="1253"/>
                    <a:pt x="5544" y="1277"/>
                    <a:pt x="5597" y="1331"/>
                  </a:cubicBezTo>
                  <a:cubicBezTo>
                    <a:pt x="5740" y="1450"/>
                    <a:pt x="5740" y="1641"/>
                    <a:pt x="5621" y="1784"/>
                  </a:cubicBezTo>
                  <a:lnTo>
                    <a:pt x="4383" y="3189"/>
                  </a:lnTo>
                  <a:cubicBezTo>
                    <a:pt x="4313" y="3252"/>
                    <a:pt x="4237" y="3279"/>
                    <a:pt x="4164" y="3279"/>
                  </a:cubicBezTo>
                  <a:cubicBezTo>
                    <a:pt x="3937" y="3279"/>
                    <a:pt x="3744" y="3018"/>
                    <a:pt x="3907" y="2784"/>
                  </a:cubicBezTo>
                  <a:lnTo>
                    <a:pt x="5169" y="1355"/>
                  </a:lnTo>
                  <a:cubicBezTo>
                    <a:pt x="5221" y="1289"/>
                    <a:pt x="5309" y="1253"/>
                    <a:pt x="5398" y="1253"/>
                  </a:cubicBezTo>
                  <a:close/>
                  <a:moveTo>
                    <a:pt x="5416" y="1"/>
                  </a:moveTo>
                  <a:cubicBezTo>
                    <a:pt x="4987" y="1"/>
                    <a:pt x="4560" y="174"/>
                    <a:pt x="4264" y="521"/>
                  </a:cubicBezTo>
                  <a:lnTo>
                    <a:pt x="1" y="5332"/>
                  </a:lnTo>
                  <a:lnTo>
                    <a:pt x="2335" y="7380"/>
                  </a:lnTo>
                  <a:lnTo>
                    <a:pt x="6574" y="2569"/>
                  </a:lnTo>
                  <a:cubicBezTo>
                    <a:pt x="7145" y="1926"/>
                    <a:pt x="7074" y="950"/>
                    <a:pt x="6431" y="379"/>
                  </a:cubicBezTo>
                  <a:cubicBezTo>
                    <a:pt x="6146" y="127"/>
                    <a:pt x="5781" y="1"/>
                    <a:pt x="5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5" name="Google Shape;12495;p101"/>
          <p:cNvSpPr/>
          <p:nvPr/>
        </p:nvSpPr>
        <p:spPr>
          <a:xfrm>
            <a:off x="3416004" y="2884100"/>
            <a:ext cx="166862" cy="124236"/>
          </a:xfrm>
          <a:custGeom>
            <a:rect b="b" l="l" r="r" t="t"/>
            <a:pathLst>
              <a:path extrusionOk="0" h="3808" w="5122">
                <a:moveTo>
                  <a:pt x="3214" y="0"/>
                </a:moveTo>
                <a:cubicBezTo>
                  <a:pt x="2369" y="0"/>
                  <a:pt x="1596" y="710"/>
                  <a:pt x="1668" y="1665"/>
                </a:cubicBezTo>
                <a:lnTo>
                  <a:pt x="1" y="3808"/>
                </a:lnTo>
                <a:lnTo>
                  <a:pt x="3478" y="3808"/>
                </a:lnTo>
                <a:lnTo>
                  <a:pt x="3835" y="2998"/>
                </a:lnTo>
                <a:cubicBezTo>
                  <a:pt x="5002" y="2498"/>
                  <a:pt x="5121" y="903"/>
                  <a:pt x="4026" y="236"/>
                </a:cubicBezTo>
                <a:cubicBezTo>
                  <a:pt x="3765" y="74"/>
                  <a:pt x="3486" y="0"/>
                  <a:pt x="3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01"/>
          <p:cNvSpPr/>
          <p:nvPr/>
        </p:nvSpPr>
        <p:spPr>
          <a:xfrm>
            <a:off x="3286443" y="3027748"/>
            <a:ext cx="306489" cy="122768"/>
          </a:xfrm>
          <a:custGeom>
            <a:rect b="b" l="l" r="r" t="t"/>
            <a:pathLst>
              <a:path extrusionOk="0" h="3763" w="9408">
                <a:moveTo>
                  <a:pt x="311" y="0"/>
                </a:moveTo>
                <a:cubicBezTo>
                  <a:pt x="144" y="0"/>
                  <a:pt x="1" y="143"/>
                  <a:pt x="1" y="334"/>
                </a:cubicBezTo>
                <a:lnTo>
                  <a:pt x="1" y="1786"/>
                </a:lnTo>
                <a:cubicBezTo>
                  <a:pt x="1" y="2501"/>
                  <a:pt x="239" y="3215"/>
                  <a:pt x="692" y="3763"/>
                </a:cubicBezTo>
                <a:lnTo>
                  <a:pt x="8717" y="3763"/>
                </a:lnTo>
                <a:cubicBezTo>
                  <a:pt x="9170" y="3215"/>
                  <a:pt x="9408" y="2501"/>
                  <a:pt x="9408" y="1786"/>
                </a:cubicBezTo>
                <a:lnTo>
                  <a:pt x="9408" y="334"/>
                </a:lnTo>
                <a:cubicBezTo>
                  <a:pt x="9408" y="143"/>
                  <a:pt x="9241" y="0"/>
                  <a:pt x="90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01"/>
          <p:cNvSpPr/>
          <p:nvPr/>
        </p:nvSpPr>
        <p:spPr>
          <a:xfrm>
            <a:off x="3307390" y="3171396"/>
            <a:ext cx="264594" cy="61498"/>
          </a:xfrm>
          <a:custGeom>
            <a:rect b="b" l="l" r="r" t="t"/>
            <a:pathLst>
              <a:path extrusionOk="0" h="1885" w="8122">
                <a:moveTo>
                  <a:pt x="7848" y="0"/>
                </a:moveTo>
                <a:cubicBezTo>
                  <a:pt x="7836" y="0"/>
                  <a:pt x="7824" y="1"/>
                  <a:pt x="7812" y="3"/>
                </a:cubicBezTo>
                <a:lnTo>
                  <a:pt x="287" y="3"/>
                </a:lnTo>
                <a:cubicBezTo>
                  <a:pt x="120" y="3"/>
                  <a:pt x="1" y="146"/>
                  <a:pt x="1" y="313"/>
                </a:cubicBezTo>
                <a:lnTo>
                  <a:pt x="1" y="1575"/>
                </a:lnTo>
                <a:cubicBezTo>
                  <a:pt x="1" y="1741"/>
                  <a:pt x="120" y="1884"/>
                  <a:pt x="287" y="1884"/>
                </a:cubicBezTo>
                <a:lnTo>
                  <a:pt x="7812" y="1884"/>
                </a:lnTo>
                <a:cubicBezTo>
                  <a:pt x="7979" y="1884"/>
                  <a:pt x="8122" y="1741"/>
                  <a:pt x="8122" y="1575"/>
                </a:cubicBezTo>
                <a:lnTo>
                  <a:pt x="8122" y="313"/>
                </a:lnTo>
                <a:cubicBezTo>
                  <a:pt x="8122" y="136"/>
                  <a:pt x="7999" y="0"/>
                  <a:pt x="7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01"/>
          <p:cNvSpPr/>
          <p:nvPr/>
        </p:nvSpPr>
        <p:spPr>
          <a:xfrm>
            <a:off x="4130559" y="2883839"/>
            <a:ext cx="129593" cy="164299"/>
          </a:xfrm>
          <a:custGeom>
            <a:rect b="b" l="l" r="r" t="t"/>
            <a:pathLst>
              <a:path extrusionOk="0" h="5036" w="3978">
                <a:moveTo>
                  <a:pt x="2926" y="0"/>
                </a:moveTo>
                <a:cubicBezTo>
                  <a:pt x="2855" y="0"/>
                  <a:pt x="2781" y="24"/>
                  <a:pt x="2715" y="77"/>
                </a:cubicBezTo>
                <a:lnTo>
                  <a:pt x="214" y="2292"/>
                </a:lnTo>
                <a:cubicBezTo>
                  <a:pt x="0" y="2482"/>
                  <a:pt x="119" y="2840"/>
                  <a:pt x="405" y="2840"/>
                </a:cubicBezTo>
                <a:lnTo>
                  <a:pt x="1000" y="2840"/>
                </a:lnTo>
                <a:lnTo>
                  <a:pt x="738" y="4673"/>
                </a:lnTo>
                <a:cubicBezTo>
                  <a:pt x="704" y="4879"/>
                  <a:pt x="868" y="5036"/>
                  <a:pt x="1051" y="5036"/>
                </a:cubicBezTo>
                <a:cubicBezTo>
                  <a:pt x="1122" y="5036"/>
                  <a:pt x="1196" y="5012"/>
                  <a:pt x="1262" y="4959"/>
                </a:cubicBezTo>
                <a:lnTo>
                  <a:pt x="3763" y="2768"/>
                </a:lnTo>
                <a:cubicBezTo>
                  <a:pt x="3977" y="2578"/>
                  <a:pt x="3858" y="2220"/>
                  <a:pt x="3548" y="2220"/>
                </a:cubicBezTo>
                <a:lnTo>
                  <a:pt x="2977" y="2220"/>
                </a:lnTo>
                <a:lnTo>
                  <a:pt x="3239" y="363"/>
                </a:lnTo>
                <a:cubicBezTo>
                  <a:pt x="3273" y="157"/>
                  <a:pt x="3110"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01"/>
          <p:cNvSpPr/>
          <p:nvPr/>
        </p:nvSpPr>
        <p:spPr>
          <a:xfrm>
            <a:off x="4041329" y="2987326"/>
            <a:ext cx="82258" cy="61433"/>
          </a:xfrm>
          <a:custGeom>
            <a:rect b="b" l="l" r="r" t="t"/>
            <a:pathLst>
              <a:path extrusionOk="0" h="1883" w="2525">
                <a:moveTo>
                  <a:pt x="334" y="1"/>
                </a:moveTo>
                <a:cubicBezTo>
                  <a:pt x="143" y="1"/>
                  <a:pt x="0" y="144"/>
                  <a:pt x="0" y="311"/>
                </a:cubicBezTo>
                <a:lnTo>
                  <a:pt x="0" y="1882"/>
                </a:lnTo>
                <a:lnTo>
                  <a:pt x="2525" y="1882"/>
                </a:lnTo>
                <a:lnTo>
                  <a:pt x="2525" y="311"/>
                </a:lnTo>
                <a:cubicBezTo>
                  <a:pt x="2525" y="144"/>
                  <a:pt x="2382"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01"/>
          <p:cNvSpPr/>
          <p:nvPr/>
        </p:nvSpPr>
        <p:spPr>
          <a:xfrm>
            <a:off x="4266309" y="2987326"/>
            <a:ext cx="82258" cy="61433"/>
          </a:xfrm>
          <a:custGeom>
            <a:rect b="b" l="l" r="r" t="t"/>
            <a:pathLst>
              <a:path extrusionOk="0" h="1883" w="2525">
                <a:moveTo>
                  <a:pt x="310" y="1"/>
                </a:moveTo>
                <a:cubicBezTo>
                  <a:pt x="144" y="1"/>
                  <a:pt x="1" y="144"/>
                  <a:pt x="1" y="311"/>
                </a:cubicBezTo>
                <a:lnTo>
                  <a:pt x="1" y="1882"/>
                </a:lnTo>
                <a:lnTo>
                  <a:pt x="2525" y="1882"/>
                </a:lnTo>
                <a:lnTo>
                  <a:pt x="2525" y="311"/>
                </a:lnTo>
                <a:cubicBezTo>
                  <a:pt x="2501" y="144"/>
                  <a:pt x="2358"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01"/>
          <p:cNvSpPr/>
          <p:nvPr/>
        </p:nvSpPr>
        <p:spPr>
          <a:xfrm>
            <a:off x="4041329" y="3069704"/>
            <a:ext cx="307238" cy="163973"/>
          </a:xfrm>
          <a:custGeom>
            <a:rect b="b" l="l" r="r" t="t"/>
            <a:pathLst>
              <a:path extrusionOk="0" h="5026" w="9431">
                <a:moveTo>
                  <a:pt x="0" y="0"/>
                </a:moveTo>
                <a:lnTo>
                  <a:pt x="0" y="310"/>
                </a:lnTo>
                <a:cubicBezTo>
                  <a:pt x="0" y="2915"/>
                  <a:pt x="2120" y="5025"/>
                  <a:pt x="4743" y="5025"/>
                </a:cubicBezTo>
                <a:cubicBezTo>
                  <a:pt x="4758" y="5025"/>
                  <a:pt x="4772" y="5025"/>
                  <a:pt x="4787" y="5025"/>
                </a:cubicBezTo>
                <a:cubicBezTo>
                  <a:pt x="7359" y="4954"/>
                  <a:pt x="9407" y="2834"/>
                  <a:pt x="9431" y="262"/>
                </a:cubicBezTo>
                <a:lnTo>
                  <a:pt x="9431" y="0"/>
                </a:lnTo>
                <a:lnTo>
                  <a:pt x="6907" y="0"/>
                </a:lnTo>
                <a:lnTo>
                  <a:pt x="6907" y="286"/>
                </a:lnTo>
                <a:cubicBezTo>
                  <a:pt x="6907" y="1501"/>
                  <a:pt x="5930" y="2477"/>
                  <a:pt x="4716" y="2477"/>
                </a:cubicBezTo>
                <a:cubicBezTo>
                  <a:pt x="4701" y="2477"/>
                  <a:pt x="4687" y="2477"/>
                  <a:pt x="4672" y="2477"/>
                </a:cubicBezTo>
                <a:cubicBezTo>
                  <a:pt x="3478" y="2477"/>
                  <a:pt x="2525" y="1510"/>
                  <a:pt x="2525" y="310"/>
                </a:cubicBezTo>
                <a:lnTo>
                  <a:pt x="25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2" name="Google Shape;12502;p101"/>
          <p:cNvGrpSpPr/>
          <p:nvPr/>
        </p:nvGrpSpPr>
        <p:grpSpPr>
          <a:xfrm>
            <a:off x="4789992" y="2884002"/>
            <a:ext cx="317891" cy="348892"/>
            <a:chOff x="4789992" y="2884002"/>
            <a:chExt cx="317891" cy="348892"/>
          </a:xfrm>
        </p:grpSpPr>
        <p:sp>
          <p:nvSpPr>
            <p:cNvPr id="12503" name="Google Shape;12503;p101"/>
            <p:cNvSpPr/>
            <p:nvPr/>
          </p:nvSpPr>
          <p:spPr>
            <a:xfrm>
              <a:off x="4877658" y="3109311"/>
              <a:ext cx="142787" cy="21010"/>
            </a:xfrm>
            <a:custGeom>
              <a:rect b="b" l="l" r="r" t="t"/>
              <a:pathLst>
                <a:path extrusionOk="0" h="644" w="4383">
                  <a:moveTo>
                    <a:pt x="0" y="1"/>
                  </a:moveTo>
                  <a:lnTo>
                    <a:pt x="0" y="644"/>
                  </a:lnTo>
                  <a:lnTo>
                    <a:pt x="4382" y="644"/>
                  </a:lnTo>
                  <a:lnTo>
                    <a:pt x="43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01"/>
            <p:cNvSpPr/>
            <p:nvPr/>
          </p:nvSpPr>
          <p:spPr>
            <a:xfrm>
              <a:off x="4921117" y="3004421"/>
              <a:ext cx="55870" cy="84727"/>
            </a:xfrm>
            <a:custGeom>
              <a:rect b="b" l="l" r="r" t="t"/>
              <a:pathLst>
                <a:path extrusionOk="0" h="2597" w="1715">
                  <a:moveTo>
                    <a:pt x="857" y="1"/>
                  </a:moveTo>
                  <a:cubicBezTo>
                    <a:pt x="453" y="140"/>
                    <a:pt x="326" y="198"/>
                    <a:pt x="233" y="198"/>
                  </a:cubicBezTo>
                  <a:cubicBezTo>
                    <a:pt x="167" y="198"/>
                    <a:pt x="118" y="169"/>
                    <a:pt x="0" y="120"/>
                  </a:cubicBezTo>
                  <a:lnTo>
                    <a:pt x="0" y="120"/>
                  </a:lnTo>
                  <a:lnTo>
                    <a:pt x="476" y="2597"/>
                  </a:lnTo>
                  <a:lnTo>
                    <a:pt x="1238" y="2597"/>
                  </a:lnTo>
                  <a:lnTo>
                    <a:pt x="1715" y="120"/>
                  </a:lnTo>
                  <a:lnTo>
                    <a:pt x="1715" y="120"/>
                  </a:lnTo>
                  <a:cubicBezTo>
                    <a:pt x="1593" y="160"/>
                    <a:pt x="1545" y="188"/>
                    <a:pt x="1476" y="188"/>
                  </a:cubicBezTo>
                  <a:cubicBezTo>
                    <a:pt x="1384" y="188"/>
                    <a:pt x="1254" y="138"/>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01"/>
            <p:cNvSpPr/>
            <p:nvPr/>
          </p:nvSpPr>
          <p:spPr>
            <a:xfrm>
              <a:off x="4789992" y="2884002"/>
              <a:ext cx="317891" cy="205146"/>
            </a:xfrm>
            <a:custGeom>
              <a:rect b="b" l="l" r="r" t="t"/>
              <a:pathLst>
                <a:path extrusionOk="0" h="6288" w="9758">
                  <a:moveTo>
                    <a:pt x="4911" y="1"/>
                  </a:moveTo>
                  <a:cubicBezTo>
                    <a:pt x="4902" y="1"/>
                    <a:pt x="4892" y="1"/>
                    <a:pt x="4882" y="1"/>
                  </a:cubicBezTo>
                  <a:cubicBezTo>
                    <a:pt x="1572" y="1"/>
                    <a:pt x="0" y="4049"/>
                    <a:pt x="2453" y="6288"/>
                  </a:cubicBezTo>
                  <a:lnTo>
                    <a:pt x="3882" y="6288"/>
                  </a:lnTo>
                  <a:cubicBezTo>
                    <a:pt x="3263" y="3192"/>
                    <a:pt x="3311" y="3549"/>
                    <a:pt x="3311" y="3358"/>
                  </a:cubicBezTo>
                  <a:cubicBezTo>
                    <a:pt x="3311" y="3179"/>
                    <a:pt x="3462" y="3032"/>
                    <a:pt x="3623" y="3032"/>
                  </a:cubicBezTo>
                  <a:cubicBezTo>
                    <a:pt x="3654" y="3032"/>
                    <a:pt x="3685" y="3037"/>
                    <a:pt x="3715" y="3049"/>
                  </a:cubicBezTo>
                  <a:lnTo>
                    <a:pt x="4263" y="3239"/>
                  </a:lnTo>
                  <a:cubicBezTo>
                    <a:pt x="4454" y="3144"/>
                    <a:pt x="4668" y="3097"/>
                    <a:pt x="4882" y="3049"/>
                  </a:cubicBezTo>
                  <a:cubicBezTo>
                    <a:pt x="4954" y="3049"/>
                    <a:pt x="4930" y="3049"/>
                    <a:pt x="5502" y="3239"/>
                  </a:cubicBezTo>
                  <a:lnTo>
                    <a:pt x="6049" y="3049"/>
                  </a:lnTo>
                  <a:cubicBezTo>
                    <a:pt x="6074" y="3043"/>
                    <a:pt x="6099" y="3040"/>
                    <a:pt x="6124" y="3040"/>
                  </a:cubicBezTo>
                  <a:cubicBezTo>
                    <a:pt x="6292" y="3040"/>
                    <a:pt x="6454" y="3172"/>
                    <a:pt x="6454" y="3358"/>
                  </a:cubicBezTo>
                  <a:cubicBezTo>
                    <a:pt x="6454" y="3549"/>
                    <a:pt x="6502" y="3192"/>
                    <a:pt x="5883" y="6288"/>
                  </a:cubicBezTo>
                  <a:lnTo>
                    <a:pt x="7311" y="6288"/>
                  </a:lnTo>
                  <a:cubicBezTo>
                    <a:pt x="9757" y="4056"/>
                    <a:pt x="8202" y="1"/>
                    <a:pt x="4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01"/>
            <p:cNvSpPr/>
            <p:nvPr/>
          </p:nvSpPr>
          <p:spPr>
            <a:xfrm>
              <a:off x="4877658" y="3150483"/>
              <a:ext cx="142787" cy="20260"/>
            </a:xfrm>
            <a:custGeom>
              <a:rect b="b" l="l" r="r" t="t"/>
              <a:pathLst>
                <a:path extrusionOk="0" h="621" w="4383">
                  <a:moveTo>
                    <a:pt x="0" y="1"/>
                  </a:moveTo>
                  <a:lnTo>
                    <a:pt x="0" y="620"/>
                  </a:lnTo>
                  <a:lnTo>
                    <a:pt x="4382" y="620"/>
                  </a:lnTo>
                  <a:lnTo>
                    <a:pt x="43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01"/>
            <p:cNvSpPr/>
            <p:nvPr/>
          </p:nvSpPr>
          <p:spPr>
            <a:xfrm>
              <a:off x="4867559" y="3130289"/>
              <a:ext cx="10132" cy="20228"/>
            </a:xfrm>
            <a:custGeom>
              <a:rect b="b" l="l" r="r" t="t"/>
              <a:pathLst>
                <a:path extrusionOk="0" h="620" w="311">
                  <a:moveTo>
                    <a:pt x="310" y="1"/>
                  </a:moveTo>
                  <a:cubicBezTo>
                    <a:pt x="120" y="1"/>
                    <a:pt x="1" y="144"/>
                    <a:pt x="1" y="310"/>
                  </a:cubicBezTo>
                  <a:cubicBezTo>
                    <a:pt x="1" y="477"/>
                    <a:pt x="120" y="620"/>
                    <a:pt x="310" y="620"/>
                  </a:cubicBezTo>
                  <a:lnTo>
                    <a:pt x="3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01"/>
            <p:cNvSpPr/>
            <p:nvPr/>
          </p:nvSpPr>
          <p:spPr>
            <a:xfrm>
              <a:off x="5020413" y="3130289"/>
              <a:ext cx="13976" cy="20228"/>
            </a:xfrm>
            <a:custGeom>
              <a:rect b="b" l="l" r="r" t="t"/>
              <a:pathLst>
                <a:path extrusionOk="0" h="620" w="429">
                  <a:moveTo>
                    <a:pt x="0" y="1"/>
                  </a:moveTo>
                  <a:lnTo>
                    <a:pt x="0" y="620"/>
                  </a:lnTo>
                  <a:cubicBezTo>
                    <a:pt x="429" y="620"/>
                    <a:pt x="429" y="1"/>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01"/>
            <p:cNvSpPr/>
            <p:nvPr/>
          </p:nvSpPr>
          <p:spPr>
            <a:xfrm>
              <a:off x="4862608" y="3170613"/>
              <a:ext cx="172889" cy="62281"/>
            </a:xfrm>
            <a:custGeom>
              <a:rect b="b" l="l" r="r" t="t"/>
              <a:pathLst>
                <a:path extrusionOk="0" h="1909" w="5307">
                  <a:moveTo>
                    <a:pt x="419" y="1"/>
                  </a:moveTo>
                  <a:cubicBezTo>
                    <a:pt x="1" y="1"/>
                    <a:pt x="1" y="648"/>
                    <a:pt x="419" y="648"/>
                  </a:cubicBezTo>
                  <a:cubicBezTo>
                    <a:pt x="433" y="648"/>
                    <a:pt x="448" y="648"/>
                    <a:pt x="462" y="646"/>
                  </a:cubicBezTo>
                  <a:lnTo>
                    <a:pt x="462" y="646"/>
                  </a:lnTo>
                  <a:cubicBezTo>
                    <a:pt x="462" y="980"/>
                    <a:pt x="439" y="1075"/>
                    <a:pt x="558" y="1194"/>
                  </a:cubicBezTo>
                  <a:lnTo>
                    <a:pt x="1177" y="1837"/>
                  </a:lnTo>
                  <a:cubicBezTo>
                    <a:pt x="1225" y="1885"/>
                    <a:pt x="1320" y="1908"/>
                    <a:pt x="1391" y="1908"/>
                  </a:cubicBezTo>
                  <a:lnTo>
                    <a:pt x="3916" y="1908"/>
                  </a:lnTo>
                  <a:cubicBezTo>
                    <a:pt x="3987" y="1908"/>
                    <a:pt x="4058" y="1885"/>
                    <a:pt x="4130" y="1837"/>
                  </a:cubicBezTo>
                  <a:lnTo>
                    <a:pt x="4749" y="1194"/>
                  </a:lnTo>
                  <a:cubicBezTo>
                    <a:pt x="4868" y="1075"/>
                    <a:pt x="4844" y="980"/>
                    <a:pt x="4844" y="646"/>
                  </a:cubicBezTo>
                  <a:lnTo>
                    <a:pt x="4844" y="646"/>
                  </a:lnTo>
                  <a:cubicBezTo>
                    <a:pt x="4859" y="648"/>
                    <a:pt x="4874" y="648"/>
                    <a:pt x="4888" y="648"/>
                  </a:cubicBezTo>
                  <a:cubicBezTo>
                    <a:pt x="5306" y="648"/>
                    <a:pt x="5306" y="1"/>
                    <a:pt x="4888" y="1"/>
                  </a:cubicBezTo>
                  <a:cubicBezTo>
                    <a:pt x="4874" y="1"/>
                    <a:pt x="4859" y="2"/>
                    <a:pt x="4844" y="3"/>
                  </a:cubicBezTo>
                  <a:lnTo>
                    <a:pt x="4844" y="646"/>
                  </a:lnTo>
                  <a:lnTo>
                    <a:pt x="462" y="646"/>
                  </a:lnTo>
                  <a:lnTo>
                    <a:pt x="462" y="3"/>
                  </a:lnTo>
                  <a:cubicBezTo>
                    <a:pt x="448" y="2"/>
                    <a:pt x="433"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101"/>
          <p:cNvGrpSpPr/>
          <p:nvPr/>
        </p:nvGrpSpPr>
        <p:grpSpPr>
          <a:xfrm>
            <a:off x="5580551" y="2885177"/>
            <a:ext cx="245178" cy="346934"/>
            <a:chOff x="5580551" y="2885177"/>
            <a:chExt cx="245178" cy="346934"/>
          </a:xfrm>
        </p:grpSpPr>
        <p:sp>
          <p:nvSpPr>
            <p:cNvPr id="12511" name="Google Shape;12511;p101"/>
            <p:cNvSpPr/>
            <p:nvPr/>
          </p:nvSpPr>
          <p:spPr>
            <a:xfrm>
              <a:off x="5580551" y="3190906"/>
              <a:ext cx="224231" cy="41205"/>
            </a:xfrm>
            <a:custGeom>
              <a:rect b="b" l="l" r="r" t="t"/>
              <a:pathLst>
                <a:path extrusionOk="0" h="1263" w="6883">
                  <a:moveTo>
                    <a:pt x="0" y="0"/>
                  </a:moveTo>
                  <a:lnTo>
                    <a:pt x="0" y="953"/>
                  </a:lnTo>
                  <a:cubicBezTo>
                    <a:pt x="0" y="1143"/>
                    <a:pt x="143" y="1263"/>
                    <a:pt x="310" y="1263"/>
                  </a:cubicBezTo>
                  <a:lnTo>
                    <a:pt x="6573" y="1263"/>
                  </a:lnTo>
                  <a:cubicBezTo>
                    <a:pt x="6740" y="1263"/>
                    <a:pt x="6883" y="1120"/>
                    <a:pt x="6859" y="953"/>
                  </a:cubicBezTo>
                  <a:lnTo>
                    <a:pt x="68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01"/>
            <p:cNvSpPr/>
            <p:nvPr/>
          </p:nvSpPr>
          <p:spPr>
            <a:xfrm>
              <a:off x="5601498" y="3047943"/>
              <a:ext cx="224231" cy="123094"/>
            </a:xfrm>
            <a:custGeom>
              <a:rect b="b" l="l" r="r" t="t"/>
              <a:pathLst>
                <a:path extrusionOk="0" h="3773" w="6883">
                  <a:moveTo>
                    <a:pt x="2191" y="1"/>
                  </a:moveTo>
                  <a:cubicBezTo>
                    <a:pt x="2025" y="1"/>
                    <a:pt x="1882" y="143"/>
                    <a:pt x="1882" y="334"/>
                  </a:cubicBezTo>
                  <a:lnTo>
                    <a:pt x="1882" y="1263"/>
                  </a:lnTo>
                  <a:lnTo>
                    <a:pt x="1358" y="1263"/>
                  </a:lnTo>
                  <a:cubicBezTo>
                    <a:pt x="620" y="1263"/>
                    <a:pt x="0" y="1882"/>
                    <a:pt x="0" y="2620"/>
                  </a:cubicBezTo>
                  <a:lnTo>
                    <a:pt x="0" y="3763"/>
                  </a:lnTo>
                  <a:lnTo>
                    <a:pt x="5621" y="3763"/>
                  </a:lnTo>
                  <a:lnTo>
                    <a:pt x="5621" y="3168"/>
                  </a:lnTo>
                  <a:lnTo>
                    <a:pt x="6240" y="3168"/>
                  </a:lnTo>
                  <a:lnTo>
                    <a:pt x="6240" y="3454"/>
                  </a:lnTo>
                  <a:cubicBezTo>
                    <a:pt x="6240" y="3596"/>
                    <a:pt x="6335" y="3739"/>
                    <a:pt x="6502" y="3763"/>
                  </a:cubicBezTo>
                  <a:cubicBezTo>
                    <a:pt x="6527" y="3769"/>
                    <a:pt x="6551" y="3772"/>
                    <a:pt x="6575" y="3772"/>
                  </a:cubicBezTo>
                  <a:cubicBezTo>
                    <a:pt x="6733" y="3772"/>
                    <a:pt x="6859" y="3643"/>
                    <a:pt x="6859" y="3477"/>
                  </a:cubicBezTo>
                  <a:lnTo>
                    <a:pt x="6859" y="2239"/>
                  </a:lnTo>
                  <a:cubicBezTo>
                    <a:pt x="6883" y="2072"/>
                    <a:pt x="6764" y="1929"/>
                    <a:pt x="6621" y="1906"/>
                  </a:cubicBezTo>
                  <a:cubicBezTo>
                    <a:pt x="6596" y="1899"/>
                    <a:pt x="6571" y="1896"/>
                    <a:pt x="6546" y="1896"/>
                  </a:cubicBezTo>
                  <a:cubicBezTo>
                    <a:pt x="6383" y="1896"/>
                    <a:pt x="6240" y="2026"/>
                    <a:pt x="6240" y="2191"/>
                  </a:cubicBezTo>
                  <a:lnTo>
                    <a:pt x="6240" y="2501"/>
                  </a:lnTo>
                  <a:lnTo>
                    <a:pt x="5621" y="2501"/>
                  </a:lnTo>
                  <a:cubicBezTo>
                    <a:pt x="5549" y="1810"/>
                    <a:pt x="4954" y="1263"/>
                    <a:pt x="4263" y="1263"/>
                  </a:cubicBezTo>
                  <a:lnTo>
                    <a:pt x="3763" y="1263"/>
                  </a:lnTo>
                  <a:lnTo>
                    <a:pt x="3763" y="334"/>
                  </a:lnTo>
                  <a:cubicBezTo>
                    <a:pt x="3763" y="143"/>
                    <a:pt x="3620"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01"/>
            <p:cNvSpPr/>
            <p:nvPr/>
          </p:nvSpPr>
          <p:spPr>
            <a:xfrm>
              <a:off x="5634857" y="2885177"/>
              <a:ext cx="119494" cy="142604"/>
            </a:xfrm>
            <a:custGeom>
              <a:rect b="b" l="l" r="r" t="t"/>
              <a:pathLst>
                <a:path extrusionOk="0" h="4371" w="3668">
                  <a:moveTo>
                    <a:pt x="1798" y="0"/>
                  </a:moveTo>
                  <a:cubicBezTo>
                    <a:pt x="1745" y="0"/>
                    <a:pt x="1691" y="12"/>
                    <a:pt x="1644" y="36"/>
                  </a:cubicBezTo>
                  <a:cubicBezTo>
                    <a:pt x="1572" y="84"/>
                    <a:pt x="0" y="1036"/>
                    <a:pt x="0" y="2632"/>
                  </a:cubicBezTo>
                  <a:cubicBezTo>
                    <a:pt x="24" y="3489"/>
                    <a:pt x="643" y="4204"/>
                    <a:pt x="1477" y="4347"/>
                  </a:cubicBezTo>
                  <a:lnTo>
                    <a:pt x="1477" y="3418"/>
                  </a:lnTo>
                  <a:cubicBezTo>
                    <a:pt x="1477" y="3251"/>
                    <a:pt x="1596" y="3108"/>
                    <a:pt x="1763" y="3108"/>
                  </a:cubicBezTo>
                  <a:cubicBezTo>
                    <a:pt x="1953" y="3108"/>
                    <a:pt x="2096" y="3251"/>
                    <a:pt x="2096" y="3418"/>
                  </a:cubicBezTo>
                  <a:lnTo>
                    <a:pt x="2096" y="4370"/>
                  </a:lnTo>
                  <a:cubicBezTo>
                    <a:pt x="2096" y="4370"/>
                    <a:pt x="2930" y="4085"/>
                    <a:pt x="3192" y="3727"/>
                  </a:cubicBezTo>
                  <a:cubicBezTo>
                    <a:pt x="3549" y="3299"/>
                    <a:pt x="3668" y="2751"/>
                    <a:pt x="3549" y="2227"/>
                  </a:cubicBezTo>
                  <a:cubicBezTo>
                    <a:pt x="3453" y="1679"/>
                    <a:pt x="3192" y="1155"/>
                    <a:pt x="2787" y="751"/>
                  </a:cubicBezTo>
                  <a:cubicBezTo>
                    <a:pt x="2727" y="676"/>
                    <a:pt x="2649" y="639"/>
                    <a:pt x="2564" y="639"/>
                  </a:cubicBezTo>
                  <a:cubicBezTo>
                    <a:pt x="2513" y="639"/>
                    <a:pt x="2459" y="652"/>
                    <a:pt x="2406" y="679"/>
                  </a:cubicBezTo>
                  <a:lnTo>
                    <a:pt x="2120" y="846"/>
                  </a:lnTo>
                  <a:lnTo>
                    <a:pt x="2120" y="322"/>
                  </a:lnTo>
                  <a:cubicBezTo>
                    <a:pt x="2120" y="203"/>
                    <a:pt x="2072" y="108"/>
                    <a:pt x="1977" y="36"/>
                  </a:cubicBezTo>
                  <a:lnTo>
                    <a:pt x="1953" y="36"/>
                  </a:lnTo>
                  <a:cubicBezTo>
                    <a:pt x="1906" y="12"/>
                    <a:pt x="1852" y="0"/>
                    <a:pt x="1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101"/>
          <p:cNvGrpSpPr/>
          <p:nvPr/>
        </p:nvGrpSpPr>
        <p:grpSpPr>
          <a:xfrm>
            <a:off x="6318333" y="2883807"/>
            <a:ext cx="289419" cy="349088"/>
            <a:chOff x="6318333" y="2883807"/>
            <a:chExt cx="289419" cy="349088"/>
          </a:xfrm>
        </p:grpSpPr>
        <p:sp>
          <p:nvSpPr>
            <p:cNvPr id="12515" name="Google Shape;12515;p101"/>
            <p:cNvSpPr/>
            <p:nvPr/>
          </p:nvSpPr>
          <p:spPr>
            <a:xfrm>
              <a:off x="6364886" y="2883807"/>
              <a:ext cx="242865" cy="349088"/>
            </a:xfrm>
            <a:custGeom>
              <a:rect b="b" l="l" r="r" t="t"/>
              <a:pathLst>
                <a:path extrusionOk="0" h="10700" w="7455">
                  <a:moveTo>
                    <a:pt x="4080" y="0"/>
                  </a:moveTo>
                  <a:cubicBezTo>
                    <a:pt x="3780" y="0"/>
                    <a:pt x="3621" y="456"/>
                    <a:pt x="3954" y="602"/>
                  </a:cubicBezTo>
                  <a:cubicBezTo>
                    <a:pt x="6074" y="1578"/>
                    <a:pt x="7002" y="4079"/>
                    <a:pt x="6050" y="6222"/>
                  </a:cubicBezTo>
                  <a:cubicBezTo>
                    <a:pt x="5356" y="7824"/>
                    <a:pt x="3783" y="8774"/>
                    <a:pt x="2139" y="8774"/>
                  </a:cubicBezTo>
                  <a:cubicBezTo>
                    <a:pt x="1583" y="8774"/>
                    <a:pt x="1019" y="8666"/>
                    <a:pt x="477" y="8437"/>
                  </a:cubicBezTo>
                  <a:cubicBezTo>
                    <a:pt x="434" y="8418"/>
                    <a:pt x="388" y="8409"/>
                    <a:pt x="344" y="8409"/>
                  </a:cubicBezTo>
                  <a:cubicBezTo>
                    <a:pt x="221" y="8409"/>
                    <a:pt x="107" y="8481"/>
                    <a:pt x="72" y="8604"/>
                  </a:cubicBezTo>
                  <a:cubicBezTo>
                    <a:pt x="1" y="8747"/>
                    <a:pt x="48" y="8937"/>
                    <a:pt x="215" y="9009"/>
                  </a:cubicBezTo>
                  <a:cubicBezTo>
                    <a:pt x="739" y="9247"/>
                    <a:pt x="1311" y="9390"/>
                    <a:pt x="1882" y="9413"/>
                  </a:cubicBezTo>
                  <a:lnTo>
                    <a:pt x="1882" y="10080"/>
                  </a:lnTo>
                  <a:lnTo>
                    <a:pt x="644" y="10080"/>
                  </a:lnTo>
                  <a:cubicBezTo>
                    <a:pt x="477" y="10080"/>
                    <a:pt x="334" y="10175"/>
                    <a:pt x="310" y="10342"/>
                  </a:cubicBezTo>
                  <a:cubicBezTo>
                    <a:pt x="263" y="10533"/>
                    <a:pt x="406" y="10699"/>
                    <a:pt x="620" y="10699"/>
                  </a:cubicBezTo>
                  <a:lnTo>
                    <a:pt x="3740" y="10699"/>
                  </a:lnTo>
                  <a:cubicBezTo>
                    <a:pt x="3906" y="10699"/>
                    <a:pt x="4025" y="10604"/>
                    <a:pt x="4073" y="10461"/>
                  </a:cubicBezTo>
                  <a:cubicBezTo>
                    <a:pt x="4097" y="10271"/>
                    <a:pt x="3954" y="10080"/>
                    <a:pt x="3764" y="10080"/>
                  </a:cubicBezTo>
                  <a:lnTo>
                    <a:pt x="2501" y="10080"/>
                  </a:lnTo>
                  <a:lnTo>
                    <a:pt x="2501" y="9413"/>
                  </a:lnTo>
                  <a:cubicBezTo>
                    <a:pt x="4764" y="9294"/>
                    <a:pt x="6645" y="7627"/>
                    <a:pt x="7050" y="5389"/>
                  </a:cubicBezTo>
                  <a:cubicBezTo>
                    <a:pt x="7455" y="3150"/>
                    <a:pt x="6288" y="935"/>
                    <a:pt x="4216" y="30"/>
                  </a:cubicBezTo>
                  <a:cubicBezTo>
                    <a:pt x="4168" y="10"/>
                    <a:pt x="4123" y="0"/>
                    <a:pt x="4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01"/>
            <p:cNvSpPr/>
            <p:nvPr/>
          </p:nvSpPr>
          <p:spPr>
            <a:xfrm>
              <a:off x="6388179" y="3078252"/>
              <a:ext cx="45022" cy="45871"/>
            </a:xfrm>
            <a:custGeom>
              <a:rect b="b" l="l" r="r" t="t"/>
              <a:pathLst>
                <a:path extrusionOk="0" h="1406" w="1382">
                  <a:moveTo>
                    <a:pt x="96" y="0"/>
                  </a:moveTo>
                  <a:lnTo>
                    <a:pt x="96" y="0"/>
                  </a:lnTo>
                  <a:cubicBezTo>
                    <a:pt x="0" y="619"/>
                    <a:pt x="48" y="1120"/>
                    <a:pt x="238" y="1405"/>
                  </a:cubicBezTo>
                  <a:cubicBezTo>
                    <a:pt x="572" y="1381"/>
                    <a:pt x="977" y="1072"/>
                    <a:pt x="1382" y="572"/>
                  </a:cubicBezTo>
                  <a:lnTo>
                    <a:pt x="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01"/>
            <p:cNvSpPr/>
            <p:nvPr/>
          </p:nvSpPr>
          <p:spPr>
            <a:xfrm>
              <a:off x="6413785" y="2982693"/>
              <a:ext cx="65188" cy="51287"/>
            </a:xfrm>
            <a:custGeom>
              <a:rect b="b" l="l" r="r" t="t"/>
              <a:pathLst>
                <a:path extrusionOk="0" h="1572" w="2001">
                  <a:moveTo>
                    <a:pt x="453" y="0"/>
                  </a:moveTo>
                  <a:cubicBezTo>
                    <a:pt x="286" y="262"/>
                    <a:pt x="143" y="548"/>
                    <a:pt x="0" y="834"/>
                  </a:cubicBezTo>
                  <a:lnTo>
                    <a:pt x="1691" y="1572"/>
                  </a:lnTo>
                  <a:cubicBezTo>
                    <a:pt x="1810" y="1286"/>
                    <a:pt x="1905" y="1000"/>
                    <a:pt x="2001" y="691"/>
                  </a:cubicBezTo>
                  <a:lnTo>
                    <a:pt x="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01"/>
            <p:cNvSpPr/>
            <p:nvPr/>
          </p:nvSpPr>
          <p:spPr>
            <a:xfrm>
              <a:off x="6395933" y="3028531"/>
              <a:ext cx="64406" cy="51287"/>
            </a:xfrm>
            <a:custGeom>
              <a:rect b="b" l="l" r="r" t="t"/>
              <a:pathLst>
                <a:path extrusionOk="0" h="1572" w="1977">
                  <a:moveTo>
                    <a:pt x="286" y="0"/>
                  </a:moveTo>
                  <a:cubicBezTo>
                    <a:pt x="167" y="286"/>
                    <a:pt x="72" y="596"/>
                    <a:pt x="0" y="881"/>
                  </a:cubicBezTo>
                  <a:lnTo>
                    <a:pt x="1525" y="1572"/>
                  </a:lnTo>
                  <a:cubicBezTo>
                    <a:pt x="1691" y="1310"/>
                    <a:pt x="1834" y="1024"/>
                    <a:pt x="1977" y="738"/>
                  </a:cubicBezTo>
                  <a:lnTo>
                    <a:pt x="28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01"/>
            <p:cNvSpPr/>
            <p:nvPr/>
          </p:nvSpPr>
          <p:spPr>
            <a:xfrm>
              <a:off x="6333091" y="2948502"/>
              <a:ext cx="76850" cy="52853"/>
            </a:xfrm>
            <a:custGeom>
              <a:rect b="b" l="l" r="r" t="t"/>
              <a:pathLst>
                <a:path extrusionOk="0" h="1620" w="2359">
                  <a:moveTo>
                    <a:pt x="572" y="0"/>
                  </a:moveTo>
                  <a:cubicBezTo>
                    <a:pt x="358" y="238"/>
                    <a:pt x="167" y="500"/>
                    <a:pt x="0" y="786"/>
                  </a:cubicBezTo>
                  <a:lnTo>
                    <a:pt x="1906" y="1620"/>
                  </a:lnTo>
                  <a:cubicBezTo>
                    <a:pt x="2048" y="1334"/>
                    <a:pt x="2191" y="1072"/>
                    <a:pt x="2358" y="810"/>
                  </a:cubicBezTo>
                  <a:lnTo>
                    <a:pt x="5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01"/>
            <p:cNvSpPr/>
            <p:nvPr/>
          </p:nvSpPr>
          <p:spPr>
            <a:xfrm>
              <a:off x="6464215" y="3061156"/>
              <a:ext cx="76818" cy="52853"/>
            </a:xfrm>
            <a:custGeom>
              <a:rect b="b" l="l" r="r" t="t"/>
              <a:pathLst>
                <a:path extrusionOk="0" h="1620" w="2358">
                  <a:moveTo>
                    <a:pt x="453" y="0"/>
                  </a:moveTo>
                  <a:cubicBezTo>
                    <a:pt x="333" y="286"/>
                    <a:pt x="167" y="572"/>
                    <a:pt x="0" y="834"/>
                  </a:cubicBezTo>
                  <a:lnTo>
                    <a:pt x="1786" y="1620"/>
                  </a:lnTo>
                  <a:cubicBezTo>
                    <a:pt x="2024" y="1405"/>
                    <a:pt x="2215" y="1143"/>
                    <a:pt x="2358" y="858"/>
                  </a:cubicBezTo>
                  <a:lnTo>
                    <a:pt x="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01"/>
            <p:cNvSpPr/>
            <p:nvPr/>
          </p:nvSpPr>
          <p:spPr>
            <a:xfrm>
              <a:off x="6318333" y="2992774"/>
              <a:ext cx="68315" cy="56767"/>
            </a:xfrm>
            <a:custGeom>
              <a:rect b="b" l="l" r="r" t="t"/>
              <a:pathLst>
                <a:path extrusionOk="0" h="1740" w="2097">
                  <a:moveTo>
                    <a:pt x="191" y="1"/>
                  </a:moveTo>
                  <a:cubicBezTo>
                    <a:pt x="72" y="286"/>
                    <a:pt x="25" y="620"/>
                    <a:pt x="1" y="929"/>
                  </a:cubicBezTo>
                  <a:lnTo>
                    <a:pt x="1787" y="1739"/>
                  </a:lnTo>
                  <a:cubicBezTo>
                    <a:pt x="1882" y="1430"/>
                    <a:pt x="1978" y="1144"/>
                    <a:pt x="2097" y="834"/>
                  </a:cubicBez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01"/>
            <p:cNvSpPr/>
            <p:nvPr/>
          </p:nvSpPr>
          <p:spPr>
            <a:xfrm>
              <a:off x="6495229" y="2927524"/>
              <a:ext cx="60562" cy="89360"/>
            </a:xfrm>
            <a:custGeom>
              <a:rect b="b" l="l" r="r" t="t"/>
              <a:pathLst>
                <a:path extrusionOk="0" h="2739" w="1859">
                  <a:moveTo>
                    <a:pt x="1" y="0"/>
                  </a:moveTo>
                  <a:cubicBezTo>
                    <a:pt x="263" y="477"/>
                    <a:pt x="358" y="1024"/>
                    <a:pt x="286" y="1572"/>
                  </a:cubicBezTo>
                  <a:cubicBezTo>
                    <a:pt x="286" y="1715"/>
                    <a:pt x="239" y="1858"/>
                    <a:pt x="215" y="2024"/>
                  </a:cubicBezTo>
                  <a:lnTo>
                    <a:pt x="1858" y="2739"/>
                  </a:lnTo>
                  <a:cubicBezTo>
                    <a:pt x="1811" y="2429"/>
                    <a:pt x="1739" y="2144"/>
                    <a:pt x="1620" y="1858"/>
                  </a:cubicBezTo>
                  <a:cubicBezTo>
                    <a:pt x="1334" y="1072"/>
                    <a:pt x="763" y="405"/>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01"/>
            <p:cNvSpPr/>
            <p:nvPr/>
          </p:nvSpPr>
          <p:spPr>
            <a:xfrm>
              <a:off x="6399028" y="3105428"/>
              <a:ext cx="106333" cy="45088"/>
            </a:xfrm>
            <a:custGeom>
              <a:rect b="b" l="l" r="r" t="t"/>
              <a:pathLst>
                <a:path extrusionOk="0" h="1382" w="3264">
                  <a:moveTo>
                    <a:pt x="1644" y="1"/>
                  </a:moveTo>
                  <a:cubicBezTo>
                    <a:pt x="1549" y="120"/>
                    <a:pt x="1453" y="239"/>
                    <a:pt x="1334" y="334"/>
                  </a:cubicBezTo>
                  <a:cubicBezTo>
                    <a:pt x="1001" y="763"/>
                    <a:pt x="525" y="1072"/>
                    <a:pt x="1" y="1191"/>
                  </a:cubicBezTo>
                  <a:cubicBezTo>
                    <a:pt x="358" y="1334"/>
                    <a:pt x="763" y="1382"/>
                    <a:pt x="1144" y="1382"/>
                  </a:cubicBezTo>
                  <a:cubicBezTo>
                    <a:pt x="1906" y="1382"/>
                    <a:pt x="2644" y="1144"/>
                    <a:pt x="3263" y="715"/>
                  </a:cubicBezTo>
                  <a:lnTo>
                    <a:pt x="1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01"/>
            <p:cNvSpPr/>
            <p:nvPr/>
          </p:nvSpPr>
          <p:spPr>
            <a:xfrm>
              <a:off x="6319115" y="3045627"/>
              <a:ext cx="59780" cy="90143"/>
            </a:xfrm>
            <a:custGeom>
              <a:rect b="b" l="l" r="r" t="t"/>
              <a:pathLst>
                <a:path extrusionOk="0" h="2763" w="1835">
                  <a:moveTo>
                    <a:pt x="1" y="0"/>
                  </a:moveTo>
                  <a:lnTo>
                    <a:pt x="1" y="0"/>
                  </a:lnTo>
                  <a:cubicBezTo>
                    <a:pt x="144" y="1167"/>
                    <a:pt x="810" y="2167"/>
                    <a:pt x="1834" y="2763"/>
                  </a:cubicBezTo>
                  <a:cubicBezTo>
                    <a:pt x="1573" y="2262"/>
                    <a:pt x="1477" y="1715"/>
                    <a:pt x="1573" y="1167"/>
                  </a:cubicBezTo>
                  <a:cubicBezTo>
                    <a:pt x="1573" y="1024"/>
                    <a:pt x="1596" y="881"/>
                    <a:pt x="1620" y="738"/>
                  </a:cubicBez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01"/>
            <p:cNvSpPr/>
            <p:nvPr/>
          </p:nvSpPr>
          <p:spPr>
            <a:xfrm>
              <a:off x="6440922" y="2938388"/>
              <a:ext cx="45022" cy="46654"/>
            </a:xfrm>
            <a:custGeom>
              <a:rect b="b" l="l" r="r" t="t"/>
              <a:pathLst>
                <a:path extrusionOk="0" h="1430" w="1382">
                  <a:moveTo>
                    <a:pt x="1144" y="1"/>
                  </a:moveTo>
                  <a:cubicBezTo>
                    <a:pt x="810" y="48"/>
                    <a:pt x="405" y="358"/>
                    <a:pt x="1" y="858"/>
                  </a:cubicBezTo>
                  <a:lnTo>
                    <a:pt x="1287" y="1430"/>
                  </a:lnTo>
                  <a:cubicBezTo>
                    <a:pt x="1382" y="787"/>
                    <a:pt x="1334" y="286"/>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01"/>
            <p:cNvSpPr/>
            <p:nvPr/>
          </p:nvSpPr>
          <p:spPr>
            <a:xfrm>
              <a:off x="6487476" y="3013752"/>
              <a:ext cx="69064" cy="56767"/>
            </a:xfrm>
            <a:custGeom>
              <a:rect b="b" l="l" r="r" t="t"/>
              <a:pathLst>
                <a:path extrusionOk="0" h="1740" w="2120">
                  <a:moveTo>
                    <a:pt x="310" y="1"/>
                  </a:moveTo>
                  <a:cubicBezTo>
                    <a:pt x="215" y="286"/>
                    <a:pt x="120" y="596"/>
                    <a:pt x="1" y="882"/>
                  </a:cubicBezTo>
                  <a:lnTo>
                    <a:pt x="1929" y="1739"/>
                  </a:lnTo>
                  <a:cubicBezTo>
                    <a:pt x="2025" y="1430"/>
                    <a:pt x="2096" y="1120"/>
                    <a:pt x="2120" y="787"/>
                  </a:cubicBezTo>
                  <a:lnTo>
                    <a:pt x="3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01"/>
            <p:cNvSpPr/>
            <p:nvPr/>
          </p:nvSpPr>
          <p:spPr>
            <a:xfrm>
              <a:off x="6368763" y="2911864"/>
              <a:ext cx="106333" cy="46001"/>
            </a:xfrm>
            <a:custGeom>
              <a:rect b="b" l="l" r="r" t="t"/>
              <a:pathLst>
                <a:path extrusionOk="0" h="1410" w="3264">
                  <a:moveTo>
                    <a:pt x="2109" y="0"/>
                  </a:moveTo>
                  <a:cubicBezTo>
                    <a:pt x="1365" y="0"/>
                    <a:pt x="627" y="233"/>
                    <a:pt x="1" y="671"/>
                  </a:cubicBezTo>
                  <a:lnTo>
                    <a:pt x="1620" y="1409"/>
                  </a:lnTo>
                  <a:cubicBezTo>
                    <a:pt x="1716" y="1266"/>
                    <a:pt x="1811" y="1171"/>
                    <a:pt x="1930" y="1052"/>
                  </a:cubicBezTo>
                  <a:cubicBezTo>
                    <a:pt x="2263" y="623"/>
                    <a:pt x="2740" y="314"/>
                    <a:pt x="3263" y="195"/>
                  </a:cubicBezTo>
                  <a:cubicBezTo>
                    <a:pt x="2888" y="64"/>
                    <a:pt x="2498" y="0"/>
                    <a:pt x="2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101"/>
          <p:cNvGrpSpPr/>
          <p:nvPr/>
        </p:nvGrpSpPr>
        <p:grpSpPr>
          <a:xfrm>
            <a:off x="7099607" y="2884002"/>
            <a:ext cx="225013" cy="348892"/>
            <a:chOff x="7099607" y="2884002"/>
            <a:chExt cx="225013" cy="348892"/>
          </a:xfrm>
        </p:grpSpPr>
        <p:sp>
          <p:nvSpPr>
            <p:cNvPr id="12529" name="Google Shape;12529;p101"/>
            <p:cNvSpPr/>
            <p:nvPr/>
          </p:nvSpPr>
          <p:spPr>
            <a:xfrm>
              <a:off x="7161667" y="2884002"/>
              <a:ext cx="101642" cy="21794"/>
            </a:xfrm>
            <a:custGeom>
              <a:rect b="b" l="l" r="r" t="t"/>
              <a:pathLst>
                <a:path extrusionOk="0" h="668" w="3120">
                  <a:moveTo>
                    <a:pt x="500" y="1"/>
                  </a:moveTo>
                  <a:cubicBezTo>
                    <a:pt x="215" y="1"/>
                    <a:pt x="0" y="239"/>
                    <a:pt x="0" y="525"/>
                  </a:cubicBezTo>
                  <a:lnTo>
                    <a:pt x="0" y="667"/>
                  </a:lnTo>
                  <a:lnTo>
                    <a:pt x="3120" y="667"/>
                  </a:lnTo>
                  <a:lnTo>
                    <a:pt x="3120" y="525"/>
                  </a:lnTo>
                  <a:cubicBezTo>
                    <a:pt x="3120" y="239"/>
                    <a:pt x="2882"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01"/>
            <p:cNvSpPr/>
            <p:nvPr/>
          </p:nvSpPr>
          <p:spPr>
            <a:xfrm>
              <a:off x="7099607" y="2925958"/>
              <a:ext cx="225013" cy="122801"/>
            </a:xfrm>
            <a:custGeom>
              <a:rect b="b" l="l" r="r" t="t"/>
              <a:pathLst>
                <a:path extrusionOk="0" h="3764" w="6907">
                  <a:moveTo>
                    <a:pt x="3465" y="1287"/>
                  </a:moveTo>
                  <a:cubicBezTo>
                    <a:pt x="3614" y="1287"/>
                    <a:pt x="3763" y="1382"/>
                    <a:pt x="3787" y="1572"/>
                  </a:cubicBezTo>
                  <a:lnTo>
                    <a:pt x="3787" y="1882"/>
                  </a:lnTo>
                  <a:lnTo>
                    <a:pt x="4096" y="1882"/>
                  </a:lnTo>
                  <a:cubicBezTo>
                    <a:pt x="4111" y="1880"/>
                    <a:pt x="4125" y="1880"/>
                    <a:pt x="4139" y="1880"/>
                  </a:cubicBezTo>
                  <a:cubicBezTo>
                    <a:pt x="4541" y="1880"/>
                    <a:pt x="4534" y="2526"/>
                    <a:pt x="4118" y="2526"/>
                  </a:cubicBezTo>
                  <a:cubicBezTo>
                    <a:pt x="4111" y="2526"/>
                    <a:pt x="4104" y="2525"/>
                    <a:pt x="4096" y="2525"/>
                  </a:cubicBezTo>
                  <a:lnTo>
                    <a:pt x="3787" y="2525"/>
                  </a:lnTo>
                  <a:lnTo>
                    <a:pt x="3787" y="2835"/>
                  </a:lnTo>
                  <a:cubicBezTo>
                    <a:pt x="3763" y="3025"/>
                    <a:pt x="3614" y="3120"/>
                    <a:pt x="3465" y="3120"/>
                  </a:cubicBezTo>
                  <a:cubicBezTo>
                    <a:pt x="3316" y="3120"/>
                    <a:pt x="3167" y="3025"/>
                    <a:pt x="3144" y="2835"/>
                  </a:cubicBezTo>
                  <a:lnTo>
                    <a:pt x="3144" y="2525"/>
                  </a:lnTo>
                  <a:lnTo>
                    <a:pt x="2858" y="2525"/>
                  </a:lnTo>
                  <a:cubicBezTo>
                    <a:pt x="2850" y="2525"/>
                    <a:pt x="2842" y="2526"/>
                    <a:pt x="2835" y="2526"/>
                  </a:cubicBezTo>
                  <a:cubicBezTo>
                    <a:pt x="2397" y="2526"/>
                    <a:pt x="2389" y="1880"/>
                    <a:pt x="2813" y="1880"/>
                  </a:cubicBezTo>
                  <a:cubicBezTo>
                    <a:pt x="2828" y="1880"/>
                    <a:pt x="2843" y="1880"/>
                    <a:pt x="2858" y="1882"/>
                  </a:cubicBezTo>
                  <a:lnTo>
                    <a:pt x="3144" y="1882"/>
                  </a:lnTo>
                  <a:lnTo>
                    <a:pt x="3144" y="1572"/>
                  </a:lnTo>
                  <a:cubicBezTo>
                    <a:pt x="3167" y="1382"/>
                    <a:pt x="3316" y="1287"/>
                    <a:pt x="3465" y="1287"/>
                  </a:cubicBezTo>
                  <a:close/>
                  <a:moveTo>
                    <a:pt x="1143" y="1"/>
                  </a:moveTo>
                  <a:cubicBezTo>
                    <a:pt x="524" y="1"/>
                    <a:pt x="0" y="525"/>
                    <a:pt x="0" y="1144"/>
                  </a:cubicBezTo>
                  <a:lnTo>
                    <a:pt x="0" y="3763"/>
                  </a:lnTo>
                  <a:lnTo>
                    <a:pt x="6906" y="3763"/>
                  </a:lnTo>
                  <a:lnTo>
                    <a:pt x="6906" y="1144"/>
                  </a:lnTo>
                  <a:cubicBezTo>
                    <a:pt x="6906" y="525"/>
                    <a:pt x="6382"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01"/>
            <p:cNvSpPr/>
            <p:nvPr/>
          </p:nvSpPr>
          <p:spPr>
            <a:xfrm>
              <a:off x="7099607" y="3069704"/>
              <a:ext cx="225013" cy="163190"/>
            </a:xfrm>
            <a:custGeom>
              <a:rect b="b" l="l" r="r" t="t"/>
              <a:pathLst>
                <a:path extrusionOk="0" h="5002" w="6907">
                  <a:moveTo>
                    <a:pt x="4078" y="611"/>
                  </a:moveTo>
                  <a:cubicBezTo>
                    <a:pt x="4317" y="611"/>
                    <a:pt x="4528" y="925"/>
                    <a:pt x="4311" y="1143"/>
                  </a:cubicBezTo>
                  <a:lnTo>
                    <a:pt x="3572" y="1882"/>
                  </a:lnTo>
                  <a:lnTo>
                    <a:pt x="4072" y="1882"/>
                  </a:lnTo>
                  <a:cubicBezTo>
                    <a:pt x="4358" y="1882"/>
                    <a:pt x="4501" y="2215"/>
                    <a:pt x="4311" y="2406"/>
                  </a:cubicBezTo>
                  <a:lnTo>
                    <a:pt x="3048" y="3668"/>
                  </a:lnTo>
                  <a:cubicBezTo>
                    <a:pt x="2977" y="3734"/>
                    <a:pt x="2899" y="3762"/>
                    <a:pt x="2825" y="3762"/>
                  </a:cubicBezTo>
                  <a:cubicBezTo>
                    <a:pt x="2579" y="3762"/>
                    <a:pt x="2376" y="3453"/>
                    <a:pt x="2596" y="3215"/>
                  </a:cubicBezTo>
                  <a:lnTo>
                    <a:pt x="3334" y="2501"/>
                  </a:lnTo>
                  <a:lnTo>
                    <a:pt x="2834" y="2501"/>
                  </a:lnTo>
                  <a:cubicBezTo>
                    <a:pt x="2817" y="2503"/>
                    <a:pt x="2800" y="2505"/>
                    <a:pt x="2784" y="2505"/>
                  </a:cubicBezTo>
                  <a:cubicBezTo>
                    <a:pt x="2507" y="2505"/>
                    <a:pt x="2371" y="2134"/>
                    <a:pt x="2596" y="1977"/>
                  </a:cubicBezTo>
                  <a:lnTo>
                    <a:pt x="3858" y="715"/>
                  </a:lnTo>
                  <a:cubicBezTo>
                    <a:pt x="3926" y="641"/>
                    <a:pt x="4003" y="611"/>
                    <a:pt x="4078" y="611"/>
                  </a:cubicBezTo>
                  <a:close/>
                  <a:moveTo>
                    <a:pt x="0" y="0"/>
                  </a:moveTo>
                  <a:lnTo>
                    <a:pt x="0" y="3858"/>
                  </a:lnTo>
                  <a:cubicBezTo>
                    <a:pt x="0" y="4501"/>
                    <a:pt x="524" y="5001"/>
                    <a:pt x="1143" y="5001"/>
                  </a:cubicBezTo>
                  <a:lnTo>
                    <a:pt x="5763" y="5001"/>
                  </a:lnTo>
                  <a:cubicBezTo>
                    <a:pt x="6406" y="5001"/>
                    <a:pt x="6906" y="4501"/>
                    <a:pt x="6906" y="3858"/>
                  </a:cubicBezTo>
                  <a:lnTo>
                    <a:pt x="69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2" name="Google Shape;12532;p101"/>
          <p:cNvGrpSpPr/>
          <p:nvPr/>
        </p:nvGrpSpPr>
        <p:grpSpPr>
          <a:xfrm>
            <a:off x="7792400" y="2904915"/>
            <a:ext cx="348384" cy="307784"/>
            <a:chOff x="7792400" y="2904915"/>
            <a:chExt cx="348384" cy="307784"/>
          </a:xfrm>
        </p:grpSpPr>
        <p:sp>
          <p:nvSpPr>
            <p:cNvPr id="12533" name="Google Shape;12533;p101"/>
            <p:cNvSpPr/>
            <p:nvPr/>
          </p:nvSpPr>
          <p:spPr>
            <a:xfrm>
              <a:off x="7834295" y="3109311"/>
              <a:ext cx="60529" cy="60258"/>
            </a:xfrm>
            <a:custGeom>
              <a:rect b="b" l="l" r="r" t="t"/>
              <a:pathLst>
                <a:path extrusionOk="0" h="1847" w="1858">
                  <a:moveTo>
                    <a:pt x="0" y="1"/>
                  </a:moveTo>
                  <a:lnTo>
                    <a:pt x="0" y="953"/>
                  </a:lnTo>
                  <a:cubicBezTo>
                    <a:pt x="24" y="1549"/>
                    <a:pt x="471" y="1846"/>
                    <a:pt x="920" y="1846"/>
                  </a:cubicBezTo>
                  <a:cubicBezTo>
                    <a:pt x="1370" y="1846"/>
                    <a:pt x="1822" y="1549"/>
                    <a:pt x="1858" y="953"/>
                  </a:cubicBezTo>
                  <a:lnTo>
                    <a:pt x="1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01"/>
            <p:cNvSpPr/>
            <p:nvPr/>
          </p:nvSpPr>
          <p:spPr>
            <a:xfrm>
              <a:off x="7818755" y="2904980"/>
              <a:ext cx="88513" cy="61400"/>
            </a:xfrm>
            <a:custGeom>
              <a:rect b="b" l="l" r="r" t="t"/>
              <a:pathLst>
                <a:path extrusionOk="0" h="1882" w="2717">
                  <a:moveTo>
                    <a:pt x="431" y="0"/>
                  </a:moveTo>
                  <a:cubicBezTo>
                    <a:pt x="0" y="0"/>
                    <a:pt x="7" y="625"/>
                    <a:pt x="412" y="625"/>
                  </a:cubicBezTo>
                  <a:cubicBezTo>
                    <a:pt x="433" y="625"/>
                    <a:pt x="455" y="623"/>
                    <a:pt x="477" y="620"/>
                  </a:cubicBezTo>
                  <a:lnTo>
                    <a:pt x="477" y="1882"/>
                  </a:lnTo>
                  <a:lnTo>
                    <a:pt x="2335" y="1882"/>
                  </a:lnTo>
                  <a:lnTo>
                    <a:pt x="2335" y="620"/>
                  </a:lnTo>
                  <a:cubicBezTo>
                    <a:pt x="2716" y="596"/>
                    <a:pt x="2716" y="24"/>
                    <a:pt x="2335" y="1"/>
                  </a:cubicBezTo>
                  <a:lnTo>
                    <a:pt x="454" y="1"/>
                  </a:lnTo>
                  <a:cubicBezTo>
                    <a:pt x="446" y="0"/>
                    <a:pt x="438" y="0"/>
                    <a:pt x="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01"/>
            <p:cNvSpPr/>
            <p:nvPr/>
          </p:nvSpPr>
          <p:spPr>
            <a:xfrm>
              <a:off x="7935936" y="3109311"/>
              <a:ext cx="60529" cy="62020"/>
            </a:xfrm>
            <a:custGeom>
              <a:rect b="b" l="l" r="r" t="t"/>
              <a:pathLst>
                <a:path extrusionOk="0" h="1901" w="1858">
                  <a:moveTo>
                    <a:pt x="0" y="1"/>
                  </a:moveTo>
                  <a:lnTo>
                    <a:pt x="0" y="953"/>
                  </a:lnTo>
                  <a:cubicBezTo>
                    <a:pt x="0" y="1584"/>
                    <a:pt x="465" y="1900"/>
                    <a:pt x="929" y="1900"/>
                  </a:cubicBezTo>
                  <a:cubicBezTo>
                    <a:pt x="1393" y="1900"/>
                    <a:pt x="1858" y="1584"/>
                    <a:pt x="1858" y="953"/>
                  </a:cubicBezTo>
                  <a:lnTo>
                    <a:pt x="1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01"/>
            <p:cNvSpPr/>
            <p:nvPr/>
          </p:nvSpPr>
          <p:spPr>
            <a:xfrm>
              <a:off x="7921114" y="2904980"/>
              <a:ext cx="87764" cy="61400"/>
            </a:xfrm>
            <a:custGeom>
              <a:rect b="b" l="l" r="r" t="t"/>
              <a:pathLst>
                <a:path extrusionOk="0" h="1882" w="2694">
                  <a:moveTo>
                    <a:pt x="409" y="0"/>
                  </a:moveTo>
                  <a:cubicBezTo>
                    <a:pt x="1" y="0"/>
                    <a:pt x="8" y="625"/>
                    <a:pt x="393" y="625"/>
                  </a:cubicBezTo>
                  <a:cubicBezTo>
                    <a:pt x="413" y="625"/>
                    <a:pt x="434" y="623"/>
                    <a:pt x="455" y="620"/>
                  </a:cubicBezTo>
                  <a:lnTo>
                    <a:pt x="455" y="1882"/>
                  </a:lnTo>
                  <a:lnTo>
                    <a:pt x="2313" y="1882"/>
                  </a:lnTo>
                  <a:lnTo>
                    <a:pt x="2313" y="620"/>
                  </a:lnTo>
                  <a:cubicBezTo>
                    <a:pt x="2694" y="596"/>
                    <a:pt x="2694" y="24"/>
                    <a:pt x="2313" y="1"/>
                  </a:cubicBezTo>
                  <a:lnTo>
                    <a:pt x="431" y="1"/>
                  </a:lnTo>
                  <a:cubicBezTo>
                    <a:pt x="424" y="0"/>
                    <a:pt x="417" y="0"/>
                    <a:pt x="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01"/>
            <p:cNvSpPr/>
            <p:nvPr/>
          </p:nvSpPr>
          <p:spPr>
            <a:xfrm>
              <a:off x="8038327" y="3107777"/>
              <a:ext cx="60562" cy="61792"/>
            </a:xfrm>
            <a:custGeom>
              <a:rect b="b" l="l" r="r" t="t"/>
              <a:pathLst>
                <a:path extrusionOk="0" h="1894" w="1859">
                  <a:moveTo>
                    <a:pt x="1" y="0"/>
                  </a:moveTo>
                  <a:lnTo>
                    <a:pt x="1" y="1000"/>
                  </a:lnTo>
                  <a:cubicBezTo>
                    <a:pt x="36" y="1596"/>
                    <a:pt x="483" y="1893"/>
                    <a:pt x="929" y="1893"/>
                  </a:cubicBezTo>
                  <a:cubicBezTo>
                    <a:pt x="1376" y="1893"/>
                    <a:pt x="1822" y="1596"/>
                    <a:pt x="1858" y="1000"/>
                  </a:cubicBezTo>
                  <a:lnTo>
                    <a:pt x="18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01"/>
            <p:cNvSpPr/>
            <p:nvPr/>
          </p:nvSpPr>
          <p:spPr>
            <a:xfrm>
              <a:off x="8023537" y="2904915"/>
              <a:ext cx="89621" cy="61465"/>
            </a:xfrm>
            <a:custGeom>
              <a:rect b="b" l="l" r="r" t="t"/>
              <a:pathLst>
                <a:path extrusionOk="0" h="1884" w="2751">
                  <a:moveTo>
                    <a:pt x="2355" y="0"/>
                  </a:moveTo>
                  <a:cubicBezTo>
                    <a:pt x="2341" y="0"/>
                    <a:pt x="2327" y="1"/>
                    <a:pt x="2312" y="3"/>
                  </a:cubicBezTo>
                  <a:lnTo>
                    <a:pt x="431" y="3"/>
                  </a:lnTo>
                  <a:cubicBezTo>
                    <a:pt x="423" y="2"/>
                    <a:pt x="416" y="2"/>
                    <a:pt x="409" y="2"/>
                  </a:cubicBezTo>
                  <a:cubicBezTo>
                    <a:pt x="0" y="2"/>
                    <a:pt x="8" y="627"/>
                    <a:pt x="393" y="627"/>
                  </a:cubicBezTo>
                  <a:cubicBezTo>
                    <a:pt x="413" y="627"/>
                    <a:pt x="433" y="625"/>
                    <a:pt x="455" y="622"/>
                  </a:cubicBezTo>
                  <a:lnTo>
                    <a:pt x="455" y="1884"/>
                  </a:lnTo>
                  <a:lnTo>
                    <a:pt x="2312" y="1884"/>
                  </a:lnTo>
                  <a:lnTo>
                    <a:pt x="2312" y="622"/>
                  </a:lnTo>
                  <a:cubicBezTo>
                    <a:pt x="2327" y="623"/>
                    <a:pt x="2341" y="624"/>
                    <a:pt x="2355" y="624"/>
                  </a:cubicBezTo>
                  <a:cubicBezTo>
                    <a:pt x="2751" y="624"/>
                    <a:pt x="2751" y="0"/>
                    <a:pt x="2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01"/>
            <p:cNvSpPr/>
            <p:nvPr/>
          </p:nvSpPr>
          <p:spPr>
            <a:xfrm>
              <a:off x="7792400" y="2986575"/>
              <a:ext cx="348384" cy="226124"/>
            </a:xfrm>
            <a:custGeom>
              <a:rect b="b" l="l" r="r" t="t"/>
              <a:pathLst>
                <a:path extrusionOk="0" h="6931" w="10694">
                  <a:moveTo>
                    <a:pt x="7550" y="2501"/>
                  </a:moveTo>
                  <a:lnTo>
                    <a:pt x="7550" y="3096"/>
                  </a:lnTo>
                  <a:lnTo>
                    <a:pt x="9431" y="3096"/>
                  </a:lnTo>
                  <a:lnTo>
                    <a:pt x="9431" y="2524"/>
                  </a:lnTo>
                  <a:lnTo>
                    <a:pt x="10074" y="2524"/>
                  </a:lnTo>
                  <a:lnTo>
                    <a:pt x="10050" y="5954"/>
                  </a:lnTo>
                  <a:cubicBezTo>
                    <a:pt x="10072" y="6130"/>
                    <a:pt x="9951" y="6266"/>
                    <a:pt x="9782" y="6266"/>
                  </a:cubicBezTo>
                  <a:cubicBezTo>
                    <a:pt x="9768" y="6266"/>
                    <a:pt x="9755" y="6265"/>
                    <a:pt x="9741" y="6263"/>
                  </a:cubicBezTo>
                  <a:lnTo>
                    <a:pt x="929" y="6263"/>
                  </a:lnTo>
                  <a:cubicBezTo>
                    <a:pt x="739" y="6263"/>
                    <a:pt x="620" y="6120"/>
                    <a:pt x="620" y="5954"/>
                  </a:cubicBezTo>
                  <a:lnTo>
                    <a:pt x="620" y="2501"/>
                  </a:lnTo>
                  <a:lnTo>
                    <a:pt x="1286" y="2501"/>
                  </a:lnTo>
                  <a:lnTo>
                    <a:pt x="1286" y="3144"/>
                  </a:lnTo>
                  <a:lnTo>
                    <a:pt x="3144" y="3144"/>
                  </a:lnTo>
                  <a:lnTo>
                    <a:pt x="3144" y="2501"/>
                  </a:lnTo>
                  <a:lnTo>
                    <a:pt x="4430" y="2501"/>
                  </a:lnTo>
                  <a:lnTo>
                    <a:pt x="4430" y="3144"/>
                  </a:lnTo>
                  <a:lnTo>
                    <a:pt x="6288" y="3144"/>
                  </a:lnTo>
                  <a:lnTo>
                    <a:pt x="6288" y="2501"/>
                  </a:lnTo>
                  <a:close/>
                  <a:moveTo>
                    <a:pt x="286" y="0"/>
                  </a:moveTo>
                  <a:cubicBezTo>
                    <a:pt x="120" y="24"/>
                    <a:pt x="0" y="143"/>
                    <a:pt x="0" y="334"/>
                  </a:cubicBezTo>
                  <a:lnTo>
                    <a:pt x="0" y="5978"/>
                  </a:lnTo>
                  <a:cubicBezTo>
                    <a:pt x="0" y="6501"/>
                    <a:pt x="405" y="6906"/>
                    <a:pt x="929" y="6930"/>
                  </a:cubicBezTo>
                  <a:lnTo>
                    <a:pt x="9764" y="6930"/>
                  </a:lnTo>
                  <a:cubicBezTo>
                    <a:pt x="10288" y="6906"/>
                    <a:pt x="10693" y="6501"/>
                    <a:pt x="10693" y="5978"/>
                  </a:cubicBezTo>
                  <a:lnTo>
                    <a:pt x="10693" y="334"/>
                  </a:lnTo>
                  <a:cubicBezTo>
                    <a:pt x="10693" y="143"/>
                    <a:pt x="10550" y="0"/>
                    <a:pt x="10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101"/>
          <p:cNvGrpSpPr/>
          <p:nvPr/>
        </p:nvGrpSpPr>
        <p:grpSpPr>
          <a:xfrm>
            <a:off x="7791618" y="3462835"/>
            <a:ext cx="349166" cy="309024"/>
            <a:chOff x="7791618" y="3462835"/>
            <a:chExt cx="349166" cy="309024"/>
          </a:xfrm>
        </p:grpSpPr>
        <p:sp>
          <p:nvSpPr>
            <p:cNvPr id="12541" name="Google Shape;12541;p101"/>
            <p:cNvSpPr/>
            <p:nvPr/>
          </p:nvSpPr>
          <p:spPr>
            <a:xfrm>
              <a:off x="7791618" y="3462835"/>
              <a:ext cx="144351" cy="143778"/>
            </a:xfrm>
            <a:custGeom>
              <a:rect b="b" l="l" r="r" t="t"/>
              <a:pathLst>
                <a:path extrusionOk="0" h="4407" w="4431">
                  <a:moveTo>
                    <a:pt x="2215" y="0"/>
                  </a:moveTo>
                  <a:cubicBezTo>
                    <a:pt x="1001" y="0"/>
                    <a:pt x="1" y="977"/>
                    <a:pt x="1" y="2191"/>
                  </a:cubicBezTo>
                  <a:lnTo>
                    <a:pt x="1" y="4406"/>
                  </a:lnTo>
                  <a:lnTo>
                    <a:pt x="4406" y="4406"/>
                  </a:lnTo>
                  <a:lnTo>
                    <a:pt x="4406" y="2215"/>
                  </a:lnTo>
                  <a:cubicBezTo>
                    <a:pt x="4430" y="1001"/>
                    <a:pt x="3454" y="0"/>
                    <a:pt x="2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01"/>
            <p:cNvSpPr/>
            <p:nvPr/>
          </p:nvSpPr>
          <p:spPr>
            <a:xfrm>
              <a:off x="7791618" y="3626776"/>
              <a:ext cx="143569" cy="143778"/>
            </a:xfrm>
            <a:custGeom>
              <a:rect b="b" l="l" r="r" t="t"/>
              <a:pathLst>
                <a:path extrusionOk="0" h="4407" w="4407">
                  <a:moveTo>
                    <a:pt x="1" y="0"/>
                  </a:moveTo>
                  <a:lnTo>
                    <a:pt x="1" y="2191"/>
                  </a:lnTo>
                  <a:cubicBezTo>
                    <a:pt x="1" y="3406"/>
                    <a:pt x="977" y="4406"/>
                    <a:pt x="2192" y="4406"/>
                  </a:cubicBezTo>
                  <a:cubicBezTo>
                    <a:pt x="2206" y="4406"/>
                    <a:pt x="2220" y="4406"/>
                    <a:pt x="2234" y="4406"/>
                  </a:cubicBezTo>
                  <a:cubicBezTo>
                    <a:pt x="3429" y="4406"/>
                    <a:pt x="4406" y="3415"/>
                    <a:pt x="4406" y="2215"/>
                  </a:cubicBezTo>
                  <a:lnTo>
                    <a:pt x="4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01"/>
            <p:cNvSpPr/>
            <p:nvPr/>
          </p:nvSpPr>
          <p:spPr>
            <a:xfrm>
              <a:off x="7956884" y="3524007"/>
              <a:ext cx="183900" cy="113665"/>
            </a:xfrm>
            <a:custGeom>
              <a:rect b="b" l="l" r="r" t="t"/>
              <a:pathLst>
                <a:path extrusionOk="0" h="3484" w="5645">
                  <a:moveTo>
                    <a:pt x="1862" y="1"/>
                  </a:moveTo>
                  <a:cubicBezTo>
                    <a:pt x="1237" y="1"/>
                    <a:pt x="598" y="160"/>
                    <a:pt x="0" y="507"/>
                  </a:cubicBezTo>
                  <a:lnTo>
                    <a:pt x="0" y="3484"/>
                  </a:lnTo>
                  <a:lnTo>
                    <a:pt x="5644" y="3484"/>
                  </a:lnTo>
                  <a:cubicBezTo>
                    <a:pt x="5466" y="1415"/>
                    <a:pt x="3725" y="1"/>
                    <a:pt x="1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01"/>
            <p:cNvSpPr/>
            <p:nvPr/>
          </p:nvSpPr>
          <p:spPr>
            <a:xfrm>
              <a:off x="7942908" y="3657835"/>
              <a:ext cx="197876" cy="114024"/>
            </a:xfrm>
            <a:custGeom>
              <a:rect b="b" l="l" r="r" t="t"/>
              <a:pathLst>
                <a:path extrusionOk="0" h="3495" w="6074">
                  <a:moveTo>
                    <a:pt x="405" y="1"/>
                  </a:moveTo>
                  <a:lnTo>
                    <a:pt x="405" y="1287"/>
                  </a:lnTo>
                  <a:cubicBezTo>
                    <a:pt x="405" y="1787"/>
                    <a:pt x="262" y="2287"/>
                    <a:pt x="0" y="2716"/>
                  </a:cubicBezTo>
                  <a:cubicBezTo>
                    <a:pt x="705" y="3251"/>
                    <a:pt x="1503" y="3495"/>
                    <a:pt x="2284" y="3495"/>
                  </a:cubicBezTo>
                  <a:cubicBezTo>
                    <a:pt x="4144" y="3495"/>
                    <a:pt x="5905" y="2114"/>
                    <a:pt x="6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5" name="Google Shape;12545;p101"/>
          <p:cNvSpPr/>
          <p:nvPr/>
        </p:nvSpPr>
        <p:spPr>
          <a:xfrm>
            <a:off x="7058461" y="3442477"/>
            <a:ext cx="310007" cy="349022"/>
          </a:xfrm>
          <a:custGeom>
            <a:rect b="b" l="l" r="r" t="t"/>
            <a:pathLst>
              <a:path extrusionOk="0" h="10698" w="9516">
                <a:moveTo>
                  <a:pt x="9175" y="0"/>
                </a:moveTo>
                <a:cubicBezTo>
                  <a:pt x="9158" y="0"/>
                  <a:pt x="9140" y="2"/>
                  <a:pt x="9122" y="5"/>
                </a:cubicBezTo>
                <a:lnTo>
                  <a:pt x="334" y="5"/>
                </a:lnTo>
                <a:cubicBezTo>
                  <a:pt x="320" y="3"/>
                  <a:pt x="307" y="3"/>
                  <a:pt x="293" y="3"/>
                </a:cubicBezTo>
                <a:cubicBezTo>
                  <a:pt x="124" y="3"/>
                  <a:pt x="1" y="138"/>
                  <a:pt x="1" y="315"/>
                </a:cubicBezTo>
                <a:lnTo>
                  <a:pt x="1" y="8721"/>
                </a:lnTo>
                <a:cubicBezTo>
                  <a:pt x="1" y="9817"/>
                  <a:pt x="906" y="10698"/>
                  <a:pt x="2001" y="10698"/>
                </a:cubicBezTo>
                <a:lnTo>
                  <a:pt x="6169" y="10698"/>
                </a:lnTo>
                <a:cubicBezTo>
                  <a:pt x="7264" y="10698"/>
                  <a:pt x="8146" y="9817"/>
                  <a:pt x="8146" y="8721"/>
                </a:cubicBezTo>
                <a:lnTo>
                  <a:pt x="8146" y="8150"/>
                </a:lnTo>
                <a:lnTo>
                  <a:pt x="6359" y="8150"/>
                </a:lnTo>
                <a:cubicBezTo>
                  <a:pt x="5955" y="8150"/>
                  <a:pt x="5955" y="7531"/>
                  <a:pt x="6359" y="7531"/>
                </a:cubicBezTo>
                <a:lnTo>
                  <a:pt x="8146" y="7531"/>
                </a:lnTo>
                <a:lnTo>
                  <a:pt x="8146" y="6888"/>
                </a:lnTo>
                <a:lnTo>
                  <a:pt x="7026" y="6888"/>
                </a:lnTo>
                <a:cubicBezTo>
                  <a:pt x="6645" y="6864"/>
                  <a:pt x="6645" y="6292"/>
                  <a:pt x="7026" y="6268"/>
                </a:cubicBezTo>
                <a:lnTo>
                  <a:pt x="8169" y="6268"/>
                </a:lnTo>
                <a:lnTo>
                  <a:pt x="8169" y="5625"/>
                </a:lnTo>
                <a:lnTo>
                  <a:pt x="6383" y="5625"/>
                </a:lnTo>
                <a:cubicBezTo>
                  <a:pt x="5978" y="5625"/>
                  <a:pt x="5978" y="5006"/>
                  <a:pt x="6383" y="5006"/>
                </a:cubicBezTo>
                <a:lnTo>
                  <a:pt x="8169" y="5006"/>
                </a:lnTo>
                <a:lnTo>
                  <a:pt x="8169" y="4387"/>
                </a:lnTo>
                <a:lnTo>
                  <a:pt x="7026" y="4387"/>
                </a:lnTo>
                <a:cubicBezTo>
                  <a:pt x="6645" y="4339"/>
                  <a:pt x="6645" y="3792"/>
                  <a:pt x="7026" y="3744"/>
                </a:cubicBezTo>
                <a:lnTo>
                  <a:pt x="8169" y="3744"/>
                </a:lnTo>
                <a:lnTo>
                  <a:pt x="8169" y="3125"/>
                </a:lnTo>
                <a:lnTo>
                  <a:pt x="6383" y="3125"/>
                </a:lnTo>
                <a:cubicBezTo>
                  <a:pt x="5978" y="3125"/>
                  <a:pt x="5978" y="2506"/>
                  <a:pt x="6383" y="2506"/>
                </a:cubicBezTo>
                <a:lnTo>
                  <a:pt x="8169" y="2506"/>
                </a:lnTo>
                <a:lnTo>
                  <a:pt x="8169" y="2291"/>
                </a:lnTo>
                <a:lnTo>
                  <a:pt x="9360" y="481"/>
                </a:lnTo>
                <a:cubicBezTo>
                  <a:pt x="9515" y="282"/>
                  <a:pt x="9402" y="0"/>
                  <a:pt x="9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6" name="Google Shape;12546;p101"/>
          <p:cNvGrpSpPr/>
          <p:nvPr/>
        </p:nvGrpSpPr>
        <p:grpSpPr>
          <a:xfrm>
            <a:off x="6284225" y="3452689"/>
            <a:ext cx="370797" cy="327946"/>
            <a:chOff x="6284225" y="3452689"/>
            <a:chExt cx="370797" cy="327946"/>
          </a:xfrm>
        </p:grpSpPr>
        <p:sp>
          <p:nvSpPr>
            <p:cNvPr id="12547" name="Google Shape;12547;p101"/>
            <p:cNvSpPr/>
            <p:nvPr/>
          </p:nvSpPr>
          <p:spPr>
            <a:xfrm>
              <a:off x="6364137" y="3612584"/>
              <a:ext cx="62842" cy="81824"/>
            </a:xfrm>
            <a:custGeom>
              <a:rect b="b" l="l" r="r" t="t"/>
              <a:pathLst>
                <a:path extrusionOk="0" h="2508" w="1929">
                  <a:moveTo>
                    <a:pt x="976" y="1"/>
                  </a:moveTo>
                  <a:cubicBezTo>
                    <a:pt x="911" y="1"/>
                    <a:pt x="845" y="18"/>
                    <a:pt x="786" y="54"/>
                  </a:cubicBezTo>
                  <a:cubicBezTo>
                    <a:pt x="333" y="411"/>
                    <a:pt x="71" y="935"/>
                    <a:pt x="24" y="1483"/>
                  </a:cubicBezTo>
                  <a:cubicBezTo>
                    <a:pt x="0" y="2031"/>
                    <a:pt x="429" y="2483"/>
                    <a:pt x="976" y="2507"/>
                  </a:cubicBezTo>
                  <a:cubicBezTo>
                    <a:pt x="1524" y="2483"/>
                    <a:pt x="1929" y="2031"/>
                    <a:pt x="1929" y="1483"/>
                  </a:cubicBezTo>
                  <a:cubicBezTo>
                    <a:pt x="1881" y="935"/>
                    <a:pt x="1596" y="411"/>
                    <a:pt x="1167" y="54"/>
                  </a:cubicBezTo>
                  <a:cubicBezTo>
                    <a:pt x="1107" y="18"/>
                    <a:pt x="1042" y="1"/>
                    <a:pt x="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01"/>
            <p:cNvSpPr/>
            <p:nvPr/>
          </p:nvSpPr>
          <p:spPr>
            <a:xfrm>
              <a:off x="6284225" y="3699660"/>
              <a:ext cx="223449" cy="80975"/>
            </a:xfrm>
            <a:custGeom>
              <a:rect b="b" l="l" r="r" t="t"/>
              <a:pathLst>
                <a:path extrusionOk="0" h="2482" w="6859">
                  <a:moveTo>
                    <a:pt x="2213" y="0"/>
                  </a:moveTo>
                  <a:cubicBezTo>
                    <a:pt x="2198" y="0"/>
                    <a:pt x="2183" y="2"/>
                    <a:pt x="2167" y="5"/>
                  </a:cubicBezTo>
                  <a:lnTo>
                    <a:pt x="286" y="5"/>
                  </a:lnTo>
                  <a:cubicBezTo>
                    <a:pt x="119" y="5"/>
                    <a:pt x="0" y="124"/>
                    <a:pt x="0" y="291"/>
                  </a:cubicBezTo>
                  <a:lnTo>
                    <a:pt x="0" y="2172"/>
                  </a:lnTo>
                  <a:cubicBezTo>
                    <a:pt x="0" y="2339"/>
                    <a:pt x="119" y="2481"/>
                    <a:pt x="286" y="2481"/>
                  </a:cubicBezTo>
                  <a:lnTo>
                    <a:pt x="6549" y="2481"/>
                  </a:lnTo>
                  <a:cubicBezTo>
                    <a:pt x="6716" y="2481"/>
                    <a:pt x="6859" y="2339"/>
                    <a:pt x="6859" y="2172"/>
                  </a:cubicBezTo>
                  <a:lnTo>
                    <a:pt x="6859" y="291"/>
                  </a:lnTo>
                  <a:cubicBezTo>
                    <a:pt x="6859" y="136"/>
                    <a:pt x="6736" y="2"/>
                    <a:pt x="6586" y="2"/>
                  </a:cubicBezTo>
                  <a:cubicBezTo>
                    <a:pt x="6574" y="2"/>
                    <a:pt x="6561" y="3"/>
                    <a:pt x="6549" y="5"/>
                  </a:cubicBezTo>
                  <a:lnTo>
                    <a:pt x="4668" y="5"/>
                  </a:lnTo>
                  <a:cubicBezTo>
                    <a:pt x="4652" y="2"/>
                    <a:pt x="4637" y="0"/>
                    <a:pt x="4623" y="0"/>
                  </a:cubicBezTo>
                  <a:cubicBezTo>
                    <a:pt x="4524" y="0"/>
                    <a:pt x="4444" y="68"/>
                    <a:pt x="4382" y="171"/>
                  </a:cubicBezTo>
                  <a:cubicBezTo>
                    <a:pt x="4132" y="469"/>
                    <a:pt x="3775" y="618"/>
                    <a:pt x="3417" y="618"/>
                  </a:cubicBezTo>
                  <a:cubicBezTo>
                    <a:pt x="3060" y="618"/>
                    <a:pt x="2703" y="469"/>
                    <a:pt x="2453" y="171"/>
                  </a:cubicBezTo>
                  <a:cubicBezTo>
                    <a:pt x="2412" y="68"/>
                    <a:pt x="2316" y="0"/>
                    <a:pt x="2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01"/>
            <p:cNvSpPr/>
            <p:nvPr/>
          </p:nvSpPr>
          <p:spPr>
            <a:xfrm>
              <a:off x="6382739" y="3473960"/>
              <a:ext cx="183900" cy="103128"/>
            </a:xfrm>
            <a:custGeom>
              <a:rect b="b" l="l" r="r" t="t"/>
              <a:pathLst>
                <a:path extrusionOk="0" h="3161" w="5645">
                  <a:moveTo>
                    <a:pt x="2416" y="1"/>
                  </a:moveTo>
                  <a:cubicBezTo>
                    <a:pt x="2338" y="1"/>
                    <a:pt x="2258" y="34"/>
                    <a:pt x="2191" y="112"/>
                  </a:cubicBezTo>
                  <a:lnTo>
                    <a:pt x="96" y="2446"/>
                  </a:lnTo>
                  <a:cubicBezTo>
                    <a:pt x="1" y="2589"/>
                    <a:pt x="24" y="2755"/>
                    <a:pt x="143" y="2874"/>
                  </a:cubicBezTo>
                  <a:cubicBezTo>
                    <a:pt x="197" y="2928"/>
                    <a:pt x="270" y="2953"/>
                    <a:pt x="345" y="2953"/>
                  </a:cubicBezTo>
                  <a:cubicBezTo>
                    <a:pt x="436" y="2953"/>
                    <a:pt x="530" y="2916"/>
                    <a:pt x="596" y="2850"/>
                  </a:cubicBezTo>
                  <a:lnTo>
                    <a:pt x="906" y="3160"/>
                  </a:lnTo>
                  <a:lnTo>
                    <a:pt x="5645" y="3160"/>
                  </a:lnTo>
                  <a:lnTo>
                    <a:pt x="2668" y="517"/>
                  </a:lnTo>
                  <a:cubicBezTo>
                    <a:pt x="2863" y="285"/>
                    <a:pt x="2647"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01"/>
            <p:cNvSpPr/>
            <p:nvPr/>
          </p:nvSpPr>
          <p:spPr>
            <a:xfrm>
              <a:off x="6435482" y="3596467"/>
              <a:ext cx="219540" cy="113143"/>
            </a:xfrm>
            <a:custGeom>
              <a:rect b="b" l="l" r="r" t="t"/>
              <a:pathLst>
                <a:path extrusionOk="0" h="3468" w="6739">
                  <a:moveTo>
                    <a:pt x="3167" y="588"/>
                  </a:moveTo>
                  <a:cubicBezTo>
                    <a:pt x="3330" y="588"/>
                    <a:pt x="3478" y="715"/>
                    <a:pt x="3478" y="905"/>
                  </a:cubicBezTo>
                  <a:cubicBezTo>
                    <a:pt x="3478" y="1072"/>
                    <a:pt x="3359" y="1191"/>
                    <a:pt x="3192" y="1215"/>
                  </a:cubicBezTo>
                  <a:cubicBezTo>
                    <a:pt x="3183" y="1216"/>
                    <a:pt x="3174" y="1216"/>
                    <a:pt x="3165" y="1216"/>
                  </a:cubicBezTo>
                  <a:cubicBezTo>
                    <a:pt x="2896" y="1216"/>
                    <a:pt x="2746" y="875"/>
                    <a:pt x="2930" y="691"/>
                  </a:cubicBezTo>
                  <a:cubicBezTo>
                    <a:pt x="3002" y="620"/>
                    <a:pt x="3086" y="588"/>
                    <a:pt x="3167" y="588"/>
                  </a:cubicBezTo>
                  <a:close/>
                  <a:moveTo>
                    <a:pt x="1" y="0"/>
                  </a:moveTo>
                  <a:lnTo>
                    <a:pt x="3430" y="3049"/>
                  </a:lnTo>
                  <a:cubicBezTo>
                    <a:pt x="3761" y="3343"/>
                    <a:pt x="4116" y="3468"/>
                    <a:pt x="4455" y="3468"/>
                  </a:cubicBezTo>
                  <a:cubicBezTo>
                    <a:pt x="5706" y="3468"/>
                    <a:pt x="6738" y="1777"/>
                    <a:pt x="5502" y="691"/>
                  </a:cubicBezTo>
                  <a:lnTo>
                    <a:pt x="47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01"/>
            <p:cNvSpPr/>
            <p:nvPr/>
          </p:nvSpPr>
          <p:spPr>
            <a:xfrm>
              <a:off x="6367232" y="3494612"/>
              <a:ext cx="22511" cy="19477"/>
            </a:xfrm>
            <a:custGeom>
              <a:rect b="b" l="l" r="r" t="t"/>
              <a:pathLst>
                <a:path extrusionOk="0" h="597" w="691">
                  <a:moveTo>
                    <a:pt x="422" y="0"/>
                  </a:moveTo>
                  <a:cubicBezTo>
                    <a:pt x="409" y="0"/>
                    <a:pt x="395" y="1"/>
                    <a:pt x="381" y="3"/>
                  </a:cubicBezTo>
                  <a:cubicBezTo>
                    <a:pt x="119" y="3"/>
                    <a:pt x="0" y="312"/>
                    <a:pt x="167" y="503"/>
                  </a:cubicBezTo>
                  <a:cubicBezTo>
                    <a:pt x="231" y="567"/>
                    <a:pt x="310" y="596"/>
                    <a:pt x="386" y="596"/>
                  </a:cubicBezTo>
                  <a:cubicBezTo>
                    <a:pt x="534" y="596"/>
                    <a:pt x="675" y="486"/>
                    <a:pt x="691" y="312"/>
                  </a:cubicBezTo>
                  <a:cubicBezTo>
                    <a:pt x="691" y="136"/>
                    <a:pt x="589" y="0"/>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01"/>
            <p:cNvSpPr/>
            <p:nvPr/>
          </p:nvSpPr>
          <p:spPr>
            <a:xfrm>
              <a:off x="6375181" y="3452689"/>
              <a:ext cx="24661" cy="20521"/>
            </a:xfrm>
            <a:custGeom>
              <a:rect b="b" l="l" r="r" t="t"/>
              <a:pathLst>
                <a:path extrusionOk="0" h="629" w="757">
                  <a:moveTo>
                    <a:pt x="420" y="1"/>
                  </a:moveTo>
                  <a:cubicBezTo>
                    <a:pt x="151" y="1"/>
                    <a:pt x="1" y="341"/>
                    <a:pt x="185" y="526"/>
                  </a:cubicBezTo>
                  <a:cubicBezTo>
                    <a:pt x="256" y="597"/>
                    <a:pt x="341" y="629"/>
                    <a:pt x="422" y="629"/>
                  </a:cubicBezTo>
                  <a:cubicBezTo>
                    <a:pt x="584" y="629"/>
                    <a:pt x="733" y="502"/>
                    <a:pt x="733" y="311"/>
                  </a:cubicBezTo>
                  <a:cubicBezTo>
                    <a:pt x="756" y="145"/>
                    <a:pt x="614" y="2"/>
                    <a:pt x="447" y="2"/>
                  </a:cubicBezTo>
                  <a:cubicBezTo>
                    <a:pt x="438" y="1"/>
                    <a:pt x="429"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3" name="Google Shape;12553;p101"/>
          <p:cNvGrpSpPr/>
          <p:nvPr/>
        </p:nvGrpSpPr>
        <p:grpSpPr>
          <a:xfrm>
            <a:off x="5528557" y="3442640"/>
            <a:ext cx="351479" cy="348924"/>
            <a:chOff x="5528557" y="3442640"/>
            <a:chExt cx="351479" cy="348924"/>
          </a:xfrm>
        </p:grpSpPr>
        <p:sp>
          <p:nvSpPr>
            <p:cNvPr id="12554" name="Google Shape;12554;p101"/>
            <p:cNvSpPr/>
            <p:nvPr/>
          </p:nvSpPr>
          <p:spPr>
            <a:xfrm>
              <a:off x="5734153" y="3448839"/>
              <a:ext cx="55903" cy="55201"/>
            </a:xfrm>
            <a:custGeom>
              <a:rect b="b" l="l" r="r" t="t"/>
              <a:pathLst>
                <a:path extrusionOk="0" h="1692" w="1716">
                  <a:moveTo>
                    <a:pt x="1" y="1"/>
                  </a:moveTo>
                  <a:lnTo>
                    <a:pt x="1" y="1692"/>
                  </a:lnTo>
                  <a:lnTo>
                    <a:pt x="1715" y="1692"/>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01"/>
            <p:cNvSpPr/>
            <p:nvPr/>
          </p:nvSpPr>
          <p:spPr>
            <a:xfrm>
              <a:off x="5528557" y="3442640"/>
              <a:ext cx="267689" cy="329447"/>
            </a:xfrm>
            <a:custGeom>
              <a:rect b="b" l="l" r="r" t="t"/>
              <a:pathLst>
                <a:path extrusionOk="0" h="10098" w="8217">
                  <a:moveTo>
                    <a:pt x="5978" y="3168"/>
                  </a:moveTo>
                  <a:cubicBezTo>
                    <a:pt x="6121" y="3168"/>
                    <a:pt x="6264" y="3287"/>
                    <a:pt x="6288" y="3429"/>
                  </a:cubicBezTo>
                  <a:cubicBezTo>
                    <a:pt x="6288" y="3620"/>
                    <a:pt x="6169" y="3763"/>
                    <a:pt x="6002" y="3763"/>
                  </a:cubicBezTo>
                  <a:lnTo>
                    <a:pt x="6002" y="3787"/>
                  </a:lnTo>
                  <a:lnTo>
                    <a:pt x="4740" y="3787"/>
                  </a:lnTo>
                  <a:cubicBezTo>
                    <a:pt x="4573" y="3787"/>
                    <a:pt x="4454" y="3668"/>
                    <a:pt x="4430" y="3501"/>
                  </a:cubicBezTo>
                  <a:cubicBezTo>
                    <a:pt x="4383" y="3334"/>
                    <a:pt x="4526" y="3168"/>
                    <a:pt x="4716" y="3168"/>
                  </a:cubicBezTo>
                  <a:close/>
                  <a:moveTo>
                    <a:pt x="3477" y="2978"/>
                  </a:moveTo>
                  <a:cubicBezTo>
                    <a:pt x="3718" y="2978"/>
                    <a:pt x="3930" y="3287"/>
                    <a:pt x="3692" y="3525"/>
                  </a:cubicBezTo>
                  <a:lnTo>
                    <a:pt x="2906" y="4311"/>
                  </a:lnTo>
                  <a:cubicBezTo>
                    <a:pt x="2847" y="4370"/>
                    <a:pt x="2763" y="4400"/>
                    <a:pt x="2680" y="4400"/>
                  </a:cubicBezTo>
                  <a:cubicBezTo>
                    <a:pt x="2597" y="4400"/>
                    <a:pt x="2513" y="4370"/>
                    <a:pt x="2454" y="4311"/>
                  </a:cubicBezTo>
                  <a:lnTo>
                    <a:pt x="2001" y="3834"/>
                  </a:lnTo>
                  <a:cubicBezTo>
                    <a:pt x="1882" y="3715"/>
                    <a:pt x="1882" y="3501"/>
                    <a:pt x="2001" y="3382"/>
                  </a:cubicBezTo>
                  <a:lnTo>
                    <a:pt x="2001" y="3406"/>
                  </a:lnTo>
                  <a:cubicBezTo>
                    <a:pt x="2061" y="3346"/>
                    <a:pt x="2138" y="3316"/>
                    <a:pt x="2219" y="3316"/>
                  </a:cubicBezTo>
                  <a:cubicBezTo>
                    <a:pt x="2299" y="3316"/>
                    <a:pt x="2382" y="3346"/>
                    <a:pt x="2454" y="3406"/>
                  </a:cubicBezTo>
                  <a:lnTo>
                    <a:pt x="2692" y="3644"/>
                  </a:lnTo>
                  <a:lnTo>
                    <a:pt x="3263" y="3072"/>
                  </a:lnTo>
                  <a:cubicBezTo>
                    <a:pt x="3329" y="3006"/>
                    <a:pt x="3404" y="2978"/>
                    <a:pt x="3477" y="2978"/>
                  </a:cubicBezTo>
                  <a:close/>
                  <a:moveTo>
                    <a:pt x="5335" y="5049"/>
                  </a:moveTo>
                  <a:cubicBezTo>
                    <a:pt x="5502" y="5049"/>
                    <a:pt x="5645" y="5168"/>
                    <a:pt x="5669" y="5335"/>
                  </a:cubicBezTo>
                  <a:cubicBezTo>
                    <a:pt x="5669" y="5501"/>
                    <a:pt x="5526" y="5644"/>
                    <a:pt x="5359" y="5644"/>
                  </a:cubicBezTo>
                  <a:lnTo>
                    <a:pt x="5359" y="5668"/>
                  </a:lnTo>
                  <a:lnTo>
                    <a:pt x="4740" y="5668"/>
                  </a:lnTo>
                  <a:cubicBezTo>
                    <a:pt x="4573" y="5668"/>
                    <a:pt x="4454" y="5549"/>
                    <a:pt x="4430" y="5382"/>
                  </a:cubicBezTo>
                  <a:cubicBezTo>
                    <a:pt x="4383" y="5216"/>
                    <a:pt x="4526" y="5049"/>
                    <a:pt x="4716" y="5049"/>
                  </a:cubicBezTo>
                  <a:close/>
                  <a:moveTo>
                    <a:pt x="3470" y="4839"/>
                  </a:moveTo>
                  <a:cubicBezTo>
                    <a:pt x="3714" y="4839"/>
                    <a:pt x="3932" y="5161"/>
                    <a:pt x="3692" y="5382"/>
                  </a:cubicBezTo>
                  <a:lnTo>
                    <a:pt x="2906" y="6168"/>
                  </a:lnTo>
                  <a:cubicBezTo>
                    <a:pt x="2847" y="6228"/>
                    <a:pt x="2769" y="6257"/>
                    <a:pt x="2689" y="6257"/>
                  </a:cubicBezTo>
                  <a:cubicBezTo>
                    <a:pt x="2608" y="6257"/>
                    <a:pt x="2525" y="6228"/>
                    <a:pt x="2454" y="6168"/>
                  </a:cubicBezTo>
                  <a:lnTo>
                    <a:pt x="2001" y="5716"/>
                  </a:lnTo>
                  <a:cubicBezTo>
                    <a:pt x="1858" y="5597"/>
                    <a:pt x="1858" y="5382"/>
                    <a:pt x="2001" y="5239"/>
                  </a:cubicBezTo>
                  <a:lnTo>
                    <a:pt x="2001" y="5263"/>
                  </a:lnTo>
                  <a:cubicBezTo>
                    <a:pt x="2061" y="5204"/>
                    <a:pt x="2138" y="5174"/>
                    <a:pt x="2219" y="5174"/>
                  </a:cubicBezTo>
                  <a:cubicBezTo>
                    <a:pt x="2299" y="5174"/>
                    <a:pt x="2382" y="5204"/>
                    <a:pt x="2454" y="5263"/>
                  </a:cubicBezTo>
                  <a:lnTo>
                    <a:pt x="2692" y="5501"/>
                  </a:lnTo>
                  <a:lnTo>
                    <a:pt x="3263" y="4930"/>
                  </a:lnTo>
                  <a:cubicBezTo>
                    <a:pt x="3328" y="4866"/>
                    <a:pt x="3400" y="4839"/>
                    <a:pt x="3470" y="4839"/>
                  </a:cubicBezTo>
                  <a:close/>
                  <a:moveTo>
                    <a:pt x="4697" y="6952"/>
                  </a:moveTo>
                  <a:cubicBezTo>
                    <a:pt x="4711" y="6952"/>
                    <a:pt x="4725" y="6952"/>
                    <a:pt x="4740" y="6954"/>
                  </a:cubicBezTo>
                  <a:lnTo>
                    <a:pt x="5359" y="6954"/>
                  </a:lnTo>
                  <a:cubicBezTo>
                    <a:pt x="5526" y="6954"/>
                    <a:pt x="5669" y="7073"/>
                    <a:pt x="5692" y="7216"/>
                  </a:cubicBezTo>
                  <a:cubicBezTo>
                    <a:pt x="5692" y="7406"/>
                    <a:pt x="5550" y="7549"/>
                    <a:pt x="5359" y="7549"/>
                  </a:cubicBezTo>
                  <a:lnTo>
                    <a:pt x="5359" y="7573"/>
                  </a:lnTo>
                  <a:lnTo>
                    <a:pt x="4740" y="7573"/>
                  </a:lnTo>
                  <a:cubicBezTo>
                    <a:pt x="4725" y="7575"/>
                    <a:pt x="4711" y="7575"/>
                    <a:pt x="4697" y="7575"/>
                  </a:cubicBezTo>
                  <a:cubicBezTo>
                    <a:pt x="4302" y="7575"/>
                    <a:pt x="4302" y="6952"/>
                    <a:pt x="4697" y="6952"/>
                  </a:cubicBezTo>
                  <a:close/>
                  <a:moveTo>
                    <a:pt x="3502" y="6728"/>
                  </a:moveTo>
                  <a:cubicBezTo>
                    <a:pt x="3579" y="6728"/>
                    <a:pt x="3656" y="6763"/>
                    <a:pt x="3716" y="6835"/>
                  </a:cubicBezTo>
                  <a:cubicBezTo>
                    <a:pt x="3835" y="6954"/>
                    <a:pt x="3835" y="7168"/>
                    <a:pt x="3716" y="7287"/>
                  </a:cubicBezTo>
                  <a:lnTo>
                    <a:pt x="2906" y="8073"/>
                  </a:lnTo>
                  <a:cubicBezTo>
                    <a:pt x="2847" y="8133"/>
                    <a:pt x="2769" y="8163"/>
                    <a:pt x="2689" y="8163"/>
                  </a:cubicBezTo>
                  <a:cubicBezTo>
                    <a:pt x="2608" y="8163"/>
                    <a:pt x="2525" y="8133"/>
                    <a:pt x="2454" y="8073"/>
                  </a:cubicBezTo>
                  <a:lnTo>
                    <a:pt x="2001" y="7621"/>
                  </a:lnTo>
                  <a:cubicBezTo>
                    <a:pt x="1882" y="7478"/>
                    <a:pt x="1882" y="7287"/>
                    <a:pt x="2001" y="7168"/>
                  </a:cubicBezTo>
                  <a:cubicBezTo>
                    <a:pt x="2061" y="7097"/>
                    <a:pt x="2144" y="7061"/>
                    <a:pt x="2227" y="7061"/>
                  </a:cubicBezTo>
                  <a:cubicBezTo>
                    <a:pt x="2311" y="7061"/>
                    <a:pt x="2394" y="7097"/>
                    <a:pt x="2454" y="7168"/>
                  </a:cubicBezTo>
                  <a:lnTo>
                    <a:pt x="2692" y="7406"/>
                  </a:lnTo>
                  <a:lnTo>
                    <a:pt x="3287" y="6835"/>
                  </a:lnTo>
                  <a:cubicBezTo>
                    <a:pt x="3347" y="6763"/>
                    <a:pt x="3424" y="6728"/>
                    <a:pt x="3502" y="6728"/>
                  </a:cubicBezTo>
                  <a:close/>
                  <a:moveTo>
                    <a:pt x="953" y="0"/>
                  </a:moveTo>
                  <a:cubicBezTo>
                    <a:pt x="429" y="0"/>
                    <a:pt x="1" y="429"/>
                    <a:pt x="1" y="953"/>
                  </a:cubicBezTo>
                  <a:lnTo>
                    <a:pt x="1" y="9097"/>
                  </a:lnTo>
                  <a:cubicBezTo>
                    <a:pt x="1" y="9621"/>
                    <a:pt x="429" y="10050"/>
                    <a:pt x="953" y="10050"/>
                  </a:cubicBezTo>
                  <a:lnTo>
                    <a:pt x="4478" y="10050"/>
                  </a:lnTo>
                  <a:cubicBezTo>
                    <a:pt x="4526" y="9931"/>
                    <a:pt x="4430" y="10097"/>
                    <a:pt x="6002" y="7549"/>
                  </a:cubicBezTo>
                  <a:lnTo>
                    <a:pt x="6002" y="6049"/>
                  </a:lnTo>
                  <a:cubicBezTo>
                    <a:pt x="5383" y="5478"/>
                    <a:pt x="5788" y="4406"/>
                    <a:pt x="6645" y="4406"/>
                  </a:cubicBezTo>
                  <a:lnTo>
                    <a:pt x="8217" y="4406"/>
                  </a:lnTo>
                  <a:lnTo>
                    <a:pt x="8217" y="2525"/>
                  </a:lnTo>
                  <a:lnTo>
                    <a:pt x="6002" y="2525"/>
                  </a:lnTo>
                  <a:cubicBezTo>
                    <a:pt x="5812" y="2525"/>
                    <a:pt x="5692" y="2382"/>
                    <a:pt x="5692" y="2191"/>
                  </a:cubicBezTo>
                  <a:lnTo>
                    <a:pt x="56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01"/>
            <p:cNvSpPr/>
            <p:nvPr/>
          </p:nvSpPr>
          <p:spPr>
            <a:xfrm>
              <a:off x="5734935" y="3606581"/>
              <a:ext cx="101674" cy="102573"/>
            </a:xfrm>
            <a:custGeom>
              <a:rect b="b" l="l" r="r" t="t"/>
              <a:pathLst>
                <a:path extrusionOk="0" h="3144" w="3121">
                  <a:moveTo>
                    <a:pt x="334" y="0"/>
                  </a:moveTo>
                  <a:cubicBezTo>
                    <a:pt x="143" y="0"/>
                    <a:pt x="0" y="143"/>
                    <a:pt x="0" y="310"/>
                  </a:cubicBezTo>
                  <a:cubicBezTo>
                    <a:pt x="0" y="476"/>
                    <a:pt x="143" y="619"/>
                    <a:pt x="310" y="619"/>
                  </a:cubicBezTo>
                  <a:lnTo>
                    <a:pt x="310" y="2667"/>
                  </a:lnTo>
                  <a:lnTo>
                    <a:pt x="24" y="3144"/>
                  </a:lnTo>
                  <a:lnTo>
                    <a:pt x="3073" y="3144"/>
                  </a:lnTo>
                  <a:lnTo>
                    <a:pt x="2787" y="2691"/>
                  </a:lnTo>
                  <a:lnTo>
                    <a:pt x="2787" y="643"/>
                  </a:lnTo>
                  <a:cubicBezTo>
                    <a:pt x="2977" y="643"/>
                    <a:pt x="3120" y="476"/>
                    <a:pt x="3096" y="310"/>
                  </a:cubicBezTo>
                  <a:cubicBezTo>
                    <a:pt x="3096" y="143"/>
                    <a:pt x="2953" y="0"/>
                    <a:pt x="2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01"/>
            <p:cNvSpPr/>
            <p:nvPr/>
          </p:nvSpPr>
          <p:spPr>
            <a:xfrm>
              <a:off x="5690141" y="3730099"/>
              <a:ext cx="189894" cy="61465"/>
            </a:xfrm>
            <a:custGeom>
              <a:rect b="b" l="l" r="r" t="t"/>
              <a:pathLst>
                <a:path extrusionOk="0" h="1884" w="5829">
                  <a:moveTo>
                    <a:pt x="1018" y="1"/>
                  </a:moveTo>
                  <a:lnTo>
                    <a:pt x="161" y="1406"/>
                  </a:lnTo>
                  <a:cubicBezTo>
                    <a:pt x="0" y="1589"/>
                    <a:pt x="149" y="1883"/>
                    <a:pt x="394" y="1883"/>
                  </a:cubicBezTo>
                  <a:cubicBezTo>
                    <a:pt x="404" y="1883"/>
                    <a:pt x="413" y="1883"/>
                    <a:pt x="423" y="1882"/>
                  </a:cubicBezTo>
                  <a:lnTo>
                    <a:pt x="5424" y="1882"/>
                  </a:lnTo>
                  <a:cubicBezTo>
                    <a:pt x="5662" y="1882"/>
                    <a:pt x="5829" y="1596"/>
                    <a:pt x="5686" y="1406"/>
                  </a:cubicBezTo>
                  <a:lnTo>
                    <a:pt x="48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101"/>
          <p:cNvGrpSpPr/>
          <p:nvPr/>
        </p:nvGrpSpPr>
        <p:grpSpPr>
          <a:xfrm>
            <a:off x="4800091" y="3442314"/>
            <a:ext cx="301602" cy="349185"/>
            <a:chOff x="4800091" y="3442314"/>
            <a:chExt cx="301602" cy="349185"/>
          </a:xfrm>
        </p:grpSpPr>
        <p:sp>
          <p:nvSpPr>
            <p:cNvPr id="12559" name="Google Shape;12559;p101"/>
            <p:cNvSpPr/>
            <p:nvPr/>
          </p:nvSpPr>
          <p:spPr>
            <a:xfrm>
              <a:off x="5035920" y="3504008"/>
              <a:ext cx="63656" cy="21011"/>
            </a:xfrm>
            <a:custGeom>
              <a:rect b="b" l="l" r="r" t="t"/>
              <a:pathLst>
                <a:path extrusionOk="0" h="644" w="1954">
                  <a:moveTo>
                    <a:pt x="1" y="1"/>
                  </a:moveTo>
                  <a:lnTo>
                    <a:pt x="1" y="644"/>
                  </a:lnTo>
                  <a:lnTo>
                    <a:pt x="1572" y="644"/>
                  </a:lnTo>
                  <a:cubicBezTo>
                    <a:pt x="1953" y="596"/>
                    <a:pt x="1953" y="48"/>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01"/>
            <p:cNvSpPr/>
            <p:nvPr/>
          </p:nvSpPr>
          <p:spPr>
            <a:xfrm>
              <a:off x="4913331" y="3626776"/>
              <a:ext cx="142787" cy="82378"/>
            </a:xfrm>
            <a:custGeom>
              <a:rect b="b" l="l" r="r" t="t"/>
              <a:pathLst>
                <a:path extrusionOk="0" h="2525" w="4383">
                  <a:moveTo>
                    <a:pt x="1" y="0"/>
                  </a:moveTo>
                  <a:lnTo>
                    <a:pt x="1" y="2525"/>
                  </a:lnTo>
                  <a:lnTo>
                    <a:pt x="4383" y="2525"/>
                  </a:lnTo>
                  <a:lnTo>
                    <a:pt x="4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01"/>
            <p:cNvSpPr/>
            <p:nvPr/>
          </p:nvSpPr>
          <p:spPr>
            <a:xfrm>
              <a:off x="4836546" y="3442314"/>
              <a:ext cx="265148" cy="164300"/>
            </a:xfrm>
            <a:custGeom>
              <a:rect b="b" l="l" r="r" t="t"/>
              <a:pathLst>
                <a:path extrusionOk="0" h="5036" w="8139">
                  <a:moveTo>
                    <a:pt x="7703" y="0"/>
                  </a:moveTo>
                  <a:cubicBezTo>
                    <a:pt x="7677" y="0"/>
                    <a:pt x="7650" y="3"/>
                    <a:pt x="7621" y="10"/>
                  </a:cubicBezTo>
                  <a:lnTo>
                    <a:pt x="3858" y="772"/>
                  </a:lnTo>
                  <a:cubicBezTo>
                    <a:pt x="3715" y="820"/>
                    <a:pt x="3620" y="939"/>
                    <a:pt x="3620" y="1082"/>
                  </a:cubicBezTo>
                  <a:lnTo>
                    <a:pt x="3620" y="1892"/>
                  </a:lnTo>
                  <a:lnTo>
                    <a:pt x="2668" y="1892"/>
                  </a:lnTo>
                  <a:cubicBezTo>
                    <a:pt x="1477" y="1892"/>
                    <a:pt x="405" y="2654"/>
                    <a:pt x="0" y="3773"/>
                  </a:cubicBezTo>
                  <a:lnTo>
                    <a:pt x="691" y="3773"/>
                  </a:lnTo>
                  <a:cubicBezTo>
                    <a:pt x="1048" y="3011"/>
                    <a:pt x="1810" y="2511"/>
                    <a:pt x="2668" y="2511"/>
                  </a:cubicBezTo>
                  <a:lnTo>
                    <a:pt x="3620" y="2511"/>
                  </a:lnTo>
                  <a:lnTo>
                    <a:pt x="3620" y="3154"/>
                  </a:lnTo>
                  <a:lnTo>
                    <a:pt x="3501" y="3154"/>
                  </a:lnTo>
                  <a:cubicBezTo>
                    <a:pt x="2858" y="3154"/>
                    <a:pt x="2358" y="3654"/>
                    <a:pt x="2358" y="4297"/>
                  </a:cubicBezTo>
                  <a:lnTo>
                    <a:pt x="2358" y="5035"/>
                  </a:lnTo>
                  <a:lnTo>
                    <a:pt x="6740" y="5035"/>
                  </a:lnTo>
                  <a:lnTo>
                    <a:pt x="6740" y="4321"/>
                  </a:lnTo>
                  <a:cubicBezTo>
                    <a:pt x="6740" y="3678"/>
                    <a:pt x="6240" y="3154"/>
                    <a:pt x="5597" y="3154"/>
                  </a:cubicBezTo>
                  <a:lnTo>
                    <a:pt x="5501" y="3154"/>
                  </a:lnTo>
                  <a:lnTo>
                    <a:pt x="5501" y="1082"/>
                  </a:lnTo>
                  <a:lnTo>
                    <a:pt x="7740" y="629"/>
                  </a:lnTo>
                  <a:cubicBezTo>
                    <a:pt x="8138" y="541"/>
                    <a:pt x="8043" y="0"/>
                    <a:pt x="7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01"/>
            <p:cNvSpPr/>
            <p:nvPr/>
          </p:nvSpPr>
          <p:spPr>
            <a:xfrm>
              <a:off x="4913331" y="3729316"/>
              <a:ext cx="142787" cy="62183"/>
            </a:xfrm>
            <a:custGeom>
              <a:rect b="b" l="l" r="r" t="t"/>
              <a:pathLst>
                <a:path extrusionOk="0" h="1906" w="4383">
                  <a:moveTo>
                    <a:pt x="1" y="1"/>
                  </a:moveTo>
                  <a:lnTo>
                    <a:pt x="1" y="763"/>
                  </a:lnTo>
                  <a:cubicBezTo>
                    <a:pt x="1" y="1382"/>
                    <a:pt x="501" y="1906"/>
                    <a:pt x="1144" y="1906"/>
                  </a:cubicBezTo>
                  <a:lnTo>
                    <a:pt x="3240" y="1906"/>
                  </a:lnTo>
                  <a:cubicBezTo>
                    <a:pt x="3859" y="1906"/>
                    <a:pt x="4383" y="1382"/>
                    <a:pt x="4383" y="763"/>
                  </a:cubicBezTo>
                  <a:lnTo>
                    <a:pt x="43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01"/>
            <p:cNvSpPr/>
            <p:nvPr/>
          </p:nvSpPr>
          <p:spPr>
            <a:xfrm>
              <a:off x="4800091" y="3585603"/>
              <a:ext cx="83040" cy="143746"/>
            </a:xfrm>
            <a:custGeom>
              <a:rect b="b" l="l" r="r" t="t"/>
              <a:pathLst>
                <a:path extrusionOk="0" h="4406" w="2549">
                  <a:moveTo>
                    <a:pt x="643" y="0"/>
                  </a:moveTo>
                  <a:cubicBezTo>
                    <a:pt x="476" y="0"/>
                    <a:pt x="333" y="143"/>
                    <a:pt x="333" y="310"/>
                  </a:cubicBezTo>
                  <a:lnTo>
                    <a:pt x="24" y="4072"/>
                  </a:lnTo>
                  <a:cubicBezTo>
                    <a:pt x="0" y="4239"/>
                    <a:pt x="143" y="4406"/>
                    <a:pt x="333" y="4406"/>
                  </a:cubicBezTo>
                  <a:lnTo>
                    <a:pt x="2239" y="4406"/>
                  </a:lnTo>
                  <a:cubicBezTo>
                    <a:pt x="2405" y="4406"/>
                    <a:pt x="2548" y="4239"/>
                    <a:pt x="2524" y="4072"/>
                  </a:cubicBezTo>
                  <a:lnTo>
                    <a:pt x="2239" y="310"/>
                  </a:lnTo>
                  <a:cubicBezTo>
                    <a:pt x="2215" y="143"/>
                    <a:pt x="2072"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4" name="Google Shape;12564;p101"/>
          <p:cNvSpPr/>
          <p:nvPr/>
        </p:nvSpPr>
        <p:spPr>
          <a:xfrm>
            <a:off x="4170108" y="3442542"/>
            <a:ext cx="137347" cy="143844"/>
          </a:xfrm>
          <a:custGeom>
            <a:rect b="b" l="l" r="r" t="t"/>
            <a:pathLst>
              <a:path extrusionOk="0" h="4409" w="4216">
                <a:moveTo>
                  <a:pt x="3942" y="1"/>
                </a:moveTo>
                <a:cubicBezTo>
                  <a:pt x="3931" y="1"/>
                  <a:pt x="3918" y="1"/>
                  <a:pt x="3906" y="3"/>
                </a:cubicBezTo>
                <a:lnTo>
                  <a:pt x="2525" y="3"/>
                </a:lnTo>
                <a:cubicBezTo>
                  <a:pt x="2511" y="3"/>
                  <a:pt x="2497" y="3"/>
                  <a:pt x="2483" y="3"/>
                </a:cubicBezTo>
                <a:cubicBezTo>
                  <a:pt x="1693" y="3"/>
                  <a:pt x="1072" y="660"/>
                  <a:pt x="1072" y="1456"/>
                </a:cubicBezTo>
                <a:lnTo>
                  <a:pt x="1072" y="2670"/>
                </a:lnTo>
                <a:lnTo>
                  <a:pt x="2430" y="1337"/>
                </a:lnTo>
                <a:cubicBezTo>
                  <a:pt x="2497" y="1264"/>
                  <a:pt x="2574" y="1233"/>
                  <a:pt x="2648" y="1233"/>
                </a:cubicBezTo>
                <a:cubicBezTo>
                  <a:pt x="2887" y="1233"/>
                  <a:pt x="3095" y="1553"/>
                  <a:pt x="2858" y="1789"/>
                </a:cubicBezTo>
                <a:lnTo>
                  <a:pt x="1525" y="3123"/>
                </a:lnTo>
                <a:lnTo>
                  <a:pt x="2763" y="3123"/>
                </a:lnTo>
                <a:cubicBezTo>
                  <a:pt x="3549" y="3123"/>
                  <a:pt x="4216" y="2480"/>
                  <a:pt x="4216" y="1670"/>
                </a:cubicBezTo>
                <a:lnTo>
                  <a:pt x="4216" y="313"/>
                </a:lnTo>
                <a:cubicBezTo>
                  <a:pt x="4216" y="136"/>
                  <a:pt x="4093" y="1"/>
                  <a:pt x="3942" y="1"/>
                </a:cubicBezTo>
                <a:close/>
                <a:moveTo>
                  <a:pt x="453" y="2670"/>
                </a:moveTo>
                <a:lnTo>
                  <a:pt x="1" y="3123"/>
                </a:lnTo>
                <a:lnTo>
                  <a:pt x="453" y="3575"/>
                </a:lnTo>
                <a:lnTo>
                  <a:pt x="453" y="4409"/>
                </a:lnTo>
                <a:lnTo>
                  <a:pt x="1072" y="4409"/>
                </a:lnTo>
                <a:lnTo>
                  <a:pt x="1072" y="3575"/>
                </a:lnTo>
                <a:lnTo>
                  <a:pt x="1525" y="3123"/>
                </a:lnTo>
                <a:lnTo>
                  <a:pt x="1072" y="2670"/>
                </a:lnTo>
                <a:lnTo>
                  <a:pt x="763" y="3004"/>
                </a:lnTo>
                <a:lnTo>
                  <a:pt x="453" y="267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01"/>
          <p:cNvSpPr/>
          <p:nvPr/>
        </p:nvSpPr>
        <p:spPr>
          <a:xfrm>
            <a:off x="4081660" y="3441857"/>
            <a:ext cx="102456" cy="102573"/>
          </a:xfrm>
          <a:custGeom>
            <a:rect b="b" l="l" r="r" t="t"/>
            <a:pathLst>
              <a:path extrusionOk="0" h="3144" w="3145">
                <a:moveTo>
                  <a:pt x="334" y="0"/>
                </a:moveTo>
                <a:cubicBezTo>
                  <a:pt x="144" y="0"/>
                  <a:pt x="1" y="143"/>
                  <a:pt x="25" y="310"/>
                </a:cubicBezTo>
                <a:lnTo>
                  <a:pt x="25" y="1691"/>
                </a:lnTo>
                <a:cubicBezTo>
                  <a:pt x="25" y="2477"/>
                  <a:pt x="668" y="3144"/>
                  <a:pt x="1477" y="3144"/>
                </a:cubicBezTo>
                <a:lnTo>
                  <a:pt x="2716" y="3144"/>
                </a:lnTo>
                <a:lnTo>
                  <a:pt x="1358" y="1810"/>
                </a:lnTo>
                <a:cubicBezTo>
                  <a:pt x="1239" y="1667"/>
                  <a:pt x="1239" y="1477"/>
                  <a:pt x="1358" y="1358"/>
                </a:cubicBezTo>
                <a:cubicBezTo>
                  <a:pt x="1418" y="1286"/>
                  <a:pt x="1495" y="1251"/>
                  <a:pt x="1576" y="1251"/>
                </a:cubicBezTo>
                <a:cubicBezTo>
                  <a:pt x="1656" y="1251"/>
                  <a:pt x="1739" y="1286"/>
                  <a:pt x="1811" y="1358"/>
                </a:cubicBezTo>
                <a:lnTo>
                  <a:pt x="3144" y="2691"/>
                </a:lnTo>
                <a:lnTo>
                  <a:pt x="3144" y="1453"/>
                </a:lnTo>
                <a:cubicBezTo>
                  <a:pt x="3144" y="643"/>
                  <a:pt x="2501" y="0"/>
                  <a:pt x="1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01"/>
          <p:cNvSpPr/>
          <p:nvPr/>
        </p:nvSpPr>
        <p:spPr>
          <a:xfrm>
            <a:off x="4128213" y="3586353"/>
            <a:ext cx="55903" cy="102606"/>
          </a:xfrm>
          <a:custGeom>
            <a:rect b="b" l="l" r="r" t="t"/>
            <a:pathLst>
              <a:path extrusionOk="0" h="3145" w="1716">
                <a:moveTo>
                  <a:pt x="477" y="1"/>
                </a:moveTo>
                <a:cubicBezTo>
                  <a:pt x="310" y="1"/>
                  <a:pt x="191" y="120"/>
                  <a:pt x="167" y="263"/>
                </a:cubicBezTo>
                <a:cubicBezTo>
                  <a:pt x="144" y="453"/>
                  <a:pt x="286" y="620"/>
                  <a:pt x="477" y="620"/>
                </a:cubicBezTo>
                <a:lnTo>
                  <a:pt x="477" y="2358"/>
                </a:lnTo>
                <a:lnTo>
                  <a:pt x="1" y="3144"/>
                </a:lnTo>
                <a:lnTo>
                  <a:pt x="1715" y="3144"/>
                </a:lnTo>
                <a:lnTo>
                  <a:pt x="17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01"/>
          <p:cNvSpPr/>
          <p:nvPr/>
        </p:nvSpPr>
        <p:spPr>
          <a:xfrm>
            <a:off x="4205031" y="3586353"/>
            <a:ext cx="55870" cy="102606"/>
          </a:xfrm>
          <a:custGeom>
            <a:rect b="b" l="l" r="r" t="t"/>
            <a:pathLst>
              <a:path extrusionOk="0" h="3145" w="1715">
                <a:moveTo>
                  <a:pt x="0" y="1"/>
                </a:moveTo>
                <a:lnTo>
                  <a:pt x="0" y="3144"/>
                </a:lnTo>
                <a:lnTo>
                  <a:pt x="1715" y="3144"/>
                </a:lnTo>
                <a:lnTo>
                  <a:pt x="1262" y="2358"/>
                </a:lnTo>
                <a:lnTo>
                  <a:pt x="1262" y="620"/>
                </a:lnTo>
                <a:cubicBezTo>
                  <a:pt x="1453" y="620"/>
                  <a:pt x="1596" y="453"/>
                  <a:pt x="1572" y="263"/>
                </a:cubicBezTo>
                <a:cubicBezTo>
                  <a:pt x="1548" y="120"/>
                  <a:pt x="1405"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01"/>
          <p:cNvSpPr/>
          <p:nvPr/>
        </p:nvSpPr>
        <p:spPr>
          <a:xfrm>
            <a:off x="4079347" y="3709121"/>
            <a:ext cx="230453" cy="82378"/>
          </a:xfrm>
          <a:custGeom>
            <a:rect b="b" l="l" r="r" t="t"/>
            <a:pathLst>
              <a:path extrusionOk="0" h="2525" w="7074">
                <a:moveTo>
                  <a:pt x="1143" y="1"/>
                </a:moveTo>
                <a:lnTo>
                  <a:pt x="286" y="1429"/>
                </a:lnTo>
                <a:cubicBezTo>
                  <a:pt x="0" y="1906"/>
                  <a:pt x="358" y="2525"/>
                  <a:pt x="929" y="2525"/>
                </a:cubicBezTo>
                <a:lnTo>
                  <a:pt x="6144" y="2525"/>
                </a:lnTo>
                <a:cubicBezTo>
                  <a:pt x="6716" y="2525"/>
                  <a:pt x="7073" y="1906"/>
                  <a:pt x="6787" y="1429"/>
                </a:cubicBezTo>
                <a:lnTo>
                  <a:pt x="59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01"/>
          <p:cNvSpPr/>
          <p:nvPr/>
        </p:nvSpPr>
        <p:spPr>
          <a:xfrm>
            <a:off x="3278690" y="3442542"/>
            <a:ext cx="321214" cy="349740"/>
          </a:xfrm>
          <a:custGeom>
            <a:rect b="b" l="l" r="r" t="t"/>
            <a:pathLst>
              <a:path extrusionOk="0" h="10720" w="9860">
                <a:moveTo>
                  <a:pt x="8692" y="5031"/>
                </a:moveTo>
                <a:cubicBezTo>
                  <a:pt x="8854" y="5031"/>
                  <a:pt x="9003" y="5147"/>
                  <a:pt x="9003" y="5338"/>
                </a:cubicBezTo>
                <a:cubicBezTo>
                  <a:pt x="9003" y="5504"/>
                  <a:pt x="8860" y="5647"/>
                  <a:pt x="8693" y="5647"/>
                </a:cubicBezTo>
                <a:lnTo>
                  <a:pt x="8717" y="5647"/>
                </a:lnTo>
                <a:cubicBezTo>
                  <a:pt x="8707" y="5648"/>
                  <a:pt x="8698" y="5648"/>
                  <a:pt x="8688" y="5648"/>
                </a:cubicBezTo>
                <a:cubicBezTo>
                  <a:pt x="8420" y="5648"/>
                  <a:pt x="8271" y="5330"/>
                  <a:pt x="8455" y="5123"/>
                </a:cubicBezTo>
                <a:cubicBezTo>
                  <a:pt x="8526" y="5060"/>
                  <a:pt x="8611" y="5031"/>
                  <a:pt x="8692" y="5031"/>
                </a:cubicBezTo>
                <a:close/>
                <a:moveTo>
                  <a:pt x="1192" y="5028"/>
                </a:moveTo>
                <a:cubicBezTo>
                  <a:pt x="1453" y="5028"/>
                  <a:pt x="1596" y="5361"/>
                  <a:pt x="1406" y="5576"/>
                </a:cubicBezTo>
                <a:cubicBezTo>
                  <a:pt x="1339" y="5636"/>
                  <a:pt x="1260" y="5663"/>
                  <a:pt x="1183" y="5663"/>
                </a:cubicBezTo>
                <a:cubicBezTo>
                  <a:pt x="1015" y="5663"/>
                  <a:pt x="858" y="5534"/>
                  <a:pt x="858" y="5338"/>
                </a:cubicBezTo>
                <a:cubicBezTo>
                  <a:pt x="858" y="5171"/>
                  <a:pt x="1001" y="5028"/>
                  <a:pt x="1168" y="5028"/>
                </a:cubicBezTo>
                <a:close/>
                <a:moveTo>
                  <a:pt x="8384" y="1861"/>
                </a:moveTo>
                <a:lnTo>
                  <a:pt x="8384" y="4456"/>
                </a:lnTo>
                <a:cubicBezTo>
                  <a:pt x="7526" y="4742"/>
                  <a:pt x="7526" y="5957"/>
                  <a:pt x="8384" y="6243"/>
                </a:cubicBezTo>
                <a:lnTo>
                  <a:pt x="8384" y="8815"/>
                </a:lnTo>
                <a:lnTo>
                  <a:pt x="7764" y="8815"/>
                </a:lnTo>
                <a:lnTo>
                  <a:pt x="7764" y="7862"/>
                </a:lnTo>
                <a:cubicBezTo>
                  <a:pt x="7764" y="7028"/>
                  <a:pt x="7407" y="6243"/>
                  <a:pt x="6764" y="5695"/>
                </a:cubicBezTo>
                <a:lnTo>
                  <a:pt x="5264" y="5695"/>
                </a:lnTo>
                <a:lnTo>
                  <a:pt x="5264" y="7124"/>
                </a:lnTo>
                <a:lnTo>
                  <a:pt x="6669" y="8815"/>
                </a:lnTo>
                <a:lnTo>
                  <a:pt x="5859" y="8815"/>
                </a:lnTo>
                <a:lnTo>
                  <a:pt x="4954" y="7719"/>
                </a:lnTo>
                <a:lnTo>
                  <a:pt x="4025" y="8815"/>
                </a:lnTo>
                <a:lnTo>
                  <a:pt x="3216" y="8815"/>
                </a:lnTo>
                <a:lnTo>
                  <a:pt x="4621" y="7124"/>
                </a:lnTo>
                <a:lnTo>
                  <a:pt x="4621" y="5695"/>
                </a:lnTo>
                <a:lnTo>
                  <a:pt x="3097" y="5695"/>
                </a:lnTo>
                <a:cubicBezTo>
                  <a:pt x="2454" y="6243"/>
                  <a:pt x="2096" y="7028"/>
                  <a:pt x="2096" y="7862"/>
                </a:cubicBezTo>
                <a:lnTo>
                  <a:pt x="2096" y="8815"/>
                </a:lnTo>
                <a:lnTo>
                  <a:pt x="1477" y="8815"/>
                </a:lnTo>
                <a:lnTo>
                  <a:pt x="1477" y="6243"/>
                </a:lnTo>
                <a:cubicBezTo>
                  <a:pt x="2335" y="5957"/>
                  <a:pt x="2335" y="4718"/>
                  <a:pt x="1477" y="4456"/>
                </a:cubicBezTo>
                <a:lnTo>
                  <a:pt x="1477" y="1861"/>
                </a:lnTo>
                <a:lnTo>
                  <a:pt x="2096" y="1861"/>
                </a:lnTo>
                <a:lnTo>
                  <a:pt x="2096" y="2528"/>
                </a:lnTo>
                <a:lnTo>
                  <a:pt x="7764" y="2528"/>
                </a:lnTo>
                <a:lnTo>
                  <a:pt x="7764" y="1861"/>
                </a:lnTo>
                <a:close/>
                <a:moveTo>
                  <a:pt x="507" y="1"/>
                </a:moveTo>
                <a:cubicBezTo>
                  <a:pt x="338" y="1"/>
                  <a:pt x="217" y="136"/>
                  <a:pt x="239" y="313"/>
                </a:cubicBezTo>
                <a:lnTo>
                  <a:pt x="239" y="1551"/>
                </a:lnTo>
                <a:cubicBezTo>
                  <a:pt x="215" y="1742"/>
                  <a:pt x="358" y="1885"/>
                  <a:pt x="549" y="1885"/>
                </a:cubicBezTo>
                <a:lnTo>
                  <a:pt x="858" y="1885"/>
                </a:lnTo>
                <a:lnTo>
                  <a:pt x="858" y="4456"/>
                </a:lnTo>
                <a:cubicBezTo>
                  <a:pt x="1" y="4742"/>
                  <a:pt x="1" y="5957"/>
                  <a:pt x="858" y="6243"/>
                </a:cubicBezTo>
                <a:lnTo>
                  <a:pt x="858" y="8838"/>
                </a:lnTo>
                <a:lnTo>
                  <a:pt x="549" y="8838"/>
                </a:lnTo>
                <a:cubicBezTo>
                  <a:pt x="535" y="8837"/>
                  <a:pt x="521" y="8836"/>
                  <a:pt x="507" y="8836"/>
                </a:cubicBezTo>
                <a:cubicBezTo>
                  <a:pt x="338" y="8836"/>
                  <a:pt x="217" y="8971"/>
                  <a:pt x="239" y="9148"/>
                </a:cubicBezTo>
                <a:lnTo>
                  <a:pt x="239" y="10386"/>
                </a:lnTo>
                <a:cubicBezTo>
                  <a:pt x="215" y="10577"/>
                  <a:pt x="358" y="10720"/>
                  <a:pt x="549" y="10720"/>
                </a:cubicBezTo>
                <a:lnTo>
                  <a:pt x="9336" y="10720"/>
                </a:lnTo>
                <a:cubicBezTo>
                  <a:pt x="9503" y="10720"/>
                  <a:pt x="9669" y="10577"/>
                  <a:pt x="9646" y="10386"/>
                </a:cubicBezTo>
                <a:lnTo>
                  <a:pt x="9646" y="9148"/>
                </a:lnTo>
                <a:cubicBezTo>
                  <a:pt x="9646" y="8971"/>
                  <a:pt x="9523" y="8836"/>
                  <a:pt x="9372" y="8836"/>
                </a:cubicBezTo>
                <a:cubicBezTo>
                  <a:pt x="9360" y="8836"/>
                  <a:pt x="9348" y="8837"/>
                  <a:pt x="9336" y="8838"/>
                </a:cubicBezTo>
                <a:lnTo>
                  <a:pt x="9003" y="8838"/>
                </a:lnTo>
                <a:lnTo>
                  <a:pt x="9003" y="6243"/>
                </a:lnTo>
                <a:cubicBezTo>
                  <a:pt x="9860" y="5957"/>
                  <a:pt x="9860" y="4742"/>
                  <a:pt x="9003" y="4456"/>
                </a:cubicBezTo>
                <a:lnTo>
                  <a:pt x="9003" y="1885"/>
                </a:lnTo>
                <a:lnTo>
                  <a:pt x="9336" y="1885"/>
                </a:lnTo>
                <a:cubicBezTo>
                  <a:pt x="9503" y="1885"/>
                  <a:pt x="9646" y="1742"/>
                  <a:pt x="9646" y="1551"/>
                </a:cubicBezTo>
                <a:lnTo>
                  <a:pt x="9646" y="313"/>
                </a:lnTo>
                <a:cubicBezTo>
                  <a:pt x="9668" y="136"/>
                  <a:pt x="9526" y="1"/>
                  <a:pt x="9373" y="1"/>
                </a:cubicBezTo>
                <a:cubicBezTo>
                  <a:pt x="9361" y="1"/>
                  <a:pt x="9348" y="1"/>
                  <a:pt x="9336" y="3"/>
                </a:cubicBezTo>
                <a:lnTo>
                  <a:pt x="549" y="3"/>
                </a:lnTo>
                <a:cubicBezTo>
                  <a:pt x="535" y="1"/>
                  <a:pt x="521"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01"/>
          <p:cNvSpPr/>
          <p:nvPr/>
        </p:nvSpPr>
        <p:spPr>
          <a:xfrm>
            <a:off x="3347754" y="3545181"/>
            <a:ext cx="183118" cy="62966"/>
          </a:xfrm>
          <a:custGeom>
            <a:rect b="b" l="l" r="r" t="t"/>
            <a:pathLst>
              <a:path extrusionOk="0" h="1930" w="5621">
                <a:moveTo>
                  <a:pt x="0" y="1"/>
                </a:moveTo>
                <a:cubicBezTo>
                  <a:pt x="96" y="763"/>
                  <a:pt x="477" y="1453"/>
                  <a:pt x="1072" y="1930"/>
                </a:cubicBezTo>
                <a:lnTo>
                  <a:pt x="4549" y="1930"/>
                </a:lnTo>
                <a:cubicBezTo>
                  <a:pt x="5144" y="1453"/>
                  <a:pt x="5525" y="763"/>
                  <a:pt x="5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1" name="Google Shape;12571;p101"/>
          <p:cNvGrpSpPr/>
          <p:nvPr/>
        </p:nvGrpSpPr>
        <p:grpSpPr>
          <a:xfrm>
            <a:off x="2505202" y="3441890"/>
            <a:ext cx="362360" cy="349414"/>
            <a:chOff x="2505202" y="3441890"/>
            <a:chExt cx="362360" cy="349414"/>
          </a:xfrm>
        </p:grpSpPr>
        <p:sp>
          <p:nvSpPr>
            <p:cNvPr id="12572" name="Google Shape;12572;p101"/>
            <p:cNvSpPr/>
            <p:nvPr/>
          </p:nvSpPr>
          <p:spPr>
            <a:xfrm>
              <a:off x="2505202" y="3441890"/>
              <a:ext cx="362360" cy="348663"/>
            </a:xfrm>
            <a:custGeom>
              <a:rect b="b" l="l" r="r" t="t"/>
              <a:pathLst>
                <a:path extrusionOk="0" h="10687" w="11123">
                  <a:moveTo>
                    <a:pt x="9877" y="0"/>
                  </a:moveTo>
                  <a:cubicBezTo>
                    <a:pt x="9494" y="0"/>
                    <a:pt x="9077" y="147"/>
                    <a:pt x="8717" y="285"/>
                  </a:cubicBezTo>
                  <a:cubicBezTo>
                    <a:pt x="8931" y="428"/>
                    <a:pt x="9146" y="571"/>
                    <a:pt x="9336" y="738"/>
                  </a:cubicBezTo>
                  <a:cubicBezTo>
                    <a:pt x="9552" y="669"/>
                    <a:pt x="9730" y="639"/>
                    <a:pt x="9870" y="639"/>
                  </a:cubicBezTo>
                  <a:cubicBezTo>
                    <a:pt x="10023" y="639"/>
                    <a:pt x="10131" y="675"/>
                    <a:pt x="10193" y="738"/>
                  </a:cubicBezTo>
                  <a:cubicBezTo>
                    <a:pt x="10598" y="1142"/>
                    <a:pt x="9646" y="3500"/>
                    <a:pt x="6669" y="6477"/>
                  </a:cubicBezTo>
                  <a:cubicBezTo>
                    <a:pt x="4138" y="9007"/>
                    <a:pt x="2055" y="10075"/>
                    <a:pt x="1239" y="10075"/>
                  </a:cubicBezTo>
                  <a:cubicBezTo>
                    <a:pt x="1095" y="10075"/>
                    <a:pt x="990" y="10042"/>
                    <a:pt x="930" y="9978"/>
                  </a:cubicBezTo>
                  <a:cubicBezTo>
                    <a:pt x="810" y="9859"/>
                    <a:pt x="810" y="9573"/>
                    <a:pt x="930" y="9144"/>
                  </a:cubicBezTo>
                  <a:cubicBezTo>
                    <a:pt x="763" y="8930"/>
                    <a:pt x="620" y="8739"/>
                    <a:pt x="477" y="8525"/>
                  </a:cubicBezTo>
                  <a:cubicBezTo>
                    <a:pt x="239" y="9120"/>
                    <a:pt x="1" y="9954"/>
                    <a:pt x="477" y="10430"/>
                  </a:cubicBezTo>
                  <a:cubicBezTo>
                    <a:pt x="661" y="10604"/>
                    <a:pt x="918" y="10687"/>
                    <a:pt x="1231" y="10687"/>
                  </a:cubicBezTo>
                  <a:cubicBezTo>
                    <a:pt x="1731" y="10687"/>
                    <a:pt x="2370" y="10477"/>
                    <a:pt x="3073" y="10097"/>
                  </a:cubicBezTo>
                  <a:cubicBezTo>
                    <a:pt x="3478" y="10287"/>
                    <a:pt x="3906" y="10454"/>
                    <a:pt x="4335" y="10549"/>
                  </a:cubicBezTo>
                  <a:lnTo>
                    <a:pt x="7097" y="7810"/>
                  </a:lnTo>
                  <a:cubicBezTo>
                    <a:pt x="7764" y="7144"/>
                    <a:pt x="8764" y="7025"/>
                    <a:pt x="9312" y="6477"/>
                  </a:cubicBezTo>
                  <a:lnTo>
                    <a:pt x="10884" y="4905"/>
                  </a:lnTo>
                  <a:cubicBezTo>
                    <a:pt x="10836" y="4191"/>
                    <a:pt x="10622" y="3500"/>
                    <a:pt x="10289" y="2881"/>
                  </a:cubicBezTo>
                  <a:cubicBezTo>
                    <a:pt x="10908" y="1738"/>
                    <a:pt x="11122" y="785"/>
                    <a:pt x="10622" y="285"/>
                  </a:cubicBezTo>
                  <a:cubicBezTo>
                    <a:pt x="10413" y="76"/>
                    <a:pt x="10154" y="0"/>
                    <a:pt x="9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01"/>
            <p:cNvSpPr/>
            <p:nvPr/>
          </p:nvSpPr>
          <p:spPr>
            <a:xfrm>
              <a:off x="2671249" y="3630658"/>
              <a:ext cx="188526" cy="160646"/>
            </a:xfrm>
            <a:custGeom>
              <a:rect b="b" l="l" r="r" t="t"/>
              <a:pathLst>
                <a:path extrusionOk="0" h="4924" w="5787">
                  <a:moveTo>
                    <a:pt x="5787" y="0"/>
                  </a:moveTo>
                  <a:lnTo>
                    <a:pt x="4644" y="1143"/>
                  </a:lnTo>
                  <a:cubicBezTo>
                    <a:pt x="4001" y="1810"/>
                    <a:pt x="3001" y="1905"/>
                    <a:pt x="2453" y="2453"/>
                  </a:cubicBezTo>
                  <a:lnTo>
                    <a:pt x="0" y="4906"/>
                  </a:lnTo>
                  <a:cubicBezTo>
                    <a:pt x="147" y="4918"/>
                    <a:pt x="294" y="4924"/>
                    <a:pt x="439" y="4924"/>
                  </a:cubicBezTo>
                  <a:cubicBezTo>
                    <a:pt x="3206" y="4924"/>
                    <a:pt x="5561" y="2806"/>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01"/>
            <p:cNvSpPr/>
            <p:nvPr/>
          </p:nvSpPr>
          <p:spPr>
            <a:xfrm>
              <a:off x="2505202" y="3443423"/>
              <a:ext cx="166829" cy="188050"/>
            </a:xfrm>
            <a:custGeom>
              <a:rect b="b" l="l" r="r" t="t"/>
              <a:pathLst>
                <a:path extrusionOk="0" h="5764" w="5121">
                  <a:moveTo>
                    <a:pt x="5121" y="0"/>
                  </a:moveTo>
                  <a:lnTo>
                    <a:pt x="5121" y="0"/>
                  </a:lnTo>
                  <a:cubicBezTo>
                    <a:pt x="2192" y="238"/>
                    <a:pt x="1" y="2810"/>
                    <a:pt x="239" y="5763"/>
                  </a:cubicBezTo>
                  <a:lnTo>
                    <a:pt x="1787" y="4215"/>
                  </a:lnTo>
                  <a:cubicBezTo>
                    <a:pt x="2358" y="3644"/>
                    <a:pt x="2454" y="2643"/>
                    <a:pt x="3120" y="2000"/>
                  </a:cubicBezTo>
                  <a:lnTo>
                    <a:pt x="51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01"/>
            <p:cNvSpPr/>
            <p:nvPr/>
          </p:nvSpPr>
          <p:spPr>
            <a:xfrm>
              <a:off x="2516832" y="3443423"/>
              <a:ext cx="209506" cy="272712"/>
            </a:xfrm>
            <a:custGeom>
              <a:rect b="b" l="l" r="r" t="t"/>
              <a:pathLst>
                <a:path extrusionOk="0" h="8359" w="6431">
                  <a:moveTo>
                    <a:pt x="5645" y="0"/>
                  </a:moveTo>
                  <a:lnTo>
                    <a:pt x="3216" y="2453"/>
                  </a:lnTo>
                  <a:cubicBezTo>
                    <a:pt x="2668" y="3001"/>
                    <a:pt x="2549" y="3977"/>
                    <a:pt x="1882" y="4644"/>
                  </a:cubicBezTo>
                  <a:lnTo>
                    <a:pt x="1" y="6525"/>
                  </a:lnTo>
                  <a:cubicBezTo>
                    <a:pt x="144" y="7192"/>
                    <a:pt x="430" y="7811"/>
                    <a:pt x="811" y="8359"/>
                  </a:cubicBezTo>
                  <a:lnTo>
                    <a:pt x="3192" y="5977"/>
                  </a:lnTo>
                  <a:cubicBezTo>
                    <a:pt x="4169" y="5025"/>
                    <a:pt x="2859" y="3667"/>
                    <a:pt x="4097" y="2453"/>
                  </a:cubicBezTo>
                  <a:lnTo>
                    <a:pt x="6431" y="119"/>
                  </a:lnTo>
                  <a:cubicBezTo>
                    <a:pt x="6169" y="71"/>
                    <a:pt x="5907" y="24"/>
                    <a:pt x="5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01"/>
            <p:cNvSpPr/>
            <p:nvPr/>
          </p:nvSpPr>
          <p:spPr>
            <a:xfrm>
              <a:off x="2696823" y="3588768"/>
              <a:ext cx="20231" cy="17846"/>
            </a:xfrm>
            <a:custGeom>
              <a:rect b="b" l="l" r="r" t="t"/>
              <a:pathLst>
                <a:path extrusionOk="0" h="547" w="621">
                  <a:moveTo>
                    <a:pt x="259" y="0"/>
                  </a:moveTo>
                  <a:cubicBezTo>
                    <a:pt x="126" y="0"/>
                    <a:pt x="1" y="111"/>
                    <a:pt x="1" y="284"/>
                  </a:cubicBezTo>
                  <a:cubicBezTo>
                    <a:pt x="1" y="427"/>
                    <a:pt x="120" y="546"/>
                    <a:pt x="263" y="546"/>
                  </a:cubicBezTo>
                  <a:cubicBezTo>
                    <a:pt x="501" y="546"/>
                    <a:pt x="620" y="260"/>
                    <a:pt x="453" y="94"/>
                  </a:cubicBezTo>
                  <a:cubicBezTo>
                    <a:pt x="397" y="29"/>
                    <a:pt x="327"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01"/>
            <p:cNvSpPr/>
            <p:nvPr/>
          </p:nvSpPr>
          <p:spPr>
            <a:xfrm>
              <a:off x="2556414" y="3453504"/>
              <a:ext cx="256841" cy="290624"/>
            </a:xfrm>
            <a:custGeom>
              <a:rect b="b" l="l" r="r" t="t"/>
              <a:pathLst>
                <a:path extrusionOk="0" h="8908" w="7884">
                  <a:moveTo>
                    <a:pt x="4573" y="3525"/>
                  </a:moveTo>
                  <a:cubicBezTo>
                    <a:pt x="5359" y="3525"/>
                    <a:pt x="5764" y="4478"/>
                    <a:pt x="5216" y="5049"/>
                  </a:cubicBezTo>
                  <a:cubicBezTo>
                    <a:pt x="5030" y="5235"/>
                    <a:pt x="4804" y="5318"/>
                    <a:pt x="4584" y="5318"/>
                  </a:cubicBezTo>
                  <a:cubicBezTo>
                    <a:pt x="4126" y="5318"/>
                    <a:pt x="3692" y="4961"/>
                    <a:pt x="3692" y="4430"/>
                  </a:cubicBezTo>
                  <a:cubicBezTo>
                    <a:pt x="3692" y="3930"/>
                    <a:pt x="4073" y="3525"/>
                    <a:pt x="4573" y="3525"/>
                  </a:cubicBezTo>
                  <a:close/>
                  <a:moveTo>
                    <a:pt x="5883" y="1"/>
                  </a:moveTo>
                  <a:lnTo>
                    <a:pt x="3335" y="2573"/>
                  </a:lnTo>
                  <a:cubicBezTo>
                    <a:pt x="2358" y="3525"/>
                    <a:pt x="3668" y="4883"/>
                    <a:pt x="2430" y="6121"/>
                  </a:cubicBezTo>
                  <a:lnTo>
                    <a:pt x="1" y="8550"/>
                  </a:lnTo>
                  <a:cubicBezTo>
                    <a:pt x="120" y="8693"/>
                    <a:pt x="215" y="8788"/>
                    <a:pt x="334" y="8907"/>
                  </a:cubicBezTo>
                  <a:cubicBezTo>
                    <a:pt x="2834" y="7859"/>
                    <a:pt x="6835" y="3859"/>
                    <a:pt x="7883" y="1358"/>
                  </a:cubicBezTo>
                  <a:cubicBezTo>
                    <a:pt x="7788" y="1239"/>
                    <a:pt x="7669" y="1120"/>
                    <a:pt x="7550" y="1001"/>
                  </a:cubicBezTo>
                  <a:lnTo>
                    <a:pt x="5573" y="2977"/>
                  </a:lnTo>
                  <a:cubicBezTo>
                    <a:pt x="5509" y="3042"/>
                    <a:pt x="5436" y="3068"/>
                    <a:pt x="5366" y="3068"/>
                  </a:cubicBezTo>
                  <a:cubicBezTo>
                    <a:pt x="5123" y="3068"/>
                    <a:pt x="4904" y="2747"/>
                    <a:pt x="5144" y="2525"/>
                  </a:cubicBezTo>
                  <a:lnTo>
                    <a:pt x="7050" y="620"/>
                  </a:lnTo>
                  <a:cubicBezTo>
                    <a:pt x="6692" y="382"/>
                    <a:pt x="6288" y="167"/>
                    <a:pt x="58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8" name="Google Shape;12578;p101"/>
          <p:cNvSpPr/>
          <p:nvPr/>
        </p:nvSpPr>
        <p:spPr>
          <a:xfrm>
            <a:off x="1941970" y="3585603"/>
            <a:ext cx="82258" cy="41205"/>
          </a:xfrm>
          <a:custGeom>
            <a:rect b="b" l="l" r="r" t="t"/>
            <a:pathLst>
              <a:path extrusionOk="0" h="1263" w="2525">
                <a:moveTo>
                  <a:pt x="0" y="0"/>
                </a:moveTo>
                <a:lnTo>
                  <a:pt x="0" y="1262"/>
                </a:lnTo>
                <a:lnTo>
                  <a:pt x="2525" y="1262"/>
                </a:lnTo>
                <a:lnTo>
                  <a:pt x="25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01"/>
          <p:cNvSpPr/>
          <p:nvPr/>
        </p:nvSpPr>
        <p:spPr>
          <a:xfrm>
            <a:off x="1941970" y="3647754"/>
            <a:ext cx="81476" cy="80812"/>
          </a:xfrm>
          <a:custGeom>
            <a:rect b="b" l="l" r="r" t="t"/>
            <a:pathLst>
              <a:path extrusionOk="0" h="2477" w="2501">
                <a:moveTo>
                  <a:pt x="0" y="0"/>
                </a:moveTo>
                <a:lnTo>
                  <a:pt x="0" y="1215"/>
                </a:lnTo>
                <a:cubicBezTo>
                  <a:pt x="0" y="1905"/>
                  <a:pt x="572" y="2453"/>
                  <a:pt x="1263" y="2477"/>
                </a:cubicBezTo>
                <a:cubicBezTo>
                  <a:pt x="1953" y="2477"/>
                  <a:pt x="2501" y="1905"/>
                  <a:pt x="2501" y="1215"/>
                </a:cubicBezTo>
                <a:lnTo>
                  <a:pt x="25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01"/>
          <p:cNvSpPr/>
          <p:nvPr/>
        </p:nvSpPr>
        <p:spPr>
          <a:xfrm>
            <a:off x="1928776" y="3442640"/>
            <a:ext cx="108646" cy="40422"/>
          </a:xfrm>
          <a:custGeom>
            <a:rect b="b" l="l" r="r" t="t"/>
            <a:pathLst>
              <a:path extrusionOk="0" h="1239" w="3335">
                <a:moveTo>
                  <a:pt x="405" y="0"/>
                </a:moveTo>
                <a:cubicBezTo>
                  <a:pt x="1" y="0"/>
                  <a:pt x="1" y="619"/>
                  <a:pt x="405" y="619"/>
                </a:cubicBezTo>
                <a:lnTo>
                  <a:pt x="405" y="1239"/>
                </a:lnTo>
                <a:lnTo>
                  <a:pt x="2930" y="1239"/>
                </a:lnTo>
                <a:lnTo>
                  <a:pt x="2930" y="619"/>
                </a:lnTo>
                <a:cubicBezTo>
                  <a:pt x="3335" y="619"/>
                  <a:pt x="3335"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01"/>
          <p:cNvSpPr/>
          <p:nvPr/>
        </p:nvSpPr>
        <p:spPr>
          <a:xfrm>
            <a:off x="1860493" y="3443423"/>
            <a:ext cx="20231" cy="39639"/>
          </a:xfrm>
          <a:custGeom>
            <a:rect b="b" l="l" r="r" t="t"/>
            <a:pathLst>
              <a:path extrusionOk="0" h="1215" w="621">
                <a:moveTo>
                  <a:pt x="311" y="0"/>
                </a:moveTo>
                <a:cubicBezTo>
                  <a:pt x="162" y="0"/>
                  <a:pt x="13" y="95"/>
                  <a:pt x="1" y="286"/>
                </a:cubicBezTo>
                <a:lnTo>
                  <a:pt x="1" y="1215"/>
                </a:lnTo>
                <a:lnTo>
                  <a:pt x="620" y="1215"/>
                </a:lnTo>
                <a:lnTo>
                  <a:pt x="620" y="286"/>
                </a:lnTo>
                <a:cubicBezTo>
                  <a:pt x="608" y="95"/>
                  <a:pt x="459"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01"/>
          <p:cNvSpPr/>
          <p:nvPr/>
        </p:nvSpPr>
        <p:spPr>
          <a:xfrm>
            <a:off x="1798433" y="3503910"/>
            <a:ext cx="266158" cy="287002"/>
          </a:xfrm>
          <a:custGeom>
            <a:rect b="b" l="l" r="r" t="t"/>
            <a:pathLst>
              <a:path extrusionOk="0" h="8797" w="8170">
                <a:moveTo>
                  <a:pt x="4061" y="1"/>
                </a:moveTo>
                <a:cubicBezTo>
                  <a:pt x="3910" y="1"/>
                  <a:pt x="3787" y="137"/>
                  <a:pt x="3787" y="313"/>
                </a:cubicBezTo>
                <a:lnTo>
                  <a:pt x="3787" y="647"/>
                </a:lnTo>
                <a:lnTo>
                  <a:pt x="3168" y="647"/>
                </a:lnTo>
                <a:lnTo>
                  <a:pt x="3168" y="313"/>
                </a:lnTo>
                <a:cubicBezTo>
                  <a:pt x="3168" y="146"/>
                  <a:pt x="3025" y="4"/>
                  <a:pt x="2835" y="4"/>
                </a:cubicBezTo>
                <a:lnTo>
                  <a:pt x="1596" y="4"/>
                </a:lnTo>
                <a:cubicBezTo>
                  <a:pt x="1406" y="4"/>
                  <a:pt x="1263" y="146"/>
                  <a:pt x="1287" y="313"/>
                </a:cubicBezTo>
                <a:lnTo>
                  <a:pt x="1287" y="647"/>
                </a:lnTo>
                <a:lnTo>
                  <a:pt x="953" y="647"/>
                </a:lnTo>
                <a:cubicBezTo>
                  <a:pt x="548" y="647"/>
                  <a:pt x="548" y="1266"/>
                  <a:pt x="953" y="1266"/>
                </a:cubicBezTo>
                <a:lnTo>
                  <a:pt x="1287" y="1266"/>
                </a:lnTo>
                <a:lnTo>
                  <a:pt x="1287" y="1575"/>
                </a:lnTo>
                <a:cubicBezTo>
                  <a:pt x="1263" y="1742"/>
                  <a:pt x="1406" y="1885"/>
                  <a:pt x="1596" y="1885"/>
                </a:cubicBezTo>
                <a:lnTo>
                  <a:pt x="1882" y="1885"/>
                </a:lnTo>
                <a:lnTo>
                  <a:pt x="1882" y="7576"/>
                </a:lnTo>
                <a:lnTo>
                  <a:pt x="310" y="7576"/>
                </a:lnTo>
                <a:cubicBezTo>
                  <a:pt x="144" y="7576"/>
                  <a:pt x="1" y="7719"/>
                  <a:pt x="1" y="7886"/>
                </a:cubicBezTo>
                <a:lnTo>
                  <a:pt x="1" y="8529"/>
                </a:lnTo>
                <a:cubicBezTo>
                  <a:pt x="25" y="8708"/>
                  <a:pt x="173" y="8797"/>
                  <a:pt x="322" y="8797"/>
                </a:cubicBezTo>
                <a:cubicBezTo>
                  <a:pt x="471" y="8797"/>
                  <a:pt x="620" y="8708"/>
                  <a:pt x="644" y="8529"/>
                </a:cubicBezTo>
                <a:lnTo>
                  <a:pt x="644" y="8196"/>
                </a:lnTo>
                <a:lnTo>
                  <a:pt x="7526" y="8196"/>
                </a:lnTo>
                <a:lnTo>
                  <a:pt x="7526" y="8529"/>
                </a:lnTo>
                <a:cubicBezTo>
                  <a:pt x="7550" y="8708"/>
                  <a:pt x="7699" y="8797"/>
                  <a:pt x="7848" y="8797"/>
                </a:cubicBezTo>
                <a:cubicBezTo>
                  <a:pt x="7996" y="8797"/>
                  <a:pt x="8145" y="8708"/>
                  <a:pt x="8169" y="8529"/>
                </a:cubicBezTo>
                <a:lnTo>
                  <a:pt x="8169" y="7886"/>
                </a:lnTo>
                <a:cubicBezTo>
                  <a:pt x="8169" y="7719"/>
                  <a:pt x="8026" y="7576"/>
                  <a:pt x="7860" y="7553"/>
                </a:cubicBezTo>
                <a:lnTo>
                  <a:pt x="2525" y="7553"/>
                </a:lnTo>
                <a:lnTo>
                  <a:pt x="2525" y="1885"/>
                </a:lnTo>
                <a:lnTo>
                  <a:pt x="2835" y="1885"/>
                </a:lnTo>
                <a:cubicBezTo>
                  <a:pt x="3025" y="1885"/>
                  <a:pt x="3168" y="1742"/>
                  <a:pt x="3168" y="1551"/>
                </a:cubicBezTo>
                <a:lnTo>
                  <a:pt x="3168" y="1242"/>
                </a:lnTo>
                <a:lnTo>
                  <a:pt x="3787" y="1242"/>
                </a:lnTo>
                <a:lnTo>
                  <a:pt x="3787" y="1551"/>
                </a:lnTo>
                <a:cubicBezTo>
                  <a:pt x="3787" y="1742"/>
                  <a:pt x="3930" y="1885"/>
                  <a:pt x="4097" y="1885"/>
                </a:cubicBezTo>
                <a:lnTo>
                  <a:pt x="7240" y="1885"/>
                </a:lnTo>
                <a:cubicBezTo>
                  <a:pt x="7407" y="1885"/>
                  <a:pt x="7550" y="1742"/>
                  <a:pt x="7550" y="1551"/>
                </a:cubicBezTo>
                <a:lnTo>
                  <a:pt x="7550" y="313"/>
                </a:lnTo>
                <a:cubicBezTo>
                  <a:pt x="7550" y="137"/>
                  <a:pt x="7427" y="1"/>
                  <a:pt x="7277" y="1"/>
                </a:cubicBezTo>
                <a:cubicBezTo>
                  <a:pt x="7265" y="1"/>
                  <a:pt x="7253" y="2"/>
                  <a:pt x="7240" y="4"/>
                </a:cubicBezTo>
                <a:lnTo>
                  <a:pt x="4097" y="4"/>
                </a:lnTo>
                <a:cubicBezTo>
                  <a:pt x="4085" y="2"/>
                  <a:pt x="4073" y="1"/>
                  <a:pt x="4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3" name="Google Shape;12583;p101"/>
          <p:cNvGrpSpPr/>
          <p:nvPr/>
        </p:nvGrpSpPr>
        <p:grpSpPr>
          <a:xfrm>
            <a:off x="1003216" y="3452689"/>
            <a:ext cx="358483" cy="328729"/>
            <a:chOff x="1003216" y="3452689"/>
            <a:chExt cx="358483" cy="328729"/>
          </a:xfrm>
        </p:grpSpPr>
        <p:sp>
          <p:nvSpPr>
            <p:cNvPr id="12584" name="Google Shape;12584;p101"/>
            <p:cNvSpPr/>
            <p:nvPr/>
          </p:nvSpPr>
          <p:spPr>
            <a:xfrm>
              <a:off x="1017192" y="3636857"/>
              <a:ext cx="81509" cy="144170"/>
            </a:xfrm>
            <a:custGeom>
              <a:rect b="b" l="l" r="r" t="t"/>
              <a:pathLst>
                <a:path extrusionOk="0" h="4419" w="2502">
                  <a:moveTo>
                    <a:pt x="1" y="1"/>
                  </a:moveTo>
                  <a:lnTo>
                    <a:pt x="1" y="3168"/>
                  </a:lnTo>
                  <a:cubicBezTo>
                    <a:pt x="1" y="4002"/>
                    <a:pt x="626" y="4418"/>
                    <a:pt x="1251" y="4418"/>
                  </a:cubicBezTo>
                  <a:cubicBezTo>
                    <a:pt x="1876" y="4418"/>
                    <a:pt x="2501" y="4002"/>
                    <a:pt x="2501" y="3168"/>
                  </a:cubicBezTo>
                  <a:lnTo>
                    <a:pt x="25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01"/>
            <p:cNvSpPr/>
            <p:nvPr/>
          </p:nvSpPr>
          <p:spPr>
            <a:xfrm>
              <a:off x="1045925" y="3452689"/>
              <a:ext cx="224198" cy="82443"/>
            </a:xfrm>
            <a:custGeom>
              <a:rect b="b" l="l" r="r" t="t"/>
              <a:pathLst>
                <a:path extrusionOk="0" h="2527" w="6882">
                  <a:moveTo>
                    <a:pt x="934" y="1"/>
                  </a:moveTo>
                  <a:cubicBezTo>
                    <a:pt x="428" y="1"/>
                    <a:pt x="1" y="421"/>
                    <a:pt x="47" y="954"/>
                  </a:cubicBezTo>
                  <a:lnTo>
                    <a:pt x="47" y="2526"/>
                  </a:lnTo>
                  <a:lnTo>
                    <a:pt x="667" y="2526"/>
                  </a:lnTo>
                  <a:lnTo>
                    <a:pt x="667" y="954"/>
                  </a:lnTo>
                  <a:cubicBezTo>
                    <a:pt x="643" y="764"/>
                    <a:pt x="786" y="621"/>
                    <a:pt x="976" y="621"/>
                  </a:cubicBezTo>
                  <a:cubicBezTo>
                    <a:pt x="1452" y="621"/>
                    <a:pt x="1333" y="1883"/>
                    <a:pt x="2214" y="1883"/>
                  </a:cubicBezTo>
                  <a:cubicBezTo>
                    <a:pt x="3072" y="1883"/>
                    <a:pt x="3143" y="621"/>
                    <a:pt x="3429" y="621"/>
                  </a:cubicBezTo>
                  <a:cubicBezTo>
                    <a:pt x="3739" y="621"/>
                    <a:pt x="3881" y="1883"/>
                    <a:pt x="4691" y="1883"/>
                  </a:cubicBezTo>
                  <a:cubicBezTo>
                    <a:pt x="5548" y="1883"/>
                    <a:pt x="5477" y="621"/>
                    <a:pt x="5930" y="621"/>
                  </a:cubicBezTo>
                  <a:cubicBezTo>
                    <a:pt x="6096" y="621"/>
                    <a:pt x="6263" y="764"/>
                    <a:pt x="6239" y="954"/>
                  </a:cubicBezTo>
                  <a:lnTo>
                    <a:pt x="6239" y="2502"/>
                  </a:lnTo>
                  <a:lnTo>
                    <a:pt x="6858" y="2502"/>
                  </a:lnTo>
                  <a:lnTo>
                    <a:pt x="6858" y="954"/>
                  </a:lnTo>
                  <a:cubicBezTo>
                    <a:pt x="6881" y="421"/>
                    <a:pt x="6476" y="1"/>
                    <a:pt x="5971" y="1"/>
                  </a:cubicBezTo>
                  <a:cubicBezTo>
                    <a:pt x="5957" y="1"/>
                    <a:pt x="5943" y="1"/>
                    <a:pt x="5930" y="2"/>
                  </a:cubicBezTo>
                  <a:cubicBezTo>
                    <a:pt x="5001" y="2"/>
                    <a:pt x="4953" y="1264"/>
                    <a:pt x="4691" y="1264"/>
                  </a:cubicBezTo>
                  <a:cubicBezTo>
                    <a:pt x="4429" y="1264"/>
                    <a:pt x="4263" y="2"/>
                    <a:pt x="3453" y="2"/>
                  </a:cubicBezTo>
                  <a:cubicBezTo>
                    <a:pt x="2619" y="2"/>
                    <a:pt x="2524" y="1264"/>
                    <a:pt x="2214" y="1264"/>
                  </a:cubicBezTo>
                  <a:cubicBezTo>
                    <a:pt x="1976" y="1264"/>
                    <a:pt x="1929" y="2"/>
                    <a:pt x="976" y="2"/>
                  </a:cubicBezTo>
                  <a:cubicBezTo>
                    <a:pt x="962" y="1"/>
                    <a:pt x="948" y="1"/>
                    <a:pt x="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01"/>
            <p:cNvSpPr/>
            <p:nvPr/>
          </p:nvSpPr>
          <p:spPr>
            <a:xfrm>
              <a:off x="1198746" y="3555294"/>
              <a:ext cx="121058" cy="122768"/>
            </a:xfrm>
            <a:custGeom>
              <a:rect b="b" l="l" r="r" t="t"/>
              <a:pathLst>
                <a:path extrusionOk="0" h="3763" w="3716">
                  <a:moveTo>
                    <a:pt x="429" y="0"/>
                  </a:moveTo>
                  <a:cubicBezTo>
                    <a:pt x="381" y="0"/>
                    <a:pt x="334" y="24"/>
                    <a:pt x="286" y="72"/>
                  </a:cubicBezTo>
                  <a:cubicBezTo>
                    <a:pt x="72" y="262"/>
                    <a:pt x="214" y="619"/>
                    <a:pt x="500" y="619"/>
                  </a:cubicBezTo>
                  <a:lnTo>
                    <a:pt x="596" y="619"/>
                  </a:lnTo>
                  <a:lnTo>
                    <a:pt x="596" y="2715"/>
                  </a:lnTo>
                  <a:lnTo>
                    <a:pt x="0" y="3763"/>
                  </a:lnTo>
                  <a:lnTo>
                    <a:pt x="1548" y="3763"/>
                  </a:lnTo>
                  <a:cubicBezTo>
                    <a:pt x="1524" y="3537"/>
                    <a:pt x="1691" y="3424"/>
                    <a:pt x="1858" y="3424"/>
                  </a:cubicBezTo>
                  <a:cubicBezTo>
                    <a:pt x="2024" y="3424"/>
                    <a:pt x="2191" y="3537"/>
                    <a:pt x="2167" y="3763"/>
                  </a:cubicBezTo>
                  <a:lnTo>
                    <a:pt x="3715" y="3763"/>
                  </a:lnTo>
                  <a:lnTo>
                    <a:pt x="3096" y="2715"/>
                  </a:lnTo>
                  <a:lnTo>
                    <a:pt x="3096" y="643"/>
                  </a:lnTo>
                  <a:lnTo>
                    <a:pt x="3287" y="643"/>
                  </a:lnTo>
                  <a:cubicBezTo>
                    <a:pt x="3334" y="643"/>
                    <a:pt x="3382" y="619"/>
                    <a:pt x="3406" y="572"/>
                  </a:cubicBezTo>
                  <a:cubicBezTo>
                    <a:pt x="3620" y="381"/>
                    <a:pt x="3501" y="24"/>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01"/>
            <p:cNvSpPr/>
            <p:nvPr/>
          </p:nvSpPr>
          <p:spPr>
            <a:xfrm>
              <a:off x="1158383" y="3698257"/>
              <a:ext cx="203316" cy="83161"/>
            </a:xfrm>
            <a:custGeom>
              <a:rect b="b" l="l" r="r" t="t"/>
              <a:pathLst>
                <a:path extrusionOk="0" h="2549" w="6241">
                  <a:moveTo>
                    <a:pt x="2462" y="628"/>
                  </a:moveTo>
                  <a:cubicBezTo>
                    <a:pt x="2630" y="628"/>
                    <a:pt x="2787" y="757"/>
                    <a:pt x="2787" y="953"/>
                  </a:cubicBezTo>
                  <a:cubicBezTo>
                    <a:pt x="2787" y="1119"/>
                    <a:pt x="2644" y="1262"/>
                    <a:pt x="2478" y="1262"/>
                  </a:cubicBezTo>
                  <a:cubicBezTo>
                    <a:pt x="2192" y="1262"/>
                    <a:pt x="2049" y="929"/>
                    <a:pt x="2239" y="715"/>
                  </a:cubicBezTo>
                  <a:cubicBezTo>
                    <a:pt x="2307" y="655"/>
                    <a:pt x="2386" y="628"/>
                    <a:pt x="2462" y="628"/>
                  </a:cubicBezTo>
                  <a:close/>
                  <a:moveTo>
                    <a:pt x="906" y="0"/>
                  </a:moveTo>
                  <a:lnTo>
                    <a:pt x="429" y="810"/>
                  </a:lnTo>
                  <a:cubicBezTo>
                    <a:pt x="1" y="1572"/>
                    <a:pt x="549" y="2524"/>
                    <a:pt x="1430" y="2548"/>
                  </a:cubicBezTo>
                  <a:lnTo>
                    <a:pt x="4788" y="2548"/>
                  </a:lnTo>
                  <a:cubicBezTo>
                    <a:pt x="5669" y="2524"/>
                    <a:pt x="6240" y="1572"/>
                    <a:pt x="5788" y="810"/>
                  </a:cubicBezTo>
                  <a:lnTo>
                    <a:pt x="533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01"/>
            <p:cNvSpPr/>
            <p:nvPr/>
          </p:nvSpPr>
          <p:spPr>
            <a:xfrm>
              <a:off x="1003216" y="3555294"/>
              <a:ext cx="108646" cy="61400"/>
            </a:xfrm>
            <a:custGeom>
              <a:rect b="b" l="l" r="r" t="t"/>
              <a:pathLst>
                <a:path extrusionOk="0" h="1882" w="3335">
                  <a:moveTo>
                    <a:pt x="311" y="0"/>
                  </a:moveTo>
                  <a:cubicBezTo>
                    <a:pt x="144" y="0"/>
                    <a:pt x="1" y="143"/>
                    <a:pt x="25" y="310"/>
                  </a:cubicBezTo>
                  <a:cubicBezTo>
                    <a:pt x="25" y="477"/>
                    <a:pt x="311" y="643"/>
                    <a:pt x="311" y="643"/>
                  </a:cubicBezTo>
                  <a:lnTo>
                    <a:pt x="430" y="643"/>
                  </a:lnTo>
                  <a:lnTo>
                    <a:pt x="430" y="1882"/>
                  </a:lnTo>
                  <a:lnTo>
                    <a:pt x="2930" y="1882"/>
                  </a:lnTo>
                  <a:lnTo>
                    <a:pt x="2930" y="619"/>
                  </a:lnTo>
                  <a:lnTo>
                    <a:pt x="3025" y="619"/>
                  </a:lnTo>
                  <a:cubicBezTo>
                    <a:pt x="3192" y="619"/>
                    <a:pt x="3335" y="500"/>
                    <a:pt x="3335" y="334"/>
                  </a:cubicBezTo>
                  <a:cubicBezTo>
                    <a:pt x="3335" y="143"/>
                    <a:pt x="3216" y="0"/>
                    <a:pt x="3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101"/>
          <p:cNvGrpSpPr/>
          <p:nvPr/>
        </p:nvGrpSpPr>
        <p:grpSpPr>
          <a:xfrm>
            <a:off x="995463" y="4021440"/>
            <a:ext cx="360014" cy="307327"/>
            <a:chOff x="995463" y="4021440"/>
            <a:chExt cx="360014" cy="307327"/>
          </a:xfrm>
        </p:grpSpPr>
        <p:sp>
          <p:nvSpPr>
            <p:cNvPr id="12590" name="Google Shape;12590;p101"/>
            <p:cNvSpPr/>
            <p:nvPr/>
          </p:nvSpPr>
          <p:spPr>
            <a:xfrm>
              <a:off x="1089351" y="4021440"/>
              <a:ext cx="200971" cy="83194"/>
            </a:xfrm>
            <a:custGeom>
              <a:rect b="b" l="l" r="r" t="t"/>
              <a:pathLst>
                <a:path extrusionOk="0" h="2550" w="6169">
                  <a:moveTo>
                    <a:pt x="334" y="1"/>
                  </a:moveTo>
                  <a:cubicBezTo>
                    <a:pt x="167" y="1"/>
                    <a:pt x="0" y="144"/>
                    <a:pt x="24" y="310"/>
                  </a:cubicBezTo>
                  <a:lnTo>
                    <a:pt x="24" y="1906"/>
                  </a:lnTo>
                  <a:lnTo>
                    <a:pt x="667" y="1906"/>
                  </a:lnTo>
                  <a:lnTo>
                    <a:pt x="667" y="644"/>
                  </a:lnTo>
                  <a:lnTo>
                    <a:pt x="2620" y="644"/>
                  </a:lnTo>
                  <a:lnTo>
                    <a:pt x="5525" y="2382"/>
                  </a:lnTo>
                  <a:lnTo>
                    <a:pt x="5525" y="2549"/>
                  </a:lnTo>
                  <a:lnTo>
                    <a:pt x="6168" y="2549"/>
                  </a:lnTo>
                  <a:lnTo>
                    <a:pt x="6168" y="2192"/>
                  </a:lnTo>
                  <a:cubicBezTo>
                    <a:pt x="6168" y="2097"/>
                    <a:pt x="6097" y="1977"/>
                    <a:pt x="6002" y="1930"/>
                  </a:cubicBezTo>
                  <a:lnTo>
                    <a:pt x="2882" y="49"/>
                  </a:lnTo>
                  <a:cubicBezTo>
                    <a:pt x="2834" y="25"/>
                    <a:pt x="2763"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01"/>
            <p:cNvSpPr/>
            <p:nvPr/>
          </p:nvSpPr>
          <p:spPr>
            <a:xfrm>
              <a:off x="1204936" y="4124796"/>
              <a:ext cx="150541" cy="142212"/>
            </a:xfrm>
            <a:custGeom>
              <a:rect b="b" l="l" r="r" t="t"/>
              <a:pathLst>
                <a:path extrusionOk="0" h="4359" w="4621">
                  <a:moveTo>
                    <a:pt x="1358" y="0"/>
                  </a:moveTo>
                  <a:cubicBezTo>
                    <a:pt x="1191" y="0"/>
                    <a:pt x="1049" y="119"/>
                    <a:pt x="1025" y="286"/>
                  </a:cubicBezTo>
                  <a:cubicBezTo>
                    <a:pt x="1001" y="453"/>
                    <a:pt x="1144" y="619"/>
                    <a:pt x="1334" y="619"/>
                  </a:cubicBezTo>
                  <a:lnTo>
                    <a:pt x="1334" y="2072"/>
                  </a:lnTo>
                  <a:cubicBezTo>
                    <a:pt x="477" y="2501"/>
                    <a:pt x="1" y="3429"/>
                    <a:pt x="144" y="4358"/>
                  </a:cubicBezTo>
                  <a:lnTo>
                    <a:pt x="4478" y="4358"/>
                  </a:lnTo>
                  <a:cubicBezTo>
                    <a:pt x="4621" y="3406"/>
                    <a:pt x="4121" y="2477"/>
                    <a:pt x="3239" y="2072"/>
                  </a:cubicBezTo>
                  <a:lnTo>
                    <a:pt x="3239" y="619"/>
                  </a:lnTo>
                  <a:cubicBezTo>
                    <a:pt x="3430" y="619"/>
                    <a:pt x="3549" y="453"/>
                    <a:pt x="3549" y="286"/>
                  </a:cubicBezTo>
                  <a:cubicBezTo>
                    <a:pt x="3525" y="119"/>
                    <a:pt x="3382" y="0"/>
                    <a:pt x="3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01"/>
            <p:cNvSpPr/>
            <p:nvPr/>
          </p:nvSpPr>
          <p:spPr>
            <a:xfrm>
              <a:off x="1215817" y="4287954"/>
              <a:ext cx="129593" cy="40814"/>
            </a:xfrm>
            <a:custGeom>
              <a:rect b="b" l="l" r="r" t="t"/>
              <a:pathLst>
                <a:path extrusionOk="0" h="1251" w="3978">
                  <a:moveTo>
                    <a:pt x="0" y="0"/>
                  </a:moveTo>
                  <a:cubicBezTo>
                    <a:pt x="393" y="834"/>
                    <a:pt x="1185" y="1250"/>
                    <a:pt x="1980" y="1250"/>
                  </a:cubicBezTo>
                  <a:cubicBezTo>
                    <a:pt x="2774" y="1250"/>
                    <a:pt x="3572" y="834"/>
                    <a:pt x="3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01"/>
            <p:cNvSpPr/>
            <p:nvPr/>
          </p:nvSpPr>
          <p:spPr>
            <a:xfrm>
              <a:off x="1030386" y="4103786"/>
              <a:ext cx="135034" cy="144561"/>
            </a:xfrm>
            <a:custGeom>
              <a:rect b="b" l="l" r="r" t="t"/>
              <a:pathLst>
                <a:path extrusionOk="0" h="4431" w="4145">
                  <a:moveTo>
                    <a:pt x="1192" y="1"/>
                  </a:moveTo>
                  <a:cubicBezTo>
                    <a:pt x="754" y="1"/>
                    <a:pt x="746" y="646"/>
                    <a:pt x="1170" y="646"/>
                  </a:cubicBezTo>
                  <a:cubicBezTo>
                    <a:pt x="1185" y="646"/>
                    <a:pt x="1200" y="646"/>
                    <a:pt x="1215" y="644"/>
                  </a:cubicBezTo>
                  <a:lnTo>
                    <a:pt x="1215" y="2121"/>
                  </a:lnTo>
                  <a:lnTo>
                    <a:pt x="0" y="4264"/>
                  </a:lnTo>
                  <a:cubicBezTo>
                    <a:pt x="358" y="4383"/>
                    <a:pt x="739" y="4431"/>
                    <a:pt x="1120" y="4431"/>
                  </a:cubicBezTo>
                  <a:cubicBezTo>
                    <a:pt x="2466" y="4431"/>
                    <a:pt x="2500" y="3928"/>
                    <a:pt x="3947" y="3928"/>
                  </a:cubicBezTo>
                  <a:cubicBezTo>
                    <a:pt x="4010" y="3928"/>
                    <a:pt x="4076" y="3929"/>
                    <a:pt x="4144" y="3931"/>
                  </a:cubicBezTo>
                  <a:cubicBezTo>
                    <a:pt x="3644" y="3097"/>
                    <a:pt x="3144" y="2216"/>
                    <a:pt x="3096" y="2121"/>
                  </a:cubicBezTo>
                  <a:lnTo>
                    <a:pt x="3096" y="644"/>
                  </a:lnTo>
                  <a:cubicBezTo>
                    <a:pt x="3287" y="644"/>
                    <a:pt x="3430" y="478"/>
                    <a:pt x="3406" y="287"/>
                  </a:cubicBezTo>
                  <a:cubicBezTo>
                    <a:pt x="3382" y="120"/>
                    <a:pt x="3239" y="1"/>
                    <a:pt x="3072" y="1"/>
                  </a:cubicBezTo>
                  <a:lnTo>
                    <a:pt x="1215" y="1"/>
                  </a:lnTo>
                  <a:cubicBezTo>
                    <a:pt x="1207" y="1"/>
                    <a:pt x="1199" y="1"/>
                    <a:pt x="1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01"/>
            <p:cNvSpPr/>
            <p:nvPr/>
          </p:nvSpPr>
          <p:spPr>
            <a:xfrm>
              <a:off x="995463" y="4252295"/>
              <a:ext cx="211070" cy="76082"/>
            </a:xfrm>
            <a:custGeom>
              <a:rect b="b" l="l" r="r" t="t"/>
              <a:pathLst>
                <a:path extrusionOk="0" h="2332" w="6479">
                  <a:moveTo>
                    <a:pt x="4935" y="0"/>
                  </a:moveTo>
                  <a:cubicBezTo>
                    <a:pt x="3770" y="0"/>
                    <a:pt x="3625" y="498"/>
                    <a:pt x="2216" y="498"/>
                  </a:cubicBezTo>
                  <a:cubicBezTo>
                    <a:pt x="2164" y="500"/>
                    <a:pt x="2113" y="501"/>
                    <a:pt x="2062" y="501"/>
                  </a:cubicBezTo>
                  <a:cubicBezTo>
                    <a:pt x="1614" y="501"/>
                    <a:pt x="1169" y="409"/>
                    <a:pt x="763" y="260"/>
                  </a:cubicBezTo>
                  <a:lnTo>
                    <a:pt x="382" y="927"/>
                  </a:lnTo>
                  <a:cubicBezTo>
                    <a:pt x="1" y="1570"/>
                    <a:pt x="453" y="2332"/>
                    <a:pt x="1191" y="2332"/>
                  </a:cubicBezTo>
                  <a:lnTo>
                    <a:pt x="5311" y="2332"/>
                  </a:lnTo>
                  <a:cubicBezTo>
                    <a:pt x="6026" y="2332"/>
                    <a:pt x="6478" y="1570"/>
                    <a:pt x="6121" y="927"/>
                  </a:cubicBezTo>
                  <a:lnTo>
                    <a:pt x="5597" y="45"/>
                  </a:lnTo>
                  <a:cubicBezTo>
                    <a:pt x="5526" y="22"/>
                    <a:pt x="5454" y="22"/>
                    <a:pt x="5383" y="22"/>
                  </a:cubicBezTo>
                  <a:cubicBezTo>
                    <a:pt x="5218" y="7"/>
                    <a:pt x="5070" y="0"/>
                    <a:pt x="4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101"/>
          <p:cNvGrpSpPr/>
          <p:nvPr/>
        </p:nvGrpSpPr>
        <p:grpSpPr>
          <a:xfrm>
            <a:off x="1769732" y="4000397"/>
            <a:ext cx="325091" cy="349740"/>
            <a:chOff x="1769732" y="4000397"/>
            <a:chExt cx="325091" cy="349740"/>
          </a:xfrm>
        </p:grpSpPr>
        <p:sp>
          <p:nvSpPr>
            <p:cNvPr id="12596" name="Google Shape;12596;p101"/>
            <p:cNvSpPr/>
            <p:nvPr/>
          </p:nvSpPr>
          <p:spPr>
            <a:xfrm>
              <a:off x="1866455" y="4000397"/>
              <a:ext cx="125977" cy="19542"/>
            </a:xfrm>
            <a:custGeom>
              <a:rect b="b" l="l" r="r" t="t"/>
              <a:pathLst>
                <a:path extrusionOk="0" h="599" w="3867">
                  <a:moveTo>
                    <a:pt x="418" y="0"/>
                  </a:moveTo>
                  <a:cubicBezTo>
                    <a:pt x="73" y="0"/>
                    <a:pt x="0" y="552"/>
                    <a:pt x="389" y="598"/>
                  </a:cubicBezTo>
                  <a:lnTo>
                    <a:pt x="3652" y="598"/>
                  </a:lnTo>
                  <a:cubicBezTo>
                    <a:pt x="3771" y="574"/>
                    <a:pt x="3866" y="432"/>
                    <a:pt x="3866" y="312"/>
                  </a:cubicBezTo>
                  <a:cubicBezTo>
                    <a:pt x="3866" y="122"/>
                    <a:pt x="3724" y="3"/>
                    <a:pt x="3557" y="3"/>
                  </a:cubicBezTo>
                  <a:lnTo>
                    <a:pt x="461" y="3"/>
                  </a:lnTo>
                  <a:cubicBezTo>
                    <a:pt x="446" y="1"/>
                    <a:pt x="432"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01"/>
            <p:cNvSpPr/>
            <p:nvPr/>
          </p:nvSpPr>
          <p:spPr>
            <a:xfrm>
              <a:off x="1848081" y="4040885"/>
              <a:ext cx="166862" cy="145312"/>
            </a:xfrm>
            <a:custGeom>
              <a:rect b="b" l="l" r="r" t="t"/>
              <a:pathLst>
                <a:path extrusionOk="0" h="4454" w="5122">
                  <a:moveTo>
                    <a:pt x="1001" y="0"/>
                  </a:moveTo>
                  <a:lnTo>
                    <a:pt x="1001" y="2787"/>
                  </a:lnTo>
                  <a:lnTo>
                    <a:pt x="1" y="4454"/>
                  </a:lnTo>
                  <a:lnTo>
                    <a:pt x="5121" y="4454"/>
                  </a:lnTo>
                  <a:lnTo>
                    <a:pt x="4145" y="2787"/>
                  </a:lnTo>
                  <a:lnTo>
                    <a:pt x="41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01"/>
            <p:cNvSpPr/>
            <p:nvPr/>
          </p:nvSpPr>
          <p:spPr>
            <a:xfrm>
              <a:off x="1886881" y="4246781"/>
              <a:ext cx="24075" cy="20913"/>
            </a:xfrm>
            <a:custGeom>
              <a:rect b="b" l="l" r="r" t="t"/>
              <a:pathLst>
                <a:path extrusionOk="0" h="641" w="739">
                  <a:moveTo>
                    <a:pt x="453" y="0"/>
                  </a:moveTo>
                  <a:cubicBezTo>
                    <a:pt x="167" y="0"/>
                    <a:pt x="1" y="333"/>
                    <a:pt x="191" y="548"/>
                  </a:cubicBezTo>
                  <a:cubicBezTo>
                    <a:pt x="255" y="611"/>
                    <a:pt x="337" y="640"/>
                    <a:pt x="418" y="640"/>
                  </a:cubicBezTo>
                  <a:cubicBezTo>
                    <a:pt x="580" y="640"/>
                    <a:pt x="739" y="524"/>
                    <a:pt x="739" y="333"/>
                  </a:cubicBezTo>
                  <a:cubicBezTo>
                    <a:pt x="739" y="167"/>
                    <a:pt x="620" y="24"/>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01"/>
            <p:cNvSpPr/>
            <p:nvPr/>
          </p:nvSpPr>
          <p:spPr>
            <a:xfrm>
              <a:off x="1769732" y="4206359"/>
              <a:ext cx="325091" cy="143778"/>
            </a:xfrm>
            <a:custGeom>
              <a:rect b="b" l="l" r="r" t="t"/>
              <a:pathLst>
                <a:path extrusionOk="0" h="4407" w="9979">
                  <a:moveTo>
                    <a:pt x="6282" y="618"/>
                  </a:moveTo>
                  <a:cubicBezTo>
                    <a:pt x="6678" y="618"/>
                    <a:pt x="6678" y="1241"/>
                    <a:pt x="6282" y="1241"/>
                  </a:cubicBezTo>
                  <a:cubicBezTo>
                    <a:pt x="6269" y="1241"/>
                    <a:pt x="6255" y="1241"/>
                    <a:pt x="6240" y="1239"/>
                  </a:cubicBezTo>
                  <a:cubicBezTo>
                    <a:pt x="5859" y="1215"/>
                    <a:pt x="5859" y="668"/>
                    <a:pt x="6240" y="620"/>
                  </a:cubicBezTo>
                  <a:cubicBezTo>
                    <a:pt x="6255" y="618"/>
                    <a:pt x="6269" y="618"/>
                    <a:pt x="6282" y="618"/>
                  </a:cubicBezTo>
                  <a:close/>
                  <a:moveTo>
                    <a:pt x="4033" y="605"/>
                  </a:moveTo>
                  <a:cubicBezTo>
                    <a:pt x="4516" y="605"/>
                    <a:pt x="4978" y="990"/>
                    <a:pt x="4978" y="1572"/>
                  </a:cubicBezTo>
                  <a:cubicBezTo>
                    <a:pt x="4978" y="2096"/>
                    <a:pt x="4573" y="2501"/>
                    <a:pt x="4049" y="2501"/>
                  </a:cubicBezTo>
                  <a:cubicBezTo>
                    <a:pt x="3216" y="2501"/>
                    <a:pt x="2787" y="1477"/>
                    <a:pt x="3382" y="882"/>
                  </a:cubicBezTo>
                  <a:cubicBezTo>
                    <a:pt x="3573" y="691"/>
                    <a:pt x="3806" y="605"/>
                    <a:pt x="4033" y="605"/>
                  </a:cubicBezTo>
                  <a:close/>
                  <a:moveTo>
                    <a:pt x="5613" y="2510"/>
                  </a:moveTo>
                  <a:cubicBezTo>
                    <a:pt x="5773" y="2510"/>
                    <a:pt x="5930" y="2639"/>
                    <a:pt x="5930" y="2835"/>
                  </a:cubicBezTo>
                  <a:cubicBezTo>
                    <a:pt x="5930" y="2989"/>
                    <a:pt x="5808" y="3123"/>
                    <a:pt x="5638" y="3123"/>
                  </a:cubicBezTo>
                  <a:cubicBezTo>
                    <a:pt x="5625" y="3123"/>
                    <a:pt x="5611" y="3122"/>
                    <a:pt x="5597" y="3120"/>
                  </a:cubicBezTo>
                  <a:lnTo>
                    <a:pt x="5621" y="3120"/>
                  </a:lnTo>
                  <a:cubicBezTo>
                    <a:pt x="5335" y="3120"/>
                    <a:pt x="5192" y="2787"/>
                    <a:pt x="5407" y="2596"/>
                  </a:cubicBezTo>
                  <a:cubicBezTo>
                    <a:pt x="5466" y="2537"/>
                    <a:pt x="5540" y="2510"/>
                    <a:pt x="5613" y="2510"/>
                  </a:cubicBezTo>
                  <a:close/>
                  <a:moveTo>
                    <a:pt x="2049" y="1"/>
                  </a:moveTo>
                  <a:lnTo>
                    <a:pt x="453" y="2668"/>
                  </a:lnTo>
                  <a:cubicBezTo>
                    <a:pt x="1" y="3430"/>
                    <a:pt x="548" y="4406"/>
                    <a:pt x="1429" y="4406"/>
                  </a:cubicBezTo>
                  <a:lnTo>
                    <a:pt x="8526" y="4406"/>
                  </a:lnTo>
                  <a:cubicBezTo>
                    <a:pt x="9407" y="4406"/>
                    <a:pt x="9979" y="3430"/>
                    <a:pt x="9526" y="2668"/>
                  </a:cubicBezTo>
                  <a:lnTo>
                    <a:pt x="79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101"/>
          <p:cNvGrpSpPr/>
          <p:nvPr/>
        </p:nvGrpSpPr>
        <p:grpSpPr>
          <a:xfrm>
            <a:off x="2514519" y="4000463"/>
            <a:ext cx="344507" cy="349675"/>
            <a:chOff x="2514519" y="4000463"/>
            <a:chExt cx="344507" cy="349675"/>
          </a:xfrm>
        </p:grpSpPr>
        <p:sp>
          <p:nvSpPr>
            <p:cNvPr id="12601" name="Google Shape;12601;p101"/>
            <p:cNvSpPr/>
            <p:nvPr/>
          </p:nvSpPr>
          <p:spPr>
            <a:xfrm>
              <a:off x="2530808" y="4000463"/>
              <a:ext cx="328218" cy="102606"/>
            </a:xfrm>
            <a:custGeom>
              <a:rect b="b" l="l" r="r" t="t"/>
              <a:pathLst>
                <a:path extrusionOk="0" h="3145" w="10075">
                  <a:moveTo>
                    <a:pt x="382" y="1"/>
                  </a:moveTo>
                  <a:cubicBezTo>
                    <a:pt x="1" y="49"/>
                    <a:pt x="1" y="596"/>
                    <a:pt x="382" y="620"/>
                  </a:cubicBezTo>
                  <a:lnTo>
                    <a:pt x="691" y="620"/>
                  </a:lnTo>
                  <a:lnTo>
                    <a:pt x="691" y="2501"/>
                  </a:lnTo>
                  <a:lnTo>
                    <a:pt x="382" y="2501"/>
                  </a:lnTo>
                  <a:cubicBezTo>
                    <a:pt x="1" y="2549"/>
                    <a:pt x="1" y="3097"/>
                    <a:pt x="382" y="3144"/>
                  </a:cubicBezTo>
                  <a:lnTo>
                    <a:pt x="4454" y="3144"/>
                  </a:lnTo>
                  <a:lnTo>
                    <a:pt x="4454" y="2192"/>
                  </a:lnTo>
                  <a:cubicBezTo>
                    <a:pt x="4454" y="1668"/>
                    <a:pt x="4883" y="1263"/>
                    <a:pt x="5407" y="1263"/>
                  </a:cubicBezTo>
                  <a:lnTo>
                    <a:pt x="7288" y="1263"/>
                  </a:lnTo>
                  <a:cubicBezTo>
                    <a:pt x="7812" y="1263"/>
                    <a:pt x="8240" y="1668"/>
                    <a:pt x="8240" y="2192"/>
                  </a:cubicBezTo>
                  <a:lnTo>
                    <a:pt x="8240" y="3097"/>
                  </a:lnTo>
                  <a:cubicBezTo>
                    <a:pt x="10074" y="2716"/>
                    <a:pt x="9788" y="1"/>
                    <a:pt x="79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01"/>
            <p:cNvSpPr/>
            <p:nvPr/>
          </p:nvSpPr>
          <p:spPr>
            <a:xfrm>
              <a:off x="2514519" y="4124013"/>
              <a:ext cx="165298" cy="101823"/>
            </a:xfrm>
            <a:custGeom>
              <a:rect b="b" l="l" r="r" t="t"/>
              <a:pathLst>
                <a:path extrusionOk="0" h="3121" w="5074">
                  <a:moveTo>
                    <a:pt x="2144" y="0"/>
                  </a:moveTo>
                  <a:cubicBezTo>
                    <a:pt x="239" y="24"/>
                    <a:pt x="1" y="2739"/>
                    <a:pt x="1834" y="3120"/>
                  </a:cubicBezTo>
                  <a:lnTo>
                    <a:pt x="1834" y="2215"/>
                  </a:lnTo>
                  <a:cubicBezTo>
                    <a:pt x="1834" y="1691"/>
                    <a:pt x="2263" y="1263"/>
                    <a:pt x="2787" y="1263"/>
                  </a:cubicBezTo>
                  <a:cubicBezTo>
                    <a:pt x="3372" y="1263"/>
                    <a:pt x="3788" y="1261"/>
                    <a:pt x="4090" y="1261"/>
                  </a:cubicBezTo>
                  <a:cubicBezTo>
                    <a:pt x="4845" y="1261"/>
                    <a:pt x="4886" y="1273"/>
                    <a:pt x="5073" y="1358"/>
                  </a:cubicBezTo>
                  <a:cubicBezTo>
                    <a:pt x="4954" y="1096"/>
                    <a:pt x="4978" y="1001"/>
                    <a:pt x="4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01"/>
            <p:cNvSpPr/>
            <p:nvPr/>
          </p:nvSpPr>
          <p:spPr>
            <a:xfrm>
              <a:off x="2693728" y="4124013"/>
              <a:ext cx="149009" cy="102573"/>
            </a:xfrm>
            <a:custGeom>
              <a:rect b="b" l="l" r="r" t="t"/>
              <a:pathLst>
                <a:path extrusionOk="0" h="3144" w="4574">
                  <a:moveTo>
                    <a:pt x="3216" y="0"/>
                  </a:moveTo>
                  <a:lnTo>
                    <a:pt x="3216" y="953"/>
                  </a:lnTo>
                  <a:cubicBezTo>
                    <a:pt x="3216" y="1469"/>
                    <a:pt x="2785" y="1886"/>
                    <a:pt x="2283" y="1886"/>
                  </a:cubicBezTo>
                  <a:cubicBezTo>
                    <a:pt x="2183" y="1886"/>
                    <a:pt x="2080" y="1870"/>
                    <a:pt x="1977" y="1834"/>
                  </a:cubicBezTo>
                  <a:lnTo>
                    <a:pt x="1334" y="1620"/>
                  </a:lnTo>
                  <a:lnTo>
                    <a:pt x="691" y="1834"/>
                  </a:lnTo>
                  <a:cubicBezTo>
                    <a:pt x="598" y="1865"/>
                    <a:pt x="495" y="1883"/>
                    <a:pt x="391" y="1883"/>
                  </a:cubicBezTo>
                  <a:cubicBezTo>
                    <a:pt x="257" y="1883"/>
                    <a:pt x="121" y="1854"/>
                    <a:pt x="1" y="1786"/>
                  </a:cubicBezTo>
                  <a:lnTo>
                    <a:pt x="1" y="1786"/>
                  </a:lnTo>
                  <a:cubicBezTo>
                    <a:pt x="120" y="2025"/>
                    <a:pt x="96" y="2120"/>
                    <a:pt x="96" y="3144"/>
                  </a:cubicBezTo>
                  <a:lnTo>
                    <a:pt x="4168" y="3144"/>
                  </a:lnTo>
                  <a:cubicBezTo>
                    <a:pt x="4573" y="3144"/>
                    <a:pt x="4573" y="2501"/>
                    <a:pt x="4168" y="2501"/>
                  </a:cubicBezTo>
                  <a:lnTo>
                    <a:pt x="3859" y="2501"/>
                  </a:lnTo>
                  <a:lnTo>
                    <a:pt x="3859" y="620"/>
                  </a:lnTo>
                  <a:lnTo>
                    <a:pt x="4168" y="620"/>
                  </a:lnTo>
                  <a:cubicBezTo>
                    <a:pt x="4573" y="620"/>
                    <a:pt x="4573"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01"/>
            <p:cNvSpPr/>
            <p:nvPr/>
          </p:nvSpPr>
          <p:spPr>
            <a:xfrm>
              <a:off x="2530808" y="4246781"/>
              <a:ext cx="323560" cy="103356"/>
            </a:xfrm>
            <a:custGeom>
              <a:rect b="b" l="l" r="r" t="t"/>
              <a:pathLst>
                <a:path extrusionOk="0" h="3168" w="9932">
                  <a:moveTo>
                    <a:pt x="382" y="0"/>
                  </a:moveTo>
                  <a:cubicBezTo>
                    <a:pt x="1" y="48"/>
                    <a:pt x="1" y="595"/>
                    <a:pt x="382" y="619"/>
                  </a:cubicBezTo>
                  <a:lnTo>
                    <a:pt x="691" y="619"/>
                  </a:lnTo>
                  <a:lnTo>
                    <a:pt x="691" y="2524"/>
                  </a:lnTo>
                  <a:lnTo>
                    <a:pt x="382" y="2524"/>
                  </a:lnTo>
                  <a:cubicBezTo>
                    <a:pt x="1" y="2572"/>
                    <a:pt x="1" y="3120"/>
                    <a:pt x="382" y="3167"/>
                  </a:cubicBezTo>
                  <a:lnTo>
                    <a:pt x="7907" y="3167"/>
                  </a:lnTo>
                  <a:cubicBezTo>
                    <a:pt x="9931" y="3072"/>
                    <a:pt x="9931" y="95"/>
                    <a:pt x="7907" y="0"/>
                  </a:cubicBezTo>
                  <a:lnTo>
                    <a:pt x="5097" y="0"/>
                  </a:lnTo>
                  <a:lnTo>
                    <a:pt x="5097" y="953"/>
                  </a:lnTo>
                  <a:cubicBezTo>
                    <a:pt x="5097" y="1486"/>
                    <a:pt x="4655" y="1888"/>
                    <a:pt x="4165" y="1888"/>
                  </a:cubicBezTo>
                  <a:cubicBezTo>
                    <a:pt x="4064" y="1888"/>
                    <a:pt x="3961" y="1870"/>
                    <a:pt x="3859" y="1834"/>
                  </a:cubicBezTo>
                  <a:lnTo>
                    <a:pt x="3216" y="1619"/>
                  </a:lnTo>
                  <a:lnTo>
                    <a:pt x="2573" y="1834"/>
                  </a:lnTo>
                  <a:cubicBezTo>
                    <a:pt x="2467" y="1870"/>
                    <a:pt x="2361" y="1888"/>
                    <a:pt x="2258" y="1888"/>
                  </a:cubicBezTo>
                  <a:cubicBezTo>
                    <a:pt x="1759" y="1888"/>
                    <a:pt x="1330" y="1486"/>
                    <a:pt x="1310" y="953"/>
                  </a:cubicBezTo>
                  <a:lnTo>
                    <a:pt x="13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01"/>
            <p:cNvSpPr/>
            <p:nvPr/>
          </p:nvSpPr>
          <p:spPr>
            <a:xfrm>
              <a:off x="2594432" y="4185316"/>
              <a:ext cx="81476" cy="102475"/>
            </a:xfrm>
            <a:custGeom>
              <a:rect b="b" l="l" r="r" t="t"/>
              <a:pathLst>
                <a:path extrusionOk="0" h="3141" w="2501">
                  <a:moveTo>
                    <a:pt x="274" y="0"/>
                  </a:moveTo>
                  <a:cubicBezTo>
                    <a:pt x="123" y="0"/>
                    <a:pt x="0" y="136"/>
                    <a:pt x="0" y="312"/>
                  </a:cubicBezTo>
                  <a:lnTo>
                    <a:pt x="0" y="2837"/>
                  </a:lnTo>
                  <a:cubicBezTo>
                    <a:pt x="0" y="2996"/>
                    <a:pt x="151" y="3139"/>
                    <a:pt x="312" y="3139"/>
                  </a:cubicBezTo>
                  <a:cubicBezTo>
                    <a:pt x="343" y="3139"/>
                    <a:pt x="374" y="3134"/>
                    <a:pt x="405" y="3122"/>
                  </a:cubicBezTo>
                  <a:lnTo>
                    <a:pt x="1263" y="2837"/>
                  </a:lnTo>
                  <a:lnTo>
                    <a:pt x="2096" y="3122"/>
                  </a:lnTo>
                  <a:cubicBezTo>
                    <a:pt x="2130" y="3135"/>
                    <a:pt x="2164" y="3141"/>
                    <a:pt x="2198" y="3141"/>
                  </a:cubicBezTo>
                  <a:cubicBezTo>
                    <a:pt x="2356" y="3141"/>
                    <a:pt x="2501" y="3013"/>
                    <a:pt x="2501" y="2837"/>
                  </a:cubicBezTo>
                  <a:lnTo>
                    <a:pt x="2501" y="312"/>
                  </a:lnTo>
                  <a:cubicBezTo>
                    <a:pt x="2501" y="146"/>
                    <a:pt x="2358" y="3"/>
                    <a:pt x="2191" y="3"/>
                  </a:cubicBezTo>
                  <a:lnTo>
                    <a:pt x="310" y="3"/>
                  </a:lnTo>
                  <a:cubicBezTo>
                    <a:pt x="298" y="1"/>
                    <a:pt x="286"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01"/>
            <p:cNvSpPr/>
            <p:nvPr/>
          </p:nvSpPr>
          <p:spPr>
            <a:xfrm>
              <a:off x="2696823" y="4061863"/>
              <a:ext cx="81509" cy="102867"/>
            </a:xfrm>
            <a:custGeom>
              <a:rect b="b" l="l" r="r" t="t"/>
              <a:pathLst>
                <a:path extrusionOk="0" h="3153" w="2502">
                  <a:moveTo>
                    <a:pt x="311" y="0"/>
                  </a:moveTo>
                  <a:cubicBezTo>
                    <a:pt x="120" y="0"/>
                    <a:pt x="1" y="143"/>
                    <a:pt x="1" y="310"/>
                  </a:cubicBezTo>
                  <a:lnTo>
                    <a:pt x="1" y="2834"/>
                  </a:lnTo>
                  <a:cubicBezTo>
                    <a:pt x="1" y="3021"/>
                    <a:pt x="145" y="3153"/>
                    <a:pt x="324" y="3153"/>
                  </a:cubicBezTo>
                  <a:cubicBezTo>
                    <a:pt x="350" y="3153"/>
                    <a:pt x="378" y="3150"/>
                    <a:pt x="406" y="3144"/>
                  </a:cubicBezTo>
                  <a:lnTo>
                    <a:pt x="1239" y="2834"/>
                  </a:lnTo>
                  <a:lnTo>
                    <a:pt x="2097" y="3144"/>
                  </a:lnTo>
                  <a:cubicBezTo>
                    <a:pt x="2121" y="3150"/>
                    <a:pt x="2147" y="3153"/>
                    <a:pt x="2172" y="3153"/>
                  </a:cubicBezTo>
                  <a:cubicBezTo>
                    <a:pt x="2339" y="3153"/>
                    <a:pt x="2501" y="3021"/>
                    <a:pt x="2501" y="2834"/>
                  </a:cubicBezTo>
                  <a:lnTo>
                    <a:pt x="2501" y="310"/>
                  </a:lnTo>
                  <a:cubicBezTo>
                    <a:pt x="2501" y="143"/>
                    <a:pt x="2359"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101"/>
          <p:cNvGrpSpPr/>
          <p:nvPr/>
        </p:nvGrpSpPr>
        <p:grpSpPr>
          <a:xfrm>
            <a:off x="3205781" y="4000463"/>
            <a:ext cx="408098" cy="349968"/>
            <a:chOff x="3205781" y="4000463"/>
            <a:chExt cx="408098" cy="349968"/>
          </a:xfrm>
        </p:grpSpPr>
        <p:sp>
          <p:nvSpPr>
            <p:cNvPr id="12608" name="Google Shape;12608;p101"/>
            <p:cNvSpPr/>
            <p:nvPr/>
          </p:nvSpPr>
          <p:spPr>
            <a:xfrm>
              <a:off x="3442391" y="4082841"/>
              <a:ext cx="48150" cy="41205"/>
            </a:xfrm>
            <a:custGeom>
              <a:rect b="b" l="l" r="r" t="t"/>
              <a:pathLst>
                <a:path extrusionOk="0" h="1263" w="1478">
                  <a:moveTo>
                    <a:pt x="839" y="1"/>
                  </a:moveTo>
                  <a:cubicBezTo>
                    <a:pt x="685" y="1"/>
                    <a:pt x="529" y="60"/>
                    <a:pt x="406" y="191"/>
                  </a:cubicBezTo>
                  <a:cubicBezTo>
                    <a:pt x="1" y="596"/>
                    <a:pt x="286" y="1262"/>
                    <a:pt x="858" y="1262"/>
                  </a:cubicBezTo>
                  <a:cubicBezTo>
                    <a:pt x="1191" y="1262"/>
                    <a:pt x="1477" y="977"/>
                    <a:pt x="1477" y="643"/>
                  </a:cubicBezTo>
                  <a:cubicBezTo>
                    <a:pt x="1477" y="257"/>
                    <a:pt x="116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01"/>
            <p:cNvSpPr/>
            <p:nvPr/>
          </p:nvSpPr>
          <p:spPr>
            <a:xfrm>
              <a:off x="3375673" y="4227272"/>
              <a:ext cx="27495" cy="20391"/>
            </a:xfrm>
            <a:custGeom>
              <a:rect b="b" l="l" r="r" t="t"/>
              <a:pathLst>
                <a:path extrusionOk="0" h="625" w="844">
                  <a:moveTo>
                    <a:pt x="426" y="0"/>
                  </a:moveTo>
                  <a:cubicBezTo>
                    <a:pt x="412" y="0"/>
                    <a:pt x="397" y="1"/>
                    <a:pt x="382" y="3"/>
                  </a:cubicBezTo>
                  <a:cubicBezTo>
                    <a:pt x="1" y="27"/>
                    <a:pt x="1" y="598"/>
                    <a:pt x="382" y="622"/>
                  </a:cubicBezTo>
                  <a:cubicBezTo>
                    <a:pt x="397" y="623"/>
                    <a:pt x="412" y="624"/>
                    <a:pt x="426" y="624"/>
                  </a:cubicBezTo>
                  <a:cubicBezTo>
                    <a:pt x="843" y="624"/>
                    <a:pt x="843" y="0"/>
                    <a:pt x="4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01"/>
            <p:cNvSpPr/>
            <p:nvPr/>
          </p:nvSpPr>
          <p:spPr>
            <a:xfrm>
              <a:off x="3260870" y="4041635"/>
              <a:ext cx="312679" cy="267656"/>
            </a:xfrm>
            <a:custGeom>
              <a:rect b="b" l="l" r="r" t="t"/>
              <a:pathLst>
                <a:path extrusionOk="0" h="8204" w="9598">
                  <a:moveTo>
                    <a:pt x="3263" y="1573"/>
                  </a:moveTo>
                  <a:cubicBezTo>
                    <a:pt x="3548" y="1573"/>
                    <a:pt x="3691" y="1930"/>
                    <a:pt x="3501" y="2121"/>
                  </a:cubicBezTo>
                  <a:cubicBezTo>
                    <a:pt x="3433" y="2181"/>
                    <a:pt x="3352" y="2208"/>
                    <a:pt x="3275" y="2208"/>
                  </a:cubicBezTo>
                  <a:cubicBezTo>
                    <a:pt x="3108" y="2208"/>
                    <a:pt x="2953" y="2085"/>
                    <a:pt x="2953" y="1906"/>
                  </a:cubicBezTo>
                  <a:cubicBezTo>
                    <a:pt x="2953" y="1716"/>
                    <a:pt x="3096" y="1573"/>
                    <a:pt x="3263" y="1573"/>
                  </a:cubicBezTo>
                  <a:close/>
                  <a:moveTo>
                    <a:pt x="6430" y="239"/>
                  </a:moveTo>
                  <a:cubicBezTo>
                    <a:pt x="6597" y="239"/>
                    <a:pt x="6763" y="358"/>
                    <a:pt x="6740" y="596"/>
                  </a:cubicBezTo>
                  <a:lnTo>
                    <a:pt x="6740" y="692"/>
                  </a:lnTo>
                  <a:cubicBezTo>
                    <a:pt x="6859" y="716"/>
                    <a:pt x="6954" y="763"/>
                    <a:pt x="7073" y="811"/>
                  </a:cubicBezTo>
                  <a:lnTo>
                    <a:pt x="7121" y="763"/>
                  </a:lnTo>
                  <a:cubicBezTo>
                    <a:pt x="7194" y="690"/>
                    <a:pt x="7274" y="659"/>
                    <a:pt x="7350" y="659"/>
                  </a:cubicBezTo>
                  <a:cubicBezTo>
                    <a:pt x="7594" y="659"/>
                    <a:pt x="7791" y="974"/>
                    <a:pt x="7573" y="1192"/>
                  </a:cubicBezTo>
                  <a:lnTo>
                    <a:pt x="7502" y="1263"/>
                  </a:lnTo>
                  <a:cubicBezTo>
                    <a:pt x="7573" y="1358"/>
                    <a:pt x="7621" y="1478"/>
                    <a:pt x="7645" y="1573"/>
                  </a:cubicBezTo>
                  <a:lnTo>
                    <a:pt x="7740" y="1573"/>
                  </a:lnTo>
                  <a:cubicBezTo>
                    <a:pt x="7754" y="1571"/>
                    <a:pt x="7768" y="1571"/>
                    <a:pt x="7781" y="1571"/>
                  </a:cubicBezTo>
                  <a:cubicBezTo>
                    <a:pt x="8179" y="1571"/>
                    <a:pt x="8179" y="2218"/>
                    <a:pt x="7781" y="2218"/>
                  </a:cubicBezTo>
                  <a:cubicBezTo>
                    <a:pt x="7768" y="2218"/>
                    <a:pt x="7754" y="2217"/>
                    <a:pt x="7740" y="2216"/>
                  </a:cubicBezTo>
                  <a:lnTo>
                    <a:pt x="7645" y="2216"/>
                  </a:lnTo>
                  <a:cubicBezTo>
                    <a:pt x="7621" y="2335"/>
                    <a:pt x="7573" y="2430"/>
                    <a:pt x="7502" y="2525"/>
                  </a:cubicBezTo>
                  <a:lnTo>
                    <a:pt x="7573" y="2597"/>
                  </a:lnTo>
                  <a:cubicBezTo>
                    <a:pt x="7793" y="2835"/>
                    <a:pt x="7590" y="3143"/>
                    <a:pt x="7344" y="3143"/>
                  </a:cubicBezTo>
                  <a:cubicBezTo>
                    <a:pt x="7270" y="3143"/>
                    <a:pt x="7192" y="3115"/>
                    <a:pt x="7121" y="3049"/>
                  </a:cubicBezTo>
                  <a:lnTo>
                    <a:pt x="7073" y="2978"/>
                  </a:lnTo>
                  <a:cubicBezTo>
                    <a:pt x="6954" y="3049"/>
                    <a:pt x="6859" y="3073"/>
                    <a:pt x="6740" y="3121"/>
                  </a:cubicBezTo>
                  <a:lnTo>
                    <a:pt x="6740" y="3216"/>
                  </a:lnTo>
                  <a:cubicBezTo>
                    <a:pt x="6740" y="3383"/>
                    <a:pt x="6597" y="3526"/>
                    <a:pt x="6406" y="3526"/>
                  </a:cubicBezTo>
                  <a:cubicBezTo>
                    <a:pt x="6239" y="3526"/>
                    <a:pt x="6097" y="3383"/>
                    <a:pt x="6097" y="3216"/>
                  </a:cubicBezTo>
                  <a:lnTo>
                    <a:pt x="6097" y="3121"/>
                  </a:lnTo>
                  <a:cubicBezTo>
                    <a:pt x="6001" y="3073"/>
                    <a:pt x="5882" y="3049"/>
                    <a:pt x="5787" y="2978"/>
                  </a:cubicBezTo>
                  <a:lnTo>
                    <a:pt x="5716" y="3049"/>
                  </a:lnTo>
                  <a:cubicBezTo>
                    <a:pt x="5656" y="3109"/>
                    <a:pt x="5579" y="3139"/>
                    <a:pt x="5501" y="3139"/>
                  </a:cubicBezTo>
                  <a:cubicBezTo>
                    <a:pt x="5424" y="3139"/>
                    <a:pt x="5346" y="3109"/>
                    <a:pt x="5287" y="3049"/>
                  </a:cubicBezTo>
                  <a:cubicBezTo>
                    <a:pt x="5144" y="2930"/>
                    <a:pt x="5144" y="2716"/>
                    <a:pt x="5287" y="2597"/>
                  </a:cubicBezTo>
                  <a:lnTo>
                    <a:pt x="5335" y="2525"/>
                  </a:lnTo>
                  <a:cubicBezTo>
                    <a:pt x="5287" y="2430"/>
                    <a:pt x="5239" y="2335"/>
                    <a:pt x="5215" y="2216"/>
                  </a:cubicBezTo>
                  <a:lnTo>
                    <a:pt x="5120" y="2216"/>
                  </a:lnTo>
                  <a:cubicBezTo>
                    <a:pt x="4739" y="2168"/>
                    <a:pt x="4739" y="1620"/>
                    <a:pt x="5120" y="1573"/>
                  </a:cubicBezTo>
                  <a:lnTo>
                    <a:pt x="5215" y="1573"/>
                  </a:lnTo>
                  <a:cubicBezTo>
                    <a:pt x="5239" y="1478"/>
                    <a:pt x="5287" y="1358"/>
                    <a:pt x="5358" y="1263"/>
                  </a:cubicBezTo>
                  <a:lnTo>
                    <a:pt x="5287" y="1192"/>
                  </a:lnTo>
                  <a:cubicBezTo>
                    <a:pt x="5144" y="1073"/>
                    <a:pt x="5144" y="858"/>
                    <a:pt x="5287" y="763"/>
                  </a:cubicBezTo>
                  <a:cubicBezTo>
                    <a:pt x="5346" y="692"/>
                    <a:pt x="5424" y="656"/>
                    <a:pt x="5504" y="656"/>
                  </a:cubicBezTo>
                  <a:cubicBezTo>
                    <a:pt x="5585" y="656"/>
                    <a:pt x="5668" y="692"/>
                    <a:pt x="5739" y="763"/>
                  </a:cubicBezTo>
                  <a:lnTo>
                    <a:pt x="5787" y="811"/>
                  </a:lnTo>
                  <a:cubicBezTo>
                    <a:pt x="5882" y="763"/>
                    <a:pt x="6001" y="716"/>
                    <a:pt x="6120" y="692"/>
                  </a:cubicBezTo>
                  <a:lnTo>
                    <a:pt x="6120" y="596"/>
                  </a:lnTo>
                  <a:cubicBezTo>
                    <a:pt x="6097" y="358"/>
                    <a:pt x="6263" y="239"/>
                    <a:pt x="6430" y="239"/>
                  </a:cubicBezTo>
                  <a:close/>
                  <a:moveTo>
                    <a:pt x="8613" y="3463"/>
                  </a:moveTo>
                  <a:cubicBezTo>
                    <a:pt x="8774" y="3463"/>
                    <a:pt x="8931" y="3591"/>
                    <a:pt x="8931" y="3788"/>
                  </a:cubicBezTo>
                  <a:cubicBezTo>
                    <a:pt x="8954" y="3954"/>
                    <a:pt x="8788" y="4097"/>
                    <a:pt x="8621" y="4097"/>
                  </a:cubicBezTo>
                  <a:cubicBezTo>
                    <a:pt x="8335" y="4097"/>
                    <a:pt x="8192" y="3764"/>
                    <a:pt x="8407" y="3549"/>
                  </a:cubicBezTo>
                  <a:cubicBezTo>
                    <a:pt x="8466" y="3490"/>
                    <a:pt x="8540" y="3463"/>
                    <a:pt x="8613" y="3463"/>
                  </a:cubicBezTo>
                  <a:close/>
                  <a:moveTo>
                    <a:pt x="3024" y="3154"/>
                  </a:moveTo>
                  <a:cubicBezTo>
                    <a:pt x="3163" y="3154"/>
                    <a:pt x="3305" y="3196"/>
                    <a:pt x="3429" y="3287"/>
                  </a:cubicBezTo>
                  <a:cubicBezTo>
                    <a:pt x="3735" y="3450"/>
                    <a:pt x="3570" y="3875"/>
                    <a:pt x="3277" y="3875"/>
                  </a:cubicBezTo>
                  <a:cubicBezTo>
                    <a:pt x="3228" y="3875"/>
                    <a:pt x="3175" y="3863"/>
                    <a:pt x="3120" y="3835"/>
                  </a:cubicBezTo>
                  <a:cubicBezTo>
                    <a:pt x="3065" y="3802"/>
                    <a:pt x="3035" y="3784"/>
                    <a:pt x="3012" y="3784"/>
                  </a:cubicBezTo>
                  <a:cubicBezTo>
                    <a:pt x="2985" y="3784"/>
                    <a:pt x="2968" y="3808"/>
                    <a:pt x="2929" y="3859"/>
                  </a:cubicBezTo>
                  <a:cubicBezTo>
                    <a:pt x="2858" y="4050"/>
                    <a:pt x="2691" y="4169"/>
                    <a:pt x="2501" y="4240"/>
                  </a:cubicBezTo>
                  <a:cubicBezTo>
                    <a:pt x="2450" y="4253"/>
                    <a:pt x="2397" y="4259"/>
                    <a:pt x="2343" y="4259"/>
                  </a:cubicBezTo>
                  <a:cubicBezTo>
                    <a:pt x="2197" y="4259"/>
                    <a:pt x="2045" y="4215"/>
                    <a:pt x="1905" y="4145"/>
                  </a:cubicBezTo>
                  <a:cubicBezTo>
                    <a:pt x="1598" y="3981"/>
                    <a:pt x="1749" y="3535"/>
                    <a:pt x="2040" y="3535"/>
                  </a:cubicBezTo>
                  <a:cubicBezTo>
                    <a:pt x="2087" y="3535"/>
                    <a:pt x="2138" y="3547"/>
                    <a:pt x="2191" y="3573"/>
                  </a:cubicBezTo>
                  <a:cubicBezTo>
                    <a:pt x="2262" y="3609"/>
                    <a:pt x="2298" y="3633"/>
                    <a:pt x="2325" y="3633"/>
                  </a:cubicBezTo>
                  <a:cubicBezTo>
                    <a:pt x="2352" y="3633"/>
                    <a:pt x="2370" y="3609"/>
                    <a:pt x="2405" y="3549"/>
                  </a:cubicBezTo>
                  <a:cubicBezTo>
                    <a:pt x="2514" y="3301"/>
                    <a:pt x="2764" y="3154"/>
                    <a:pt x="3024" y="3154"/>
                  </a:cubicBezTo>
                  <a:close/>
                  <a:moveTo>
                    <a:pt x="5163" y="4087"/>
                  </a:moveTo>
                  <a:cubicBezTo>
                    <a:pt x="5336" y="4087"/>
                    <a:pt x="5501" y="4229"/>
                    <a:pt x="5501" y="4431"/>
                  </a:cubicBezTo>
                  <a:cubicBezTo>
                    <a:pt x="5477" y="4597"/>
                    <a:pt x="5358" y="4716"/>
                    <a:pt x="5192" y="4716"/>
                  </a:cubicBezTo>
                  <a:cubicBezTo>
                    <a:pt x="4906" y="4716"/>
                    <a:pt x="4763" y="4383"/>
                    <a:pt x="4953" y="4169"/>
                  </a:cubicBezTo>
                  <a:cubicBezTo>
                    <a:pt x="5017" y="4112"/>
                    <a:pt x="5091" y="4087"/>
                    <a:pt x="5163" y="4087"/>
                  </a:cubicBezTo>
                  <a:close/>
                  <a:moveTo>
                    <a:pt x="6996" y="4803"/>
                  </a:moveTo>
                  <a:cubicBezTo>
                    <a:pt x="7166" y="4803"/>
                    <a:pt x="7337" y="4925"/>
                    <a:pt x="7311" y="5145"/>
                  </a:cubicBezTo>
                  <a:cubicBezTo>
                    <a:pt x="7287" y="5335"/>
                    <a:pt x="7263" y="5359"/>
                    <a:pt x="7335" y="5455"/>
                  </a:cubicBezTo>
                  <a:cubicBezTo>
                    <a:pt x="7383" y="5550"/>
                    <a:pt x="7406" y="5526"/>
                    <a:pt x="7549" y="5550"/>
                  </a:cubicBezTo>
                  <a:cubicBezTo>
                    <a:pt x="7787" y="5550"/>
                    <a:pt x="8026" y="5669"/>
                    <a:pt x="8168" y="5883"/>
                  </a:cubicBezTo>
                  <a:cubicBezTo>
                    <a:pt x="8335" y="6098"/>
                    <a:pt x="8383" y="6360"/>
                    <a:pt x="8311" y="6621"/>
                  </a:cubicBezTo>
                  <a:cubicBezTo>
                    <a:pt x="8279" y="6794"/>
                    <a:pt x="8149" y="6874"/>
                    <a:pt x="8016" y="6874"/>
                  </a:cubicBezTo>
                  <a:cubicBezTo>
                    <a:pt x="7856" y="6874"/>
                    <a:pt x="7692" y="6758"/>
                    <a:pt x="7692" y="6550"/>
                  </a:cubicBezTo>
                  <a:cubicBezTo>
                    <a:pt x="7716" y="6360"/>
                    <a:pt x="7740" y="6336"/>
                    <a:pt x="7668" y="6240"/>
                  </a:cubicBezTo>
                  <a:cubicBezTo>
                    <a:pt x="7621" y="6169"/>
                    <a:pt x="7597" y="6169"/>
                    <a:pt x="7454" y="6145"/>
                  </a:cubicBezTo>
                  <a:cubicBezTo>
                    <a:pt x="7216" y="6145"/>
                    <a:pt x="6978" y="6026"/>
                    <a:pt x="6835" y="5812"/>
                  </a:cubicBezTo>
                  <a:cubicBezTo>
                    <a:pt x="6668" y="5597"/>
                    <a:pt x="6620" y="5335"/>
                    <a:pt x="6692" y="5074"/>
                  </a:cubicBezTo>
                  <a:cubicBezTo>
                    <a:pt x="6714" y="4889"/>
                    <a:pt x="6854" y="4803"/>
                    <a:pt x="6996" y="4803"/>
                  </a:cubicBezTo>
                  <a:close/>
                  <a:moveTo>
                    <a:pt x="3899" y="5058"/>
                  </a:moveTo>
                  <a:cubicBezTo>
                    <a:pt x="4388" y="5058"/>
                    <a:pt x="4858" y="5437"/>
                    <a:pt x="4858" y="6002"/>
                  </a:cubicBezTo>
                  <a:cubicBezTo>
                    <a:pt x="4858" y="6526"/>
                    <a:pt x="4430" y="6931"/>
                    <a:pt x="3906" y="6955"/>
                  </a:cubicBezTo>
                  <a:cubicBezTo>
                    <a:pt x="3072" y="6931"/>
                    <a:pt x="2643" y="5931"/>
                    <a:pt x="3239" y="5335"/>
                  </a:cubicBezTo>
                  <a:cubicBezTo>
                    <a:pt x="3431" y="5144"/>
                    <a:pt x="3667" y="5058"/>
                    <a:pt x="3899" y="5058"/>
                  </a:cubicBezTo>
                  <a:close/>
                  <a:moveTo>
                    <a:pt x="5780" y="7225"/>
                  </a:moveTo>
                  <a:cubicBezTo>
                    <a:pt x="5940" y="7225"/>
                    <a:pt x="6097" y="7354"/>
                    <a:pt x="6097" y="7550"/>
                  </a:cubicBezTo>
                  <a:cubicBezTo>
                    <a:pt x="6097" y="7717"/>
                    <a:pt x="5954" y="7860"/>
                    <a:pt x="5787" y="7860"/>
                  </a:cubicBezTo>
                  <a:cubicBezTo>
                    <a:pt x="5501" y="7860"/>
                    <a:pt x="5358" y="7526"/>
                    <a:pt x="5573" y="7312"/>
                  </a:cubicBezTo>
                  <a:cubicBezTo>
                    <a:pt x="5632" y="7252"/>
                    <a:pt x="5706" y="7225"/>
                    <a:pt x="5780" y="7225"/>
                  </a:cubicBezTo>
                  <a:close/>
                  <a:moveTo>
                    <a:pt x="5520" y="1"/>
                  </a:moveTo>
                  <a:cubicBezTo>
                    <a:pt x="5506" y="1"/>
                    <a:pt x="5492" y="1"/>
                    <a:pt x="5477" y="1"/>
                  </a:cubicBezTo>
                  <a:cubicBezTo>
                    <a:pt x="1834" y="1"/>
                    <a:pt x="0" y="4407"/>
                    <a:pt x="2596" y="7002"/>
                  </a:cubicBezTo>
                  <a:cubicBezTo>
                    <a:pt x="3425" y="7832"/>
                    <a:pt x="4446" y="8203"/>
                    <a:pt x="5448" y="8203"/>
                  </a:cubicBezTo>
                  <a:cubicBezTo>
                    <a:pt x="7554" y="8203"/>
                    <a:pt x="9581" y="6566"/>
                    <a:pt x="9597" y="4097"/>
                  </a:cubicBezTo>
                  <a:cubicBezTo>
                    <a:pt x="9597" y="1849"/>
                    <a:pt x="7763" y="1"/>
                    <a:pt x="55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01"/>
            <p:cNvSpPr/>
            <p:nvPr/>
          </p:nvSpPr>
          <p:spPr>
            <a:xfrm>
              <a:off x="3205781" y="4000463"/>
              <a:ext cx="408098" cy="349968"/>
            </a:xfrm>
            <a:custGeom>
              <a:rect b="b" l="l" r="r" t="t"/>
              <a:pathLst>
                <a:path extrusionOk="0" h="10727" w="12527">
                  <a:moveTo>
                    <a:pt x="7136" y="611"/>
                  </a:moveTo>
                  <a:cubicBezTo>
                    <a:pt x="9570" y="611"/>
                    <a:pt x="11907" y="2504"/>
                    <a:pt x="11907" y="5359"/>
                  </a:cubicBezTo>
                  <a:cubicBezTo>
                    <a:pt x="11884" y="7979"/>
                    <a:pt x="9788" y="10074"/>
                    <a:pt x="7168" y="10074"/>
                  </a:cubicBezTo>
                  <a:cubicBezTo>
                    <a:pt x="2953" y="10074"/>
                    <a:pt x="858" y="4978"/>
                    <a:pt x="3834" y="2001"/>
                  </a:cubicBezTo>
                  <a:cubicBezTo>
                    <a:pt x="4795" y="1041"/>
                    <a:pt x="5976" y="611"/>
                    <a:pt x="7136" y="611"/>
                  </a:cubicBezTo>
                  <a:close/>
                  <a:moveTo>
                    <a:pt x="7168" y="1"/>
                  </a:moveTo>
                  <a:cubicBezTo>
                    <a:pt x="2406" y="1"/>
                    <a:pt x="0" y="5764"/>
                    <a:pt x="3382" y="9146"/>
                  </a:cubicBezTo>
                  <a:cubicBezTo>
                    <a:pt x="4475" y="10238"/>
                    <a:pt x="5816" y="10727"/>
                    <a:pt x="7131" y="10727"/>
                  </a:cubicBezTo>
                  <a:cubicBezTo>
                    <a:pt x="9886" y="10727"/>
                    <a:pt x="12527" y="8583"/>
                    <a:pt x="12527" y="5359"/>
                  </a:cubicBezTo>
                  <a:cubicBezTo>
                    <a:pt x="12527" y="2406"/>
                    <a:pt x="10121" y="1"/>
                    <a:pt x="7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101"/>
          <p:cNvGrpSpPr/>
          <p:nvPr/>
        </p:nvGrpSpPr>
        <p:grpSpPr>
          <a:xfrm>
            <a:off x="3961416" y="4000463"/>
            <a:ext cx="408098" cy="349968"/>
            <a:chOff x="3961416" y="4000463"/>
            <a:chExt cx="408098" cy="349968"/>
          </a:xfrm>
        </p:grpSpPr>
        <p:sp>
          <p:nvSpPr>
            <p:cNvPr id="12613" name="Google Shape;12613;p101"/>
            <p:cNvSpPr/>
            <p:nvPr/>
          </p:nvSpPr>
          <p:spPr>
            <a:xfrm>
              <a:off x="4141407" y="4162870"/>
              <a:ext cx="65969" cy="65283"/>
            </a:xfrm>
            <a:custGeom>
              <a:rect b="b" l="l" r="r" t="t"/>
              <a:pathLst>
                <a:path extrusionOk="0" h="2001" w="2025">
                  <a:moveTo>
                    <a:pt x="810" y="0"/>
                  </a:moveTo>
                  <a:lnTo>
                    <a:pt x="1" y="2001"/>
                  </a:lnTo>
                  <a:lnTo>
                    <a:pt x="2025" y="1215"/>
                  </a:lnTo>
                  <a:lnTo>
                    <a:pt x="8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01"/>
            <p:cNvSpPr/>
            <p:nvPr/>
          </p:nvSpPr>
          <p:spPr>
            <a:xfrm>
              <a:off x="4182520" y="4121664"/>
              <a:ext cx="65969" cy="66098"/>
            </a:xfrm>
            <a:custGeom>
              <a:rect b="b" l="l" r="r" t="t"/>
              <a:pathLst>
                <a:path extrusionOk="0" h="2026" w="2025">
                  <a:moveTo>
                    <a:pt x="2025" y="1"/>
                  </a:moveTo>
                  <a:lnTo>
                    <a:pt x="1" y="811"/>
                  </a:lnTo>
                  <a:lnTo>
                    <a:pt x="1215" y="2025"/>
                  </a:lnTo>
                  <a:lnTo>
                    <a:pt x="20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01"/>
            <p:cNvSpPr/>
            <p:nvPr/>
          </p:nvSpPr>
          <p:spPr>
            <a:xfrm>
              <a:off x="3961416" y="4000463"/>
              <a:ext cx="408098" cy="349968"/>
            </a:xfrm>
            <a:custGeom>
              <a:rect b="b" l="l" r="r" t="t"/>
              <a:pathLst>
                <a:path extrusionOk="0" h="10727" w="12527">
                  <a:moveTo>
                    <a:pt x="6859" y="620"/>
                  </a:moveTo>
                  <a:cubicBezTo>
                    <a:pt x="7073" y="620"/>
                    <a:pt x="7264" y="620"/>
                    <a:pt x="7478" y="644"/>
                  </a:cubicBezTo>
                  <a:lnTo>
                    <a:pt x="7478" y="1573"/>
                  </a:lnTo>
                  <a:cubicBezTo>
                    <a:pt x="7478" y="1787"/>
                    <a:pt x="7324" y="1894"/>
                    <a:pt x="7169" y="1894"/>
                  </a:cubicBezTo>
                  <a:cubicBezTo>
                    <a:pt x="7014" y="1894"/>
                    <a:pt x="6859" y="1787"/>
                    <a:pt x="6859" y="1573"/>
                  </a:cubicBezTo>
                  <a:lnTo>
                    <a:pt x="6859" y="620"/>
                  </a:lnTo>
                  <a:close/>
                  <a:moveTo>
                    <a:pt x="4049" y="1787"/>
                  </a:moveTo>
                  <a:lnTo>
                    <a:pt x="4287" y="2025"/>
                  </a:lnTo>
                  <a:cubicBezTo>
                    <a:pt x="4406" y="2144"/>
                    <a:pt x="4406" y="2335"/>
                    <a:pt x="4287" y="2454"/>
                  </a:cubicBezTo>
                  <a:cubicBezTo>
                    <a:pt x="4228" y="2513"/>
                    <a:pt x="4144" y="2543"/>
                    <a:pt x="4061" y="2543"/>
                  </a:cubicBezTo>
                  <a:cubicBezTo>
                    <a:pt x="3978" y="2543"/>
                    <a:pt x="3894" y="2513"/>
                    <a:pt x="3835" y="2454"/>
                  </a:cubicBezTo>
                  <a:lnTo>
                    <a:pt x="3620" y="2239"/>
                  </a:lnTo>
                  <a:cubicBezTo>
                    <a:pt x="3739" y="2073"/>
                    <a:pt x="3906" y="1930"/>
                    <a:pt x="4049" y="1787"/>
                  </a:cubicBezTo>
                  <a:close/>
                  <a:moveTo>
                    <a:pt x="10288" y="1787"/>
                  </a:moveTo>
                  <a:cubicBezTo>
                    <a:pt x="10431" y="1930"/>
                    <a:pt x="10574" y="2073"/>
                    <a:pt x="10717" y="2239"/>
                  </a:cubicBezTo>
                  <a:lnTo>
                    <a:pt x="10503" y="2454"/>
                  </a:lnTo>
                  <a:cubicBezTo>
                    <a:pt x="10429" y="2527"/>
                    <a:pt x="10349" y="2558"/>
                    <a:pt x="10273" y="2558"/>
                  </a:cubicBezTo>
                  <a:cubicBezTo>
                    <a:pt x="10030" y="2558"/>
                    <a:pt x="9832" y="2243"/>
                    <a:pt x="10050" y="2025"/>
                  </a:cubicBezTo>
                  <a:lnTo>
                    <a:pt x="10288" y="1787"/>
                  </a:lnTo>
                  <a:close/>
                  <a:moveTo>
                    <a:pt x="3430" y="5026"/>
                  </a:moveTo>
                  <a:cubicBezTo>
                    <a:pt x="3787" y="5073"/>
                    <a:pt x="3787" y="5621"/>
                    <a:pt x="3430" y="5669"/>
                  </a:cubicBezTo>
                  <a:lnTo>
                    <a:pt x="2477" y="5669"/>
                  </a:lnTo>
                  <a:cubicBezTo>
                    <a:pt x="2453" y="5454"/>
                    <a:pt x="2430" y="5240"/>
                    <a:pt x="2453" y="5050"/>
                  </a:cubicBezTo>
                  <a:lnTo>
                    <a:pt x="2477" y="5026"/>
                  </a:lnTo>
                  <a:close/>
                  <a:moveTo>
                    <a:pt x="10911" y="5023"/>
                  </a:moveTo>
                  <a:cubicBezTo>
                    <a:pt x="10925" y="5023"/>
                    <a:pt x="10940" y="5024"/>
                    <a:pt x="10955" y="5026"/>
                  </a:cubicBezTo>
                  <a:lnTo>
                    <a:pt x="11908" y="5026"/>
                  </a:lnTo>
                  <a:cubicBezTo>
                    <a:pt x="11908" y="5240"/>
                    <a:pt x="11908" y="5454"/>
                    <a:pt x="11908" y="5669"/>
                  </a:cubicBezTo>
                  <a:lnTo>
                    <a:pt x="10955" y="5669"/>
                  </a:lnTo>
                  <a:cubicBezTo>
                    <a:pt x="10947" y="5669"/>
                    <a:pt x="10940" y="5669"/>
                    <a:pt x="10932" y="5669"/>
                  </a:cubicBezTo>
                  <a:cubicBezTo>
                    <a:pt x="10494" y="5669"/>
                    <a:pt x="10487" y="5023"/>
                    <a:pt x="10911" y="5023"/>
                  </a:cubicBezTo>
                  <a:close/>
                  <a:moveTo>
                    <a:pt x="9367" y="2839"/>
                  </a:moveTo>
                  <a:cubicBezTo>
                    <a:pt x="9570" y="2839"/>
                    <a:pt x="9751" y="3063"/>
                    <a:pt x="9669" y="3287"/>
                  </a:cubicBezTo>
                  <a:lnTo>
                    <a:pt x="8407" y="6407"/>
                  </a:lnTo>
                  <a:cubicBezTo>
                    <a:pt x="8383" y="6502"/>
                    <a:pt x="8312" y="6550"/>
                    <a:pt x="8240" y="6597"/>
                  </a:cubicBezTo>
                  <a:lnTo>
                    <a:pt x="5097" y="7836"/>
                  </a:lnTo>
                  <a:cubicBezTo>
                    <a:pt x="5052" y="7856"/>
                    <a:pt x="5007" y="7866"/>
                    <a:pt x="4964" y="7866"/>
                  </a:cubicBezTo>
                  <a:cubicBezTo>
                    <a:pt x="4756" y="7866"/>
                    <a:pt x="4593" y="7652"/>
                    <a:pt x="4692" y="7455"/>
                  </a:cubicBezTo>
                  <a:lnTo>
                    <a:pt x="4692" y="7431"/>
                  </a:lnTo>
                  <a:lnTo>
                    <a:pt x="5954" y="4287"/>
                  </a:lnTo>
                  <a:cubicBezTo>
                    <a:pt x="5978" y="4216"/>
                    <a:pt x="6049" y="4145"/>
                    <a:pt x="6121" y="4121"/>
                  </a:cubicBezTo>
                  <a:lnTo>
                    <a:pt x="9264" y="2859"/>
                  </a:lnTo>
                  <a:cubicBezTo>
                    <a:pt x="9299" y="2845"/>
                    <a:pt x="9333" y="2839"/>
                    <a:pt x="9367" y="2839"/>
                  </a:cubicBezTo>
                  <a:close/>
                  <a:moveTo>
                    <a:pt x="4073" y="8128"/>
                  </a:moveTo>
                  <a:cubicBezTo>
                    <a:pt x="4150" y="8128"/>
                    <a:pt x="4228" y="8157"/>
                    <a:pt x="4287" y="8217"/>
                  </a:cubicBezTo>
                  <a:cubicBezTo>
                    <a:pt x="4430" y="8336"/>
                    <a:pt x="4430" y="8550"/>
                    <a:pt x="4287" y="8669"/>
                  </a:cubicBezTo>
                  <a:lnTo>
                    <a:pt x="4073" y="8907"/>
                  </a:lnTo>
                  <a:cubicBezTo>
                    <a:pt x="3906" y="8765"/>
                    <a:pt x="3763" y="8622"/>
                    <a:pt x="3620" y="8479"/>
                  </a:cubicBezTo>
                  <a:lnTo>
                    <a:pt x="3620" y="8455"/>
                  </a:lnTo>
                  <a:lnTo>
                    <a:pt x="3859" y="8217"/>
                  </a:lnTo>
                  <a:cubicBezTo>
                    <a:pt x="3918" y="8157"/>
                    <a:pt x="3995" y="8128"/>
                    <a:pt x="4073" y="8128"/>
                  </a:cubicBezTo>
                  <a:close/>
                  <a:moveTo>
                    <a:pt x="10296" y="8126"/>
                  </a:moveTo>
                  <a:cubicBezTo>
                    <a:pt x="10366" y="8126"/>
                    <a:pt x="10439" y="8153"/>
                    <a:pt x="10503" y="8217"/>
                  </a:cubicBezTo>
                  <a:lnTo>
                    <a:pt x="10741" y="8455"/>
                  </a:lnTo>
                  <a:cubicBezTo>
                    <a:pt x="10598" y="8622"/>
                    <a:pt x="10431" y="8765"/>
                    <a:pt x="10288" y="8907"/>
                  </a:cubicBezTo>
                  <a:lnTo>
                    <a:pt x="10074" y="8669"/>
                  </a:lnTo>
                  <a:cubicBezTo>
                    <a:pt x="9834" y="8448"/>
                    <a:pt x="10052" y="8126"/>
                    <a:pt x="10296" y="8126"/>
                  </a:cubicBezTo>
                  <a:close/>
                  <a:moveTo>
                    <a:pt x="7169" y="8794"/>
                  </a:moveTo>
                  <a:cubicBezTo>
                    <a:pt x="7324" y="8794"/>
                    <a:pt x="7478" y="8896"/>
                    <a:pt x="7478" y="9098"/>
                  </a:cubicBezTo>
                  <a:lnTo>
                    <a:pt x="7478" y="10051"/>
                  </a:lnTo>
                  <a:cubicBezTo>
                    <a:pt x="7264" y="10074"/>
                    <a:pt x="7073" y="10074"/>
                    <a:pt x="6859" y="10074"/>
                  </a:cubicBezTo>
                  <a:lnTo>
                    <a:pt x="6859" y="10051"/>
                  </a:lnTo>
                  <a:lnTo>
                    <a:pt x="6859" y="9098"/>
                  </a:lnTo>
                  <a:cubicBezTo>
                    <a:pt x="6859" y="8896"/>
                    <a:pt x="7014" y="8794"/>
                    <a:pt x="7169" y="8794"/>
                  </a:cubicBezTo>
                  <a:close/>
                  <a:moveTo>
                    <a:pt x="7169" y="1"/>
                  </a:moveTo>
                  <a:cubicBezTo>
                    <a:pt x="2382" y="1"/>
                    <a:pt x="1" y="5764"/>
                    <a:pt x="3382" y="9146"/>
                  </a:cubicBezTo>
                  <a:cubicBezTo>
                    <a:pt x="4475" y="10238"/>
                    <a:pt x="5816" y="10727"/>
                    <a:pt x="7131" y="10727"/>
                  </a:cubicBezTo>
                  <a:cubicBezTo>
                    <a:pt x="9886" y="10727"/>
                    <a:pt x="12527" y="8583"/>
                    <a:pt x="12527" y="5359"/>
                  </a:cubicBezTo>
                  <a:cubicBezTo>
                    <a:pt x="12527" y="2406"/>
                    <a:pt x="10122" y="1"/>
                    <a:pt x="7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101"/>
          <p:cNvGrpSpPr/>
          <p:nvPr/>
        </p:nvGrpSpPr>
        <p:grpSpPr>
          <a:xfrm>
            <a:off x="4751974" y="4000463"/>
            <a:ext cx="395686" cy="349675"/>
            <a:chOff x="4751974" y="4000463"/>
            <a:chExt cx="395686" cy="349675"/>
          </a:xfrm>
        </p:grpSpPr>
        <p:sp>
          <p:nvSpPr>
            <p:cNvPr id="12617" name="Google Shape;12617;p101"/>
            <p:cNvSpPr/>
            <p:nvPr/>
          </p:nvSpPr>
          <p:spPr>
            <a:xfrm>
              <a:off x="4929652" y="4286388"/>
              <a:ext cx="38800" cy="32658"/>
            </a:xfrm>
            <a:custGeom>
              <a:rect b="b" l="l" r="r" t="t"/>
              <a:pathLst>
                <a:path extrusionOk="0" h="1001" w="1191">
                  <a:moveTo>
                    <a:pt x="1191" y="1"/>
                  </a:moveTo>
                  <a:lnTo>
                    <a:pt x="1191" y="1"/>
                  </a:lnTo>
                  <a:cubicBezTo>
                    <a:pt x="988" y="24"/>
                    <a:pt x="786" y="36"/>
                    <a:pt x="586" y="36"/>
                  </a:cubicBezTo>
                  <a:cubicBezTo>
                    <a:pt x="387" y="36"/>
                    <a:pt x="191" y="24"/>
                    <a:pt x="0" y="1"/>
                  </a:cubicBezTo>
                  <a:lnTo>
                    <a:pt x="0" y="1"/>
                  </a:lnTo>
                  <a:lnTo>
                    <a:pt x="595" y="1001"/>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01"/>
            <p:cNvSpPr/>
            <p:nvPr/>
          </p:nvSpPr>
          <p:spPr>
            <a:xfrm>
              <a:off x="4774485" y="4230436"/>
              <a:ext cx="349133" cy="119701"/>
            </a:xfrm>
            <a:custGeom>
              <a:rect b="b" l="l" r="r" t="t"/>
              <a:pathLst>
                <a:path extrusionOk="0" h="3669" w="10717">
                  <a:moveTo>
                    <a:pt x="2001" y="1"/>
                  </a:moveTo>
                  <a:cubicBezTo>
                    <a:pt x="810" y="358"/>
                    <a:pt x="0" y="1454"/>
                    <a:pt x="0" y="2692"/>
                  </a:cubicBezTo>
                  <a:lnTo>
                    <a:pt x="0" y="3335"/>
                  </a:lnTo>
                  <a:cubicBezTo>
                    <a:pt x="0" y="3525"/>
                    <a:pt x="143" y="3668"/>
                    <a:pt x="310" y="3668"/>
                  </a:cubicBezTo>
                  <a:lnTo>
                    <a:pt x="10383" y="3668"/>
                  </a:lnTo>
                  <a:cubicBezTo>
                    <a:pt x="10574" y="3668"/>
                    <a:pt x="10717" y="3525"/>
                    <a:pt x="10717" y="3335"/>
                  </a:cubicBezTo>
                  <a:lnTo>
                    <a:pt x="10717" y="2692"/>
                  </a:lnTo>
                  <a:cubicBezTo>
                    <a:pt x="10717" y="1454"/>
                    <a:pt x="9907" y="358"/>
                    <a:pt x="8716" y="1"/>
                  </a:cubicBezTo>
                  <a:cubicBezTo>
                    <a:pt x="8240" y="668"/>
                    <a:pt x="7597" y="1192"/>
                    <a:pt x="6835" y="1477"/>
                  </a:cubicBezTo>
                  <a:cubicBezTo>
                    <a:pt x="5549" y="3645"/>
                    <a:pt x="5644" y="3502"/>
                    <a:pt x="5620" y="3525"/>
                  </a:cubicBezTo>
                  <a:cubicBezTo>
                    <a:pt x="5551" y="3606"/>
                    <a:pt x="5454" y="3648"/>
                    <a:pt x="5359" y="3648"/>
                  </a:cubicBezTo>
                  <a:cubicBezTo>
                    <a:pt x="5258" y="3648"/>
                    <a:pt x="5158" y="3600"/>
                    <a:pt x="5096" y="3502"/>
                  </a:cubicBezTo>
                  <a:lnTo>
                    <a:pt x="3882" y="1477"/>
                  </a:lnTo>
                  <a:cubicBezTo>
                    <a:pt x="3120" y="1192"/>
                    <a:pt x="2453" y="668"/>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01"/>
            <p:cNvSpPr/>
            <p:nvPr/>
          </p:nvSpPr>
          <p:spPr>
            <a:xfrm>
              <a:off x="4751974" y="4042418"/>
              <a:ext cx="83822" cy="132914"/>
            </a:xfrm>
            <a:custGeom>
              <a:rect b="b" l="l" r="r" t="t"/>
              <a:pathLst>
                <a:path extrusionOk="0" h="4074" w="2573">
                  <a:moveTo>
                    <a:pt x="2572" y="1"/>
                  </a:moveTo>
                  <a:cubicBezTo>
                    <a:pt x="429" y="263"/>
                    <a:pt x="1" y="3216"/>
                    <a:pt x="2001" y="4073"/>
                  </a:cubicBezTo>
                  <a:cubicBezTo>
                    <a:pt x="1953" y="3668"/>
                    <a:pt x="1953" y="3478"/>
                    <a:pt x="1953" y="2168"/>
                  </a:cubicBezTo>
                  <a:cubicBezTo>
                    <a:pt x="1953" y="1406"/>
                    <a:pt x="2168" y="644"/>
                    <a:pt x="2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01"/>
            <p:cNvSpPr/>
            <p:nvPr/>
          </p:nvSpPr>
          <p:spPr>
            <a:xfrm>
              <a:off x="5057649" y="4036220"/>
              <a:ext cx="90012" cy="132882"/>
            </a:xfrm>
            <a:custGeom>
              <a:rect b="b" l="l" r="r" t="t"/>
              <a:pathLst>
                <a:path extrusionOk="0" h="4073" w="2763">
                  <a:moveTo>
                    <a:pt x="0" y="0"/>
                  </a:moveTo>
                  <a:lnTo>
                    <a:pt x="0" y="0"/>
                  </a:lnTo>
                  <a:cubicBezTo>
                    <a:pt x="501" y="691"/>
                    <a:pt x="762" y="1524"/>
                    <a:pt x="762" y="2358"/>
                  </a:cubicBezTo>
                  <a:cubicBezTo>
                    <a:pt x="786" y="2930"/>
                    <a:pt x="762" y="3501"/>
                    <a:pt x="739" y="4073"/>
                  </a:cubicBezTo>
                  <a:cubicBezTo>
                    <a:pt x="2763" y="3191"/>
                    <a:pt x="2239" y="143"/>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01"/>
            <p:cNvSpPr/>
            <p:nvPr/>
          </p:nvSpPr>
          <p:spPr>
            <a:xfrm>
              <a:off x="4897042" y="4124992"/>
              <a:ext cx="23325" cy="21565"/>
            </a:xfrm>
            <a:custGeom>
              <a:rect b="b" l="l" r="r" t="t"/>
              <a:pathLst>
                <a:path extrusionOk="0" h="661" w="716">
                  <a:moveTo>
                    <a:pt x="367" y="0"/>
                  </a:moveTo>
                  <a:cubicBezTo>
                    <a:pt x="209" y="0"/>
                    <a:pt x="48" y="101"/>
                    <a:pt x="25" y="304"/>
                  </a:cubicBezTo>
                  <a:cubicBezTo>
                    <a:pt x="1" y="542"/>
                    <a:pt x="179" y="661"/>
                    <a:pt x="358" y="661"/>
                  </a:cubicBezTo>
                  <a:cubicBezTo>
                    <a:pt x="537" y="661"/>
                    <a:pt x="715" y="542"/>
                    <a:pt x="691" y="304"/>
                  </a:cubicBezTo>
                  <a:cubicBezTo>
                    <a:pt x="680" y="101"/>
                    <a:pt x="525" y="0"/>
                    <a:pt x="3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01"/>
            <p:cNvSpPr/>
            <p:nvPr/>
          </p:nvSpPr>
          <p:spPr>
            <a:xfrm>
              <a:off x="4978518" y="4124992"/>
              <a:ext cx="23293" cy="21565"/>
            </a:xfrm>
            <a:custGeom>
              <a:rect b="b" l="l" r="r" t="t"/>
              <a:pathLst>
                <a:path extrusionOk="0" h="661" w="715">
                  <a:moveTo>
                    <a:pt x="366" y="0"/>
                  </a:moveTo>
                  <a:cubicBezTo>
                    <a:pt x="209" y="0"/>
                    <a:pt x="48" y="101"/>
                    <a:pt x="24" y="304"/>
                  </a:cubicBezTo>
                  <a:cubicBezTo>
                    <a:pt x="0" y="542"/>
                    <a:pt x="179" y="661"/>
                    <a:pt x="358" y="661"/>
                  </a:cubicBezTo>
                  <a:cubicBezTo>
                    <a:pt x="536" y="661"/>
                    <a:pt x="715" y="542"/>
                    <a:pt x="691" y="304"/>
                  </a:cubicBezTo>
                  <a:cubicBezTo>
                    <a:pt x="679" y="101"/>
                    <a:pt x="524" y="0"/>
                    <a:pt x="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01"/>
            <p:cNvSpPr/>
            <p:nvPr/>
          </p:nvSpPr>
          <p:spPr>
            <a:xfrm>
              <a:off x="4835764" y="4000463"/>
              <a:ext cx="225795" cy="124367"/>
            </a:xfrm>
            <a:custGeom>
              <a:rect b="b" l="l" r="r" t="t"/>
              <a:pathLst>
                <a:path extrusionOk="0" h="3812" w="6931">
                  <a:moveTo>
                    <a:pt x="3477" y="1"/>
                  </a:moveTo>
                  <a:cubicBezTo>
                    <a:pt x="1548" y="1"/>
                    <a:pt x="0" y="1549"/>
                    <a:pt x="0" y="3454"/>
                  </a:cubicBezTo>
                  <a:lnTo>
                    <a:pt x="0" y="3811"/>
                  </a:lnTo>
                  <a:lnTo>
                    <a:pt x="1334" y="3811"/>
                  </a:lnTo>
                  <a:cubicBezTo>
                    <a:pt x="1477" y="3371"/>
                    <a:pt x="1852" y="3150"/>
                    <a:pt x="2230" y="3150"/>
                  </a:cubicBezTo>
                  <a:cubicBezTo>
                    <a:pt x="2608" y="3150"/>
                    <a:pt x="2989" y="3371"/>
                    <a:pt x="3144" y="3811"/>
                  </a:cubicBezTo>
                  <a:lnTo>
                    <a:pt x="3811" y="3811"/>
                  </a:lnTo>
                  <a:cubicBezTo>
                    <a:pt x="3966" y="3383"/>
                    <a:pt x="4347" y="3168"/>
                    <a:pt x="4725" y="3168"/>
                  </a:cubicBezTo>
                  <a:cubicBezTo>
                    <a:pt x="5103" y="3168"/>
                    <a:pt x="5478" y="3383"/>
                    <a:pt x="5621" y="3811"/>
                  </a:cubicBezTo>
                  <a:lnTo>
                    <a:pt x="6930" y="3811"/>
                  </a:lnTo>
                  <a:lnTo>
                    <a:pt x="6930" y="3454"/>
                  </a:lnTo>
                  <a:cubicBezTo>
                    <a:pt x="6930" y="1549"/>
                    <a:pt x="5383" y="1"/>
                    <a:pt x="3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01"/>
            <p:cNvSpPr/>
            <p:nvPr/>
          </p:nvSpPr>
          <p:spPr>
            <a:xfrm>
              <a:off x="4835764" y="4144991"/>
              <a:ext cx="225795" cy="122018"/>
            </a:xfrm>
            <a:custGeom>
              <a:rect b="b" l="l" r="r" t="t"/>
              <a:pathLst>
                <a:path extrusionOk="0" h="3740" w="6931">
                  <a:moveTo>
                    <a:pt x="2822" y="1237"/>
                  </a:moveTo>
                  <a:cubicBezTo>
                    <a:pt x="2834" y="1237"/>
                    <a:pt x="2846" y="1237"/>
                    <a:pt x="2858" y="1239"/>
                  </a:cubicBezTo>
                  <a:lnTo>
                    <a:pt x="4120" y="1239"/>
                  </a:lnTo>
                  <a:cubicBezTo>
                    <a:pt x="4263" y="1239"/>
                    <a:pt x="4406" y="1358"/>
                    <a:pt x="4406" y="1524"/>
                  </a:cubicBezTo>
                  <a:cubicBezTo>
                    <a:pt x="4430" y="1715"/>
                    <a:pt x="4287" y="1858"/>
                    <a:pt x="4120" y="1882"/>
                  </a:cubicBezTo>
                  <a:lnTo>
                    <a:pt x="2858" y="1882"/>
                  </a:lnTo>
                  <a:cubicBezTo>
                    <a:pt x="2692" y="1882"/>
                    <a:pt x="2572" y="1763"/>
                    <a:pt x="2549" y="1596"/>
                  </a:cubicBezTo>
                  <a:cubicBezTo>
                    <a:pt x="2504" y="1416"/>
                    <a:pt x="2628" y="1237"/>
                    <a:pt x="2822" y="1237"/>
                  </a:cubicBezTo>
                  <a:close/>
                  <a:moveTo>
                    <a:pt x="0" y="0"/>
                  </a:moveTo>
                  <a:lnTo>
                    <a:pt x="0" y="286"/>
                  </a:lnTo>
                  <a:cubicBezTo>
                    <a:pt x="0" y="2191"/>
                    <a:pt x="1548" y="3739"/>
                    <a:pt x="3477" y="3739"/>
                  </a:cubicBezTo>
                  <a:cubicBezTo>
                    <a:pt x="5383" y="3739"/>
                    <a:pt x="6907" y="2191"/>
                    <a:pt x="6930" y="286"/>
                  </a:cubicBezTo>
                  <a:lnTo>
                    <a:pt x="6930" y="0"/>
                  </a:lnTo>
                  <a:lnTo>
                    <a:pt x="5621" y="0"/>
                  </a:lnTo>
                  <a:cubicBezTo>
                    <a:pt x="5478" y="429"/>
                    <a:pt x="5103" y="643"/>
                    <a:pt x="4725" y="643"/>
                  </a:cubicBezTo>
                  <a:cubicBezTo>
                    <a:pt x="4347" y="643"/>
                    <a:pt x="3966" y="429"/>
                    <a:pt x="3811" y="0"/>
                  </a:cubicBezTo>
                  <a:lnTo>
                    <a:pt x="3144" y="0"/>
                  </a:lnTo>
                  <a:cubicBezTo>
                    <a:pt x="2989" y="429"/>
                    <a:pt x="2608" y="643"/>
                    <a:pt x="2230" y="643"/>
                  </a:cubicBezTo>
                  <a:cubicBezTo>
                    <a:pt x="1852" y="643"/>
                    <a:pt x="1477" y="429"/>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5" name="Google Shape;12625;p101"/>
          <p:cNvSpPr/>
          <p:nvPr/>
        </p:nvSpPr>
        <p:spPr>
          <a:xfrm>
            <a:off x="5559440" y="4043299"/>
            <a:ext cx="86298" cy="74515"/>
          </a:xfrm>
          <a:custGeom>
            <a:rect b="b" l="l" r="r" t="t"/>
            <a:pathLst>
              <a:path extrusionOk="0" h="2284" w="2649">
                <a:moveTo>
                  <a:pt x="1303" y="1"/>
                </a:moveTo>
                <a:cubicBezTo>
                  <a:pt x="1078" y="1"/>
                  <a:pt x="846" y="86"/>
                  <a:pt x="648" y="283"/>
                </a:cubicBezTo>
                <a:cubicBezTo>
                  <a:pt x="1" y="911"/>
                  <a:pt x="540" y="1882"/>
                  <a:pt x="1286" y="1882"/>
                </a:cubicBezTo>
                <a:cubicBezTo>
                  <a:pt x="1418" y="1882"/>
                  <a:pt x="1557" y="1852"/>
                  <a:pt x="1696" y="1784"/>
                </a:cubicBezTo>
                <a:lnTo>
                  <a:pt x="2196" y="2284"/>
                </a:lnTo>
                <a:cubicBezTo>
                  <a:pt x="2339" y="2117"/>
                  <a:pt x="2482" y="1974"/>
                  <a:pt x="2649" y="1831"/>
                </a:cubicBezTo>
                <a:lnTo>
                  <a:pt x="2149" y="1331"/>
                </a:lnTo>
                <a:cubicBezTo>
                  <a:pt x="2480" y="634"/>
                  <a:pt x="1918" y="1"/>
                  <a:pt x="1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01"/>
          <p:cNvSpPr/>
          <p:nvPr/>
        </p:nvSpPr>
        <p:spPr>
          <a:xfrm>
            <a:off x="5559538" y="4232785"/>
            <a:ext cx="86200" cy="74385"/>
          </a:xfrm>
          <a:custGeom>
            <a:rect b="b" l="l" r="r" t="t"/>
            <a:pathLst>
              <a:path extrusionOk="0" h="2280" w="2646">
                <a:moveTo>
                  <a:pt x="2193" y="0"/>
                </a:moveTo>
                <a:lnTo>
                  <a:pt x="1717" y="501"/>
                </a:lnTo>
                <a:cubicBezTo>
                  <a:pt x="1566" y="427"/>
                  <a:pt x="1419" y="394"/>
                  <a:pt x="1279" y="394"/>
                </a:cubicBezTo>
                <a:cubicBezTo>
                  <a:pt x="515" y="394"/>
                  <a:pt x="1" y="1376"/>
                  <a:pt x="645" y="2001"/>
                </a:cubicBezTo>
                <a:cubicBezTo>
                  <a:pt x="840" y="2196"/>
                  <a:pt x="1069" y="2279"/>
                  <a:pt x="1291" y="2279"/>
                </a:cubicBezTo>
                <a:cubicBezTo>
                  <a:pt x="1909" y="2279"/>
                  <a:pt x="2479" y="1630"/>
                  <a:pt x="2146" y="929"/>
                </a:cubicBezTo>
                <a:lnTo>
                  <a:pt x="2646" y="429"/>
                </a:lnTo>
                <a:cubicBezTo>
                  <a:pt x="2479" y="310"/>
                  <a:pt x="2336" y="167"/>
                  <a:pt x="2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01"/>
          <p:cNvSpPr/>
          <p:nvPr/>
        </p:nvSpPr>
        <p:spPr>
          <a:xfrm>
            <a:off x="5759759" y="4042973"/>
            <a:ext cx="86428" cy="74842"/>
          </a:xfrm>
          <a:custGeom>
            <a:rect b="b" l="l" r="r" t="t"/>
            <a:pathLst>
              <a:path extrusionOk="0" h="2294" w="2653">
                <a:moveTo>
                  <a:pt x="1362" y="0"/>
                </a:moveTo>
                <a:cubicBezTo>
                  <a:pt x="742" y="0"/>
                  <a:pt x="170" y="645"/>
                  <a:pt x="501" y="1341"/>
                </a:cubicBezTo>
                <a:lnTo>
                  <a:pt x="1" y="1841"/>
                </a:lnTo>
                <a:cubicBezTo>
                  <a:pt x="167" y="1984"/>
                  <a:pt x="310" y="2127"/>
                  <a:pt x="453" y="2294"/>
                </a:cubicBezTo>
                <a:lnTo>
                  <a:pt x="953" y="1794"/>
                </a:lnTo>
                <a:cubicBezTo>
                  <a:pt x="1096" y="1862"/>
                  <a:pt x="1237" y="1892"/>
                  <a:pt x="1371" y="1892"/>
                </a:cubicBezTo>
                <a:cubicBezTo>
                  <a:pt x="2127" y="1892"/>
                  <a:pt x="2652" y="921"/>
                  <a:pt x="2025" y="293"/>
                </a:cubicBezTo>
                <a:cubicBezTo>
                  <a:pt x="1826" y="88"/>
                  <a:pt x="1591"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01"/>
          <p:cNvSpPr/>
          <p:nvPr/>
        </p:nvSpPr>
        <p:spPr>
          <a:xfrm>
            <a:off x="5660463" y="4000463"/>
            <a:ext cx="85353" cy="83194"/>
          </a:xfrm>
          <a:custGeom>
            <a:rect b="b" l="l" r="r" t="t"/>
            <a:pathLst>
              <a:path extrusionOk="0" h="2550" w="2620">
                <a:moveTo>
                  <a:pt x="1310" y="1"/>
                </a:moveTo>
                <a:cubicBezTo>
                  <a:pt x="238" y="1"/>
                  <a:pt x="0" y="1477"/>
                  <a:pt x="1000" y="1835"/>
                </a:cubicBezTo>
                <a:lnTo>
                  <a:pt x="1000" y="2549"/>
                </a:lnTo>
                <a:cubicBezTo>
                  <a:pt x="1096" y="2537"/>
                  <a:pt x="1197" y="2531"/>
                  <a:pt x="1301" y="2531"/>
                </a:cubicBezTo>
                <a:cubicBezTo>
                  <a:pt x="1405" y="2531"/>
                  <a:pt x="1512" y="2537"/>
                  <a:pt x="1620" y="2549"/>
                </a:cubicBezTo>
                <a:lnTo>
                  <a:pt x="1620" y="1835"/>
                </a:lnTo>
                <a:cubicBezTo>
                  <a:pt x="2620" y="1477"/>
                  <a:pt x="2358"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01"/>
          <p:cNvSpPr/>
          <p:nvPr/>
        </p:nvSpPr>
        <p:spPr>
          <a:xfrm>
            <a:off x="5528557" y="4143915"/>
            <a:ext cx="83040" cy="61922"/>
          </a:xfrm>
          <a:custGeom>
            <a:rect b="b" l="l" r="r" t="t"/>
            <a:pathLst>
              <a:path extrusionOk="0" h="1898" w="2549">
                <a:moveTo>
                  <a:pt x="956" y="1"/>
                </a:moveTo>
                <a:cubicBezTo>
                  <a:pt x="478" y="1"/>
                  <a:pt x="1" y="342"/>
                  <a:pt x="1" y="938"/>
                </a:cubicBezTo>
                <a:cubicBezTo>
                  <a:pt x="1" y="1550"/>
                  <a:pt x="482" y="1898"/>
                  <a:pt x="961" y="1898"/>
                </a:cubicBezTo>
                <a:cubicBezTo>
                  <a:pt x="1322" y="1898"/>
                  <a:pt x="1681" y="1701"/>
                  <a:pt x="1835" y="1272"/>
                </a:cubicBezTo>
                <a:lnTo>
                  <a:pt x="2549" y="1272"/>
                </a:lnTo>
                <a:cubicBezTo>
                  <a:pt x="2525" y="1057"/>
                  <a:pt x="2525" y="843"/>
                  <a:pt x="2549" y="629"/>
                </a:cubicBezTo>
                <a:lnTo>
                  <a:pt x="1835" y="629"/>
                </a:lnTo>
                <a:cubicBezTo>
                  <a:pt x="1680" y="197"/>
                  <a:pt x="1318" y="1"/>
                  <a:pt x="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01"/>
          <p:cNvSpPr/>
          <p:nvPr/>
        </p:nvSpPr>
        <p:spPr>
          <a:xfrm>
            <a:off x="5660463" y="4266976"/>
            <a:ext cx="85353" cy="83161"/>
          </a:xfrm>
          <a:custGeom>
            <a:rect b="b" l="l" r="r" t="t"/>
            <a:pathLst>
              <a:path extrusionOk="0" h="2549" w="2620">
                <a:moveTo>
                  <a:pt x="1000" y="0"/>
                </a:moveTo>
                <a:lnTo>
                  <a:pt x="1000" y="715"/>
                </a:lnTo>
                <a:cubicBezTo>
                  <a:pt x="0" y="1072"/>
                  <a:pt x="238" y="2548"/>
                  <a:pt x="1310" y="2548"/>
                </a:cubicBezTo>
                <a:cubicBezTo>
                  <a:pt x="2358" y="2548"/>
                  <a:pt x="2620" y="1072"/>
                  <a:pt x="1620" y="715"/>
                </a:cubicBezTo>
                <a:lnTo>
                  <a:pt x="1620" y="0"/>
                </a:lnTo>
                <a:cubicBezTo>
                  <a:pt x="1512" y="12"/>
                  <a:pt x="1405" y="18"/>
                  <a:pt x="1301" y="18"/>
                </a:cubicBezTo>
                <a:cubicBezTo>
                  <a:pt x="1197" y="18"/>
                  <a:pt x="1096" y="12"/>
                  <a:pt x="1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01"/>
          <p:cNvSpPr/>
          <p:nvPr/>
        </p:nvSpPr>
        <p:spPr>
          <a:xfrm>
            <a:off x="5759759" y="4232785"/>
            <a:ext cx="86330" cy="74385"/>
          </a:xfrm>
          <a:custGeom>
            <a:rect b="b" l="l" r="r" t="t"/>
            <a:pathLst>
              <a:path extrusionOk="0" h="2280" w="2650">
                <a:moveTo>
                  <a:pt x="453" y="0"/>
                </a:moveTo>
                <a:cubicBezTo>
                  <a:pt x="310" y="167"/>
                  <a:pt x="167" y="310"/>
                  <a:pt x="1" y="429"/>
                </a:cubicBezTo>
                <a:lnTo>
                  <a:pt x="501" y="929"/>
                </a:lnTo>
                <a:cubicBezTo>
                  <a:pt x="168" y="1630"/>
                  <a:pt x="737" y="2279"/>
                  <a:pt x="1365" y="2279"/>
                </a:cubicBezTo>
                <a:cubicBezTo>
                  <a:pt x="1591" y="2279"/>
                  <a:pt x="1823" y="2196"/>
                  <a:pt x="2025" y="2001"/>
                </a:cubicBezTo>
                <a:cubicBezTo>
                  <a:pt x="2649" y="1376"/>
                  <a:pt x="2132" y="394"/>
                  <a:pt x="1382" y="394"/>
                </a:cubicBezTo>
                <a:cubicBezTo>
                  <a:pt x="1245" y="394"/>
                  <a:pt x="1100" y="427"/>
                  <a:pt x="953" y="501"/>
                </a:cubicBezTo>
                <a:lnTo>
                  <a:pt x="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01"/>
          <p:cNvSpPr/>
          <p:nvPr/>
        </p:nvSpPr>
        <p:spPr>
          <a:xfrm>
            <a:off x="5793901" y="4144208"/>
            <a:ext cx="92357" cy="61759"/>
          </a:xfrm>
          <a:custGeom>
            <a:rect b="b" l="l" r="r" t="t"/>
            <a:pathLst>
              <a:path extrusionOk="0" h="1893" w="2835">
                <a:moveTo>
                  <a:pt x="1620" y="1"/>
                </a:moveTo>
                <a:cubicBezTo>
                  <a:pt x="1215" y="1"/>
                  <a:pt x="858" y="263"/>
                  <a:pt x="739" y="644"/>
                </a:cubicBezTo>
                <a:lnTo>
                  <a:pt x="0" y="644"/>
                </a:lnTo>
                <a:cubicBezTo>
                  <a:pt x="24" y="834"/>
                  <a:pt x="24" y="1048"/>
                  <a:pt x="0" y="1263"/>
                </a:cubicBezTo>
                <a:lnTo>
                  <a:pt x="739" y="1263"/>
                </a:lnTo>
                <a:cubicBezTo>
                  <a:pt x="875" y="1670"/>
                  <a:pt x="1251" y="1892"/>
                  <a:pt x="1629" y="1892"/>
                </a:cubicBezTo>
                <a:cubicBezTo>
                  <a:pt x="1913" y="1892"/>
                  <a:pt x="2198" y="1767"/>
                  <a:pt x="2382" y="1501"/>
                </a:cubicBezTo>
                <a:cubicBezTo>
                  <a:pt x="2834" y="882"/>
                  <a:pt x="2382"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01"/>
          <p:cNvSpPr/>
          <p:nvPr/>
        </p:nvSpPr>
        <p:spPr>
          <a:xfrm>
            <a:off x="5606938" y="4103819"/>
            <a:ext cx="167579" cy="143126"/>
          </a:xfrm>
          <a:custGeom>
            <a:rect b="b" l="l" r="r" t="t"/>
            <a:pathLst>
              <a:path extrusionOk="0" h="4387" w="5144">
                <a:moveTo>
                  <a:pt x="3161" y="624"/>
                </a:moveTo>
                <a:cubicBezTo>
                  <a:pt x="3389" y="624"/>
                  <a:pt x="3599" y="897"/>
                  <a:pt x="3406" y="1143"/>
                </a:cubicBezTo>
                <a:lnTo>
                  <a:pt x="3144" y="1429"/>
                </a:lnTo>
                <a:lnTo>
                  <a:pt x="3406" y="1739"/>
                </a:lnTo>
                <a:cubicBezTo>
                  <a:pt x="3501" y="1858"/>
                  <a:pt x="3501" y="2024"/>
                  <a:pt x="3406" y="2144"/>
                </a:cubicBezTo>
                <a:lnTo>
                  <a:pt x="3144" y="2429"/>
                </a:lnTo>
                <a:lnTo>
                  <a:pt x="3406" y="2739"/>
                </a:lnTo>
                <a:cubicBezTo>
                  <a:pt x="3501" y="2858"/>
                  <a:pt x="3501" y="3025"/>
                  <a:pt x="3406" y="3144"/>
                </a:cubicBezTo>
                <a:lnTo>
                  <a:pt x="2977" y="3644"/>
                </a:lnTo>
                <a:cubicBezTo>
                  <a:pt x="2911" y="3722"/>
                  <a:pt x="2831" y="3755"/>
                  <a:pt x="2752" y="3755"/>
                </a:cubicBezTo>
                <a:cubicBezTo>
                  <a:pt x="2521" y="3755"/>
                  <a:pt x="2305" y="3470"/>
                  <a:pt x="2501" y="3239"/>
                </a:cubicBezTo>
                <a:lnTo>
                  <a:pt x="2763" y="2929"/>
                </a:lnTo>
                <a:lnTo>
                  <a:pt x="2501" y="2644"/>
                </a:lnTo>
                <a:cubicBezTo>
                  <a:pt x="2405" y="2525"/>
                  <a:pt x="2405" y="2358"/>
                  <a:pt x="2501" y="2239"/>
                </a:cubicBezTo>
                <a:lnTo>
                  <a:pt x="2763" y="1953"/>
                </a:lnTo>
                <a:lnTo>
                  <a:pt x="2501" y="1643"/>
                </a:lnTo>
                <a:cubicBezTo>
                  <a:pt x="2405" y="1524"/>
                  <a:pt x="2405" y="1358"/>
                  <a:pt x="2501" y="1239"/>
                </a:cubicBezTo>
                <a:lnTo>
                  <a:pt x="2929" y="738"/>
                </a:lnTo>
                <a:cubicBezTo>
                  <a:pt x="2997" y="658"/>
                  <a:pt x="3080" y="624"/>
                  <a:pt x="3161" y="624"/>
                </a:cubicBezTo>
                <a:close/>
                <a:moveTo>
                  <a:pt x="2953" y="0"/>
                </a:moveTo>
                <a:cubicBezTo>
                  <a:pt x="1000" y="0"/>
                  <a:pt x="0" y="2358"/>
                  <a:pt x="1381" y="3739"/>
                </a:cubicBezTo>
                <a:cubicBezTo>
                  <a:pt x="1828" y="4186"/>
                  <a:pt x="2380" y="4386"/>
                  <a:pt x="2922" y="4386"/>
                </a:cubicBezTo>
                <a:cubicBezTo>
                  <a:pt x="4054" y="4386"/>
                  <a:pt x="5144" y="3512"/>
                  <a:pt x="5144" y="2191"/>
                </a:cubicBezTo>
                <a:cubicBezTo>
                  <a:pt x="5144" y="977"/>
                  <a:pt x="4168"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4" name="Google Shape;12634;p101"/>
          <p:cNvGrpSpPr/>
          <p:nvPr/>
        </p:nvGrpSpPr>
        <p:grpSpPr>
          <a:xfrm>
            <a:off x="6281097" y="4001082"/>
            <a:ext cx="351479" cy="348272"/>
            <a:chOff x="6281097" y="4001082"/>
            <a:chExt cx="351479" cy="348272"/>
          </a:xfrm>
        </p:grpSpPr>
        <p:sp>
          <p:nvSpPr>
            <p:cNvPr id="12635" name="Google Shape;12635;p101"/>
            <p:cNvSpPr/>
            <p:nvPr/>
          </p:nvSpPr>
          <p:spPr>
            <a:xfrm>
              <a:off x="6281097" y="4226554"/>
              <a:ext cx="351479" cy="102606"/>
            </a:xfrm>
            <a:custGeom>
              <a:rect b="b" l="l" r="r" t="t"/>
              <a:pathLst>
                <a:path extrusionOk="0" h="3145" w="10789">
                  <a:moveTo>
                    <a:pt x="1668" y="1"/>
                  </a:moveTo>
                  <a:cubicBezTo>
                    <a:pt x="882" y="25"/>
                    <a:pt x="215" y="596"/>
                    <a:pt x="96" y="1382"/>
                  </a:cubicBezTo>
                  <a:cubicBezTo>
                    <a:pt x="1" y="2192"/>
                    <a:pt x="549" y="2954"/>
                    <a:pt x="1334" y="3121"/>
                  </a:cubicBezTo>
                  <a:lnTo>
                    <a:pt x="1334" y="1573"/>
                  </a:lnTo>
                  <a:cubicBezTo>
                    <a:pt x="1334" y="1049"/>
                    <a:pt x="1763" y="644"/>
                    <a:pt x="2287" y="620"/>
                  </a:cubicBezTo>
                  <a:lnTo>
                    <a:pt x="4168" y="620"/>
                  </a:lnTo>
                  <a:cubicBezTo>
                    <a:pt x="4692" y="644"/>
                    <a:pt x="5097" y="1049"/>
                    <a:pt x="5097" y="1573"/>
                  </a:cubicBezTo>
                  <a:lnTo>
                    <a:pt x="5097" y="3144"/>
                  </a:lnTo>
                  <a:lnTo>
                    <a:pt x="10432" y="3144"/>
                  </a:lnTo>
                  <a:cubicBezTo>
                    <a:pt x="10574" y="3144"/>
                    <a:pt x="10717" y="3025"/>
                    <a:pt x="10741" y="2882"/>
                  </a:cubicBezTo>
                  <a:cubicBezTo>
                    <a:pt x="10786" y="2703"/>
                    <a:pt x="10662" y="2523"/>
                    <a:pt x="10468" y="2523"/>
                  </a:cubicBezTo>
                  <a:cubicBezTo>
                    <a:pt x="10456" y="2523"/>
                    <a:pt x="10444" y="2524"/>
                    <a:pt x="10432" y="2525"/>
                  </a:cubicBezTo>
                  <a:lnTo>
                    <a:pt x="10098" y="2525"/>
                  </a:lnTo>
                  <a:lnTo>
                    <a:pt x="10098" y="644"/>
                  </a:lnTo>
                  <a:lnTo>
                    <a:pt x="10432" y="644"/>
                  </a:lnTo>
                  <a:cubicBezTo>
                    <a:pt x="10574" y="644"/>
                    <a:pt x="10717" y="525"/>
                    <a:pt x="10741" y="382"/>
                  </a:cubicBezTo>
                  <a:cubicBezTo>
                    <a:pt x="10789" y="191"/>
                    <a:pt x="10646" y="1"/>
                    <a:pt x="104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01"/>
            <p:cNvSpPr/>
            <p:nvPr/>
          </p:nvSpPr>
          <p:spPr>
            <a:xfrm>
              <a:off x="6345503" y="4267661"/>
              <a:ext cx="81476" cy="81693"/>
            </a:xfrm>
            <a:custGeom>
              <a:rect b="b" l="l" r="r" t="t"/>
              <a:pathLst>
                <a:path extrusionOk="0" h="2504" w="2501">
                  <a:moveTo>
                    <a:pt x="2223" y="1"/>
                  </a:moveTo>
                  <a:cubicBezTo>
                    <a:pt x="2213" y="1"/>
                    <a:pt x="2202" y="2"/>
                    <a:pt x="2191" y="3"/>
                  </a:cubicBezTo>
                  <a:lnTo>
                    <a:pt x="310" y="3"/>
                  </a:lnTo>
                  <a:cubicBezTo>
                    <a:pt x="143" y="3"/>
                    <a:pt x="0" y="146"/>
                    <a:pt x="0" y="313"/>
                  </a:cubicBezTo>
                  <a:lnTo>
                    <a:pt x="0" y="2194"/>
                  </a:lnTo>
                  <a:cubicBezTo>
                    <a:pt x="0" y="2370"/>
                    <a:pt x="146" y="2498"/>
                    <a:pt x="316" y="2498"/>
                  </a:cubicBezTo>
                  <a:cubicBezTo>
                    <a:pt x="353" y="2498"/>
                    <a:pt x="391" y="2492"/>
                    <a:pt x="429" y="2480"/>
                  </a:cubicBezTo>
                  <a:lnTo>
                    <a:pt x="1263" y="2218"/>
                  </a:lnTo>
                  <a:cubicBezTo>
                    <a:pt x="2191" y="2504"/>
                    <a:pt x="2144" y="2504"/>
                    <a:pt x="2215" y="2504"/>
                  </a:cubicBezTo>
                  <a:cubicBezTo>
                    <a:pt x="2382" y="2504"/>
                    <a:pt x="2501" y="2361"/>
                    <a:pt x="2501" y="2194"/>
                  </a:cubicBezTo>
                  <a:lnTo>
                    <a:pt x="2501" y="313"/>
                  </a:lnTo>
                  <a:cubicBezTo>
                    <a:pt x="2501" y="157"/>
                    <a:pt x="2376" y="1"/>
                    <a:pt x="2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01"/>
            <p:cNvSpPr/>
            <p:nvPr/>
          </p:nvSpPr>
          <p:spPr>
            <a:xfrm>
              <a:off x="6343939" y="4124796"/>
              <a:ext cx="225795" cy="82378"/>
            </a:xfrm>
            <a:custGeom>
              <a:rect b="b" l="l" r="r" t="t"/>
              <a:pathLst>
                <a:path extrusionOk="0" h="2525" w="6931">
                  <a:moveTo>
                    <a:pt x="2859" y="661"/>
                  </a:moveTo>
                  <a:cubicBezTo>
                    <a:pt x="3004" y="661"/>
                    <a:pt x="3152" y="767"/>
                    <a:pt x="3168" y="929"/>
                  </a:cubicBezTo>
                  <a:cubicBezTo>
                    <a:pt x="3168" y="1119"/>
                    <a:pt x="3025" y="1239"/>
                    <a:pt x="2859" y="1262"/>
                  </a:cubicBezTo>
                  <a:cubicBezTo>
                    <a:pt x="2597" y="1239"/>
                    <a:pt x="2478" y="929"/>
                    <a:pt x="2668" y="738"/>
                  </a:cubicBezTo>
                  <a:cubicBezTo>
                    <a:pt x="2722" y="685"/>
                    <a:pt x="2790" y="661"/>
                    <a:pt x="2859" y="661"/>
                  </a:cubicBezTo>
                  <a:close/>
                  <a:moveTo>
                    <a:pt x="4085" y="1254"/>
                  </a:moveTo>
                  <a:cubicBezTo>
                    <a:pt x="4248" y="1254"/>
                    <a:pt x="4407" y="1381"/>
                    <a:pt x="4407" y="1572"/>
                  </a:cubicBezTo>
                  <a:cubicBezTo>
                    <a:pt x="4407" y="1739"/>
                    <a:pt x="4287" y="1882"/>
                    <a:pt x="4097" y="1882"/>
                  </a:cubicBezTo>
                  <a:cubicBezTo>
                    <a:pt x="3835" y="1882"/>
                    <a:pt x="3668" y="1548"/>
                    <a:pt x="3859" y="1358"/>
                  </a:cubicBezTo>
                  <a:cubicBezTo>
                    <a:pt x="3922" y="1286"/>
                    <a:pt x="4004" y="1254"/>
                    <a:pt x="4085" y="1254"/>
                  </a:cubicBezTo>
                  <a:close/>
                  <a:moveTo>
                    <a:pt x="1287" y="0"/>
                  </a:moveTo>
                  <a:lnTo>
                    <a:pt x="168" y="2001"/>
                  </a:lnTo>
                  <a:cubicBezTo>
                    <a:pt x="72" y="2167"/>
                    <a:pt x="25" y="2334"/>
                    <a:pt x="1" y="2525"/>
                  </a:cubicBezTo>
                  <a:lnTo>
                    <a:pt x="6931" y="2525"/>
                  </a:lnTo>
                  <a:cubicBezTo>
                    <a:pt x="6931" y="2334"/>
                    <a:pt x="6883" y="2167"/>
                    <a:pt x="6788" y="2001"/>
                  </a:cubicBezTo>
                  <a:lnTo>
                    <a:pt x="566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01"/>
            <p:cNvSpPr/>
            <p:nvPr/>
          </p:nvSpPr>
          <p:spPr>
            <a:xfrm>
              <a:off x="6397497" y="4001082"/>
              <a:ext cx="119494" cy="102769"/>
            </a:xfrm>
            <a:custGeom>
              <a:rect b="b" l="l" r="r" t="t"/>
              <a:pathLst>
                <a:path extrusionOk="0" h="3150" w="3668">
                  <a:moveTo>
                    <a:pt x="3134" y="1"/>
                  </a:moveTo>
                  <a:cubicBezTo>
                    <a:pt x="3114" y="1"/>
                    <a:pt x="3094" y="2"/>
                    <a:pt x="3072" y="6"/>
                  </a:cubicBezTo>
                  <a:lnTo>
                    <a:pt x="619" y="6"/>
                  </a:lnTo>
                  <a:cubicBezTo>
                    <a:pt x="605" y="4"/>
                    <a:pt x="591" y="3"/>
                    <a:pt x="577" y="3"/>
                  </a:cubicBezTo>
                  <a:cubicBezTo>
                    <a:pt x="432" y="3"/>
                    <a:pt x="329" y="113"/>
                    <a:pt x="286" y="244"/>
                  </a:cubicBezTo>
                  <a:cubicBezTo>
                    <a:pt x="238" y="434"/>
                    <a:pt x="381" y="625"/>
                    <a:pt x="595" y="625"/>
                  </a:cubicBezTo>
                  <a:lnTo>
                    <a:pt x="595" y="2101"/>
                  </a:lnTo>
                  <a:lnTo>
                    <a:pt x="0" y="3149"/>
                  </a:lnTo>
                  <a:lnTo>
                    <a:pt x="3667" y="3149"/>
                  </a:lnTo>
                  <a:lnTo>
                    <a:pt x="3072" y="2101"/>
                  </a:lnTo>
                  <a:lnTo>
                    <a:pt x="3072" y="625"/>
                  </a:lnTo>
                  <a:cubicBezTo>
                    <a:pt x="3080" y="625"/>
                    <a:pt x="3088" y="625"/>
                    <a:pt x="3095" y="625"/>
                  </a:cubicBezTo>
                  <a:cubicBezTo>
                    <a:pt x="3526" y="625"/>
                    <a:pt x="3519" y="1"/>
                    <a:pt x="3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101"/>
          <p:cNvGrpSpPr/>
          <p:nvPr/>
        </p:nvGrpSpPr>
        <p:grpSpPr>
          <a:xfrm>
            <a:off x="7078659" y="4001246"/>
            <a:ext cx="266126" cy="348892"/>
            <a:chOff x="7078659" y="4001246"/>
            <a:chExt cx="266126" cy="348892"/>
          </a:xfrm>
        </p:grpSpPr>
        <p:sp>
          <p:nvSpPr>
            <p:cNvPr id="12640" name="Google Shape;12640;p101"/>
            <p:cNvSpPr/>
            <p:nvPr/>
          </p:nvSpPr>
          <p:spPr>
            <a:xfrm>
              <a:off x="7099607" y="4001246"/>
              <a:ext cx="225013" cy="82411"/>
            </a:xfrm>
            <a:custGeom>
              <a:rect b="b" l="l" r="r" t="t"/>
              <a:pathLst>
                <a:path extrusionOk="0" h="2526" w="6907">
                  <a:moveTo>
                    <a:pt x="738" y="1"/>
                  </a:moveTo>
                  <a:cubicBezTo>
                    <a:pt x="334" y="1"/>
                    <a:pt x="0" y="334"/>
                    <a:pt x="0" y="739"/>
                  </a:cubicBezTo>
                  <a:lnTo>
                    <a:pt x="0" y="2215"/>
                  </a:lnTo>
                  <a:cubicBezTo>
                    <a:pt x="0" y="2382"/>
                    <a:pt x="143" y="2525"/>
                    <a:pt x="310" y="2525"/>
                  </a:cubicBezTo>
                  <a:lnTo>
                    <a:pt x="6597" y="2525"/>
                  </a:lnTo>
                  <a:cubicBezTo>
                    <a:pt x="6763" y="2525"/>
                    <a:pt x="6883" y="2382"/>
                    <a:pt x="6906" y="2215"/>
                  </a:cubicBezTo>
                  <a:lnTo>
                    <a:pt x="6906" y="739"/>
                  </a:lnTo>
                  <a:cubicBezTo>
                    <a:pt x="6906" y="334"/>
                    <a:pt x="6573"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01"/>
            <p:cNvSpPr/>
            <p:nvPr/>
          </p:nvSpPr>
          <p:spPr>
            <a:xfrm>
              <a:off x="7078659" y="4103819"/>
              <a:ext cx="266126" cy="246319"/>
            </a:xfrm>
            <a:custGeom>
              <a:rect b="b" l="l" r="r" t="t"/>
              <a:pathLst>
                <a:path extrusionOk="0" h="7550" w="8169">
                  <a:moveTo>
                    <a:pt x="4715" y="1882"/>
                  </a:moveTo>
                  <a:cubicBezTo>
                    <a:pt x="4906" y="1882"/>
                    <a:pt x="5049" y="2024"/>
                    <a:pt x="5049" y="2191"/>
                  </a:cubicBezTo>
                  <a:lnTo>
                    <a:pt x="5049" y="3144"/>
                  </a:lnTo>
                  <a:lnTo>
                    <a:pt x="5978" y="3144"/>
                  </a:lnTo>
                  <a:cubicBezTo>
                    <a:pt x="5990" y="3142"/>
                    <a:pt x="6002" y="3141"/>
                    <a:pt x="6014" y="3141"/>
                  </a:cubicBezTo>
                  <a:cubicBezTo>
                    <a:pt x="6168" y="3141"/>
                    <a:pt x="6309" y="3277"/>
                    <a:pt x="6287" y="3453"/>
                  </a:cubicBezTo>
                  <a:lnTo>
                    <a:pt x="6287" y="4715"/>
                  </a:lnTo>
                  <a:cubicBezTo>
                    <a:pt x="6311" y="4882"/>
                    <a:pt x="6144" y="5025"/>
                    <a:pt x="5978" y="5025"/>
                  </a:cubicBezTo>
                  <a:lnTo>
                    <a:pt x="5049" y="5025"/>
                  </a:lnTo>
                  <a:lnTo>
                    <a:pt x="5049" y="5954"/>
                  </a:lnTo>
                  <a:cubicBezTo>
                    <a:pt x="5025" y="6144"/>
                    <a:pt x="4906" y="6263"/>
                    <a:pt x="4715" y="6287"/>
                  </a:cubicBezTo>
                  <a:lnTo>
                    <a:pt x="3477" y="6287"/>
                  </a:lnTo>
                  <a:cubicBezTo>
                    <a:pt x="3287" y="6263"/>
                    <a:pt x="3144" y="6144"/>
                    <a:pt x="3144" y="5954"/>
                  </a:cubicBezTo>
                  <a:lnTo>
                    <a:pt x="3144" y="5025"/>
                  </a:lnTo>
                  <a:lnTo>
                    <a:pt x="2215" y="5025"/>
                  </a:lnTo>
                  <a:cubicBezTo>
                    <a:pt x="2048" y="5025"/>
                    <a:pt x="1905" y="4882"/>
                    <a:pt x="1905" y="4715"/>
                  </a:cubicBezTo>
                  <a:lnTo>
                    <a:pt x="1905" y="3453"/>
                  </a:lnTo>
                  <a:cubicBezTo>
                    <a:pt x="1905" y="3287"/>
                    <a:pt x="2048" y="3144"/>
                    <a:pt x="2215" y="3144"/>
                  </a:cubicBezTo>
                  <a:lnTo>
                    <a:pt x="3144" y="3144"/>
                  </a:lnTo>
                  <a:lnTo>
                    <a:pt x="3144" y="2191"/>
                  </a:lnTo>
                  <a:cubicBezTo>
                    <a:pt x="3144" y="2024"/>
                    <a:pt x="3287" y="1882"/>
                    <a:pt x="3477" y="1882"/>
                  </a:cubicBezTo>
                  <a:close/>
                  <a:moveTo>
                    <a:pt x="1262" y="0"/>
                  </a:moveTo>
                  <a:lnTo>
                    <a:pt x="1262" y="596"/>
                  </a:lnTo>
                  <a:cubicBezTo>
                    <a:pt x="1262" y="738"/>
                    <a:pt x="1215" y="858"/>
                    <a:pt x="1119" y="977"/>
                  </a:cubicBezTo>
                  <a:lnTo>
                    <a:pt x="334" y="1739"/>
                  </a:lnTo>
                  <a:cubicBezTo>
                    <a:pt x="119" y="1953"/>
                    <a:pt x="0" y="2239"/>
                    <a:pt x="0" y="2548"/>
                  </a:cubicBezTo>
                  <a:lnTo>
                    <a:pt x="0" y="6406"/>
                  </a:lnTo>
                  <a:cubicBezTo>
                    <a:pt x="24" y="7049"/>
                    <a:pt x="524" y="7549"/>
                    <a:pt x="1167" y="7549"/>
                  </a:cubicBezTo>
                  <a:lnTo>
                    <a:pt x="7025" y="7549"/>
                  </a:lnTo>
                  <a:cubicBezTo>
                    <a:pt x="7668" y="7549"/>
                    <a:pt x="8169" y="7025"/>
                    <a:pt x="8169" y="6406"/>
                  </a:cubicBezTo>
                  <a:lnTo>
                    <a:pt x="8169" y="2525"/>
                  </a:lnTo>
                  <a:cubicBezTo>
                    <a:pt x="8169" y="2239"/>
                    <a:pt x="8049" y="1953"/>
                    <a:pt x="7835" y="1739"/>
                  </a:cubicBezTo>
                  <a:lnTo>
                    <a:pt x="7073" y="977"/>
                  </a:lnTo>
                  <a:cubicBezTo>
                    <a:pt x="6978" y="858"/>
                    <a:pt x="6906" y="738"/>
                    <a:pt x="6906" y="596"/>
                  </a:cubicBezTo>
                  <a:lnTo>
                    <a:pt x="69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01"/>
            <p:cNvSpPr/>
            <p:nvPr/>
          </p:nvSpPr>
          <p:spPr>
            <a:xfrm>
              <a:off x="7161667" y="4185381"/>
              <a:ext cx="100893" cy="102606"/>
            </a:xfrm>
            <a:custGeom>
              <a:rect b="b" l="l" r="r" t="t"/>
              <a:pathLst>
                <a:path extrusionOk="0" h="3145" w="3097">
                  <a:moveTo>
                    <a:pt x="1239" y="1"/>
                  </a:moveTo>
                  <a:lnTo>
                    <a:pt x="1239" y="953"/>
                  </a:lnTo>
                  <a:cubicBezTo>
                    <a:pt x="1239" y="1120"/>
                    <a:pt x="1096" y="1263"/>
                    <a:pt x="929" y="1263"/>
                  </a:cubicBezTo>
                  <a:lnTo>
                    <a:pt x="0" y="1263"/>
                  </a:lnTo>
                  <a:lnTo>
                    <a:pt x="0" y="1882"/>
                  </a:lnTo>
                  <a:lnTo>
                    <a:pt x="929" y="1882"/>
                  </a:lnTo>
                  <a:cubicBezTo>
                    <a:pt x="1096" y="1906"/>
                    <a:pt x="1239" y="2049"/>
                    <a:pt x="1239" y="2215"/>
                  </a:cubicBezTo>
                  <a:lnTo>
                    <a:pt x="1239" y="3144"/>
                  </a:lnTo>
                  <a:lnTo>
                    <a:pt x="1858" y="3144"/>
                  </a:lnTo>
                  <a:lnTo>
                    <a:pt x="1858" y="2215"/>
                  </a:lnTo>
                  <a:cubicBezTo>
                    <a:pt x="1858" y="2025"/>
                    <a:pt x="2001" y="1882"/>
                    <a:pt x="2167" y="1882"/>
                  </a:cubicBezTo>
                  <a:lnTo>
                    <a:pt x="3096" y="1882"/>
                  </a:lnTo>
                  <a:lnTo>
                    <a:pt x="3096" y="1263"/>
                  </a:lnTo>
                  <a:lnTo>
                    <a:pt x="2167" y="1263"/>
                  </a:lnTo>
                  <a:cubicBezTo>
                    <a:pt x="2001" y="1263"/>
                    <a:pt x="1858" y="1120"/>
                    <a:pt x="1858" y="953"/>
                  </a:cubicBezTo>
                  <a:lnTo>
                    <a:pt x="1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101"/>
          <p:cNvGrpSpPr/>
          <p:nvPr/>
        </p:nvGrpSpPr>
        <p:grpSpPr>
          <a:xfrm>
            <a:off x="7791618" y="4027835"/>
            <a:ext cx="349166" cy="294865"/>
            <a:chOff x="7791618" y="4027835"/>
            <a:chExt cx="349166" cy="294865"/>
          </a:xfrm>
        </p:grpSpPr>
        <p:sp>
          <p:nvSpPr>
            <p:cNvPr id="12644" name="Google Shape;12644;p101"/>
            <p:cNvSpPr/>
            <p:nvPr/>
          </p:nvSpPr>
          <p:spPr>
            <a:xfrm>
              <a:off x="7924274" y="4144208"/>
              <a:ext cx="72192" cy="61922"/>
            </a:xfrm>
            <a:custGeom>
              <a:rect b="b" l="l" r="r" t="t"/>
              <a:pathLst>
                <a:path extrusionOk="0" h="1898" w="2216">
                  <a:moveTo>
                    <a:pt x="1263" y="1"/>
                  </a:moveTo>
                  <a:cubicBezTo>
                    <a:pt x="430" y="1"/>
                    <a:pt x="1" y="1025"/>
                    <a:pt x="596" y="1620"/>
                  </a:cubicBezTo>
                  <a:cubicBezTo>
                    <a:pt x="788" y="1812"/>
                    <a:pt x="1024" y="1897"/>
                    <a:pt x="1256" y="1897"/>
                  </a:cubicBezTo>
                  <a:cubicBezTo>
                    <a:pt x="1745" y="1897"/>
                    <a:pt x="2216" y="1518"/>
                    <a:pt x="2216" y="953"/>
                  </a:cubicBezTo>
                  <a:cubicBezTo>
                    <a:pt x="2192" y="429"/>
                    <a:pt x="178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01"/>
            <p:cNvSpPr/>
            <p:nvPr/>
          </p:nvSpPr>
          <p:spPr>
            <a:xfrm>
              <a:off x="7791618" y="4027835"/>
              <a:ext cx="349166" cy="294865"/>
            </a:xfrm>
            <a:custGeom>
              <a:rect b="b" l="l" r="r" t="t"/>
              <a:pathLst>
                <a:path extrusionOk="0" h="9038" w="10718">
                  <a:moveTo>
                    <a:pt x="6359" y="1067"/>
                  </a:moveTo>
                  <a:cubicBezTo>
                    <a:pt x="6407" y="1210"/>
                    <a:pt x="6478" y="1305"/>
                    <a:pt x="6573" y="1400"/>
                  </a:cubicBezTo>
                  <a:lnTo>
                    <a:pt x="5764" y="3020"/>
                  </a:lnTo>
                  <a:cubicBezTo>
                    <a:pt x="5954" y="3067"/>
                    <a:pt x="6145" y="3163"/>
                    <a:pt x="6312" y="3306"/>
                  </a:cubicBezTo>
                  <a:lnTo>
                    <a:pt x="7121" y="1686"/>
                  </a:lnTo>
                  <a:cubicBezTo>
                    <a:pt x="7171" y="1696"/>
                    <a:pt x="7220" y="1702"/>
                    <a:pt x="7269" y="1702"/>
                  </a:cubicBezTo>
                  <a:cubicBezTo>
                    <a:pt x="7339" y="1702"/>
                    <a:pt x="7409" y="1690"/>
                    <a:pt x="7478" y="1662"/>
                  </a:cubicBezTo>
                  <a:lnTo>
                    <a:pt x="9003" y="3972"/>
                  </a:lnTo>
                  <a:cubicBezTo>
                    <a:pt x="8955" y="4044"/>
                    <a:pt x="8907" y="4115"/>
                    <a:pt x="8883" y="4211"/>
                  </a:cubicBezTo>
                  <a:lnTo>
                    <a:pt x="6883" y="4211"/>
                  </a:lnTo>
                  <a:cubicBezTo>
                    <a:pt x="6931" y="4425"/>
                    <a:pt x="6931" y="4639"/>
                    <a:pt x="6883" y="4830"/>
                  </a:cubicBezTo>
                  <a:lnTo>
                    <a:pt x="8907" y="4830"/>
                  </a:lnTo>
                  <a:cubicBezTo>
                    <a:pt x="8931" y="4925"/>
                    <a:pt x="8979" y="4996"/>
                    <a:pt x="9026" y="5068"/>
                  </a:cubicBezTo>
                  <a:lnTo>
                    <a:pt x="7478" y="7378"/>
                  </a:lnTo>
                  <a:cubicBezTo>
                    <a:pt x="7394" y="7361"/>
                    <a:pt x="7310" y="7344"/>
                    <a:pt x="7226" y="7344"/>
                  </a:cubicBezTo>
                  <a:cubicBezTo>
                    <a:pt x="7191" y="7344"/>
                    <a:pt x="7156" y="7347"/>
                    <a:pt x="7121" y="7354"/>
                  </a:cubicBezTo>
                  <a:lnTo>
                    <a:pt x="6312" y="5735"/>
                  </a:lnTo>
                  <a:cubicBezTo>
                    <a:pt x="6145" y="5878"/>
                    <a:pt x="5954" y="5973"/>
                    <a:pt x="5740" y="6044"/>
                  </a:cubicBezTo>
                  <a:lnTo>
                    <a:pt x="6573" y="7664"/>
                  </a:lnTo>
                  <a:cubicBezTo>
                    <a:pt x="6478" y="7759"/>
                    <a:pt x="6407" y="7854"/>
                    <a:pt x="6359" y="7997"/>
                  </a:cubicBezTo>
                  <a:lnTo>
                    <a:pt x="4359" y="7997"/>
                  </a:lnTo>
                  <a:cubicBezTo>
                    <a:pt x="4311" y="7854"/>
                    <a:pt x="4240" y="7735"/>
                    <a:pt x="4144" y="7640"/>
                  </a:cubicBezTo>
                  <a:lnTo>
                    <a:pt x="4954" y="6044"/>
                  </a:lnTo>
                  <a:cubicBezTo>
                    <a:pt x="4740" y="5973"/>
                    <a:pt x="4549" y="5878"/>
                    <a:pt x="4383" y="5758"/>
                  </a:cubicBezTo>
                  <a:lnTo>
                    <a:pt x="3573" y="7378"/>
                  </a:lnTo>
                  <a:cubicBezTo>
                    <a:pt x="3513" y="7366"/>
                    <a:pt x="3454" y="7360"/>
                    <a:pt x="3397" y="7360"/>
                  </a:cubicBezTo>
                  <a:cubicBezTo>
                    <a:pt x="3341" y="7360"/>
                    <a:pt x="3287" y="7366"/>
                    <a:pt x="3239" y="7378"/>
                  </a:cubicBezTo>
                  <a:lnTo>
                    <a:pt x="1715" y="5092"/>
                  </a:lnTo>
                  <a:cubicBezTo>
                    <a:pt x="1763" y="4996"/>
                    <a:pt x="1811" y="4925"/>
                    <a:pt x="1834" y="4830"/>
                  </a:cubicBezTo>
                  <a:lnTo>
                    <a:pt x="3811" y="4830"/>
                  </a:lnTo>
                  <a:cubicBezTo>
                    <a:pt x="3763" y="4639"/>
                    <a:pt x="3763" y="4425"/>
                    <a:pt x="3811" y="4234"/>
                  </a:cubicBezTo>
                  <a:lnTo>
                    <a:pt x="1834" y="4234"/>
                  </a:lnTo>
                  <a:cubicBezTo>
                    <a:pt x="1787" y="4139"/>
                    <a:pt x="1739" y="4068"/>
                    <a:pt x="1691" y="3996"/>
                  </a:cubicBezTo>
                  <a:lnTo>
                    <a:pt x="3239" y="1686"/>
                  </a:lnTo>
                  <a:cubicBezTo>
                    <a:pt x="3335" y="1710"/>
                    <a:pt x="3454" y="1710"/>
                    <a:pt x="3573" y="1710"/>
                  </a:cubicBezTo>
                  <a:lnTo>
                    <a:pt x="4383" y="3306"/>
                  </a:lnTo>
                  <a:cubicBezTo>
                    <a:pt x="4549" y="3187"/>
                    <a:pt x="4740" y="3091"/>
                    <a:pt x="4954" y="3020"/>
                  </a:cubicBezTo>
                  <a:lnTo>
                    <a:pt x="4144" y="1424"/>
                  </a:lnTo>
                  <a:cubicBezTo>
                    <a:pt x="4240" y="1329"/>
                    <a:pt x="4311" y="1210"/>
                    <a:pt x="4359" y="1067"/>
                  </a:cubicBezTo>
                  <a:close/>
                  <a:moveTo>
                    <a:pt x="3730" y="1"/>
                  </a:moveTo>
                  <a:cubicBezTo>
                    <a:pt x="3077" y="1"/>
                    <a:pt x="2262" y="700"/>
                    <a:pt x="2716" y="1305"/>
                  </a:cubicBezTo>
                  <a:lnTo>
                    <a:pt x="1168" y="3639"/>
                  </a:lnTo>
                  <a:cubicBezTo>
                    <a:pt x="1093" y="3621"/>
                    <a:pt x="1018" y="3612"/>
                    <a:pt x="945" y="3612"/>
                  </a:cubicBezTo>
                  <a:cubicBezTo>
                    <a:pt x="437" y="3612"/>
                    <a:pt x="1" y="4024"/>
                    <a:pt x="1" y="4544"/>
                  </a:cubicBezTo>
                  <a:cubicBezTo>
                    <a:pt x="1" y="5075"/>
                    <a:pt x="439" y="5484"/>
                    <a:pt x="940" y="5484"/>
                  </a:cubicBezTo>
                  <a:cubicBezTo>
                    <a:pt x="1022" y="5484"/>
                    <a:pt x="1107" y="5473"/>
                    <a:pt x="1191" y="5449"/>
                  </a:cubicBezTo>
                  <a:lnTo>
                    <a:pt x="2692" y="7735"/>
                  </a:lnTo>
                  <a:cubicBezTo>
                    <a:pt x="2252" y="8344"/>
                    <a:pt x="3074" y="9038"/>
                    <a:pt x="3724" y="9038"/>
                  </a:cubicBezTo>
                  <a:cubicBezTo>
                    <a:pt x="3989" y="9038"/>
                    <a:pt x="4225" y="8923"/>
                    <a:pt x="4335" y="8640"/>
                  </a:cubicBezTo>
                  <a:lnTo>
                    <a:pt x="6359" y="8640"/>
                  </a:lnTo>
                  <a:cubicBezTo>
                    <a:pt x="6469" y="8923"/>
                    <a:pt x="6705" y="9038"/>
                    <a:pt x="6969" y="9038"/>
                  </a:cubicBezTo>
                  <a:cubicBezTo>
                    <a:pt x="7618" y="9038"/>
                    <a:pt x="8435" y="8344"/>
                    <a:pt x="7979" y="7735"/>
                  </a:cubicBezTo>
                  <a:lnTo>
                    <a:pt x="9526" y="5425"/>
                  </a:lnTo>
                  <a:cubicBezTo>
                    <a:pt x="9601" y="5443"/>
                    <a:pt x="9676" y="5452"/>
                    <a:pt x="9750" y="5452"/>
                  </a:cubicBezTo>
                  <a:cubicBezTo>
                    <a:pt x="10262" y="5452"/>
                    <a:pt x="10717" y="5038"/>
                    <a:pt x="10717" y="4496"/>
                  </a:cubicBezTo>
                  <a:cubicBezTo>
                    <a:pt x="10717" y="3965"/>
                    <a:pt x="10279" y="3557"/>
                    <a:pt x="9778" y="3557"/>
                  </a:cubicBezTo>
                  <a:cubicBezTo>
                    <a:pt x="9696" y="3557"/>
                    <a:pt x="9611" y="3568"/>
                    <a:pt x="9526" y="3591"/>
                  </a:cubicBezTo>
                  <a:lnTo>
                    <a:pt x="8002" y="1305"/>
                  </a:lnTo>
                  <a:cubicBezTo>
                    <a:pt x="8456" y="700"/>
                    <a:pt x="7629" y="1"/>
                    <a:pt x="6978" y="1"/>
                  </a:cubicBezTo>
                  <a:cubicBezTo>
                    <a:pt x="6706" y="1"/>
                    <a:pt x="6464" y="123"/>
                    <a:pt x="6359" y="424"/>
                  </a:cubicBezTo>
                  <a:lnTo>
                    <a:pt x="4359" y="424"/>
                  </a:lnTo>
                  <a:cubicBezTo>
                    <a:pt x="4247" y="123"/>
                    <a:pt x="4002" y="1"/>
                    <a:pt x="3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6" name="Google Shape;12646;p101"/>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Laboratory</a:t>
            </a:r>
            <a:endParaRPr sz="1600">
              <a:solidFill>
                <a:srgbClr val="FFFFFF"/>
              </a:solidFill>
            </a:endParaRPr>
          </a:p>
        </p:txBody>
      </p:sp>
      <p:sp>
        <p:nvSpPr>
          <p:cNvPr id="12647" name="Google Shape;12647;p10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51" name="Shape 12651"/>
        <p:cNvGrpSpPr/>
        <p:nvPr/>
      </p:nvGrpSpPr>
      <p:grpSpPr>
        <a:xfrm>
          <a:off x="0" y="0"/>
          <a:ext cx="0" cy="0"/>
          <a:chOff x="0" y="0"/>
          <a:chExt cx="0" cy="0"/>
        </a:xfrm>
      </p:grpSpPr>
      <p:grpSp>
        <p:nvGrpSpPr>
          <p:cNvPr id="12652" name="Google Shape;12652;p102"/>
          <p:cNvGrpSpPr/>
          <p:nvPr/>
        </p:nvGrpSpPr>
        <p:grpSpPr>
          <a:xfrm>
            <a:off x="1015043" y="1768782"/>
            <a:ext cx="349675" cy="349675"/>
            <a:chOff x="1057325" y="2364825"/>
            <a:chExt cx="267950" cy="267950"/>
          </a:xfrm>
        </p:grpSpPr>
        <p:sp>
          <p:nvSpPr>
            <p:cNvPr id="12653" name="Google Shape;12653;p102"/>
            <p:cNvSpPr/>
            <p:nvPr/>
          </p:nvSpPr>
          <p:spPr>
            <a:xfrm>
              <a:off x="1120450" y="2483300"/>
              <a:ext cx="20850" cy="31000"/>
            </a:xfrm>
            <a:custGeom>
              <a:rect b="b" l="l" r="r" t="t"/>
              <a:pathLst>
                <a:path extrusionOk="0" h="1240" w="834">
                  <a:moveTo>
                    <a:pt x="0" y="1"/>
                  </a:moveTo>
                  <a:lnTo>
                    <a:pt x="0" y="1239"/>
                  </a:lnTo>
                  <a:lnTo>
                    <a:pt x="834" y="1239"/>
                  </a:lnTo>
                  <a:lnTo>
                    <a:pt x="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02"/>
            <p:cNvSpPr/>
            <p:nvPr/>
          </p:nvSpPr>
          <p:spPr>
            <a:xfrm>
              <a:off x="1240100" y="2483300"/>
              <a:ext cx="20875" cy="31000"/>
            </a:xfrm>
            <a:custGeom>
              <a:rect b="b" l="l" r="r" t="t"/>
              <a:pathLst>
                <a:path extrusionOk="0" h="1240" w="835">
                  <a:moveTo>
                    <a:pt x="1" y="1"/>
                  </a:moveTo>
                  <a:lnTo>
                    <a:pt x="1" y="1239"/>
                  </a:lnTo>
                  <a:lnTo>
                    <a:pt x="834" y="1239"/>
                  </a:lnTo>
                  <a:lnTo>
                    <a:pt x="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02"/>
            <p:cNvSpPr/>
            <p:nvPr/>
          </p:nvSpPr>
          <p:spPr>
            <a:xfrm>
              <a:off x="1057325" y="2449300"/>
              <a:ext cx="267950" cy="99525"/>
            </a:xfrm>
            <a:custGeom>
              <a:rect b="b" l="l" r="r" t="t"/>
              <a:pathLst>
                <a:path extrusionOk="0" h="3981" w="10718">
                  <a:moveTo>
                    <a:pt x="3716" y="718"/>
                  </a:moveTo>
                  <a:cubicBezTo>
                    <a:pt x="3882" y="742"/>
                    <a:pt x="4002" y="861"/>
                    <a:pt x="4002" y="1051"/>
                  </a:cubicBezTo>
                  <a:lnTo>
                    <a:pt x="4002" y="2932"/>
                  </a:lnTo>
                  <a:cubicBezTo>
                    <a:pt x="4002" y="3099"/>
                    <a:pt x="3882" y="3218"/>
                    <a:pt x="3716" y="3242"/>
                  </a:cubicBezTo>
                  <a:lnTo>
                    <a:pt x="2239" y="3242"/>
                  </a:lnTo>
                  <a:cubicBezTo>
                    <a:pt x="2073" y="3218"/>
                    <a:pt x="1954" y="3099"/>
                    <a:pt x="1954" y="2932"/>
                  </a:cubicBezTo>
                  <a:lnTo>
                    <a:pt x="1954" y="1051"/>
                  </a:lnTo>
                  <a:cubicBezTo>
                    <a:pt x="1954" y="861"/>
                    <a:pt x="2073" y="742"/>
                    <a:pt x="2239" y="718"/>
                  </a:cubicBezTo>
                  <a:close/>
                  <a:moveTo>
                    <a:pt x="8455" y="718"/>
                  </a:moveTo>
                  <a:cubicBezTo>
                    <a:pt x="8645" y="718"/>
                    <a:pt x="8764" y="861"/>
                    <a:pt x="8764" y="1051"/>
                  </a:cubicBezTo>
                  <a:lnTo>
                    <a:pt x="8764" y="2932"/>
                  </a:lnTo>
                  <a:cubicBezTo>
                    <a:pt x="8764" y="3099"/>
                    <a:pt x="8645" y="3242"/>
                    <a:pt x="8455" y="3242"/>
                  </a:cubicBezTo>
                  <a:lnTo>
                    <a:pt x="7002" y="3242"/>
                  </a:lnTo>
                  <a:cubicBezTo>
                    <a:pt x="6812" y="3242"/>
                    <a:pt x="6669" y="3099"/>
                    <a:pt x="6669" y="2932"/>
                  </a:cubicBezTo>
                  <a:lnTo>
                    <a:pt x="6669" y="1051"/>
                  </a:lnTo>
                  <a:cubicBezTo>
                    <a:pt x="6669" y="861"/>
                    <a:pt x="6812" y="718"/>
                    <a:pt x="7002" y="718"/>
                  </a:cubicBezTo>
                  <a:close/>
                  <a:moveTo>
                    <a:pt x="274" y="1"/>
                  </a:moveTo>
                  <a:cubicBezTo>
                    <a:pt x="123" y="1"/>
                    <a:pt x="1" y="136"/>
                    <a:pt x="1" y="313"/>
                  </a:cubicBezTo>
                  <a:lnTo>
                    <a:pt x="1" y="3647"/>
                  </a:lnTo>
                  <a:cubicBezTo>
                    <a:pt x="1" y="3814"/>
                    <a:pt x="144" y="3956"/>
                    <a:pt x="310" y="3980"/>
                  </a:cubicBezTo>
                  <a:lnTo>
                    <a:pt x="10408" y="3980"/>
                  </a:lnTo>
                  <a:cubicBezTo>
                    <a:pt x="10574" y="3980"/>
                    <a:pt x="10717" y="3837"/>
                    <a:pt x="10717" y="3647"/>
                  </a:cubicBezTo>
                  <a:lnTo>
                    <a:pt x="10717" y="313"/>
                  </a:lnTo>
                  <a:cubicBezTo>
                    <a:pt x="10717" y="136"/>
                    <a:pt x="10595" y="1"/>
                    <a:pt x="10444" y="1"/>
                  </a:cubicBezTo>
                  <a:cubicBezTo>
                    <a:pt x="10432" y="1"/>
                    <a:pt x="10420" y="2"/>
                    <a:pt x="10408" y="3"/>
                  </a:cubicBezTo>
                  <a:lnTo>
                    <a:pt x="310" y="3"/>
                  </a:lnTo>
                  <a:cubicBezTo>
                    <a:pt x="298" y="2"/>
                    <a:pt x="286"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02"/>
            <p:cNvSpPr/>
            <p:nvPr/>
          </p:nvSpPr>
          <p:spPr>
            <a:xfrm>
              <a:off x="1096625" y="2411275"/>
              <a:ext cx="68500" cy="22050"/>
            </a:xfrm>
            <a:custGeom>
              <a:rect b="b" l="l" r="r" t="t"/>
              <a:pathLst>
                <a:path extrusionOk="0" h="882" w="2740">
                  <a:moveTo>
                    <a:pt x="310" y="0"/>
                  </a:moveTo>
                  <a:cubicBezTo>
                    <a:pt x="96" y="238"/>
                    <a:pt x="0" y="572"/>
                    <a:pt x="24" y="881"/>
                  </a:cubicBezTo>
                  <a:lnTo>
                    <a:pt x="2739" y="881"/>
                  </a:lnTo>
                  <a:cubicBezTo>
                    <a:pt x="2739" y="572"/>
                    <a:pt x="2644" y="238"/>
                    <a:pt x="2430" y="0"/>
                  </a:cubicBezTo>
                  <a:cubicBezTo>
                    <a:pt x="2144" y="298"/>
                    <a:pt x="1757" y="447"/>
                    <a:pt x="1370" y="447"/>
                  </a:cubicBezTo>
                  <a:cubicBezTo>
                    <a:pt x="983" y="447"/>
                    <a:pt x="596" y="298"/>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02"/>
            <p:cNvSpPr/>
            <p:nvPr/>
          </p:nvSpPr>
          <p:spPr>
            <a:xfrm>
              <a:off x="1110325" y="2364825"/>
              <a:ext cx="41700" cy="41700"/>
            </a:xfrm>
            <a:custGeom>
              <a:rect b="b" l="l" r="r" t="t"/>
              <a:pathLst>
                <a:path extrusionOk="0" h="1668" w="1668">
                  <a:moveTo>
                    <a:pt x="834" y="1"/>
                  </a:moveTo>
                  <a:cubicBezTo>
                    <a:pt x="357" y="1"/>
                    <a:pt x="0" y="382"/>
                    <a:pt x="0" y="834"/>
                  </a:cubicBezTo>
                  <a:cubicBezTo>
                    <a:pt x="0" y="1310"/>
                    <a:pt x="357" y="1668"/>
                    <a:pt x="834" y="1668"/>
                  </a:cubicBezTo>
                  <a:cubicBezTo>
                    <a:pt x="1286" y="1668"/>
                    <a:pt x="1667" y="1310"/>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02"/>
            <p:cNvSpPr/>
            <p:nvPr/>
          </p:nvSpPr>
          <p:spPr>
            <a:xfrm>
              <a:off x="1215700" y="2411275"/>
              <a:ext cx="69075" cy="22050"/>
            </a:xfrm>
            <a:custGeom>
              <a:rect b="b" l="l" r="r" t="t"/>
              <a:pathLst>
                <a:path extrusionOk="0" h="882" w="2763">
                  <a:moveTo>
                    <a:pt x="310" y="0"/>
                  </a:moveTo>
                  <a:cubicBezTo>
                    <a:pt x="119" y="238"/>
                    <a:pt x="0" y="572"/>
                    <a:pt x="24" y="881"/>
                  </a:cubicBezTo>
                  <a:lnTo>
                    <a:pt x="2739" y="881"/>
                  </a:lnTo>
                  <a:cubicBezTo>
                    <a:pt x="2763" y="572"/>
                    <a:pt x="2644" y="238"/>
                    <a:pt x="2453" y="0"/>
                  </a:cubicBezTo>
                  <a:cubicBezTo>
                    <a:pt x="2156" y="298"/>
                    <a:pt x="1769" y="447"/>
                    <a:pt x="1382" y="447"/>
                  </a:cubicBezTo>
                  <a:cubicBezTo>
                    <a:pt x="995" y="447"/>
                    <a:pt x="608" y="298"/>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02"/>
            <p:cNvSpPr/>
            <p:nvPr/>
          </p:nvSpPr>
          <p:spPr>
            <a:xfrm>
              <a:off x="1229400" y="2364825"/>
              <a:ext cx="41700" cy="41700"/>
            </a:xfrm>
            <a:custGeom>
              <a:rect b="b" l="l" r="r" t="t"/>
              <a:pathLst>
                <a:path extrusionOk="0" h="1668" w="1668">
                  <a:moveTo>
                    <a:pt x="834" y="1"/>
                  </a:moveTo>
                  <a:cubicBezTo>
                    <a:pt x="381" y="1"/>
                    <a:pt x="0" y="382"/>
                    <a:pt x="0" y="834"/>
                  </a:cubicBezTo>
                  <a:cubicBezTo>
                    <a:pt x="0" y="1310"/>
                    <a:pt x="381" y="1668"/>
                    <a:pt x="834" y="1668"/>
                  </a:cubicBezTo>
                  <a:cubicBezTo>
                    <a:pt x="1310" y="1668"/>
                    <a:pt x="1667" y="1310"/>
                    <a:pt x="1667" y="834"/>
                  </a:cubicBezTo>
                  <a:cubicBezTo>
                    <a:pt x="1667" y="382"/>
                    <a:pt x="1310"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02"/>
            <p:cNvSpPr/>
            <p:nvPr/>
          </p:nvSpPr>
          <p:spPr>
            <a:xfrm>
              <a:off x="1216300" y="2564275"/>
              <a:ext cx="68475" cy="22050"/>
            </a:xfrm>
            <a:custGeom>
              <a:rect b="b" l="l" r="r" t="t"/>
              <a:pathLst>
                <a:path extrusionOk="0" h="882" w="2739">
                  <a:moveTo>
                    <a:pt x="0" y="0"/>
                  </a:moveTo>
                  <a:cubicBezTo>
                    <a:pt x="0" y="310"/>
                    <a:pt x="95" y="643"/>
                    <a:pt x="310" y="882"/>
                  </a:cubicBezTo>
                  <a:cubicBezTo>
                    <a:pt x="596" y="584"/>
                    <a:pt x="983" y="435"/>
                    <a:pt x="1370" y="435"/>
                  </a:cubicBezTo>
                  <a:cubicBezTo>
                    <a:pt x="1757" y="435"/>
                    <a:pt x="2144" y="584"/>
                    <a:pt x="2429" y="882"/>
                  </a:cubicBezTo>
                  <a:cubicBezTo>
                    <a:pt x="2644" y="643"/>
                    <a:pt x="2739" y="31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02"/>
            <p:cNvSpPr/>
            <p:nvPr/>
          </p:nvSpPr>
          <p:spPr>
            <a:xfrm>
              <a:off x="1229400" y="2591075"/>
              <a:ext cx="41700" cy="41700"/>
            </a:xfrm>
            <a:custGeom>
              <a:rect b="b" l="l" r="r" t="t"/>
              <a:pathLst>
                <a:path extrusionOk="0" h="1668" w="1668">
                  <a:moveTo>
                    <a:pt x="834" y="0"/>
                  </a:moveTo>
                  <a:cubicBezTo>
                    <a:pt x="381" y="0"/>
                    <a:pt x="0" y="357"/>
                    <a:pt x="0" y="834"/>
                  </a:cubicBezTo>
                  <a:cubicBezTo>
                    <a:pt x="0" y="1286"/>
                    <a:pt x="381" y="1667"/>
                    <a:pt x="834" y="1667"/>
                  </a:cubicBezTo>
                  <a:cubicBezTo>
                    <a:pt x="1310" y="1667"/>
                    <a:pt x="1667" y="1286"/>
                    <a:pt x="1667" y="834"/>
                  </a:cubicBezTo>
                  <a:cubicBezTo>
                    <a:pt x="1667" y="357"/>
                    <a:pt x="1310"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02"/>
            <p:cNvSpPr/>
            <p:nvPr/>
          </p:nvSpPr>
          <p:spPr>
            <a:xfrm>
              <a:off x="1096625" y="2564275"/>
              <a:ext cx="69075" cy="22050"/>
            </a:xfrm>
            <a:custGeom>
              <a:rect b="b" l="l" r="r" t="t"/>
              <a:pathLst>
                <a:path extrusionOk="0" h="882" w="2763">
                  <a:moveTo>
                    <a:pt x="24" y="0"/>
                  </a:moveTo>
                  <a:cubicBezTo>
                    <a:pt x="0" y="310"/>
                    <a:pt x="120" y="643"/>
                    <a:pt x="310" y="882"/>
                  </a:cubicBezTo>
                  <a:cubicBezTo>
                    <a:pt x="608" y="584"/>
                    <a:pt x="995" y="435"/>
                    <a:pt x="1382" y="435"/>
                  </a:cubicBezTo>
                  <a:cubicBezTo>
                    <a:pt x="1769" y="435"/>
                    <a:pt x="2156" y="584"/>
                    <a:pt x="2453" y="882"/>
                  </a:cubicBezTo>
                  <a:cubicBezTo>
                    <a:pt x="2644" y="643"/>
                    <a:pt x="2763" y="31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02"/>
            <p:cNvSpPr/>
            <p:nvPr/>
          </p:nvSpPr>
          <p:spPr>
            <a:xfrm>
              <a:off x="1110325" y="2591075"/>
              <a:ext cx="41700" cy="41700"/>
            </a:xfrm>
            <a:custGeom>
              <a:rect b="b" l="l" r="r" t="t"/>
              <a:pathLst>
                <a:path extrusionOk="0" h="1668" w="1668">
                  <a:moveTo>
                    <a:pt x="834" y="0"/>
                  </a:moveTo>
                  <a:cubicBezTo>
                    <a:pt x="357" y="0"/>
                    <a:pt x="0" y="357"/>
                    <a:pt x="0" y="834"/>
                  </a:cubicBezTo>
                  <a:cubicBezTo>
                    <a:pt x="0" y="1286"/>
                    <a:pt x="357" y="1667"/>
                    <a:pt x="834" y="1667"/>
                  </a:cubicBezTo>
                  <a:cubicBezTo>
                    <a:pt x="1286" y="1667"/>
                    <a:pt x="1667" y="1286"/>
                    <a:pt x="1667" y="834"/>
                  </a:cubicBezTo>
                  <a:cubicBezTo>
                    <a:pt x="1667" y="357"/>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4" name="Google Shape;12664;p102"/>
          <p:cNvSpPr/>
          <p:nvPr/>
        </p:nvSpPr>
        <p:spPr>
          <a:xfrm>
            <a:off x="1769464" y="1768717"/>
            <a:ext cx="350425" cy="350490"/>
          </a:xfrm>
          <a:custGeom>
            <a:rect b="b" l="l" r="r" t="t"/>
            <a:pathLst>
              <a:path extrusionOk="0" h="10743" w="10741">
                <a:moveTo>
                  <a:pt x="10098" y="5266"/>
                </a:moveTo>
                <a:lnTo>
                  <a:pt x="10098" y="10100"/>
                </a:lnTo>
                <a:lnTo>
                  <a:pt x="7574" y="10100"/>
                </a:lnTo>
                <a:lnTo>
                  <a:pt x="7574" y="9457"/>
                </a:lnTo>
                <a:lnTo>
                  <a:pt x="9145" y="9457"/>
                </a:lnTo>
                <a:cubicBezTo>
                  <a:pt x="9336" y="9457"/>
                  <a:pt x="9479" y="9314"/>
                  <a:pt x="9479" y="9147"/>
                </a:cubicBezTo>
                <a:lnTo>
                  <a:pt x="9479" y="5266"/>
                </a:lnTo>
                <a:close/>
                <a:moveTo>
                  <a:pt x="5957" y="0"/>
                </a:moveTo>
                <a:cubicBezTo>
                  <a:pt x="5540" y="0"/>
                  <a:pt x="5540" y="624"/>
                  <a:pt x="5957" y="624"/>
                </a:cubicBezTo>
                <a:cubicBezTo>
                  <a:pt x="5972" y="624"/>
                  <a:pt x="5986" y="623"/>
                  <a:pt x="6002" y="622"/>
                </a:cubicBezTo>
                <a:lnTo>
                  <a:pt x="10098" y="622"/>
                </a:lnTo>
                <a:lnTo>
                  <a:pt x="10098" y="4623"/>
                </a:lnTo>
                <a:lnTo>
                  <a:pt x="9455" y="4623"/>
                </a:lnTo>
                <a:lnTo>
                  <a:pt x="9455" y="4099"/>
                </a:lnTo>
                <a:cubicBezTo>
                  <a:pt x="9443" y="3908"/>
                  <a:pt x="9300" y="3813"/>
                  <a:pt x="9154" y="3813"/>
                </a:cubicBezTo>
                <a:cubicBezTo>
                  <a:pt x="9008" y="3813"/>
                  <a:pt x="8860" y="3908"/>
                  <a:pt x="8836" y="4099"/>
                </a:cubicBezTo>
                <a:lnTo>
                  <a:pt x="8836" y="6504"/>
                </a:lnTo>
                <a:lnTo>
                  <a:pt x="8217" y="6504"/>
                </a:lnTo>
                <a:lnTo>
                  <a:pt x="8217" y="5980"/>
                </a:lnTo>
                <a:cubicBezTo>
                  <a:pt x="8240" y="5754"/>
                  <a:pt x="8068" y="5641"/>
                  <a:pt x="7895" y="5641"/>
                </a:cubicBezTo>
                <a:cubicBezTo>
                  <a:pt x="7722" y="5641"/>
                  <a:pt x="7550" y="5754"/>
                  <a:pt x="7574" y="5980"/>
                </a:cubicBezTo>
                <a:lnTo>
                  <a:pt x="7574" y="7576"/>
                </a:lnTo>
                <a:lnTo>
                  <a:pt x="7359" y="7576"/>
                </a:lnTo>
                <a:cubicBezTo>
                  <a:pt x="7312" y="6980"/>
                  <a:pt x="7002" y="6409"/>
                  <a:pt x="6526" y="6075"/>
                </a:cubicBezTo>
                <a:cubicBezTo>
                  <a:pt x="6204" y="6385"/>
                  <a:pt x="5788" y="6540"/>
                  <a:pt x="5371" y="6540"/>
                </a:cubicBezTo>
                <a:cubicBezTo>
                  <a:pt x="4954" y="6540"/>
                  <a:pt x="4537" y="6385"/>
                  <a:pt x="4216" y="6075"/>
                </a:cubicBezTo>
                <a:cubicBezTo>
                  <a:pt x="3716" y="6409"/>
                  <a:pt x="3406" y="6980"/>
                  <a:pt x="3382" y="7576"/>
                </a:cubicBezTo>
                <a:lnTo>
                  <a:pt x="3144" y="7576"/>
                </a:lnTo>
                <a:lnTo>
                  <a:pt x="3144" y="4932"/>
                </a:lnTo>
                <a:cubicBezTo>
                  <a:pt x="3144" y="4730"/>
                  <a:pt x="2989" y="4629"/>
                  <a:pt x="2835" y="4629"/>
                </a:cubicBezTo>
                <a:cubicBezTo>
                  <a:pt x="2680" y="4629"/>
                  <a:pt x="2525" y="4730"/>
                  <a:pt x="2525" y="4932"/>
                </a:cubicBezTo>
                <a:lnTo>
                  <a:pt x="2525" y="7885"/>
                </a:lnTo>
                <a:cubicBezTo>
                  <a:pt x="2501" y="8076"/>
                  <a:pt x="2644" y="8219"/>
                  <a:pt x="2835" y="8219"/>
                </a:cubicBezTo>
                <a:lnTo>
                  <a:pt x="7883" y="8219"/>
                </a:lnTo>
                <a:cubicBezTo>
                  <a:pt x="8074" y="8219"/>
                  <a:pt x="8217" y="8076"/>
                  <a:pt x="8193" y="7885"/>
                </a:cubicBezTo>
                <a:lnTo>
                  <a:pt x="8193" y="7147"/>
                </a:lnTo>
                <a:lnTo>
                  <a:pt x="8836" y="7147"/>
                </a:lnTo>
                <a:lnTo>
                  <a:pt x="8836" y="8838"/>
                </a:lnTo>
                <a:lnTo>
                  <a:pt x="4121" y="8838"/>
                </a:lnTo>
                <a:cubicBezTo>
                  <a:pt x="4105" y="8836"/>
                  <a:pt x="4090" y="8835"/>
                  <a:pt x="4076" y="8835"/>
                </a:cubicBezTo>
                <a:cubicBezTo>
                  <a:pt x="3652" y="8835"/>
                  <a:pt x="3659" y="9481"/>
                  <a:pt x="4097" y="9481"/>
                </a:cubicBezTo>
                <a:cubicBezTo>
                  <a:pt x="4105" y="9481"/>
                  <a:pt x="4113" y="9481"/>
                  <a:pt x="4121" y="9481"/>
                </a:cubicBezTo>
                <a:lnTo>
                  <a:pt x="6931" y="9481"/>
                </a:lnTo>
                <a:lnTo>
                  <a:pt x="6931" y="10100"/>
                </a:lnTo>
                <a:lnTo>
                  <a:pt x="644" y="10100"/>
                </a:lnTo>
                <a:lnTo>
                  <a:pt x="644" y="3170"/>
                </a:lnTo>
                <a:lnTo>
                  <a:pt x="1263" y="3170"/>
                </a:lnTo>
                <a:lnTo>
                  <a:pt x="1263" y="9147"/>
                </a:lnTo>
                <a:cubicBezTo>
                  <a:pt x="1263" y="9324"/>
                  <a:pt x="1385" y="9460"/>
                  <a:pt x="1536" y="9460"/>
                </a:cubicBezTo>
                <a:cubicBezTo>
                  <a:pt x="1548" y="9460"/>
                  <a:pt x="1560" y="9459"/>
                  <a:pt x="1572" y="9457"/>
                </a:cubicBezTo>
                <a:lnTo>
                  <a:pt x="2858" y="9457"/>
                </a:lnTo>
                <a:cubicBezTo>
                  <a:pt x="3239" y="9433"/>
                  <a:pt x="3239" y="8862"/>
                  <a:pt x="2858" y="8838"/>
                </a:cubicBezTo>
                <a:lnTo>
                  <a:pt x="1882" y="8838"/>
                </a:lnTo>
                <a:lnTo>
                  <a:pt x="1882" y="1884"/>
                </a:lnTo>
                <a:lnTo>
                  <a:pt x="5049" y="1884"/>
                </a:lnTo>
                <a:lnTo>
                  <a:pt x="5049" y="2527"/>
                </a:lnTo>
                <a:lnTo>
                  <a:pt x="2835" y="2527"/>
                </a:lnTo>
                <a:cubicBezTo>
                  <a:pt x="2821" y="2525"/>
                  <a:pt x="2807" y="2524"/>
                  <a:pt x="2793" y="2524"/>
                </a:cubicBezTo>
                <a:cubicBezTo>
                  <a:pt x="2624" y="2524"/>
                  <a:pt x="2503" y="2660"/>
                  <a:pt x="2525" y="2837"/>
                </a:cubicBezTo>
                <a:lnTo>
                  <a:pt x="2525" y="3694"/>
                </a:lnTo>
                <a:cubicBezTo>
                  <a:pt x="2525" y="3896"/>
                  <a:pt x="2680" y="3997"/>
                  <a:pt x="2835" y="3997"/>
                </a:cubicBezTo>
                <a:cubicBezTo>
                  <a:pt x="2989" y="3997"/>
                  <a:pt x="3144" y="3896"/>
                  <a:pt x="3144" y="3694"/>
                </a:cubicBezTo>
                <a:lnTo>
                  <a:pt x="3144" y="3146"/>
                </a:lnTo>
                <a:lnTo>
                  <a:pt x="7574" y="3146"/>
                </a:lnTo>
                <a:lnTo>
                  <a:pt x="7574" y="4742"/>
                </a:lnTo>
                <a:cubicBezTo>
                  <a:pt x="7550" y="4968"/>
                  <a:pt x="7722" y="5081"/>
                  <a:pt x="7895" y="5081"/>
                </a:cubicBezTo>
                <a:cubicBezTo>
                  <a:pt x="8068" y="5081"/>
                  <a:pt x="8240" y="4968"/>
                  <a:pt x="8217" y="4742"/>
                </a:cubicBezTo>
                <a:lnTo>
                  <a:pt x="8217" y="2837"/>
                </a:lnTo>
                <a:cubicBezTo>
                  <a:pt x="8217" y="2660"/>
                  <a:pt x="8094" y="2524"/>
                  <a:pt x="7943" y="2524"/>
                </a:cubicBezTo>
                <a:cubicBezTo>
                  <a:pt x="7931" y="2524"/>
                  <a:pt x="7919" y="2525"/>
                  <a:pt x="7907" y="2527"/>
                </a:cubicBezTo>
                <a:lnTo>
                  <a:pt x="5668" y="2527"/>
                </a:lnTo>
                <a:lnTo>
                  <a:pt x="5668" y="1884"/>
                </a:lnTo>
                <a:lnTo>
                  <a:pt x="8836" y="1884"/>
                </a:lnTo>
                <a:lnTo>
                  <a:pt x="8836" y="2860"/>
                </a:lnTo>
                <a:cubicBezTo>
                  <a:pt x="8812" y="3087"/>
                  <a:pt x="8979" y="3200"/>
                  <a:pt x="9148" y="3200"/>
                </a:cubicBezTo>
                <a:cubicBezTo>
                  <a:pt x="9318" y="3200"/>
                  <a:pt x="9491" y="3087"/>
                  <a:pt x="9479" y="2860"/>
                </a:cubicBezTo>
                <a:lnTo>
                  <a:pt x="9479" y="1574"/>
                </a:lnTo>
                <a:cubicBezTo>
                  <a:pt x="9479" y="1408"/>
                  <a:pt x="9336" y="1265"/>
                  <a:pt x="9145" y="1265"/>
                </a:cubicBezTo>
                <a:lnTo>
                  <a:pt x="1572" y="1265"/>
                </a:lnTo>
                <a:cubicBezTo>
                  <a:pt x="1560" y="1263"/>
                  <a:pt x="1548" y="1262"/>
                  <a:pt x="1536" y="1262"/>
                </a:cubicBezTo>
                <a:cubicBezTo>
                  <a:pt x="1385" y="1262"/>
                  <a:pt x="1263" y="1398"/>
                  <a:pt x="1263" y="1574"/>
                </a:cubicBezTo>
                <a:lnTo>
                  <a:pt x="1263" y="2527"/>
                </a:lnTo>
                <a:lnTo>
                  <a:pt x="644" y="2527"/>
                </a:lnTo>
                <a:lnTo>
                  <a:pt x="644" y="622"/>
                </a:lnTo>
                <a:lnTo>
                  <a:pt x="4740" y="622"/>
                </a:lnTo>
                <a:cubicBezTo>
                  <a:pt x="5121" y="598"/>
                  <a:pt x="5121" y="50"/>
                  <a:pt x="4740" y="3"/>
                </a:cubicBezTo>
                <a:lnTo>
                  <a:pt x="310" y="3"/>
                </a:lnTo>
                <a:cubicBezTo>
                  <a:pt x="143" y="3"/>
                  <a:pt x="1" y="146"/>
                  <a:pt x="1" y="312"/>
                </a:cubicBezTo>
                <a:lnTo>
                  <a:pt x="1" y="10433"/>
                </a:lnTo>
                <a:cubicBezTo>
                  <a:pt x="1" y="10600"/>
                  <a:pt x="143" y="10743"/>
                  <a:pt x="310" y="10743"/>
                </a:cubicBezTo>
                <a:lnTo>
                  <a:pt x="10408" y="10743"/>
                </a:lnTo>
                <a:cubicBezTo>
                  <a:pt x="10574" y="10743"/>
                  <a:pt x="10717" y="10600"/>
                  <a:pt x="10717" y="10433"/>
                </a:cubicBezTo>
                <a:lnTo>
                  <a:pt x="10717" y="336"/>
                </a:lnTo>
                <a:cubicBezTo>
                  <a:pt x="10741" y="146"/>
                  <a:pt x="10598" y="3"/>
                  <a:pt x="10408" y="3"/>
                </a:cubicBezTo>
                <a:lnTo>
                  <a:pt x="6002" y="3"/>
                </a:lnTo>
                <a:cubicBezTo>
                  <a:pt x="5986" y="1"/>
                  <a:pt x="5972" y="0"/>
                  <a:pt x="5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02"/>
          <p:cNvSpPr/>
          <p:nvPr/>
        </p:nvSpPr>
        <p:spPr>
          <a:xfrm>
            <a:off x="1910110" y="1893084"/>
            <a:ext cx="68382" cy="68415"/>
          </a:xfrm>
          <a:custGeom>
            <a:rect b="b" l="l" r="r" t="t"/>
            <a:pathLst>
              <a:path extrusionOk="0" h="2097" w="2096">
                <a:moveTo>
                  <a:pt x="1048" y="1"/>
                </a:moveTo>
                <a:cubicBezTo>
                  <a:pt x="476" y="1"/>
                  <a:pt x="0" y="477"/>
                  <a:pt x="0" y="1049"/>
                </a:cubicBezTo>
                <a:cubicBezTo>
                  <a:pt x="0" y="1620"/>
                  <a:pt x="476" y="2097"/>
                  <a:pt x="1048" y="2097"/>
                </a:cubicBezTo>
                <a:cubicBezTo>
                  <a:pt x="1643" y="2097"/>
                  <a:pt x="2096" y="1620"/>
                  <a:pt x="2096" y="1049"/>
                </a:cubicBezTo>
                <a:cubicBezTo>
                  <a:pt x="2096" y="477"/>
                  <a:pt x="16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02"/>
          <p:cNvSpPr/>
          <p:nvPr/>
        </p:nvSpPr>
        <p:spPr>
          <a:xfrm>
            <a:off x="2520556" y="1769076"/>
            <a:ext cx="363867" cy="349642"/>
          </a:xfrm>
          <a:custGeom>
            <a:rect b="b" l="l" r="r" t="t"/>
            <a:pathLst>
              <a:path extrusionOk="0" h="10717" w="11153">
                <a:moveTo>
                  <a:pt x="2999" y="1"/>
                </a:moveTo>
                <a:cubicBezTo>
                  <a:pt x="2911" y="1"/>
                  <a:pt x="2818" y="13"/>
                  <a:pt x="2722" y="39"/>
                </a:cubicBezTo>
                <a:cubicBezTo>
                  <a:pt x="1698" y="301"/>
                  <a:pt x="1817" y="1802"/>
                  <a:pt x="2889" y="1873"/>
                </a:cubicBezTo>
                <a:lnTo>
                  <a:pt x="3079" y="2659"/>
                </a:lnTo>
                <a:cubicBezTo>
                  <a:pt x="2984" y="2730"/>
                  <a:pt x="2889" y="2826"/>
                  <a:pt x="2817" y="2945"/>
                </a:cubicBezTo>
                <a:lnTo>
                  <a:pt x="2031" y="2730"/>
                </a:lnTo>
                <a:cubicBezTo>
                  <a:pt x="1969" y="2177"/>
                  <a:pt x="1527" y="1882"/>
                  <a:pt x="1085" y="1882"/>
                </a:cubicBezTo>
                <a:cubicBezTo>
                  <a:pt x="691" y="1882"/>
                  <a:pt x="297" y="2117"/>
                  <a:pt x="174" y="2611"/>
                </a:cubicBezTo>
                <a:cubicBezTo>
                  <a:pt x="1" y="3288"/>
                  <a:pt x="545" y="3777"/>
                  <a:pt x="1099" y="3777"/>
                </a:cubicBezTo>
                <a:cubicBezTo>
                  <a:pt x="1384" y="3777"/>
                  <a:pt x="1671" y="3648"/>
                  <a:pt x="1865" y="3349"/>
                </a:cubicBezTo>
                <a:lnTo>
                  <a:pt x="2674" y="3540"/>
                </a:lnTo>
                <a:cubicBezTo>
                  <a:pt x="2698" y="4040"/>
                  <a:pt x="3103" y="4397"/>
                  <a:pt x="3603" y="4397"/>
                </a:cubicBezTo>
                <a:cubicBezTo>
                  <a:pt x="3746" y="4397"/>
                  <a:pt x="3889" y="4373"/>
                  <a:pt x="4008" y="4302"/>
                </a:cubicBezTo>
                <a:lnTo>
                  <a:pt x="4508" y="4802"/>
                </a:lnTo>
                <a:cubicBezTo>
                  <a:pt x="4413" y="4969"/>
                  <a:pt x="4365" y="5159"/>
                  <a:pt x="4365" y="5350"/>
                </a:cubicBezTo>
                <a:lnTo>
                  <a:pt x="2031" y="5945"/>
                </a:lnTo>
                <a:cubicBezTo>
                  <a:pt x="1827" y="5655"/>
                  <a:pt x="1543" y="5530"/>
                  <a:pt x="1263" y="5530"/>
                </a:cubicBezTo>
                <a:cubicBezTo>
                  <a:pt x="696" y="5530"/>
                  <a:pt x="149" y="6045"/>
                  <a:pt x="341" y="6731"/>
                </a:cubicBezTo>
                <a:cubicBezTo>
                  <a:pt x="471" y="7199"/>
                  <a:pt x="856" y="7419"/>
                  <a:pt x="1242" y="7419"/>
                </a:cubicBezTo>
                <a:cubicBezTo>
                  <a:pt x="1700" y="7419"/>
                  <a:pt x="2159" y="7109"/>
                  <a:pt x="2198" y="6541"/>
                </a:cubicBezTo>
                <a:lnTo>
                  <a:pt x="4437" y="5945"/>
                </a:lnTo>
                <a:lnTo>
                  <a:pt x="2198" y="8184"/>
                </a:lnTo>
                <a:cubicBezTo>
                  <a:pt x="2079" y="8136"/>
                  <a:pt x="1936" y="8089"/>
                  <a:pt x="1793" y="8089"/>
                </a:cubicBezTo>
                <a:cubicBezTo>
                  <a:pt x="960" y="8089"/>
                  <a:pt x="531" y="9113"/>
                  <a:pt x="1126" y="9708"/>
                </a:cubicBezTo>
                <a:cubicBezTo>
                  <a:pt x="1318" y="9900"/>
                  <a:pt x="1554" y="9985"/>
                  <a:pt x="1787" y="9985"/>
                </a:cubicBezTo>
                <a:cubicBezTo>
                  <a:pt x="2275" y="9985"/>
                  <a:pt x="2746" y="9606"/>
                  <a:pt x="2746" y="9041"/>
                </a:cubicBezTo>
                <a:cubicBezTo>
                  <a:pt x="2746" y="8898"/>
                  <a:pt x="2698" y="8755"/>
                  <a:pt x="2651" y="8636"/>
                </a:cubicBezTo>
                <a:lnTo>
                  <a:pt x="4889" y="6398"/>
                </a:lnTo>
                <a:lnTo>
                  <a:pt x="4889" y="6398"/>
                </a:lnTo>
                <a:lnTo>
                  <a:pt x="4294" y="8636"/>
                </a:lnTo>
                <a:cubicBezTo>
                  <a:pt x="3222" y="8708"/>
                  <a:pt x="3079" y="10208"/>
                  <a:pt x="4103" y="10494"/>
                </a:cubicBezTo>
                <a:cubicBezTo>
                  <a:pt x="4199" y="10520"/>
                  <a:pt x="4291" y="10533"/>
                  <a:pt x="4379" y="10533"/>
                </a:cubicBezTo>
                <a:cubicBezTo>
                  <a:pt x="5234" y="10533"/>
                  <a:pt x="5688" y="9364"/>
                  <a:pt x="4889" y="8803"/>
                </a:cubicBezTo>
                <a:lnTo>
                  <a:pt x="5508" y="6493"/>
                </a:lnTo>
                <a:cubicBezTo>
                  <a:pt x="5699" y="6493"/>
                  <a:pt x="5889" y="6445"/>
                  <a:pt x="6056" y="6350"/>
                </a:cubicBezTo>
                <a:lnTo>
                  <a:pt x="6556" y="6850"/>
                </a:lnTo>
                <a:cubicBezTo>
                  <a:pt x="6270" y="7422"/>
                  <a:pt x="6651" y="8112"/>
                  <a:pt x="7318" y="8184"/>
                </a:cubicBezTo>
                <a:lnTo>
                  <a:pt x="7509" y="8970"/>
                </a:lnTo>
                <a:cubicBezTo>
                  <a:pt x="6703" y="9514"/>
                  <a:pt x="7132" y="10717"/>
                  <a:pt x="8014" y="10717"/>
                </a:cubicBezTo>
                <a:cubicBezTo>
                  <a:pt x="8096" y="10717"/>
                  <a:pt x="8182" y="10707"/>
                  <a:pt x="8271" y="10684"/>
                </a:cubicBezTo>
                <a:cubicBezTo>
                  <a:pt x="9295" y="10422"/>
                  <a:pt x="9176" y="8898"/>
                  <a:pt x="8104" y="8827"/>
                </a:cubicBezTo>
                <a:lnTo>
                  <a:pt x="7914" y="8041"/>
                </a:lnTo>
                <a:cubicBezTo>
                  <a:pt x="8033" y="7969"/>
                  <a:pt x="8104" y="7874"/>
                  <a:pt x="8176" y="7755"/>
                </a:cubicBezTo>
                <a:lnTo>
                  <a:pt x="8961" y="7969"/>
                </a:lnTo>
                <a:cubicBezTo>
                  <a:pt x="9023" y="8495"/>
                  <a:pt x="9467" y="8820"/>
                  <a:pt x="9921" y="8820"/>
                </a:cubicBezTo>
                <a:cubicBezTo>
                  <a:pt x="10165" y="8820"/>
                  <a:pt x="10413" y="8726"/>
                  <a:pt x="10605" y="8517"/>
                </a:cubicBezTo>
                <a:cubicBezTo>
                  <a:pt x="11152" y="7898"/>
                  <a:pt x="10724" y="6922"/>
                  <a:pt x="9914" y="6922"/>
                </a:cubicBezTo>
                <a:lnTo>
                  <a:pt x="9914" y="6945"/>
                </a:lnTo>
                <a:cubicBezTo>
                  <a:pt x="9604" y="6945"/>
                  <a:pt x="9295" y="7088"/>
                  <a:pt x="9128" y="7374"/>
                </a:cubicBezTo>
                <a:lnTo>
                  <a:pt x="8342" y="7160"/>
                </a:lnTo>
                <a:cubicBezTo>
                  <a:pt x="8295" y="6683"/>
                  <a:pt x="7890" y="6302"/>
                  <a:pt x="7390" y="6302"/>
                </a:cubicBezTo>
                <a:cubicBezTo>
                  <a:pt x="7247" y="6302"/>
                  <a:pt x="7128" y="6350"/>
                  <a:pt x="6985" y="6398"/>
                </a:cubicBezTo>
                <a:lnTo>
                  <a:pt x="6509" y="5921"/>
                </a:lnTo>
                <a:cubicBezTo>
                  <a:pt x="6604" y="5755"/>
                  <a:pt x="6651" y="5564"/>
                  <a:pt x="6651" y="5374"/>
                </a:cubicBezTo>
                <a:lnTo>
                  <a:pt x="8961" y="4754"/>
                </a:lnTo>
                <a:cubicBezTo>
                  <a:pt x="9158" y="5037"/>
                  <a:pt x="9440" y="5159"/>
                  <a:pt x="9719" y="5159"/>
                </a:cubicBezTo>
                <a:cubicBezTo>
                  <a:pt x="10287" y="5159"/>
                  <a:pt x="10844" y="4655"/>
                  <a:pt x="10652" y="3969"/>
                </a:cubicBezTo>
                <a:cubicBezTo>
                  <a:pt x="10521" y="3497"/>
                  <a:pt x="10132" y="3273"/>
                  <a:pt x="9743" y="3273"/>
                </a:cubicBezTo>
                <a:cubicBezTo>
                  <a:pt x="9288" y="3273"/>
                  <a:pt x="8833" y="3581"/>
                  <a:pt x="8795" y="4159"/>
                </a:cubicBezTo>
                <a:lnTo>
                  <a:pt x="6556" y="4754"/>
                </a:lnTo>
                <a:lnTo>
                  <a:pt x="8795" y="2516"/>
                </a:lnTo>
                <a:cubicBezTo>
                  <a:pt x="8914" y="2564"/>
                  <a:pt x="9057" y="2587"/>
                  <a:pt x="9200" y="2587"/>
                </a:cubicBezTo>
                <a:cubicBezTo>
                  <a:pt x="10033" y="2587"/>
                  <a:pt x="10462" y="1587"/>
                  <a:pt x="9866" y="992"/>
                </a:cubicBezTo>
                <a:cubicBezTo>
                  <a:pt x="9675" y="800"/>
                  <a:pt x="9438" y="715"/>
                  <a:pt x="9206" y="715"/>
                </a:cubicBezTo>
                <a:cubicBezTo>
                  <a:pt x="8718" y="715"/>
                  <a:pt x="8247" y="1094"/>
                  <a:pt x="8247" y="1659"/>
                </a:cubicBezTo>
                <a:cubicBezTo>
                  <a:pt x="8247" y="1802"/>
                  <a:pt x="8295" y="1921"/>
                  <a:pt x="8342" y="2063"/>
                </a:cubicBezTo>
                <a:lnTo>
                  <a:pt x="6104" y="4302"/>
                </a:lnTo>
                <a:lnTo>
                  <a:pt x="6699" y="2040"/>
                </a:lnTo>
                <a:cubicBezTo>
                  <a:pt x="7771" y="1968"/>
                  <a:pt x="7914" y="468"/>
                  <a:pt x="6890" y="182"/>
                </a:cubicBezTo>
                <a:cubicBezTo>
                  <a:pt x="6795" y="156"/>
                  <a:pt x="6705" y="144"/>
                  <a:pt x="6618" y="144"/>
                </a:cubicBezTo>
                <a:cubicBezTo>
                  <a:pt x="5760" y="144"/>
                  <a:pt x="5304" y="1332"/>
                  <a:pt x="6104" y="1873"/>
                </a:cubicBezTo>
                <a:lnTo>
                  <a:pt x="5485" y="4207"/>
                </a:lnTo>
                <a:cubicBezTo>
                  <a:pt x="5294" y="4207"/>
                  <a:pt x="5104" y="4254"/>
                  <a:pt x="4937" y="4350"/>
                </a:cubicBezTo>
                <a:lnTo>
                  <a:pt x="4437" y="3873"/>
                </a:lnTo>
                <a:cubicBezTo>
                  <a:pt x="4508" y="3730"/>
                  <a:pt x="4532" y="3588"/>
                  <a:pt x="4532" y="3469"/>
                </a:cubicBezTo>
                <a:cubicBezTo>
                  <a:pt x="4532" y="2968"/>
                  <a:pt x="4151" y="2564"/>
                  <a:pt x="3675" y="2516"/>
                </a:cubicBezTo>
                <a:lnTo>
                  <a:pt x="3484" y="1730"/>
                </a:lnTo>
                <a:cubicBezTo>
                  <a:pt x="4284" y="1189"/>
                  <a:pt x="3867" y="1"/>
                  <a:pt x="29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7" name="Google Shape;12667;p102"/>
          <p:cNvGrpSpPr/>
          <p:nvPr/>
        </p:nvGrpSpPr>
        <p:grpSpPr>
          <a:xfrm>
            <a:off x="3306264" y="1769565"/>
            <a:ext cx="298388" cy="349642"/>
            <a:chOff x="2813050" y="2365425"/>
            <a:chExt cx="228650" cy="267925"/>
          </a:xfrm>
        </p:grpSpPr>
        <p:sp>
          <p:nvSpPr>
            <p:cNvPr id="12668" name="Google Shape;12668;p102"/>
            <p:cNvSpPr/>
            <p:nvPr/>
          </p:nvSpPr>
          <p:spPr>
            <a:xfrm>
              <a:off x="2919625" y="2365425"/>
              <a:ext cx="15500" cy="30975"/>
            </a:xfrm>
            <a:custGeom>
              <a:rect b="b" l="l" r="r" t="t"/>
              <a:pathLst>
                <a:path extrusionOk="0" h="1239" w="620">
                  <a:moveTo>
                    <a:pt x="310" y="0"/>
                  </a:moveTo>
                  <a:cubicBezTo>
                    <a:pt x="161" y="0"/>
                    <a:pt x="12" y="96"/>
                    <a:pt x="0" y="286"/>
                  </a:cubicBezTo>
                  <a:lnTo>
                    <a:pt x="0" y="929"/>
                  </a:lnTo>
                  <a:cubicBezTo>
                    <a:pt x="0" y="1096"/>
                    <a:pt x="143" y="1239"/>
                    <a:pt x="310" y="1239"/>
                  </a:cubicBezTo>
                  <a:cubicBezTo>
                    <a:pt x="477" y="1239"/>
                    <a:pt x="620" y="1096"/>
                    <a:pt x="620" y="929"/>
                  </a:cubicBezTo>
                  <a:lnTo>
                    <a:pt x="620" y="286"/>
                  </a:lnTo>
                  <a:cubicBezTo>
                    <a:pt x="608" y="96"/>
                    <a:pt x="45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02"/>
            <p:cNvSpPr/>
            <p:nvPr/>
          </p:nvSpPr>
          <p:spPr>
            <a:xfrm>
              <a:off x="3008325" y="2469025"/>
              <a:ext cx="33375" cy="16100"/>
            </a:xfrm>
            <a:custGeom>
              <a:rect b="b" l="l" r="r" t="t"/>
              <a:pathLst>
                <a:path extrusionOk="0" h="644" w="1335">
                  <a:moveTo>
                    <a:pt x="310" y="0"/>
                  </a:moveTo>
                  <a:cubicBezTo>
                    <a:pt x="144" y="0"/>
                    <a:pt x="1" y="143"/>
                    <a:pt x="1" y="334"/>
                  </a:cubicBezTo>
                  <a:cubicBezTo>
                    <a:pt x="25" y="500"/>
                    <a:pt x="144" y="643"/>
                    <a:pt x="310" y="643"/>
                  </a:cubicBezTo>
                  <a:lnTo>
                    <a:pt x="953" y="643"/>
                  </a:lnTo>
                  <a:cubicBezTo>
                    <a:pt x="1334" y="595"/>
                    <a:pt x="1334" y="48"/>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02"/>
            <p:cNvSpPr/>
            <p:nvPr/>
          </p:nvSpPr>
          <p:spPr>
            <a:xfrm>
              <a:off x="2813050" y="2469550"/>
              <a:ext cx="36575" cy="15625"/>
            </a:xfrm>
            <a:custGeom>
              <a:rect b="b" l="l" r="r" t="t"/>
              <a:pathLst>
                <a:path extrusionOk="0" h="625" w="1463">
                  <a:moveTo>
                    <a:pt x="1067" y="1"/>
                  </a:moveTo>
                  <a:cubicBezTo>
                    <a:pt x="1053" y="1"/>
                    <a:pt x="1039" y="1"/>
                    <a:pt x="1025" y="3"/>
                  </a:cubicBezTo>
                  <a:lnTo>
                    <a:pt x="382" y="3"/>
                  </a:lnTo>
                  <a:cubicBezTo>
                    <a:pt x="1" y="27"/>
                    <a:pt x="1" y="598"/>
                    <a:pt x="382" y="622"/>
                  </a:cubicBezTo>
                  <a:lnTo>
                    <a:pt x="1025" y="622"/>
                  </a:lnTo>
                  <a:cubicBezTo>
                    <a:pt x="1039" y="624"/>
                    <a:pt x="1053" y="624"/>
                    <a:pt x="1067" y="624"/>
                  </a:cubicBezTo>
                  <a:cubicBezTo>
                    <a:pt x="1463" y="624"/>
                    <a:pt x="1463" y="1"/>
                    <a:pt x="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02"/>
            <p:cNvSpPr/>
            <p:nvPr/>
          </p:nvSpPr>
          <p:spPr>
            <a:xfrm>
              <a:off x="2992450" y="2417175"/>
              <a:ext cx="37100" cy="23900"/>
            </a:xfrm>
            <a:custGeom>
              <a:rect b="b" l="l" r="r" t="t"/>
              <a:pathLst>
                <a:path extrusionOk="0" h="956" w="1484">
                  <a:moveTo>
                    <a:pt x="1038" y="1"/>
                  </a:moveTo>
                  <a:cubicBezTo>
                    <a:pt x="987" y="1"/>
                    <a:pt x="931" y="16"/>
                    <a:pt x="874" y="50"/>
                  </a:cubicBezTo>
                  <a:lnTo>
                    <a:pt x="326" y="360"/>
                  </a:lnTo>
                  <a:cubicBezTo>
                    <a:pt x="1" y="499"/>
                    <a:pt x="129" y="956"/>
                    <a:pt x="445" y="956"/>
                  </a:cubicBezTo>
                  <a:cubicBezTo>
                    <a:pt x="453" y="956"/>
                    <a:pt x="461" y="955"/>
                    <a:pt x="469" y="955"/>
                  </a:cubicBezTo>
                  <a:cubicBezTo>
                    <a:pt x="541" y="955"/>
                    <a:pt x="588" y="931"/>
                    <a:pt x="636" y="907"/>
                  </a:cubicBezTo>
                  <a:lnTo>
                    <a:pt x="1184" y="574"/>
                  </a:lnTo>
                  <a:cubicBezTo>
                    <a:pt x="1484" y="414"/>
                    <a:pt x="1313" y="1"/>
                    <a:pt x="10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02"/>
            <p:cNvSpPr/>
            <p:nvPr/>
          </p:nvSpPr>
          <p:spPr>
            <a:xfrm>
              <a:off x="2963075" y="2379100"/>
              <a:ext cx="26150" cy="29100"/>
            </a:xfrm>
            <a:custGeom>
              <a:rect b="b" l="l" r="r" t="t"/>
              <a:pathLst>
                <a:path extrusionOk="0" h="1164" w="1046">
                  <a:moveTo>
                    <a:pt x="640" y="1"/>
                  </a:moveTo>
                  <a:cubicBezTo>
                    <a:pt x="549" y="1"/>
                    <a:pt x="454" y="43"/>
                    <a:pt x="382" y="144"/>
                  </a:cubicBezTo>
                  <a:lnTo>
                    <a:pt x="72" y="692"/>
                  </a:lnTo>
                  <a:cubicBezTo>
                    <a:pt x="1" y="835"/>
                    <a:pt x="49" y="1025"/>
                    <a:pt x="191" y="1120"/>
                  </a:cubicBezTo>
                  <a:cubicBezTo>
                    <a:pt x="236" y="1150"/>
                    <a:pt x="288" y="1164"/>
                    <a:pt x="340" y="1164"/>
                  </a:cubicBezTo>
                  <a:cubicBezTo>
                    <a:pt x="455" y="1164"/>
                    <a:pt x="571" y="1099"/>
                    <a:pt x="620" y="1001"/>
                  </a:cubicBezTo>
                  <a:lnTo>
                    <a:pt x="930" y="454"/>
                  </a:lnTo>
                  <a:cubicBezTo>
                    <a:pt x="1046" y="221"/>
                    <a:pt x="850" y="1"/>
                    <a:pt x="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02"/>
            <p:cNvSpPr/>
            <p:nvPr/>
          </p:nvSpPr>
          <p:spPr>
            <a:xfrm>
              <a:off x="2865100" y="2379100"/>
              <a:ext cx="26575" cy="29225"/>
            </a:xfrm>
            <a:custGeom>
              <a:rect b="b" l="l" r="r" t="t"/>
              <a:pathLst>
                <a:path extrusionOk="0" h="1169" w="1063">
                  <a:moveTo>
                    <a:pt x="418" y="1"/>
                  </a:moveTo>
                  <a:cubicBezTo>
                    <a:pt x="203" y="1"/>
                    <a:pt x="1" y="221"/>
                    <a:pt x="133" y="454"/>
                  </a:cubicBezTo>
                  <a:lnTo>
                    <a:pt x="443" y="1001"/>
                  </a:lnTo>
                  <a:cubicBezTo>
                    <a:pt x="491" y="1097"/>
                    <a:pt x="610" y="1168"/>
                    <a:pt x="705" y="1168"/>
                  </a:cubicBezTo>
                  <a:cubicBezTo>
                    <a:pt x="776" y="1168"/>
                    <a:pt x="824" y="1144"/>
                    <a:pt x="872" y="1120"/>
                  </a:cubicBezTo>
                  <a:cubicBezTo>
                    <a:pt x="1015" y="1025"/>
                    <a:pt x="1062" y="835"/>
                    <a:pt x="991" y="692"/>
                  </a:cubicBezTo>
                  <a:lnTo>
                    <a:pt x="681" y="144"/>
                  </a:lnTo>
                  <a:cubicBezTo>
                    <a:pt x="609" y="43"/>
                    <a:pt x="512"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02"/>
            <p:cNvSpPr/>
            <p:nvPr/>
          </p:nvSpPr>
          <p:spPr>
            <a:xfrm>
              <a:off x="2824350" y="2416775"/>
              <a:ext cx="35175" cy="24275"/>
            </a:xfrm>
            <a:custGeom>
              <a:rect b="b" l="l" r="r" t="t"/>
              <a:pathLst>
                <a:path extrusionOk="0" h="971" w="1407">
                  <a:moveTo>
                    <a:pt x="461" y="1"/>
                  </a:moveTo>
                  <a:cubicBezTo>
                    <a:pt x="185" y="1"/>
                    <a:pt x="0" y="437"/>
                    <a:pt x="335" y="614"/>
                  </a:cubicBezTo>
                  <a:lnTo>
                    <a:pt x="882" y="923"/>
                  </a:lnTo>
                  <a:cubicBezTo>
                    <a:pt x="930" y="947"/>
                    <a:pt x="978" y="947"/>
                    <a:pt x="1025" y="971"/>
                  </a:cubicBezTo>
                  <a:cubicBezTo>
                    <a:pt x="1144" y="971"/>
                    <a:pt x="1263" y="899"/>
                    <a:pt x="1311" y="804"/>
                  </a:cubicBezTo>
                  <a:cubicBezTo>
                    <a:pt x="1406" y="661"/>
                    <a:pt x="1359" y="447"/>
                    <a:pt x="1192" y="376"/>
                  </a:cubicBezTo>
                  <a:lnTo>
                    <a:pt x="644" y="66"/>
                  </a:lnTo>
                  <a:cubicBezTo>
                    <a:pt x="582" y="20"/>
                    <a:pt x="519"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02"/>
            <p:cNvSpPr/>
            <p:nvPr/>
          </p:nvSpPr>
          <p:spPr>
            <a:xfrm>
              <a:off x="2914850" y="2552950"/>
              <a:ext cx="25050" cy="16100"/>
            </a:xfrm>
            <a:custGeom>
              <a:rect b="b" l="l" r="r" t="t"/>
              <a:pathLst>
                <a:path extrusionOk="0" h="644" w="1002">
                  <a:moveTo>
                    <a:pt x="1" y="1"/>
                  </a:moveTo>
                  <a:lnTo>
                    <a:pt x="215" y="644"/>
                  </a:lnTo>
                  <a:lnTo>
                    <a:pt x="811" y="644"/>
                  </a:lnTo>
                  <a:lnTo>
                    <a:pt x="10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02"/>
            <p:cNvSpPr/>
            <p:nvPr/>
          </p:nvSpPr>
          <p:spPr>
            <a:xfrm>
              <a:off x="2910100" y="2584525"/>
              <a:ext cx="33950" cy="48250"/>
            </a:xfrm>
            <a:custGeom>
              <a:rect b="b" l="l" r="r" t="t"/>
              <a:pathLst>
                <a:path extrusionOk="0" h="1930" w="1358">
                  <a:moveTo>
                    <a:pt x="429" y="0"/>
                  </a:moveTo>
                  <a:lnTo>
                    <a:pt x="0" y="1929"/>
                  </a:lnTo>
                  <a:lnTo>
                    <a:pt x="1358" y="1929"/>
                  </a:lnTo>
                  <a:lnTo>
                    <a:pt x="9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02"/>
            <p:cNvSpPr/>
            <p:nvPr/>
          </p:nvSpPr>
          <p:spPr>
            <a:xfrm>
              <a:off x="2814850" y="2552950"/>
              <a:ext cx="91100" cy="79825"/>
            </a:xfrm>
            <a:custGeom>
              <a:rect b="b" l="l" r="r" t="t"/>
              <a:pathLst>
                <a:path extrusionOk="0" h="3193" w="3644">
                  <a:moveTo>
                    <a:pt x="3167" y="1"/>
                  </a:moveTo>
                  <a:lnTo>
                    <a:pt x="1596" y="453"/>
                  </a:lnTo>
                  <a:cubicBezTo>
                    <a:pt x="1143" y="596"/>
                    <a:pt x="738" y="858"/>
                    <a:pt x="453" y="1239"/>
                  </a:cubicBezTo>
                  <a:cubicBezTo>
                    <a:pt x="143" y="1620"/>
                    <a:pt x="0" y="2097"/>
                    <a:pt x="0" y="2573"/>
                  </a:cubicBezTo>
                  <a:lnTo>
                    <a:pt x="0" y="2859"/>
                  </a:lnTo>
                  <a:cubicBezTo>
                    <a:pt x="0" y="3049"/>
                    <a:pt x="143" y="3192"/>
                    <a:pt x="310" y="3192"/>
                  </a:cubicBezTo>
                  <a:lnTo>
                    <a:pt x="3167" y="3192"/>
                  </a:lnTo>
                  <a:lnTo>
                    <a:pt x="3644" y="954"/>
                  </a:lnTo>
                  <a:lnTo>
                    <a:pt x="3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02"/>
            <p:cNvSpPr/>
            <p:nvPr/>
          </p:nvSpPr>
          <p:spPr>
            <a:xfrm>
              <a:off x="2948800" y="2553550"/>
              <a:ext cx="91100" cy="79800"/>
            </a:xfrm>
            <a:custGeom>
              <a:rect b="b" l="l" r="r" t="t"/>
              <a:pathLst>
                <a:path extrusionOk="0" h="3192" w="3644">
                  <a:moveTo>
                    <a:pt x="310" y="1"/>
                  </a:moveTo>
                  <a:lnTo>
                    <a:pt x="0" y="953"/>
                  </a:lnTo>
                  <a:lnTo>
                    <a:pt x="477" y="3192"/>
                  </a:lnTo>
                  <a:lnTo>
                    <a:pt x="3334" y="3192"/>
                  </a:lnTo>
                  <a:cubicBezTo>
                    <a:pt x="3501" y="3192"/>
                    <a:pt x="3644" y="3049"/>
                    <a:pt x="3644" y="2858"/>
                  </a:cubicBezTo>
                  <a:lnTo>
                    <a:pt x="3644" y="2573"/>
                  </a:lnTo>
                  <a:cubicBezTo>
                    <a:pt x="3644" y="2096"/>
                    <a:pt x="3477" y="1620"/>
                    <a:pt x="3191" y="1239"/>
                  </a:cubicBezTo>
                  <a:cubicBezTo>
                    <a:pt x="2906" y="858"/>
                    <a:pt x="2501" y="596"/>
                    <a:pt x="2048" y="453"/>
                  </a:cubicBezTo>
                  <a:lnTo>
                    <a:pt x="47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02"/>
            <p:cNvSpPr/>
            <p:nvPr/>
          </p:nvSpPr>
          <p:spPr>
            <a:xfrm>
              <a:off x="2841025" y="2411850"/>
              <a:ext cx="172700" cy="125650"/>
            </a:xfrm>
            <a:custGeom>
              <a:rect b="b" l="l" r="r" t="t"/>
              <a:pathLst>
                <a:path extrusionOk="0" h="5026" w="6908">
                  <a:moveTo>
                    <a:pt x="3454" y="1"/>
                  </a:moveTo>
                  <a:cubicBezTo>
                    <a:pt x="1192" y="1"/>
                    <a:pt x="1" y="2668"/>
                    <a:pt x="1501" y="4359"/>
                  </a:cubicBezTo>
                  <a:cubicBezTo>
                    <a:pt x="1668" y="4549"/>
                    <a:pt x="1811" y="4788"/>
                    <a:pt x="1858" y="5026"/>
                  </a:cubicBezTo>
                  <a:lnTo>
                    <a:pt x="3144" y="5026"/>
                  </a:lnTo>
                  <a:lnTo>
                    <a:pt x="3144" y="3383"/>
                  </a:lnTo>
                  <a:lnTo>
                    <a:pt x="2621" y="2835"/>
                  </a:lnTo>
                  <a:cubicBezTo>
                    <a:pt x="2384" y="2617"/>
                    <a:pt x="2591" y="2302"/>
                    <a:pt x="2830" y="2302"/>
                  </a:cubicBezTo>
                  <a:cubicBezTo>
                    <a:pt x="2904" y="2302"/>
                    <a:pt x="2981" y="2333"/>
                    <a:pt x="3049" y="2406"/>
                  </a:cubicBezTo>
                  <a:lnTo>
                    <a:pt x="3454" y="2811"/>
                  </a:lnTo>
                  <a:lnTo>
                    <a:pt x="3859" y="2406"/>
                  </a:lnTo>
                  <a:cubicBezTo>
                    <a:pt x="3932" y="2333"/>
                    <a:pt x="4013" y="2302"/>
                    <a:pt x="4088" y="2302"/>
                  </a:cubicBezTo>
                  <a:cubicBezTo>
                    <a:pt x="4332" y="2302"/>
                    <a:pt x="4529" y="2617"/>
                    <a:pt x="4311" y="2835"/>
                  </a:cubicBezTo>
                  <a:lnTo>
                    <a:pt x="3787" y="3383"/>
                  </a:lnTo>
                  <a:lnTo>
                    <a:pt x="3787" y="5026"/>
                  </a:lnTo>
                  <a:lnTo>
                    <a:pt x="5073" y="5026"/>
                  </a:lnTo>
                  <a:cubicBezTo>
                    <a:pt x="5121" y="4788"/>
                    <a:pt x="5240" y="4549"/>
                    <a:pt x="5407" y="4359"/>
                  </a:cubicBezTo>
                  <a:cubicBezTo>
                    <a:pt x="6907" y="2668"/>
                    <a:pt x="5716" y="1"/>
                    <a:pt x="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102"/>
          <p:cNvGrpSpPr/>
          <p:nvPr/>
        </p:nvGrpSpPr>
        <p:grpSpPr>
          <a:xfrm>
            <a:off x="4035824" y="1768521"/>
            <a:ext cx="349642" cy="349936"/>
            <a:chOff x="3372100" y="2364625"/>
            <a:chExt cx="267925" cy="268150"/>
          </a:xfrm>
        </p:grpSpPr>
        <p:sp>
          <p:nvSpPr>
            <p:cNvPr id="12681" name="Google Shape;12681;p102"/>
            <p:cNvSpPr/>
            <p:nvPr/>
          </p:nvSpPr>
          <p:spPr>
            <a:xfrm>
              <a:off x="3419725" y="2554150"/>
              <a:ext cx="67900" cy="31575"/>
            </a:xfrm>
            <a:custGeom>
              <a:rect b="b" l="l" r="r" t="t"/>
              <a:pathLst>
                <a:path extrusionOk="0" h="1263" w="2716">
                  <a:moveTo>
                    <a:pt x="1358" y="1"/>
                  </a:moveTo>
                  <a:cubicBezTo>
                    <a:pt x="644" y="1"/>
                    <a:pt x="48" y="548"/>
                    <a:pt x="1" y="1263"/>
                  </a:cubicBezTo>
                  <a:lnTo>
                    <a:pt x="2715" y="1263"/>
                  </a:lnTo>
                  <a:cubicBezTo>
                    <a:pt x="2668" y="548"/>
                    <a:pt x="2072"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02"/>
            <p:cNvSpPr/>
            <p:nvPr/>
          </p:nvSpPr>
          <p:spPr>
            <a:xfrm>
              <a:off x="3438175" y="2507125"/>
              <a:ext cx="31000" cy="31575"/>
            </a:xfrm>
            <a:custGeom>
              <a:rect b="b" l="l" r="r" t="t"/>
              <a:pathLst>
                <a:path extrusionOk="0" h="1263" w="1240">
                  <a:moveTo>
                    <a:pt x="620" y="0"/>
                  </a:moveTo>
                  <a:cubicBezTo>
                    <a:pt x="263" y="0"/>
                    <a:pt x="1" y="286"/>
                    <a:pt x="1" y="619"/>
                  </a:cubicBezTo>
                  <a:cubicBezTo>
                    <a:pt x="1" y="977"/>
                    <a:pt x="263" y="1262"/>
                    <a:pt x="620" y="1262"/>
                  </a:cubicBezTo>
                  <a:cubicBezTo>
                    <a:pt x="977" y="1262"/>
                    <a:pt x="1239" y="977"/>
                    <a:pt x="1239" y="619"/>
                  </a:cubicBezTo>
                  <a:cubicBezTo>
                    <a:pt x="1239" y="286"/>
                    <a:pt x="977" y="0"/>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02"/>
            <p:cNvSpPr/>
            <p:nvPr/>
          </p:nvSpPr>
          <p:spPr>
            <a:xfrm>
              <a:off x="3372100" y="2460075"/>
              <a:ext cx="267925" cy="172700"/>
            </a:xfrm>
            <a:custGeom>
              <a:rect b="b" l="l" r="r" t="t"/>
              <a:pathLst>
                <a:path extrusionOk="0" h="6908" w="10717">
                  <a:moveTo>
                    <a:pt x="9121" y="2501"/>
                  </a:moveTo>
                  <a:cubicBezTo>
                    <a:pt x="9502" y="2549"/>
                    <a:pt x="9502" y="3097"/>
                    <a:pt x="9121" y="3144"/>
                  </a:cubicBezTo>
                  <a:lnTo>
                    <a:pt x="6192" y="3144"/>
                  </a:lnTo>
                  <a:cubicBezTo>
                    <a:pt x="5811" y="3097"/>
                    <a:pt x="5811" y="2549"/>
                    <a:pt x="6192" y="2501"/>
                  </a:cubicBezTo>
                  <a:close/>
                  <a:moveTo>
                    <a:pt x="9121" y="3764"/>
                  </a:moveTo>
                  <a:cubicBezTo>
                    <a:pt x="9502" y="3811"/>
                    <a:pt x="9502" y="4359"/>
                    <a:pt x="9121" y="4407"/>
                  </a:cubicBezTo>
                  <a:lnTo>
                    <a:pt x="6192" y="4407"/>
                  </a:lnTo>
                  <a:cubicBezTo>
                    <a:pt x="5811" y="4359"/>
                    <a:pt x="5811" y="3811"/>
                    <a:pt x="6192" y="3764"/>
                  </a:cubicBezTo>
                  <a:close/>
                  <a:moveTo>
                    <a:pt x="3263" y="1263"/>
                  </a:moveTo>
                  <a:cubicBezTo>
                    <a:pt x="4359" y="1263"/>
                    <a:pt x="4930" y="2573"/>
                    <a:pt x="4192" y="3359"/>
                  </a:cubicBezTo>
                  <a:cubicBezTo>
                    <a:pt x="4835" y="3716"/>
                    <a:pt x="5263" y="4383"/>
                    <a:pt x="5263" y="5121"/>
                  </a:cubicBezTo>
                  <a:lnTo>
                    <a:pt x="5263" y="5335"/>
                  </a:lnTo>
                  <a:cubicBezTo>
                    <a:pt x="5263" y="5502"/>
                    <a:pt x="5121" y="5645"/>
                    <a:pt x="4930" y="5645"/>
                  </a:cubicBezTo>
                  <a:lnTo>
                    <a:pt x="1596" y="5645"/>
                  </a:lnTo>
                  <a:cubicBezTo>
                    <a:pt x="1582" y="5647"/>
                    <a:pt x="1568" y="5648"/>
                    <a:pt x="1555" y="5648"/>
                  </a:cubicBezTo>
                  <a:cubicBezTo>
                    <a:pt x="1385" y="5648"/>
                    <a:pt x="1264" y="5512"/>
                    <a:pt x="1286" y="5335"/>
                  </a:cubicBezTo>
                  <a:lnTo>
                    <a:pt x="1286" y="5121"/>
                  </a:lnTo>
                  <a:cubicBezTo>
                    <a:pt x="1286" y="4383"/>
                    <a:pt x="1691" y="3716"/>
                    <a:pt x="2358" y="3359"/>
                  </a:cubicBezTo>
                  <a:cubicBezTo>
                    <a:pt x="1596" y="2573"/>
                    <a:pt x="2168" y="1263"/>
                    <a:pt x="3263" y="1263"/>
                  </a:cubicBezTo>
                  <a:close/>
                  <a:moveTo>
                    <a:pt x="1167" y="1"/>
                  </a:moveTo>
                  <a:cubicBezTo>
                    <a:pt x="524" y="1"/>
                    <a:pt x="0" y="525"/>
                    <a:pt x="0" y="1144"/>
                  </a:cubicBezTo>
                  <a:lnTo>
                    <a:pt x="0" y="5764"/>
                  </a:lnTo>
                  <a:cubicBezTo>
                    <a:pt x="0" y="6383"/>
                    <a:pt x="524" y="6907"/>
                    <a:pt x="1167" y="6907"/>
                  </a:cubicBezTo>
                  <a:lnTo>
                    <a:pt x="9574" y="6907"/>
                  </a:lnTo>
                  <a:cubicBezTo>
                    <a:pt x="10193" y="6907"/>
                    <a:pt x="10717" y="6383"/>
                    <a:pt x="10717" y="5764"/>
                  </a:cubicBezTo>
                  <a:lnTo>
                    <a:pt x="10717" y="1144"/>
                  </a:lnTo>
                  <a:cubicBezTo>
                    <a:pt x="10717" y="501"/>
                    <a:pt x="10193" y="1"/>
                    <a:pt x="9574" y="1"/>
                  </a:cubicBezTo>
                  <a:lnTo>
                    <a:pt x="6621" y="1"/>
                  </a:lnTo>
                  <a:lnTo>
                    <a:pt x="6621" y="834"/>
                  </a:lnTo>
                  <a:cubicBezTo>
                    <a:pt x="6621" y="1358"/>
                    <a:pt x="6192" y="1787"/>
                    <a:pt x="5668" y="1787"/>
                  </a:cubicBezTo>
                  <a:lnTo>
                    <a:pt x="5049" y="1787"/>
                  </a:lnTo>
                  <a:cubicBezTo>
                    <a:pt x="4525" y="1787"/>
                    <a:pt x="4097" y="1358"/>
                    <a:pt x="4097" y="834"/>
                  </a:cubicBezTo>
                  <a:lnTo>
                    <a:pt x="409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02"/>
            <p:cNvSpPr/>
            <p:nvPr/>
          </p:nvSpPr>
          <p:spPr>
            <a:xfrm>
              <a:off x="3420375" y="2364625"/>
              <a:ext cx="170950" cy="124075"/>
            </a:xfrm>
            <a:custGeom>
              <a:rect b="b" l="l" r="r" t="t"/>
              <a:pathLst>
                <a:path extrusionOk="0" h="4963" w="6838">
                  <a:moveTo>
                    <a:pt x="447" y="0"/>
                  </a:moveTo>
                  <a:cubicBezTo>
                    <a:pt x="208" y="0"/>
                    <a:pt x="0" y="320"/>
                    <a:pt x="237" y="556"/>
                  </a:cubicBezTo>
                  <a:lnTo>
                    <a:pt x="2809" y="3104"/>
                  </a:lnTo>
                  <a:lnTo>
                    <a:pt x="2809" y="4652"/>
                  </a:lnTo>
                  <a:cubicBezTo>
                    <a:pt x="2809" y="4819"/>
                    <a:pt x="2951" y="4962"/>
                    <a:pt x="3118" y="4962"/>
                  </a:cubicBezTo>
                  <a:lnTo>
                    <a:pt x="3737" y="4962"/>
                  </a:lnTo>
                  <a:cubicBezTo>
                    <a:pt x="3904" y="4962"/>
                    <a:pt x="4047" y="4819"/>
                    <a:pt x="4047" y="4652"/>
                  </a:cubicBezTo>
                  <a:lnTo>
                    <a:pt x="4047" y="3104"/>
                  </a:lnTo>
                  <a:lnTo>
                    <a:pt x="6619" y="556"/>
                  </a:lnTo>
                  <a:cubicBezTo>
                    <a:pt x="6837" y="320"/>
                    <a:pt x="6639" y="0"/>
                    <a:pt x="6395" y="0"/>
                  </a:cubicBezTo>
                  <a:cubicBezTo>
                    <a:pt x="6319" y="0"/>
                    <a:pt x="6240" y="31"/>
                    <a:pt x="6166" y="104"/>
                  </a:cubicBezTo>
                  <a:lnTo>
                    <a:pt x="3713" y="2557"/>
                  </a:lnTo>
                  <a:lnTo>
                    <a:pt x="3142" y="2557"/>
                  </a:lnTo>
                  <a:lnTo>
                    <a:pt x="665" y="104"/>
                  </a:lnTo>
                  <a:cubicBezTo>
                    <a:pt x="598" y="31"/>
                    <a:pt x="521" y="0"/>
                    <a:pt x="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102"/>
          <p:cNvGrpSpPr/>
          <p:nvPr/>
        </p:nvGrpSpPr>
        <p:grpSpPr>
          <a:xfrm>
            <a:off x="4795693" y="1768782"/>
            <a:ext cx="330230" cy="350425"/>
            <a:chOff x="3954375" y="2364825"/>
            <a:chExt cx="253050" cy="268525"/>
          </a:xfrm>
        </p:grpSpPr>
        <p:sp>
          <p:nvSpPr>
            <p:cNvPr id="12686" name="Google Shape;12686;p102"/>
            <p:cNvSpPr/>
            <p:nvPr/>
          </p:nvSpPr>
          <p:spPr>
            <a:xfrm>
              <a:off x="3954375" y="2364825"/>
              <a:ext cx="222075" cy="120300"/>
            </a:xfrm>
            <a:custGeom>
              <a:rect b="b" l="l" r="r" t="t"/>
              <a:pathLst>
                <a:path extrusionOk="0" h="4812" w="8883">
                  <a:moveTo>
                    <a:pt x="1881" y="1"/>
                  </a:moveTo>
                  <a:cubicBezTo>
                    <a:pt x="1691" y="1"/>
                    <a:pt x="1548" y="144"/>
                    <a:pt x="1548" y="310"/>
                  </a:cubicBezTo>
                  <a:lnTo>
                    <a:pt x="1548" y="2525"/>
                  </a:lnTo>
                  <a:lnTo>
                    <a:pt x="1453" y="2525"/>
                  </a:lnTo>
                  <a:cubicBezTo>
                    <a:pt x="0" y="2596"/>
                    <a:pt x="0" y="4740"/>
                    <a:pt x="1453" y="4811"/>
                  </a:cubicBezTo>
                  <a:lnTo>
                    <a:pt x="1548" y="4811"/>
                  </a:lnTo>
                  <a:lnTo>
                    <a:pt x="1548" y="4192"/>
                  </a:lnTo>
                  <a:lnTo>
                    <a:pt x="1453" y="4192"/>
                  </a:lnTo>
                  <a:cubicBezTo>
                    <a:pt x="1437" y="4193"/>
                    <a:pt x="1423" y="4193"/>
                    <a:pt x="1408" y="4193"/>
                  </a:cubicBezTo>
                  <a:cubicBezTo>
                    <a:pt x="713" y="4193"/>
                    <a:pt x="706" y="3141"/>
                    <a:pt x="1387" y="3141"/>
                  </a:cubicBezTo>
                  <a:cubicBezTo>
                    <a:pt x="1408" y="3141"/>
                    <a:pt x="1430" y="3142"/>
                    <a:pt x="1453" y="3144"/>
                  </a:cubicBezTo>
                  <a:lnTo>
                    <a:pt x="1548" y="3144"/>
                  </a:lnTo>
                  <a:lnTo>
                    <a:pt x="1548" y="4192"/>
                  </a:lnTo>
                  <a:lnTo>
                    <a:pt x="2191" y="4192"/>
                  </a:lnTo>
                  <a:lnTo>
                    <a:pt x="2191" y="2835"/>
                  </a:lnTo>
                  <a:lnTo>
                    <a:pt x="2191" y="1572"/>
                  </a:lnTo>
                  <a:cubicBezTo>
                    <a:pt x="2191" y="1048"/>
                    <a:pt x="2596" y="620"/>
                    <a:pt x="3120" y="620"/>
                  </a:cubicBezTo>
                  <a:lnTo>
                    <a:pt x="8883" y="620"/>
                  </a:lnTo>
                  <a:lnTo>
                    <a:pt x="8883" y="310"/>
                  </a:lnTo>
                  <a:cubicBezTo>
                    <a:pt x="8883" y="144"/>
                    <a:pt x="8740" y="1"/>
                    <a:pt x="8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02"/>
            <p:cNvSpPr/>
            <p:nvPr/>
          </p:nvSpPr>
          <p:spPr>
            <a:xfrm>
              <a:off x="3993050" y="2485100"/>
              <a:ext cx="16100" cy="116100"/>
            </a:xfrm>
            <a:custGeom>
              <a:rect b="b" l="l" r="r" t="t"/>
              <a:pathLst>
                <a:path extrusionOk="0" h="4644" w="644">
                  <a:moveTo>
                    <a:pt x="1" y="0"/>
                  </a:moveTo>
                  <a:lnTo>
                    <a:pt x="1" y="4334"/>
                  </a:lnTo>
                  <a:cubicBezTo>
                    <a:pt x="1" y="4501"/>
                    <a:pt x="144" y="4644"/>
                    <a:pt x="334" y="4644"/>
                  </a:cubicBezTo>
                  <a:lnTo>
                    <a:pt x="644" y="4644"/>
                  </a:lnTo>
                  <a:lnTo>
                    <a:pt x="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02"/>
            <p:cNvSpPr/>
            <p:nvPr/>
          </p:nvSpPr>
          <p:spPr>
            <a:xfrm>
              <a:off x="4024625" y="2443425"/>
              <a:ext cx="31575" cy="26200"/>
            </a:xfrm>
            <a:custGeom>
              <a:rect b="b" l="l" r="r" t="t"/>
              <a:pathLst>
                <a:path extrusionOk="0" h="1048" w="1263">
                  <a:moveTo>
                    <a:pt x="0" y="0"/>
                  </a:moveTo>
                  <a:lnTo>
                    <a:pt x="0" y="1048"/>
                  </a:lnTo>
                  <a:lnTo>
                    <a:pt x="738" y="1048"/>
                  </a:lnTo>
                  <a:cubicBezTo>
                    <a:pt x="1024" y="1048"/>
                    <a:pt x="1262" y="810"/>
                    <a:pt x="1262" y="524"/>
                  </a:cubicBezTo>
                  <a:cubicBezTo>
                    <a:pt x="1238" y="238"/>
                    <a:pt x="1024" y="0"/>
                    <a:pt x="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02"/>
            <p:cNvSpPr/>
            <p:nvPr/>
          </p:nvSpPr>
          <p:spPr>
            <a:xfrm>
              <a:off x="4093075" y="2490450"/>
              <a:ext cx="67300" cy="31575"/>
            </a:xfrm>
            <a:custGeom>
              <a:rect b="b" l="l" r="r" t="t"/>
              <a:pathLst>
                <a:path extrusionOk="0" h="1263" w="2692">
                  <a:moveTo>
                    <a:pt x="1334" y="0"/>
                  </a:moveTo>
                  <a:cubicBezTo>
                    <a:pt x="644" y="0"/>
                    <a:pt x="48" y="548"/>
                    <a:pt x="1" y="1263"/>
                  </a:cubicBezTo>
                  <a:lnTo>
                    <a:pt x="2692" y="1263"/>
                  </a:lnTo>
                  <a:cubicBezTo>
                    <a:pt x="2644" y="548"/>
                    <a:pt x="204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02"/>
            <p:cNvSpPr/>
            <p:nvPr/>
          </p:nvSpPr>
          <p:spPr>
            <a:xfrm>
              <a:off x="4024625" y="2396375"/>
              <a:ext cx="182800" cy="236975"/>
            </a:xfrm>
            <a:custGeom>
              <a:rect b="b" l="l" r="r" t="t"/>
              <a:pathLst>
                <a:path extrusionOk="0" h="9479" w="7312">
                  <a:moveTo>
                    <a:pt x="4072" y="1239"/>
                  </a:moveTo>
                  <a:cubicBezTo>
                    <a:pt x="5168" y="1239"/>
                    <a:pt x="5739" y="2549"/>
                    <a:pt x="5001" y="3359"/>
                  </a:cubicBezTo>
                  <a:cubicBezTo>
                    <a:pt x="5668" y="3692"/>
                    <a:pt x="6073" y="4383"/>
                    <a:pt x="6073" y="5121"/>
                  </a:cubicBezTo>
                  <a:lnTo>
                    <a:pt x="6073" y="5335"/>
                  </a:lnTo>
                  <a:cubicBezTo>
                    <a:pt x="6073" y="5490"/>
                    <a:pt x="5950" y="5624"/>
                    <a:pt x="5800" y="5624"/>
                  </a:cubicBezTo>
                  <a:cubicBezTo>
                    <a:pt x="5788" y="5624"/>
                    <a:pt x="5776" y="5623"/>
                    <a:pt x="5763" y="5621"/>
                  </a:cubicBezTo>
                  <a:lnTo>
                    <a:pt x="2405" y="5621"/>
                  </a:lnTo>
                  <a:cubicBezTo>
                    <a:pt x="2239" y="5621"/>
                    <a:pt x="2096" y="5502"/>
                    <a:pt x="2096" y="5335"/>
                  </a:cubicBezTo>
                  <a:lnTo>
                    <a:pt x="2096" y="5121"/>
                  </a:lnTo>
                  <a:cubicBezTo>
                    <a:pt x="2096" y="4383"/>
                    <a:pt x="2501" y="3692"/>
                    <a:pt x="3167" y="3359"/>
                  </a:cubicBezTo>
                  <a:cubicBezTo>
                    <a:pt x="2405" y="2549"/>
                    <a:pt x="2977" y="1239"/>
                    <a:pt x="4072" y="1239"/>
                  </a:cubicBezTo>
                  <a:close/>
                  <a:moveTo>
                    <a:pt x="3626" y="6262"/>
                  </a:moveTo>
                  <a:cubicBezTo>
                    <a:pt x="3640" y="6262"/>
                    <a:pt x="3653" y="6262"/>
                    <a:pt x="3668" y="6264"/>
                  </a:cubicBezTo>
                  <a:lnTo>
                    <a:pt x="5763" y="6264"/>
                  </a:lnTo>
                  <a:cubicBezTo>
                    <a:pt x="6144" y="6312"/>
                    <a:pt x="6144" y="6859"/>
                    <a:pt x="5763" y="6907"/>
                  </a:cubicBezTo>
                  <a:lnTo>
                    <a:pt x="3668" y="6907"/>
                  </a:lnTo>
                  <a:cubicBezTo>
                    <a:pt x="3653" y="6908"/>
                    <a:pt x="3640" y="6909"/>
                    <a:pt x="3626" y="6909"/>
                  </a:cubicBezTo>
                  <a:cubicBezTo>
                    <a:pt x="3229" y="6909"/>
                    <a:pt x="3229" y="6262"/>
                    <a:pt x="3626" y="6262"/>
                  </a:cubicBezTo>
                  <a:close/>
                  <a:moveTo>
                    <a:pt x="1529" y="7524"/>
                  </a:moveTo>
                  <a:cubicBezTo>
                    <a:pt x="1543" y="7524"/>
                    <a:pt x="1557" y="7525"/>
                    <a:pt x="1572" y="7526"/>
                  </a:cubicBezTo>
                  <a:lnTo>
                    <a:pt x="5763" y="7526"/>
                  </a:lnTo>
                  <a:cubicBezTo>
                    <a:pt x="6144" y="7574"/>
                    <a:pt x="6144" y="8121"/>
                    <a:pt x="5763" y="8169"/>
                  </a:cubicBezTo>
                  <a:lnTo>
                    <a:pt x="1572" y="8169"/>
                  </a:lnTo>
                  <a:cubicBezTo>
                    <a:pt x="1564" y="8169"/>
                    <a:pt x="1557" y="8170"/>
                    <a:pt x="1550" y="8170"/>
                  </a:cubicBezTo>
                  <a:cubicBezTo>
                    <a:pt x="1134" y="8170"/>
                    <a:pt x="1127" y="7524"/>
                    <a:pt x="1529" y="7524"/>
                  </a:cubicBezTo>
                  <a:close/>
                  <a:moveTo>
                    <a:pt x="310" y="1"/>
                  </a:moveTo>
                  <a:cubicBezTo>
                    <a:pt x="143" y="1"/>
                    <a:pt x="0" y="144"/>
                    <a:pt x="0" y="310"/>
                  </a:cubicBezTo>
                  <a:lnTo>
                    <a:pt x="0" y="1263"/>
                  </a:lnTo>
                  <a:lnTo>
                    <a:pt x="738" y="1263"/>
                  </a:lnTo>
                  <a:cubicBezTo>
                    <a:pt x="766" y="1261"/>
                    <a:pt x="793" y="1260"/>
                    <a:pt x="820" y="1260"/>
                  </a:cubicBezTo>
                  <a:cubicBezTo>
                    <a:pt x="1429" y="1260"/>
                    <a:pt x="1953" y="1767"/>
                    <a:pt x="1953" y="2406"/>
                  </a:cubicBezTo>
                  <a:cubicBezTo>
                    <a:pt x="1953" y="3023"/>
                    <a:pt x="1427" y="3552"/>
                    <a:pt x="816" y="3552"/>
                  </a:cubicBezTo>
                  <a:cubicBezTo>
                    <a:pt x="791" y="3552"/>
                    <a:pt x="765" y="3551"/>
                    <a:pt x="738" y="3549"/>
                  </a:cubicBezTo>
                  <a:lnTo>
                    <a:pt x="0" y="3549"/>
                  </a:lnTo>
                  <a:lnTo>
                    <a:pt x="0" y="9169"/>
                  </a:lnTo>
                  <a:cubicBezTo>
                    <a:pt x="0" y="9336"/>
                    <a:pt x="143" y="9479"/>
                    <a:pt x="310" y="9479"/>
                  </a:cubicBezTo>
                  <a:lnTo>
                    <a:pt x="7025" y="9479"/>
                  </a:lnTo>
                  <a:cubicBezTo>
                    <a:pt x="7192" y="9479"/>
                    <a:pt x="7311" y="9336"/>
                    <a:pt x="7311" y="9169"/>
                  </a:cubicBezTo>
                  <a:lnTo>
                    <a:pt x="7311" y="310"/>
                  </a:lnTo>
                  <a:cubicBezTo>
                    <a:pt x="7311" y="144"/>
                    <a:pt x="7192" y="1"/>
                    <a:pt x="7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02"/>
            <p:cNvSpPr/>
            <p:nvPr/>
          </p:nvSpPr>
          <p:spPr>
            <a:xfrm>
              <a:off x="4110950" y="2443425"/>
              <a:ext cx="31575" cy="31575"/>
            </a:xfrm>
            <a:custGeom>
              <a:rect b="b" l="l" r="r" t="t"/>
              <a:pathLst>
                <a:path extrusionOk="0" h="1263" w="1263">
                  <a:moveTo>
                    <a:pt x="619" y="0"/>
                  </a:moveTo>
                  <a:cubicBezTo>
                    <a:pt x="286" y="0"/>
                    <a:pt x="0" y="286"/>
                    <a:pt x="0" y="619"/>
                  </a:cubicBezTo>
                  <a:cubicBezTo>
                    <a:pt x="0" y="977"/>
                    <a:pt x="286" y="1262"/>
                    <a:pt x="619" y="1262"/>
                  </a:cubicBezTo>
                  <a:cubicBezTo>
                    <a:pt x="977" y="1262"/>
                    <a:pt x="1262" y="977"/>
                    <a:pt x="1262" y="619"/>
                  </a:cubicBezTo>
                  <a:cubicBezTo>
                    <a:pt x="1262" y="286"/>
                    <a:pt x="977" y="0"/>
                    <a:pt x="6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102"/>
          <p:cNvGrpSpPr/>
          <p:nvPr/>
        </p:nvGrpSpPr>
        <p:grpSpPr>
          <a:xfrm>
            <a:off x="5546199" y="1768782"/>
            <a:ext cx="349675" cy="349675"/>
            <a:chOff x="4529475" y="2364825"/>
            <a:chExt cx="267950" cy="267950"/>
          </a:xfrm>
        </p:grpSpPr>
        <p:sp>
          <p:nvSpPr>
            <p:cNvPr id="12693" name="Google Shape;12693;p102"/>
            <p:cNvSpPr/>
            <p:nvPr/>
          </p:nvSpPr>
          <p:spPr>
            <a:xfrm>
              <a:off x="4677125" y="2538675"/>
              <a:ext cx="16100" cy="15500"/>
            </a:xfrm>
            <a:custGeom>
              <a:rect b="b" l="l" r="r" t="t"/>
              <a:pathLst>
                <a:path extrusionOk="0" h="620" w="644">
                  <a:moveTo>
                    <a:pt x="1" y="0"/>
                  </a:moveTo>
                  <a:lnTo>
                    <a:pt x="1" y="620"/>
                  </a:lnTo>
                  <a:lnTo>
                    <a:pt x="644" y="620"/>
                  </a:lnTo>
                  <a:lnTo>
                    <a:pt x="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02"/>
            <p:cNvSpPr/>
            <p:nvPr/>
          </p:nvSpPr>
          <p:spPr>
            <a:xfrm>
              <a:off x="4677125" y="2570225"/>
              <a:ext cx="16100" cy="15500"/>
            </a:xfrm>
            <a:custGeom>
              <a:rect b="b" l="l" r="r" t="t"/>
              <a:pathLst>
                <a:path extrusionOk="0" h="620" w="644">
                  <a:moveTo>
                    <a:pt x="1" y="1"/>
                  </a:moveTo>
                  <a:lnTo>
                    <a:pt x="1" y="620"/>
                  </a:lnTo>
                  <a:lnTo>
                    <a:pt x="644" y="620"/>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02"/>
            <p:cNvSpPr/>
            <p:nvPr/>
          </p:nvSpPr>
          <p:spPr>
            <a:xfrm>
              <a:off x="4708675" y="2570225"/>
              <a:ext cx="15525" cy="15500"/>
            </a:xfrm>
            <a:custGeom>
              <a:rect b="b" l="l" r="r" t="t"/>
              <a:pathLst>
                <a:path extrusionOk="0" h="620" w="621">
                  <a:moveTo>
                    <a:pt x="1" y="1"/>
                  </a:moveTo>
                  <a:lnTo>
                    <a:pt x="1" y="620"/>
                  </a:lnTo>
                  <a:lnTo>
                    <a:pt x="620" y="620"/>
                  </a:lnTo>
                  <a:lnTo>
                    <a:pt x="6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02"/>
            <p:cNvSpPr/>
            <p:nvPr/>
          </p:nvSpPr>
          <p:spPr>
            <a:xfrm>
              <a:off x="4677125" y="2507125"/>
              <a:ext cx="16100" cy="15500"/>
            </a:xfrm>
            <a:custGeom>
              <a:rect b="b" l="l" r="r" t="t"/>
              <a:pathLst>
                <a:path extrusionOk="0" h="620" w="644">
                  <a:moveTo>
                    <a:pt x="1" y="0"/>
                  </a:moveTo>
                  <a:lnTo>
                    <a:pt x="1" y="619"/>
                  </a:lnTo>
                  <a:lnTo>
                    <a:pt x="644" y="619"/>
                  </a:lnTo>
                  <a:lnTo>
                    <a:pt x="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02"/>
            <p:cNvSpPr/>
            <p:nvPr/>
          </p:nvSpPr>
          <p:spPr>
            <a:xfrm>
              <a:off x="4646175" y="2570225"/>
              <a:ext cx="15500" cy="15500"/>
            </a:xfrm>
            <a:custGeom>
              <a:rect b="b" l="l" r="r" t="t"/>
              <a:pathLst>
                <a:path extrusionOk="0" h="620" w="620">
                  <a:moveTo>
                    <a:pt x="0" y="1"/>
                  </a:moveTo>
                  <a:lnTo>
                    <a:pt x="0" y="620"/>
                  </a:lnTo>
                  <a:lnTo>
                    <a:pt x="620" y="620"/>
                  </a:lnTo>
                  <a:lnTo>
                    <a:pt x="6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02"/>
            <p:cNvSpPr/>
            <p:nvPr/>
          </p:nvSpPr>
          <p:spPr>
            <a:xfrm>
              <a:off x="4646175" y="2507125"/>
              <a:ext cx="15500" cy="15500"/>
            </a:xfrm>
            <a:custGeom>
              <a:rect b="b" l="l" r="r" t="t"/>
              <a:pathLst>
                <a:path extrusionOk="0" h="620" w="620">
                  <a:moveTo>
                    <a:pt x="0" y="0"/>
                  </a:moveTo>
                  <a:lnTo>
                    <a:pt x="0" y="619"/>
                  </a:lnTo>
                  <a:lnTo>
                    <a:pt x="620" y="619"/>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02"/>
            <p:cNvSpPr/>
            <p:nvPr/>
          </p:nvSpPr>
          <p:spPr>
            <a:xfrm>
              <a:off x="4646175" y="2538675"/>
              <a:ext cx="15500" cy="15500"/>
            </a:xfrm>
            <a:custGeom>
              <a:rect b="b" l="l" r="r" t="t"/>
              <a:pathLst>
                <a:path extrusionOk="0" h="620" w="620">
                  <a:moveTo>
                    <a:pt x="0" y="0"/>
                  </a:moveTo>
                  <a:lnTo>
                    <a:pt x="0" y="620"/>
                  </a:lnTo>
                  <a:lnTo>
                    <a:pt x="620" y="620"/>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02"/>
            <p:cNvSpPr/>
            <p:nvPr/>
          </p:nvSpPr>
          <p:spPr>
            <a:xfrm>
              <a:off x="4708675" y="2538675"/>
              <a:ext cx="15525" cy="15500"/>
            </a:xfrm>
            <a:custGeom>
              <a:rect b="b" l="l" r="r" t="t"/>
              <a:pathLst>
                <a:path extrusionOk="0" h="620" w="621">
                  <a:moveTo>
                    <a:pt x="1" y="0"/>
                  </a:moveTo>
                  <a:lnTo>
                    <a:pt x="1" y="620"/>
                  </a:lnTo>
                  <a:lnTo>
                    <a:pt x="620" y="620"/>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02"/>
            <p:cNvSpPr/>
            <p:nvPr/>
          </p:nvSpPr>
          <p:spPr>
            <a:xfrm>
              <a:off x="4646175" y="2411850"/>
              <a:ext cx="109575" cy="48250"/>
            </a:xfrm>
            <a:custGeom>
              <a:rect b="b" l="l" r="r" t="t"/>
              <a:pathLst>
                <a:path extrusionOk="0" h="1930" w="4383">
                  <a:moveTo>
                    <a:pt x="0" y="1"/>
                  </a:moveTo>
                  <a:lnTo>
                    <a:pt x="0" y="1930"/>
                  </a:lnTo>
                  <a:lnTo>
                    <a:pt x="4382" y="1930"/>
                  </a:lnTo>
                  <a:lnTo>
                    <a:pt x="43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02"/>
            <p:cNvSpPr/>
            <p:nvPr/>
          </p:nvSpPr>
          <p:spPr>
            <a:xfrm>
              <a:off x="4603900" y="2364825"/>
              <a:ext cx="193525" cy="267950"/>
            </a:xfrm>
            <a:custGeom>
              <a:rect b="b" l="l" r="r" t="t"/>
              <a:pathLst>
                <a:path extrusionOk="0" h="10718" w="7741">
                  <a:moveTo>
                    <a:pt x="1322" y="1260"/>
                  </a:moveTo>
                  <a:cubicBezTo>
                    <a:pt x="1334" y="1260"/>
                    <a:pt x="1346" y="1261"/>
                    <a:pt x="1358" y="1263"/>
                  </a:cubicBezTo>
                  <a:lnTo>
                    <a:pt x="6383" y="1263"/>
                  </a:lnTo>
                  <a:cubicBezTo>
                    <a:pt x="6550" y="1263"/>
                    <a:pt x="6692" y="1406"/>
                    <a:pt x="6692" y="1572"/>
                  </a:cubicBezTo>
                  <a:lnTo>
                    <a:pt x="6692" y="4121"/>
                  </a:lnTo>
                  <a:cubicBezTo>
                    <a:pt x="6692" y="4287"/>
                    <a:pt x="6573" y="4430"/>
                    <a:pt x="6407" y="4430"/>
                  </a:cubicBezTo>
                  <a:lnTo>
                    <a:pt x="1358" y="4430"/>
                  </a:lnTo>
                  <a:cubicBezTo>
                    <a:pt x="1191" y="4430"/>
                    <a:pt x="1048" y="4287"/>
                    <a:pt x="1048" y="4121"/>
                  </a:cubicBezTo>
                  <a:lnTo>
                    <a:pt x="1048" y="1572"/>
                  </a:lnTo>
                  <a:cubicBezTo>
                    <a:pt x="1048" y="1396"/>
                    <a:pt x="1171" y="1260"/>
                    <a:pt x="1322" y="1260"/>
                  </a:cubicBezTo>
                  <a:close/>
                  <a:moveTo>
                    <a:pt x="6383" y="5073"/>
                  </a:moveTo>
                  <a:cubicBezTo>
                    <a:pt x="6550" y="5073"/>
                    <a:pt x="6692" y="5216"/>
                    <a:pt x="6692" y="5383"/>
                  </a:cubicBezTo>
                  <a:lnTo>
                    <a:pt x="6692" y="9145"/>
                  </a:lnTo>
                  <a:cubicBezTo>
                    <a:pt x="6716" y="9312"/>
                    <a:pt x="6573" y="9455"/>
                    <a:pt x="6407" y="9455"/>
                  </a:cubicBezTo>
                  <a:lnTo>
                    <a:pt x="1358" y="9455"/>
                  </a:lnTo>
                  <a:cubicBezTo>
                    <a:pt x="1346" y="9457"/>
                    <a:pt x="1334" y="9458"/>
                    <a:pt x="1322" y="9458"/>
                  </a:cubicBezTo>
                  <a:cubicBezTo>
                    <a:pt x="1171" y="9458"/>
                    <a:pt x="1048" y="9322"/>
                    <a:pt x="1048" y="9145"/>
                  </a:cubicBezTo>
                  <a:lnTo>
                    <a:pt x="1048" y="5383"/>
                  </a:lnTo>
                  <a:cubicBezTo>
                    <a:pt x="1048" y="5216"/>
                    <a:pt x="1191" y="5073"/>
                    <a:pt x="1358" y="5073"/>
                  </a:cubicBezTo>
                  <a:close/>
                  <a:moveTo>
                    <a:pt x="1168" y="1"/>
                  </a:moveTo>
                  <a:cubicBezTo>
                    <a:pt x="525" y="1"/>
                    <a:pt x="1" y="525"/>
                    <a:pt x="1" y="1144"/>
                  </a:cubicBezTo>
                  <a:lnTo>
                    <a:pt x="1" y="9574"/>
                  </a:lnTo>
                  <a:cubicBezTo>
                    <a:pt x="1" y="10193"/>
                    <a:pt x="525" y="10717"/>
                    <a:pt x="1168" y="10717"/>
                  </a:cubicBezTo>
                  <a:lnTo>
                    <a:pt x="6597" y="10717"/>
                  </a:lnTo>
                  <a:cubicBezTo>
                    <a:pt x="7240" y="10717"/>
                    <a:pt x="7740" y="10193"/>
                    <a:pt x="7740" y="9574"/>
                  </a:cubicBezTo>
                  <a:lnTo>
                    <a:pt x="7740" y="1144"/>
                  </a:lnTo>
                  <a:cubicBezTo>
                    <a:pt x="7740" y="525"/>
                    <a:pt x="7240" y="1"/>
                    <a:pt x="6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02"/>
            <p:cNvSpPr/>
            <p:nvPr/>
          </p:nvSpPr>
          <p:spPr>
            <a:xfrm>
              <a:off x="4739650" y="2507125"/>
              <a:ext cx="16100" cy="15500"/>
            </a:xfrm>
            <a:custGeom>
              <a:rect b="b" l="l" r="r" t="t"/>
              <a:pathLst>
                <a:path extrusionOk="0" h="620" w="644">
                  <a:moveTo>
                    <a:pt x="24" y="0"/>
                  </a:moveTo>
                  <a:lnTo>
                    <a:pt x="0" y="619"/>
                  </a:lnTo>
                  <a:lnTo>
                    <a:pt x="643" y="619"/>
                  </a:lnTo>
                  <a:lnTo>
                    <a:pt x="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02"/>
            <p:cNvSpPr/>
            <p:nvPr/>
          </p:nvSpPr>
          <p:spPr>
            <a:xfrm>
              <a:off x="4739650" y="2570225"/>
              <a:ext cx="16100" cy="15500"/>
            </a:xfrm>
            <a:custGeom>
              <a:rect b="b" l="l" r="r" t="t"/>
              <a:pathLst>
                <a:path extrusionOk="0" h="620" w="644">
                  <a:moveTo>
                    <a:pt x="24" y="1"/>
                  </a:moveTo>
                  <a:lnTo>
                    <a:pt x="0" y="620"/>
                  </a:lnTo>
                  <a:lnTo>
                    <a:pt x="643" y="620"/>
                  </a:lnTo>
                  <a:lnTo>
                    <a:pt x="64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02"/>
            <p:cNvSpPr/>
            <p:nvPr/>
          </p:nvSpPr>
          <p:spPr>
            <a:xfrm>
              <a:off x="4739650" y="2538675"/>
              <a:ext cx="16100" cy="15500"/>
            </a:xfrm>
            <a:custGeom>
              <a:rect b="b" l="l" r="r" t="t"/>
              <a:pathLst>
                <a:path extrusionOk="0" h="620" w="644">
                  <a:moveTo>
                    <a:pt x="24" y="0"/>
                  </a:moveTo>
                  <a:lnTo>
                    <a:pt x="0" y="620"/>
                  </a:lnTo>
                  <a:lnTo>
                    <a:pt x="643" y="620"/>
                  </a:lnTo>
                  <a:lnTo>
                    <a:pt x="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102"/>
            <p:cNvSpPr/>
            <p:nvPr/>
          </p:nvSpPr>
          <p:spPr>
            <a:xfrm>
              <a:off x="4708675" y="2507125"/>
              <a:ext cx="15525" cy="15500"/>
            </a:xfrm>
            <a:custGeom>
              <a:rect b="b" l="l" r="r" t="t"/>
              <a:pathLst>
                <a:path extrusionOk="0" h="620" w="621">
                  <a:moveTo>
                    <a:pt x="1" y="0"/>
                  </a:moveTo>
                  <a:lnTo>
                    <a:pt x="1" y="619"/>
                  </a:lnTo>
                  <a:lnTo>
                    <a:pt x="620" y="619"/>
                  </a:ln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02"/>
            <p:cNvSpPr/>
            <p:nvPr/>
          </p:nvSpPr>
          <p:spPr>
            <a:xfrm>
              <a:off x="4529475" y="2444600"/>
              <a:ext cx="50050" cy="130425"/>
            </a:xfrm>
            <a:custGeom>
              <a:rect b="b" l="l" r="r" t="t"/>
              <a:pathLst>
                <a:path extrusionOk="0" h="5217" w="2002">
                  <a:moveTo>
                    <a:pt x="1" y="1"/>
                  </a:moveTo>
                  <a:lnTo>
                    <a:pt x="1" y="5216"/>
                  </a:lnTo>
                  <a:lnTo>
                    <a:pt x="2001" y="5216"/>
                  </a:lnTo>
                  <a:lnTo>
                    <a:pt x="20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02"/>
            <p:cNvSpPr/>
            <p:nvPr/>
          </p:nvSpPr>
          <p:spPr>
            <a:xfrm>
              <a:off x="4531875" y="2364825"/>
              <a:ext cx="45850" cy="63725"/>
            </a:xfrm>
            <a:custGeom>
              <a:rect b="b" l="l" r="r" t="t"/>
              <a:pathLst>
                <a:path extrusionOk="0" h="2549" w="1834">
                  <a:moveTo>
                    <a:pt x="905" y="1"/>
                  </a:moveTo>
                  <a:cubicBezTo>
                    <a:pt x="762" y="1"/>
                    <a:pt x="643" y="96"/>
                    <a:pt x="619" y="239"/>
                  </a:cubicBezTo>
                  <a:lnTo>
                    <a:pt x="0" y="2549"/>
                  </a:lnTo>
                  <a:lnTo>
                    <a:pt x="1834" y="2549"/>
                  </a:lnTo>
                  <a:lnTo>
                    <a:pt x="1215" y="239"/>
                  </a:lnTo>
                  <a:cubicBezTo>
                    <a:pt x="1167" y="96"/>
                    <a:pt x="1048"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02"/>
            <p:cNvSpPr/>
            <p:nvPr/>
          </p:nvSpPr>
          <p:spPr>
            <a:xfrm>
              <a:off x="4529475" y="2591075"/>
              <a:ext cx="50050" cy="41700"/>
            </a:xfrm>
            <a:custGeom>
              <a:rect b="b" l="l" r="r" t="t"/>
              <a:pathLst>
                <a:path extrusionOk="0" h="1668" w="2002">
                  <a:moveTo>
                    <a:pt x="1" y="0"/>
                  </a:moveTo>
                  <a:lnTo>
                    <a:pt x="1" y="1143"/>
                  </a:lnTo>
                  <a:cubicBezTo>
                    <a:pt x="1" y="1429"/>
                    <a:pt x="239" y="1667"/>
                    <a:pt x="525" y="1667"/>
                  </a:cubicBezTo>
                  <a:lnTo>
                    <a:pt x="1477" y="1667"/>
                  </a:lnTo>
                  <a:cubicBezTo>
                    <a:pt x="1763" y="1667"/>
                    <a:pt x="2001" y="1429"/>
                    <a:pt x="2001" y="1143"/>
                  </a:cubicBezTo>
                  <a:lnTo>
                    <a:pt x="2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102"/>
          <p:cNvGrpSpPr/>
          <p:nvPr/>
        </p:nvGrpSpPr>
        <p:grpSpPr>
          <a:xfrm>
            <a:off x="6302185" y="1768782"/>
            <a:ext cx="362855" cy="349675"/>
            <a:chOff x="5108775" y="2364825"/>
            <a:chExt cx="278050" cy="267950"/>
          </a:xfrm>
        </p:grpSpPr>
        <p:sp>
          <p:nvSpPr>
            <p:cNvPr id="12711" name="Google Shape;12711;p102"/>
            <p:cNvSpPr/>
            <p:nvPr/>
          </p:nvSpPr>
          <p:spPr>
            <a:xfrm>
              <a:off x="5214750" y="2502350"/>
              <a:ext cx="3600" cy="10750"/>
            </a:xfrm>
            <a:custGeom>
              <a:rect b="b" l="l" r="r" t="t"/>
              <a:pathLst>
                <a:path extrusionOk="0" h="430" w="144">
                  <a:moveTo>
                    <a:pt x="143" y="1"/>
                  </a:moveTo>
                  <a:cubicBezTo>
                    <a:pt x="72" y="48"/>
                    <a:pt x="24" y="96"/>
                    <a:pt x="24" y="191"/>
                  </a:cubicBezTo>
                  <a:cubicBezTo>
                    <a:pt x="0" y="263"/>
                    <a:pt x="24" y="334"/>
                    <a:pt x="72" y="382"/>
                  </a:cubicBezTo>
                  <a:lnTo>
                    <a:pt x="143" y="429"/>
                  </a:lnTo>
                  <a:lnTo>
                    <a:pt x="14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02"/>
            <p:cNvSpPr/>
            <p:nvPr/>
          </p:nvSpPr>
          <p:spPr>
            <a:xfrm>
              <a:off x="5228450" y="2529150"/>
              <a:ext cx="5975" cy="16700"/>
            </a:xfrm>
            <a:custGeom>
              <a:rect b="b" l="l" r="r" t="t"/>
              <a:pathLst>
                <a:path extrusionOk="0" h="668" w="239">
                  <a:moveTo>
                    <a:pt x="0" y="0"/>
                  </a:moveTo>
                  <a:lnTo>
                    <a:pt x="0" y="667"/>
                  </a:lnTo>
                  <a:cubicBezTo>
                    <a:pt x="119" y="596"/>
                    <a:pt x="191" y="500"/>
                    <a:pt x="214" y="381"/>
                  </a:cubicBezTo>
                  <a:cubicBezTo>
                    <a:pt x="238" y="215"/>
                    <a:pt x="167" y="48"/>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02"/>
            <p:cNvSpPr/>
            <p:nvPr/>
          </p:nvSpPr>
          <p:spPr>
            <a:xfrm>
              <a:off x="5108775" y="2439250"/>
              <a:ext cx="161950" cy="193525"/>
            </a:xfrm>
            <a:custGeom>
              <a:rect b="b" l="l" r="r" t="t"/>
              <a:pathLst>
                <a:path extrusionOk="0" h="7741" w="6478">
                  <a:moveTo>
                    <a:pt x="3025" y="1739"/>
                  </a:moveTo>
                  <a:cubicBezTo>
                    <a:pt x="3430" y="1739"/>
                    <a:pt x="3430" y="2358"/>
                    <a:pt x="3025" y="2358"/>
                  </a:cubicBezTo>
                  <a:lnTo>
                    <a:pt x="1572" y="2358"/>
                  </a:lnTo>
                  <a:cubicBezTo>
                    <a:pt x="1143" y="2358"/>
                    <a:pt x="1143" y="1739"/>
                    <a:pt x="1572" y="1739"/>
                  </a:cubicBezTo>
                  <a:close/>
                  <a:moveTo>
                    <a:pt x="1529" y="2975"/>
                  </a:moveTo>
                  <a:cubicBezTo>
                    <a:pt x="1543" y="2975"/>
                    <a:pt x="1557" y="2976"/>
                    <a:pt x="1572" y="2977"/>
                  </a:cubicBezTo>
                  <a:lnTo>
                    <a:pt x="3025" y="2977"/>
                  </a:lnTo>
                  <a:cubicBezTo>
                    <a:pt x="3406" y="3025"/>
                    <a:pt x="3406" y="3573"/>
                    <a:pt x="3025" y="3620"/>
                  </a:cubicBezTo>
                  <a:lnTo>
                    <a:pt x="1572" y="3620"/>
                  </a:lnTo>
                  <a:cubicBezTo>
                    <a:pt x="1557" y="3622"/>
                    <a:pt x="1543" y="3622"/>
                    <a:pt x="1529" y="3622"/>
                  </a:cubicBezTo>
                  <a:cubicBezTo>
                    <a:pt x="1110" y="3622"/>
                    <a:pt x="1110" y="2975"/>
                    <a:pt x="1529" y="2975"/>
                  </a:cubicBezTo>
                  <a:close/>
                  <a:moveTo>
                    <a:pt x="1527" y="4237"/>
                  </a:moveTo>
                  <a:cubicBezTo>
                    <a:pt x="1542" y="4237"/>
                    <a:pt x="1557" y="4238"/>
                    <a:pt x="1572" y="4239"/>
                  </a:cubicBezTo>
                  <a:lnTo>
                    <a:pt x="3025" y="4239"/>
                  </a:lnTo>
                  <a:cubicBezTo>
                    <a:pt x="3406" y="4287"/>
                    <a:pt x="3406" y="4835"/>
                    <a:pt x="3025" y="4859"/>
                  </a:cubicBezTo>
                  <a:lnTo>
                    <a:pt x="1572" y="4859"/>
                  </a:lnTo>
                  <a:cubicBezTo>
                    <a:pt x="1557" y="4860"/>
                    <a:pt x="1542" y="4861"/>
                    <a:pt x="1527" y="4861"/>
                  </a:cubicBezTo>
                  <a:cubicBezTo>
                    <a:pt x="1111" y="4861"/>
                    <a:pt x="1111" y="4237"/>
                    <a:pt x="1527" y="4237"/>
                  </a:cubicBezTo>
                  <a:close/>
                  <a:moveTo>
                    <a:pt x="4573" y="1775"/>
                  </a:moveTo>
                  <a:cubicBezTo>
                    <a:pt x="4674" y="1775"/>
                    <a:pt x="4775" y="1834"/>
                    <a:pt x="4787" y="1953"/>
                  </a:cubicBezTo>
                  <a:lnTo>
                    <a:pt x="4787" y="2072"/>
                  </a:lnTo>
                  <a:cubicBezTo>
                    <a:pt x="4930" y="2096"/>
                    <a:pt x="5097" y="2168"/>
                    <a:pt x="5192" y="2287"/>
                  </a:cubicBezTo>
                  <a:cubicBezTo>
                    <a:pt x="5263" y="2358"/>
                    <a:pt x="5263" y="2501"/>
                    <a:pt x="5168" y="2572"/>
                  </a:cubicBezTo>
                  <a:cubicBezTo>
                    <a:pt x="5135" y="2606"/>
                    <a:pt x="5086" y="2623"/>
                    <a:pt x="5037" y="2623"/>
                  </a:cubicBezTo>
                  <a:cubicBezTo>
                    <a:pt x="4979" y="2623"/>
                    <a:pt x="4921" y="2600"/>
                    <a:pt x="4882" y="2549"/>
                  </a:cubicBezTo>
                  <a:cubicBezTo>
                    <a:pt x="4858" y="2525"/>
                    <a:pt x="4811" y="2501"/>
                    <a:pt x="4787" y="2501"/>
                  </a:cubicBezTo>
                  <a:lnTo>
                    <a:pt x="4787" y="3168"/>
                  </a:lnTo>
                  <a:lnTo>
                    <a:pt x="4882" y="3215"/>
                  </a:lnTo>
                  <a:cubicBezTo>
                    <a:pt x="5239" y="3311"/>
                    <a:pt x="5454" y="3668"/>
                    <a:pt x="5406" y="4025"/>
                  </a:cubicBezTo>
                  <a:lnTo>
                    <a:pt x="5430" y="4025"/>
                  </a:lnTo>
                  <a:cubicBezTo>
                    <a:pt x="5359" y="4358"/>
                    <a:pt x="5120" y="4620"/>
                    <a:pt x="4787" y="4716"/>
                  </a:cubicBezTo>
                  <a:lnTo>
                    <a:pt x="4787" y="4859"/>
                  </a:lnTo>
                  <a:cubicBezTo>
                    <a:pt x="4811" y="4978"/>
                    <a:pt x="4704" y="5037"/>
                    <a:pt x="4594" y="5037"/>
                  </a:cubicBezTo>
                  <a:cubicBezTo>
                    <a:pt x="4483" y="5037"/>
                    <a:pt x="4370" y="4978"/>
                    <a:pt x="4382" y="4859"/>
                  </a:cubicBezTo>
                  <a:lnTo>
                    <a:pt x="4382" y="4739"/>
                  </a:lnTo>
                  <a:cubicBezTo>
                    <a:pt x="4192" y="4716"/>
                    <a:pt x="4025" y="4644"/>
                    <a:pt x="3882" y="4549"/>
                  </a:cubicBezTo>
                  <a:cubicBezTo>
                    <a:pt x="3684" y="4410"/>
                    <a:pt x="3799" y="4157"/>
                    <a:pt x="3980" y="4157"/>
                  </a:cubicBezTo>
                  <a:cubicBezTo>
                    <a:pt x="4016" y="4157"/>
                    <a:pt x="4056" y="4168"/>
                    <a:pt x="4096" y="4192"/>
                  </a:cubicBezTo>
                  <a:cubicBezTo>
                    <a:pt x="4192" y="4263"/>
                    <a:pt x="4287" y="4287"/>
                    <a:pt x="4382" y="4311"/>
                  </a:cubicBezTo>
                  <a:lnTo>
                    <a:pt x="4382" y="3430"/>
                  </a:lnTo>
                  <a:cubicBezTo>
                    <a:pt x="4263" y="3358"/>
                    <a:pt x="4168" y="3311"/>
                    <a:pt x="4073" y="3239"/>
                  </a:cubicBezTo>
                  <a:cubicBezTo>
                    <a:pt x="3882" y="3072"/>
                    <a:pt x="3811" y="2834"/>
                    <a:pt x="3858" y="2620"/>
                  </a:cubicBezTo>
                  <a:cubicBezTo>
                    <a:pt x="3906" y="2358"/>
                    <a:pt x="4073" y="2168"/>
                    <a:pt x="4335" y="2096"/>
                  </a:cubicBezTo>
                  <a:lnTo>
                    <a:pt x="4358" y="2096"/>
                  </a:lnTo>
                  <a:lnTo>
                    <a:pt x="4358" y="1953"/>
                  </a:lnTo>
                  <a:cubicBezTo>
                    <a:pt x="4370" y="1834"/>
                    <a:pt x="4471" y="1775"/>
                    <a:pt x="4573" y="1775"/>
                  </a:cubicBezTo>
                  <a:close/>
                  <a:moveTo>
                    <a:pt x="1527" y="5499"/>
                  </a:moveTo>
                  <a:cubicBezTo>
                    <a:pt x="1542" y="5499"/>
                    <a:pt x="1557" y="5500"/>
                    <a:pt x="1572" y="5502"/>
                  </a:cubicBezTo>
                  <a:lnTo>
                    <a:pt x="4930" y="5502"/>
                  </a:lnTo>
                  <a:cubicBezTo>
                    <a:pt x="5287" y="5525"/>
                    <a:pt x="5287" y="6073"/>
                    <a:pt x="4930" y="6121"/>
                  </a:cubicBezTo>
                  <a:lnTo>
                    <a:pt x="1572" y="6121"/>
                  </a:lnTo>
                  <a:cubicBezTo>
                    <a:pt x="1557" y="6122"/>
                    <a:pt x="1542" y="6123"/>
                    <a:pt x="1527" y="6123"/>
                  </a:cubicBezTo>
                  <a:cubicBezTo>
                    <a:pt x="1111" y="6123"/>
                    <a:pt x="1111" y="5499"/>
                    <a:pt x="1527" y="5499"/>
                  </a:cubicBezTo>
                  <a:close/>
                  <a:moveTo>
                    <a:pt x="310" y="0"/>
                  </a:moveTo>
                  <a:cubicBezTo>
                    <a:pt x="119" y="0"/>
                    <a:pt x="0" y="143"/>
                    <a:pt x="0" y="310"/>
                  </a:cubicBezTo>
                  <a:lnTo>
                    <a:pt x="0" y="7454"/>
                  </a:lnTo>
                  <a:cubicBezTo>
                    <a:pt x="0" y="7621"/>
                    <a:pt x="143" y="7740"/>
                    <a:pt x="310" y="7740"/>
                  </a:cubicBezTo>
                  <a:lnTo>
                    <a:pt x="6168" y="7740"/>
                  </a:lnTo>
                  <a:cubicBezTo>
                    <a:pt x="6335" y="7740"/>
                    <a:pt x="6478" y="7597"/>
                    <a:pt x="6454" y="7430"/>
                  </a:cubicBezTo>
                  <a:lnTo>
                    <a:pt x="6454" y="310"/>
                  </a:lnTo>
                  <a:cubicBezTo>
                    <a:pt x="6454" y="143"/>
                    <a:pt x="6335" y="0"/>
                    <a:pt x="6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02"/>
            <p:cNvSpPr/>
            <p:nvPr/>
          </p:nvSpPr>
          <p:spPr>
            <a:xfrm>
              <a:off x="5165925" y="2364825"/>
              <a:ext cx="131000" cy="50050"/>
            </a:xfrm>
            <a:custGeom>
              <a:rect b="b" l="l" r="r" t="t"/>
              <a:pathLst>
                <a:path extrusionOk="0" h="2002" w="5240">
                  <a:moveTo>
                    <a:pt x="0" y="1"/>
                  </a:moveTo>
                  <a:lnTo>
                    <a:pt x="0" y="2001"/>
                  </a:lnTo>
                  <a:lnTo>
                    <a:pt x="5240" y="2001"/>
                  </a:lnTo>
                  <a:lnTo>
                    <a:pt x="524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02"/>
            <p:cNvSpPr/>
            <p:nvPr/>
          </p:nvSpPr>
          <p:spPr>
            <a:xfrm>
              <a:off x="5312375" y="2366625"/>
              <a:ext cx="64325" cy="46450"/>
            </a:xfrm>
            <a:custGeom>
              <a:rect b="b" l="l" r="r" t="t"/>
              <a:pathLst>
                <a:path extrusionOk="0" h="1858" w="2573">
                  <a:moveTo>
                    <a:pt x="1" y="0"/>
                  </a:moveTo>
                  <a:lnTo>
                    <a:pt x="1" y="1858"/>
                  </a:lnTo>
                  <a:lnTo>
                    <a:pt x="2335" y="1238"/>
                  </a:lnTo>
                  <a:cubicBezTo>
                    <a:pt x="2478" y="1191"/>
                    <a:pt x="2573" y="1072"/>
                    <a:pt x="2573" y="929"/>
                  </a:cubicBezTo>
                  <a:cubicBezTo>
                    <a:pt x="2549" y="786"/>
                    <a:pt x="2454" y="667"/>
                    <a:pt x="2335" y="619"/>
                  </a:cubicBez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02"/>
            <p:cNvSpPr/>
            <p:nvPr/>
          </p:nvSpPr>
          <p:spPr>
            <a:xfrm>
              <a:off x="5108775" y="2364825"/>
              <a:ext cx="41700" cy="50050"/>
            </a:xfrm>
            <a:custGeom>
              <a:rect b="b" l="l" r="r" t="t"/>
              <a:pathLst>
                <a:path extrusionOk="0" h="2002" w="1668">
                  <a:moveTo>
                    <a:pt x="524" y="1"/>
                  </a:moveTo>
                  <a:cubicBezTo>
                    <a:pt x="215" y="1"/>
                    <a:pt x="0" y="239"/>
                    <a:pt x="0" y="525"/>
                  </a:cubicBezTo>
                  <a:lnTo>
                    <a:pt x="0" y="1477"/>
                  </a:lnTo>
                  <a:cubicBezTo>
                    <a:pt x="0" y="1763"/>
                    <a:pt x="215" y="2001"/>
                    <a:pt x="524" y="2001"/>
                  </a:cubicBezTo>
                  <a:lnTo>
                    <a:pt x="1667" y="2001"/>
                  </a:lnTo>
                  <a:lnTo>
                    <a:pt x="166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02"/>
            <p:cNvSpPr/>
            <p:nvPr/>
          </p:nvSpPr>
          <p:spPr>
            <a:xfrm>
              <a:off x="5287375" y="2429725"/>
              <a:ext cx="99450" cy="202600"/>
            </a:xfrm>
            <a:custGeom>
              <a:rect b="b" l="l" r="r" t="t"/>
              <a:pathLst>
                <a:path extrusionOk="0" h="8104" w="3978">
                  <a:moveTo>
                    <a:pt x="1989" y="1223"/>
                  </a:moveTo>
                  <a:cubicBezTo>
                    <a:pt x="2470" y="1223"/>
                    <a:pt x="2930" y="1602"/>
                    <a:pt x="2930" y="2167"/>
                  </a:cubicBezTo>
                  <a:cubicBezTo>
                    <a:pt x="2930" y="2691"/>
                    <a:pt x="2501" y="3096"/>
                    <a:pt x="2001" y="3096"/>
                  </a:cubicBezTo>
                  <a:lnTo>
                    <a:pt x="2001" y="3120"/>
                  </a:lnTo>
                  <a:cubicBezTo>
                    <a:pt x="1144" y="3120"/>
                    <a:pt x="739" y="2096"/>
                    <a:pt x="1334" y="1501"/>
                  </a:cubicBezTo>
                  <a:cubicBezTo>
                    <a:pt x="1526" y="1309"/>
                    <a:pt x="1760" y="1223"/>
                    <a:pt x="1989" y="1223"/>
                  </a:cubicBezTo>
                  <a:close/>
                  <a:moveTo>
                    <a:pt x="2001" y="5001"/>
                  </a:moveTo>
                  <a:cubicBezTo>
                    <a:pt x="2501" y="5001"/>
                    <a:pt x="2930" y="5406"/>
                    <a:pt x="2930" y="5930"/>
                  </a:cubicBezTo>
                  <a:cubicBezTo>
                    <a:pt x="2930" y="6495"/>
                    <a:pt x="2459" y="6874"/>
                    <a:pt x="1978" y="6874"/>
                  </a:cubicBezTo>
                  <a:cubicBezTo>
                    <a:pt x="1749" y="6874"/>
                    <a:pt x="1518" y="6789"/>
                    <a:pt x="1334" y="6597"/>
                  </a:cubicBezTo>
                  <a:cubicBezTo>
                    <a:pt x="739" y="6002"/>
                    <a:pt x="1144" y="5001"/>
                    <a:pt x="2001" y="5001"/>
                  </a:cubicBezTo>
                  <a:close/>
                  <a:moveTo>
                    <a:pt x="1992" y="0"/>
                  </a:moveTo>
                  <a:cubicBezTo>
                    <a:pt x="1846" y="0"/>
                    <a:pt x="1703" y="96"/>
                    <a:pt x="1691" y="286"/>
                  </a:cubicBezTo>
                  <a:lnTo>
                    <a:pt x="1691" y="620"/>
                  </a:lnTo>
                  <a:cubicBezTo>
                    <a:pt x="1" y="977"/>
                    <a:pt x="1" y="3358"/>
                    <a:pt x="1691" y="3715"/>
                  </a:cubicBezTo>
                  <a:lnTo>
                    <a:pt x="1691" y="4406"/>
                  </a:lnTo>
                  <a:cubicBezTo>
                    <a:pt x="1" y="4739"/>
                    <a:pt x="1" y="7121"/>
                    <a:pt x="1691" y="7478"/>
                  </a:cubicBezTo>
                  <a:lnTo>
                    <a:pt x="1691" y="7835"/>
                  </a:lnTo>
                  <a:cubicBezTo>
                    <a:pt x="1703" y="8014"/>
                    <a:pt x="1846" y="8103"/>
                    <a:pt x="1992" y="8103"/>
                  </a:cubicBezTo>
                  <a:cubicBezTo>
                    <a:pt x="2138" y="8103"/>
                    <a:pt x="2287" y="8014"/>
                    <a:pt x="2311" y="7835"/>
                  </a:cubicBezTo>
                  <a:lnTo>
                    <a:pt x="2311" y="7478"/>
                  </a:lnTo>
                  <a:cubicBezTo>
                    <a:pt x="3978" y="7145"/>
                    <a:pt x="3978" y="4739"/>
                    <a:pt x="2311" y="4406"/>
                  </a:cubicBezTo>
                  <a:lnTo>
                    <a:pt x="2311" y="3715"/>
                  </a:lnTo>
                  <a:cubicBezTo>
                    <a:pt x="3049" y="3549"/>
                    <a:pt x="3573" y="2906"/>
                    <a:pt x="3573" y="2167"/>
                  </a:cubicBezTo>
                  <a:cubicBezTo>
                    <a:pt x="3549" y="1429"/>
                    <a:pt x="3049" y="786"/>
                    <a:pt x="2311" y="620"/>
                  </a:cubicBezTo>
                  <a:lnTo>
                    <a:pt x="2311" y="286"/>
                  </a:lnTo>
                  <a:cubicBezTo>
                    <a:pt x="2287" y="96"/>
                    <a:pt x="2138"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102"/>
          <p:cNvGrpSpPr/>
          <p:nvPr/>
        </p:nvGrpSpPr>
        <p:grpSpPr>
          <a:xfrm>
            <a:off x="7057356" y="1768782"/>
            <a:ext cx="349675" cy="350425"/>
            <a:chOff x="5687450" y="2364825"/>
            <a:chExt cx="267950" cy="268525"/>
          </a:xfrm>
        </p:grpSpPr>
        <p:sp>
          <p:nvSpPr>
            <p:cNvPr id="12719" name="Google Shape;12719;p102"/>
            <p:cNvSpPr/>
            <p:nvPr/>
          </p:nvSpPr>
          <p:spPr>
            <a:xfrm>
              <a:off x="5905375" y="2444600"/>
              <a:ext cx="50025" cy="130425"/>
            </a:xfrm>
            <a:custGeom>
              <a:rect b="b" l="l" r="r" t="t"/>
              <a:pathLst>
                <a:path extrusionOk="0" h="5217" w="2001">
                  <a:moveTo>
                    <a:pt x="0" y="1"/>
                  </a:moveTo>
                  <a:lnTo>
                    <a:pt x="0" y="5216"/>
                  </a:lnTo>
                  <a:lnTo>
                    <a:pt x="2001" y="5216"/>
                  </a:lnTo>
                  <a:lnTo>
                    <a:pt x="20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02"/>
            <p:cNvSpPr/>
            <p:nvPr/>
          </p:nvSpPr>
          <p:spPr>
            <a:xfrm>
              <a:off x="5907750" y="2365425"/>
              <a:ext cx="45875" cy="63125"/>
            </a:xfrm>
            <a:custGeom>
              <a:rect b="b" l="l" r="r" t="t"/>
              <a:pathLst>
                <a:path extrusionOk="0" h="2525" w="1835">
                  <a:moveTo>
                    <a:pt x="917" y="0"/>
                  </a:moveTo>
                  <a:cubicBezTo>
                    <a:pt x="792" y="0"/>
                    <a:pt x="667" y="72"/>
                    <a:pt x="620" y="215"/>
                  </a:cubicBezTo>
                  <a:lnTo>
                    <a:pt x="0" y="2525"/>
                  </a:lnTo>
                  <a:lnTo>
                    <a:pt x="1834" y="2525"/>
                  </a:lnTo>
                  <a:lnTo>
                    <a:pt x="1215" y="215"/>
                  </a:lnTo>
                  <a:cubicBezTo>
                    <a:pt x="1167" y="72"/>
                    <a:pt x="104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02"/>
            <p:cNvSpPr/>
            <p:nvPr/>
          </p:nvSpPr>
          <p:spPr>
            <a:xfrm>
              <a:off x="5905375" y="2591075"/>
              <a:ext cx="50025" cy="41700"/>
            </a:xfrm>
            <a:custGeom>
              <a:rect b="b" l="l" r="r" t="t"/>
              <a:pathLst>
                <a:path extrusionOk="0" h="1668" w="2001">
                  <a:moveTo>
                    <a:pt x="0" y="0"/>
                  </a:moveTo>
                  <a:lnTo>
                    <a:pt x="0" y="1143"/>
                  </a:lnTo>
                  <a:cubicBezTo>
                    <a:pt x="0" y="1429"/>
                    <a:pt x="238" y="1667"/>
                    <a:pt x="524" y="1667"/>
                  </a:cubicBezTo>
                  <a:lnTo>
                    <a:pt x="1477" y="1667"/>
                  </a:lnTo>
                  <a:cubicBezTo>
                    <a:pt x="1762" y="1667"/>
                    <a:pt x="2001" y="1429"/>
                    <a:pt x="2001" y="1143"/>
                  </a:cubicBezTo>
                  <a:lnTo>
                    <a:pt x="2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02"/>
            <p:cNvSpPr/>
            <p:nvPr/>
          </p:nvSpPr>
          <p:spPr>
            <a:xfrm>
              <a:off x="5687450" y="2387450"/>
              <a:ext cx="193525" cy="245900"/>
            </a:xfrm>
            <a:custGeom>
              <a:rect b="b" l="l" r="r" t="t"/>
              <a:pathLst>
                <a:path extrusionOk="0" h="9836" w="7741">
                  <a:moveTo>
                    <a:pt x="1144" y="1"/>
                  </a:moveTo>
                  <a:cubicBezTo>
                    <a:pt x="501" y="1"/>
                    <a:pt x="1" y="501"/>
                    <a:pt x="1" y="1144"/>
                  </a:cubicBezTo>
                  <a:lnTo>
                    <a:pt x="1" y="8669"/>
                  </a:lnTo>
                  <a:cubicBezTo>
                    <a:pt x="1" y="9312"/>
                    <a:pt x="501" y="9836"/>
                    <a:pt x="1144" y="9836"/>
                  </a:cubicBezTo>
                  <a:lnTo>
                    <a:pt x="6598" y="9836"/>
                  </a:lnTo>
                  <a:cubicBezTo>
                    <a:pt x="7217" y="9836"/>
                    <a:pt x="7741" y="9312"/>
                    <a:pt x="7741" y="8669"/>
                  </a:cubicBezTo>
                  <a:lnTo>
                    <a:pt x="7741" y="1120"/>
                  </a:lnTo>
                  <a:cubicBezTo>
                    <a:pt x="7741" y="501"/>
                    <a:pt x="7217" y="1"/>
                    <a:pt x="6598" y="1"/>
                  </a:cubicBezTo>
                  <a:lnTo>
                    <a:pt x="6121" y="1"/>
                  </a:lnTo>
                  <a:cubicBezTo>
                    <a:pt x="6217" y="143"/>
                    <a:pt x="6264" y="334"/>
                    <a:pt x="6288" y="524"/>
                  </a:cubicBezTo>
                  <a:lnTo>
                    <a:pt x="6288" y="786"/>
                  </a:lnTo>
                  <a:cubicBezTo>
                    <a:pt x="6669" y="834"/>
                    <a:pt x="6955" y="1167"/>
                    <a:pt x="6955" y="1572"/>
                  </a:cubicBezTo>
                  <a:lnTo>
                    <a:pt x="6955" y="8264"/>
                  </a:lnTo>
                  <a:cubicBezTo>
                    <a:pt x="6955" y="8693"/>
                    <a:pt x="6598" y="9050"/>
                    <a:pt x="6169" y="9050"/>
                  </a:cubicBezTo>
                  <a:lnTo>
                    <a:pt x="1573" y="9050"/>
                  </a:lnTo>
                  <a:cubicBezTo>
                    <a:pt x="1144" y="9050"/>
                    <a:pt x="787" y="8693"/>
                    <a:pt x="787" y="8264"/>
                  </a:cubicBezTo>
                  <a:lnTo>
                    <a:pt x="787" y="1572"/>
                  </a:lnTo>
                  <a:cubicBezTo>
                    <a:pt x="787" y="1167"/>
                    <a:pt x="1073" y="834"/>
                    <a:pt x="1454" y="786"/>
                  </a:cubicBezTo>
                  <a:lnTo>
                    <a:pt x="1454" y="524"/>
                  </a:lnTo>
                  <a:cubicBezTo>
                    <a:pt x="1454" y="334"/>
                    <a:pt x="1525" y="143"/>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02"/>
            <p:cNvSpPr/>
            <p:nvPr/>
          </p:nvSpPr>
          <p:spPr>
            <a:xfrm>
              <a:off x="5739850" y="2364825"/>
              <a:ext cx="88750" cy="57175"/>
            </a:xfrm>
            <a:custGeom>
              <a:rect b="b" l="l" r="r" t="t"/>
              <a:pathLst>
                <a:path extrusionOk="0" h="2287" w="3550">
                  <a:moveTo>
                    <a:pt x="1144" y="1"/>
                  </a:moveTo>
                  <a:cubicBezTo>
                    <a:pt x="1001" y="1"/>
                    <a:pt x="882" y="72"/>
                    <a:pt x="858" y="215"/>
                  </a:cubicBezTo>
                  <a:lnTo>
                    <a:pt x="667" y="691"/>
                  </a:lnTo>
                  <a:lnTo>
                    <a:pt x="96" y="1168"/>
                  </a:lnTo>
                  <a:cubicBezTo>
                    <a:pt x="24" y="1215"/>
                    <a:pt x="1" y="1310"/>
                    <a:pt x="1" y="1406"/>
                  </a:cubicBezTo>
                  <a:lnTo>
                    <a:pt x="1" y="1977"/>
                  </a:lnTo>
                  <a:cubicBezTo>
                    <a:pt x="1" y="2144"/>
                    <a:pt x="144" y="2287"/>
                    <a:pt x="310" y="2287"/>
                  </a:cubicBezTo>
                  <a:lnTo>
                    <a:pt x="3239" y="2287"/>
                  </a:lnTo>
                  <a:cubicBezTo>
                    <a:pt x="3406" y="2287"/>
                    <a:pt x="3549" y="2144"/>
                    <a:pt x="3549" y="1977"/>
                  </a:cubicBezTo>
                  <a:lnTo>
                    <a:pt x="3549" y="1406"/>
                  </a:lnTo>
                  <a:cubicBezTo>
                    <a:pt x="3549" y="1310"/>
                    <a:pt x="3525" y="1215"/>
                    <a:pt x="3454" y="1168"/>
                  </a:cubicBezTo>
                  <a:lnTo>
                    <a:pt x="2882" y="691"/>
                  </a:lnTo>
                  <a:lnTo>
                    <a:pt x="2692" y="215"/>
                  </a:lnTo>
                  <a:cubicBezTo>
                    <a:pt x="2668" y="72"/>
                    <a:pt x="2549" y="1"/>
                    <a:pt x="2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02"/>
            <p:cNvSpPr/>
            <p:nvPr/>
          </p:nvSpPr>
          <p:spPr>
            <a:xfrm>
              <a:off x="5722600" y="2422575"/>
              <a:ext cx="123250" cy="175075"/>
            </a:xfrm>
            <a:custGeom>
              <a:rect b="b" l="l" r="r" t="t"/>
              <a:pathLst>
                <a:path extrusionOk="0" h="7003" w="4930">
                  <a:moveTo>
                    <a:pt x="1256" y="1070"/>
                  </a:moveTo>
                  <a:cubicBezTo>
                    <a:pt x="1653" y="1070"/>
                    <a:pt x="1653" y="1717"/>
                    <a:pt x="1256" y="1717"/>
                  </a:cubicBezTo>
                  <a:cubicBezTo>
                    <a:pt x="1242" y="1717"/>
                    <a:pt x="1229" y="1717"/>
                    <a:pt x="1215" y="1715"/>
                  </a:cubicBezTo>
                  <a:cubicBezTo>
                    <a:pt x="834" y="1668"/>
                    <a:pt x="834" y="1120"/>
                    <a:pt x="1215" y="1072"/>
                  </a:cubicBezTo>
                  <a:cubicBezTo>
                    <a:pt x="1229" y="1071"/>
                    <a:pt x="1242" y="1070"/>
                    <a:pt x="1256" y="1070"/>
                  </a:cubicBezTo>
                  <a:close/>
                  <a:moveTo>
                    <a:pt x="2219" y="1070"/>
                  </a:moveTo>
                  <a:cubicBezTo>
                    <a:pt x="2233" y="1070"/>
                    <a:pt x="2248" y="1071"/>
                    <a:pt x="2262" y="1072"/>
                  </a:cubicBezTo>
                  <a:lnTo>
                    <a:pt x="3715" y="1072"/>
                  </a:lnTo>
                  <a:cubicBezTo>
                    <a:pt x="4096" y="1120"/>
                    <a:pt x="4096" y="1668"/>
                    <a:pt x="3715" y="1715"/>
                  </a:cubicBezTo>
                  <a:lnTo>
                    <a:pt x="2262" y="1715"/>
                  </a:lnTo>
                  <a:cubicBezTo>
                    <a:pt x="2248" y="1717"/>
                    <a:pt x="2233" y="1717"/>
                    <a:pt x="2219" y="1717"/>
                  </a:cubicBezTo>
                  <a:cubicBezTo>
                    <a:pt x="1801" y="1717"/>
                    <a:pt x="1801" y="1070"/>
                    <a:pt x="2219" y="1070"/>
                  </a:cubicBezTo>
                  <a:close/>
                  <a:moveTo>
                    <a:pt x="1203" y="2337"/>
                  </a:moveTo>
                  <a:cubicBezTo>
                    <a:pt x="1365" y="2337"/>
                    <a:pt x="1524" y="2453"/>
                    <a:pt x="1524" y="2644"/>
                  </a:cubicBezTo>
                  <a:cubicBezTo>
                    <a:pt x="1524" y="2835"/>
                    <a:pt x="1381" y="2977"/>
                    <a:pt x="1215" y="2977"/>
                  </a:cubicBezTo>
                  <a:cubicBezTo>
                    <a:pt x="929" y="2977"/>
                    <a:pt x="786" y="2620"/>
                    <a:pt x="976" y="2430"/>
                  </a:cubicBezTo>
                  <a:cubicBezTo>
                    <a:pt x="1040" y="2366"/>
                    <a:pt x="1122" y="2337"/>
                    <a:pt x="1203" y="2337"/>
                  </a:cubicBezTo>
                  <a:close/>
                  <a:moveTo>
                    <a:pt x="2218" y="2332"/>
                  </a:moveTo>
                  <a:cubicBezTo>
                    <a:pt x="2232" y="2332"/>
                    <a:pt x="2247" y="2333"/>
                    <a:pt x="2262" y="2334"/>
                  </a:cubicBezTo>
                  <a:lnTo>
                    <a:pt x="3715" y="2334"/>
                  </a:lnTo>
                  <a:cubicBezTo>
                    <a:pt x="4096" y="2382"/>
                    <a:pt x="4096" y="2930"/>
                    <a:pt x="3715" y="2977"/>
                  </a:cubicBezTo>
                  <a:lnTo>
                    <a:pt x="2262" y="2977"/>
                  </a:lnTo>
                  <a:cubicBezTo>
                    <a:pt x="2255" y="2978"/>
                    <a:pt x="2247" y="2978"/>
                    <a:pt x="2239" y="2978"/>
                  </a:cubicBezTo>
                  <a:cubicBezTo>
                    <a:pt x="1801" y="2978"/>
                    <a:pt x="1794" y="2332"/>
                    <a:pt x="2218" y="2332"/>
                  </a:cubicBezTo>
                  <a:close/>
                  <a:moveTo>
                    <a:pt x="1203" y="3589"/>
                  </a:moveTo>
                  <a:cubicBezTo>
                    <a:pt x="1365" y="3589"/>
                    <a:pt x="1524" y="3716"/>
                    <a:pt x="1524" y="3906"/>
                  </a:cubicBezTo>
                  <a:cubicBezTo>
                    <a:pt x="1524" y="4073"/>
                    <a:pt x="1381" y="4216"/>
                    <a:pt x="1215" y="4216"/>
                  </a:cubicBezTo>
                  <a:cubicBezTo>
                    <a:pt x="929" y="4216"/>
                    <a:pt x="786" y="3882"/>
                    <a:pt x="976" y="3692"/>
                  </a:cubicBezTo>
                  <a:cubicBezTo>
                    <a:pt x="1040" y="3620"/>
                    <a:pt x="1122" y="3589"/>
                    <a:pt x="1203" y="3589"/>
                  </a:cubicBezTo>
                  <a:close/>
                  <a:moveTo>
                    <a:pt x="2218" y="3594"/>
                  </a:moveTo>
                  <a:cubicBezTo>
                    <a:pt x="2232" y="3594"/>
                    <a:pt x="2247" y="3595"/>
                    <a:pt x="2262" y="3597"/>
                  </a:cubicBezTo>
                  <a:lnTo>
                    <a:pt x="3715" y="3597"/>
                  </a:lnTo>
                  <a:cubicBezTo>
                    <a:pt x="4096" y="3620"/>
                    <a:pt x="4096" y="4192"/>
                    <a:pt x="3715" y="4216"/>
                  </a:cubicBezTo>
                  <a:lnTo>
                    <a:pt x="2262" y="4216"/>
                  </a:lnTo>
                  <a:cubicBezTo>
                    <a:pt x="2247" y="4217"/>
                    <a:pt x="2232" y="4218"/>
                    <a:pt x="2218" y="4218"/>
                  </a:cubicBezTo>
                  <a:cubicBezTo>
                    <a:pt x="1801" y="4218"/>
                    <a:pt x="1801" y="3594"/>
                    <a:pt x="2218" y="3594"/>
                  </a:cubicBezTo>
                  <a:close/>
                  <a:moveTo>
                    <a:pt x="1189" y="4843"/>
                  </a:moveTo>
                  <a:cubicBezTo>
                    <a:pt x="1356" y="4843"/>
                    <a:pt x="1524" y="4972"/>
                    <a:pt x="1524" y="5168"/>
                  </a:cubicBezTo>
                  <a:cubicBezTo>
                    <a:pt x="1524" y="5335"/>
                    <a:pt x="1381" y="5478"/>
                    <a:pt x="1215" y="5478"/>
                  </a:cubicBezTo>
                  <a:cubicBezTo>
                    <a:pt x="929" y="5478"/>
                    <a:pt x="786" y="5145"/>
                    <a:pt x="976" y="4930"/>
                  </a:cubicBezTo>
                  <a:cubicBezTo>
                    <a:pt x="1036" y="4870"/>
                    <a:pt x="1112" y="4843"/>
                    <a:pt x="1189" y="4843"/>
                  </a:cubicBezTo>
                  <a:close/>
                  <a:moveTo>
                    <a:pt x="2218" y="4856"/>
                  </a:moveTo>
                  <a:cubicBezTo>
                    <a:pt x="2232" y="4856"/>
                    <a:pt x="2247" y="4857"/>
                    <a:pt x="2262" y="4859"/>
                  </a:cubicBezTo>
                  <a:lnTo>
                    <a:pt x="3715" y="4859"/>
                  </a:lnTo>
                  <a:cubicBezTo>
                    <a:pt x="4096" y="4883"/>
                    <a:pt x="4096" y="5430"/>
                    <a:pt x="3715" y="5478"/>
                  </a:cubicBezTo>
                  <a:lnTo>
                    <a:pt x="2262" y="5478"/>
                  </a:lnTo>
                  <a:cubicBezTo>
                    <a:pt x="2247" y="5479"/>
                    <a:pt x="2232" y="5480"/>
                    <a:pt x="2218" y="5480"/>
                  </a:cubicBezTo>
                  <a:cubicBezTo>
                    <a:pt x="1801" y="5480"/>
                    <a:pt x="1801" y="4856"/>
                    <a:pt x="2218" y="4856"/>
                  </a:cubicBezTo>
                  <a:close/>
                  <a:moveTo>
                    <a:pt x="95" y="1"/>
                  </a:moveTo>
                  <a:cubicBezTo>
                    <a:pt x="24" y="1"/>
                    <a:pt x="0" y="72"/>
                    <a:pt x="0" y="144"/>
                  </a:cubicBezTo>
                  <a:lnTo>
                    <a:pt x="0" y="6835"/>
                  </a:lnTo>
                  <a:cubicBezTo>
                    <a:pt x="0" y="6931"/>
                    <a:pt x="71" y="7002"/>
                    <a:pt x="143" y="7002"/>
                  </a:cubicBezTo>
                  <a:lnTo>
                    <a:pt x="4787" y="7002"/>
                  </a:lnTo>
                  <a:cubicBezTo>
                    <a:pt x="4858" y="7002"/>
                    <a:pt x="4930" y="6931"/>
                    <a:pt x="4930" y="6835"/>
                  </a:cubicBezTo>
                  <a:lnTo>
                    <a:pt x="4930" y="144"/>
                  </a:lnTo>
                  <a:cubicBezTo>
                    <a:pt x="4930" y="72"/>
                    <a:pt x="4882" y="1"/>
                    <a:pt x="4811" y="1"/>
                  </a:cubicBezTo>
                  <a:cubicBezTo>
                    <a:pt x="4668" y="358"/>
                    <a:pt x="4310" y="620"/>
                    <a:pt x="3929" y="620"/>
                  </a:cubicBezTo>
                  <a:lnTo>
                    <a:pt x="1000" y="620"/>
                  </a:lnTo>
                  <a:cubicBezTo>
                    <a:pt x="595" y="620"/>
                    <a:pt x="238" y="358"/>
                    <a:pt x="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102"/>
          <p:cNvGrpSpPr/>
          <p:nvPr/>
        </p:nvGrpSpPr>
        <p:grpSpPr>
          <a:xfrm>
            <a:off x="7806361" y="1768782"/>
            <a:ext cx="351991" cy="349675"/>
            <a:chOff x="6261400" y="2364825"/>
            <a:chExt cx="269725" cy="267950"/>
          </a:xfrm>
        </p:grpSpPr>
        <p:sp>
          <p:nvSpPr>
            <p:cNvPr id="12726" name="Google Shape;12726;p102"/>
            <p:cNvSpPr/>
            <p:nvPr/>
          </p:nvSpPr>
          <p:spPr>
            <a:xfrm>
              <a:off x="6261400" y="2364825"/>
              <a:ext cx="70875" cy="267950"/>
            </a:xfrm>
            <a:custGeom>
              <a:rect b="b" l="l" r="r" t="t"/>
              <a:pathLst>
                <a:path extrusionOk="0" h="10718" w="2835">
                  <a:moveTo>
                    <a:pt x="1219" y="1665"/>
                  </a:moveTo>
                  <a:cubicBezTo>
                    <a:pt x="1233" y="1665"/>
                    <a:pt x="1247" y="1666"/>
                    <a:pt x="1262" y="1668"/>
                  </a:cubicBezTo>
                  <a:lnTo>
                    <a:pt x="1548" y="1668"/>
                  </a:lnTo>
                  <a:lnTo>
                    <a:pt x="1548" y="2311"/>
                  </a:lnTo>
                  <a:lnTo>
                    <a:pt x="1262" y="2311"/>
                  </a:lnTo>
                  <a:cubicBezTo>
                    <a:pt x="1247" y="2312"/>
                    <a:pt x="1233" y="2313"/>
                    <a:pt x="1219" y="2313"/>
                  </a:cubicBezTo>
                  <a:cubicBezTo>
                    <a:pt x="800" y="2313"/>
                    <a:pt x="800" y="1665"/>
                    <a:pt x="1219" y="1665"/>
                  </a:cubicBezTo>
                  <a:close/>
                  <a:moveTo>
                    <a:pt x="1218" y="5023"/>
                  </a:moveTo>
                  <a:cubicBezTo>
                    <a:pt x="1232" y="5023"/>
                    <a:pt x="1247" y="5024"/>
                    <a:pt x="1262" y="5025"/>
                  </a:cubicBezTo>
                  <a:lnTo>
                    <a:pt x="1548" y="5025"/>
                  </a:lnTo>
                  <a:lnTo>
                    <a:pt x="1548" y="5668"/>
                  </a:lnTo>
                  <a:lnTo>
                    <a:pt x="1262" y="5645"/>
                  </a:lnTo>
                  <a:cubicBezTo>
                    <a:pt x="1247" y="5646"/>
                    <a:pt x="1232" y="5647"/>
                    <a:pt x="1218" y="5647"/>
                  </a:cubicBezTo>
                  <a:cubicBezTo>
                    <a:pt x="801" y="5647"/>
                    <a:pt x="801" y="5023"/>
                    <a:pt x="1218" y="5023"/>
                  </a:cubicBezTo>
                  <a:close/>
                  <a:moveTo>
                    <a:pt x="1548" y="8431"/>
                  </a:moveTo>
                  <a:lnTo>
                    <a:pt x="1548" y="9050"/>
                  </a:lnTo>
                  <a:lnTo>
                    <a:pt x="1262" y="9050"/>
                  </a:lnTo>
                  <a:cubicBezTo>
                    <a:pt x="1072" y="9050"/>
                    <a:pt x="929" y="8907"/>
                    <a:pt x="953" y="8740"/>
                  </a:cubicBezTo>
                  <a:cubicBezTo>
                    <a:pt x="953" y="8550"/>
                    <a:pt x="1096" y="8431"/>
                    <a:pt x="1262" y="8431"/>
                  </a:cubicBezTo>
                  <a:close/>
                  <a:moveTo>
                    <a:pt x="2715" y="1"/>
                  </a:moveTo>
                  <a:cubicBezTo>
                    <a:pt x="2120" y="1"/>
                    <a:pt x="1643" y="453"/>
                    <a:pt x="1572" y="1048"/>
                  </a:cubicBezTo>
                  <a:lnTo>
                    <a:pt x="1262" y="1048"/>
                  </a:lnTo>
                  <a:cubicBezTo>
                    <a:pt x="0" y="1048"/>
                    <a:pt x="0" y="2930"/>
                    <a:pt x="1262" y="2930"/>
                  </a:cubicBezTo>
                  <a:lnTo>
                    <a:pt x="1548" y="2930"/>
                  </a:lnTo>
                  <a:lnTo>
                    <a:pt x="1548" y="4406"/>
                  </a:lnTo>
                  <a:lnTo>
                    <a:pt x="1262" y="4406"/>
                  </a:lnTo>
                  <a:cubicBezTo>
                    <a:pt x="0" y="4406"/>
                    <a:pt x="0" y="6288"/>
                    <a:pt x="1262" y="6288"/>
                  </a:cubicBezTo>
                  <a:lnTo>
                    <a:pt x="1548" y="6288"/>
                  </a:lnTo>
                  <a:lnTo>
                    <a:pt x="1548" y="7788"/>
                  </a:lnTo>
                  <a:lnTo>
                    <a:pt x="1262" y="7788"/>
                  </a:lnTo>
                  <a:cubicBezTo>
                    <a:pt x="0" y="7788"/>
                    <a:pt x="0" y="9669"/>
                    <a:pt x="1262" y="9669"/>
                  </a:cubicBezTo>
                  <a:lnTo>
                    <a:pt x="1572" y="9669"/>
                  </a:lnTo>
                  <a:cubicBezTo>
                    <a:pt x="1643" y="10265"/>
                    <a:pt x="2120" y="10717"/>
                    <a:pt x="2715" y="10717"/>
                  </a:cubicBezTo>
                  <a:lnTo>
                    <a:pt x="2834" y="10717"/>
                  </a:lnTo>
                  <a:lnTo>
                    <a:pt x="2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02"/>
            <p:cNvSpPr/>
            <p:nvPr/>
          </p:nvSpPr>
          <p:spPr>
            <a:xfrm>
              <a:off x="6499525" y="2364825"/>
              <a:ext cx="31000" cy="60750"/>
            </a:xfrm>
            <a:custGeom>
              <a:rect b="b" l="l" r="r" t="t"/>
              <a:pathLst>
                <a:path extrusionOk="0" h="2430" w="1240">
                  <a:moveTo>
                    <a:pt x="1" y="1"/>
                  </a:moveTo>
                  <a:lnTo>
                    <a:pt x="1" y="2096"/>
                  </a:lnTo>
                  <a:lnTo>
                    <a:pt x="311" y="2096"/>
                  </a:lnTo>
                  <a:cubicBezTo>
                    <a:pt x="644" y="2096"/>
                    <a:pt x="977" y="2215"/>
                    <a:pt x="1239" y="2430"/>
                  </a:cubicBezTo>
                  <a:lnTo>
                    <a:pt x="1239" y="1263"/>
                  </a:lnTo>
                  <a:cubicBezTo>
                    <a:pt x="1239" y="572"/>
                    <a:pt x="692"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02"/>
            <p:cNvSpPr/>
            <p:nvPr/>
          </p:nvSpPr>
          <p:spPr>
            <a:xfrm>
              <a:off x="6500125" y="2433300"/>
              <a:ext cx="31000" cy="60150"/>
            </a:xfrm>
            <a:custGeom>
              <a:rect b="b" l="l" r="r" t="t"/>
              <a:pathLst>
                <a:path extrusionOk="0" h="2406" w="1240">
                  <a:moveTo>
                    <a:pt x="1" y="0"/>
                  </a:moveTo>
                  <a:lnTo>
                    <a:pt x="1" y="2096"/>
                  </a:lnTo>
                  <a:lnTo>
                    <a:pt x="287" y="2096"/>
                  </a:lnTo>
                  <a:cubicBezTo>
                    <a:pt x="620" y="2096"/>
                    <a:pt x="953" y="2215"/>
                    <a:pt x="1239" y="2406"/>
                  </a:cubicBezTo>
                  <a:lnTo>
                    <a:pt x="1239" y="929"/>
                  </a:lnTo>
                  <a:cubicBezTo>
                    <a:pt x="1215" y="405"/>
                    <a:pt x="810"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02"/>
            <p:cNvSpPr/>
            <p:nvPr/>
          </p:nvSpPr>
          <p:spPr>
            <a:xfrm>
              <a:off x="6500125" y="2569625"/>
              <a:ext cx="31000" cy="63150"/>
            </a:xfrm>
            <a:custGeom>
              <a:rect b="b" l="l" r="r" t="t"/>
              <a:pathLst>
                <a:path extrusionOk="0" h="2526" w="1240">
                  <a:moveTo>
                    <a:pt x="1" y="1"/>
                  </a:moveTo>
                  <a:lnTo>
                    <a:pt x="1" y="2525"/>
                  </a:lnTo>
                  <a:lnTo>
                    <a:pt x="930" y="2525"/>
                  </a:lnTo>
                  <a:cubicBezTo>
                    <a:pt x="1096" y="2525"/>
                    <a:pt x="1239" y="2382"/>
                    <a:pt x="1239" y="2215"/>
                  </a:cubicBezTo>
                  <a:lnTo>
                    <a:pt x="1239" y="953"/>
                  </a:lnTo>
                  <a:cubicBezTo>
                    <a:pt x="1239" y="429"/>
                    <a:pt x="81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02"/>
            <p:cNvSpPr/>
            <p:nvPr/>
          </p:nvSpPr>
          <p:spPr>
            <a:xfrm>
              <a:off x="6500125" y="2501175"/>
              <a:ext cx="31000" cy="60750"/>
            </a:xfrm>
            <a:custGeom>
              <a:rect b="b" l="l" r="r" t="t"/>
              <a:pathLst>
                <a:path extrusionOk="0" h="2430" w="1240">
                  <a:moveTo>
                    <a:pt x="1" y="0"/>
                  </a:moveTo>
                  <a:lnTo>
                    <a:pt x="1" y="2120"/>
                  </a:lnTo>
                  <a:lnTo>
                    <a:pt x="287" y="2120"/>
                  </a:lnTo>
                  <a:cubicBezTo>
                    <a:pt x="620" y="2120"/>
                    <a:pt x="953" y="2215"/>
                    <a:pt x="1239" y="2429"/>
                  </a:cubicBezTo>
                  <a:lnTo>
                    <a:pt x="1239" y="953"/>
                  </a:lnTo>
                  <a:cubicBezTo>
                    <a:pt x="1215" y="429"/>
                    <a:pt x="810"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02"/>
            <p:cNvSpPr/>
            <p:nvPr/>
          </p:nvSpPr>
          <p:spPr>
            <a:xfrm>
              <a:off x="6381650" y="2474975"/>
              <a:ext cx="67900" cy="30975"/>
            </a:xfrm>
            <a:custGeom>
              <a:rect b="b" l="l" r="r" t="t"/>
              <a:pathLst>
                <a:path extrusionOk="0" h="1239" w="2716">
                  <a:moveTo>
                    <a:pt x="1358" y="0"/>
                  </a:moveTo>
                  <a:cubicBezTo>
                    <a:pt x="667" y="0"/>
                    <a:pt x="72" y="548"/>
                    <a:pt x="1" y="1239"/>
                  </a:cubicBezTo>
                  <a:lnTo>
                    <a:pt x="2716" y="1239"/>
                  </a:lnTo>
                  <a:cubicBezTo>
                    <a:pt x="2668" y="548"/>
                    <a:pt x="2073"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02"/>
            <p:cNvSpPr/>
            <p:nvPr/>
          </p:nvSpPr>
          <p:spPr>
            <a:xfrm>
              <a:off x="6348325" y="2364825"/>
              <a:ext cx="135750" cy="267950"/>
            </a:xfrm>
            <a:custGeom>
              <a:rect b="b" l="l" r="r" t="t"/>
              <a:pathLst>
                <a:path extrusionOk="0" h="10718" w="5430">
                  <a:moveTo>
                    <a:pt x="2715" y="1882"/>
                  </a:moveTo>
                  <a:cubicBezTo>
                    <a:pt x="3810" y="1882"/>
                    <a:pt x="4382" y="3192"/>
                    <a:pt x="3620" y="4001"/>
                  </a:cubicBezTo>
                  <a:cubicBezTo>
                    <a:pt x="4287" y="4335"/>
                    <a:pt x="4692" y="5025"/>
                    <a:pt x="4692" y="5764"/>
                  </a:cubicBezTo>
                  <a:lnTo>
                    <a:pt x="4692" y="5978"/>
                  </a:lnTo>
                  <a:cubicBezTo>
                    <a:pt x="4692" y="6145"/>
                    <a:pt x="4549" y="6288"/>
                    <a:pt x="4382" y="6288"/>
                  </a:cubicBezTo>
                  <a:lnTo>
                    <a:pt x="1024" y="6288"/>
                  </a:lnTo>
                  <a:cubicBezTo>
                    <a:pt x="857" y="6288"/>
                    <a:pt x="691" y="6145"/>
                    <a:pt x="714" y="5978"/>
                  </a:cubicBezTo>
                  <a:lnTo>
                    <a:pt x="714" y="5764"/>
                  </a:lnTo>
                  <a:cubicBezTo>
                    <a:pt x="714" y="5025"/>
                    <a:pt x="1143" y="4335"/>
                    <a:pt x="1786" y="4001"/>
                  </a:cubicBezTo>
                  <a:cubicBezTo>
                    <a:pt x="1048" y="3192"/>
                    <a:pt x="1619" y="1882"/>
                    <a:pt x="2715" y="1882"/>
                  </a:cubicBezTo>
                  <a:close/>
                  <a:moveTo>
                    <a:pt x="4424" y="6905"/>
                  </a:moveTo>
                  <a:cubicBezTo>
                    <a:pt x="4820" y="6905"/>
                    <a:pt x="4820" y="7528"/>
                    <a:pt x="4424" y="7528"/>
                  </a:cubicBezTo>
                  <a:cubicBezTo>
                    <a:pt x="4411" y="7528"/>
                    <a:pt x="4397" y="7527"/>
                    <a:pt x="4382" y="7526"/>
                  </a:cubicBezTo>
                  <a:lnTo>
                    <a:pt x="1024" y="7526"/>
                  </a:lnTo>
                  <a:cubicBezTo>
                    <a:pt x="643" y="7502"/>
                    <a:pt x="643" y="6954"/>
                    <a:pt x="1024" y="6907"/>
                  </a:cubicBezTo>
                  <a:lnTo>
                    <a:pt x="4382" y="6907"/>
                  </a:lnTo>
                  <a:cubicBezTo>
                    <a:pt x="4397" y="6905"/>
                    <a:pt x="4411" y="6905"/>
                    <a:pt x="4424" y="6905"/>
                  </a:cubicBezTo>
                  <a:close/>
                  <a:moveTo>
                    <a:pt x="4424" y="8167"/>
                  </a:moveTo>
                  <a:cubicBezTo>
                    <a:pt x="4820" y="8167"/>
                    <a:pt x="4820" y="8790"/>
                    <a:pt x="4424" y="8790"/>
                  </a:cubicBezTo>
                  <a:cubicBezTo>
                    <a:pt x="4411" y="8790"/>
                    <a:pt x="4397" y="8790"/>
                    <a:pt x="4382" y="8788"/>
                  </a:cubicBezTo>
                  <a:lnTo>
                    <a:pt x="1024" y="8788"/>
                  </a:lnTo>
                  <a:cubicBezTo>
                    <a:pt x="643" y="8764"/>
                    <a:pt x="643" y="8193"/>
                    <a:pt x="1024" y="8169"/>
                  </a:cubicBezTo>
                  <a:lnTo>
                    <a:pt x="4382" y="8169"/>
                  </a:lnTo>
                  <a:cubicBezTo>
                    <a:pt x="4397" y="8167"/>
                    <a:pt x="4411" y="8167"/>
                    <a:pt x="4424" y="8167"/>
                  </a:cubicBezTo>
                  <a:close/>
                  <a:moveTo>
                    <a:pt x="0" y="1"/>
                  </a:moveTo>
                  <a:lnTo>
                    <a:pt x="0" y="10717"/>
                  </a:lnTo>
                  <a:lnTo>
                    <a:pt x="5430" y="10717"/>
                  </a:lnTo>
                  <a:lnTo>
                    <a:pt x="5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02"/>
            <p:cNvSpPr/>
            <p:nvPr/>
          </p:nvSpPr>
          <p:spPr>
            <a:xfrm>
              <a:off x="6400100" y="2427925"/>
              <a:ext cx="31600" cy="31000"/>
            </a:xfrm>
            <a:custGeom>
              <a:rect b="b" l="l" r="r" t="t"/>
              <a:pathLst>
                <a:path extrusionOk="0" h="1240" w="1264">
                  <a:moveTo>
                    <a:pt x="620" y="1"/>
                  </a:moveTo>
                  <a:cubicBezTo>
                    <a:pt x="287" y="1"/>
                    <a:pt x="1" y="263"/>
                    <a:pt x="1" y="620"/>
                  </a:cubicBezTo>
                  <a:cubicBezTo>
                    <a:pt x="1" y="954"/>
                    <a:pt x="287" y="1239"/>
                    <a:pt x="620" y="1239"/>
                  </a:cubicBezTo>
                  <a:cubicBezTo>
                    <a:pt x="977" y="1239"/>
                    <a:pt x="1263" y="954"/>
                    <a:pt x="1263" y="620"/>
                  </a:cubicBezTo>
                  <a:cubicBezTo>
                    <a:pt x="1263" y="263"/>
                    <a:pt x="977"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4" name="Google Shape;12734;p102"/>
          <p:cNvGrpSpPr/>
          <p:nvPr/>
        </p:nvGrpSpPr>
        <p:grpSpPr>
          <a:xfrm>
            <a:off x="7812560" y="2327420"/>
            <a:ext cx="351208" cy="349642"/>
            <a:chOff x="6266150" y="2792900"/>
            <a:chExt cx="269125" cy="267925"/>
          </a:xfrm>
        </p:grpSpPr>
        <p:sp>
          <p:nvSpPr>
            <p:cNvPr id="12735" name="Google Shape;12735;p102"/>
            <p:cNvSpPr/>
            <p:nvPr/>
          </p:nvSpPr>
          <p:spPr>
            <a:xfrm>
              <a:off x="6306650" y="2867250"/>
              <a:ext cx="39300" cy="150700"/>
            </a:xfrm>
            <a:custGeom>
              <a:rect b="b" l="l" r="r" t="t"/>
              <a:pathLst>
                <a:path extrusionOk="0" h="6028" w="1572">
                  <a:moveTo>
                    <a:pt x="1280" y="0"/>
                  </a:moveTo>
                  <a:cubicBezTo>
                    <a:pt x="1266" y="0"/>
                    <a:pt x="1252" y="1"/>
                    <a:pt x="1238" y="3"/>
                  </a:cubicBezTo>
                  <a:lnTo>
                    <a:pt x="953" y="3"/>
                  </a:lnTo>
                  <a:cubicBezTo>
                    <a:pt x="939" y="2"/>
                    <a:pt x="925" y="2"/>
                    <a:pt x="911" y="2"/>
                  </a:cubicBezTo>
                  <a:cubicBezTo>
                    <a:pt x="406" y="2"/>
                    <a:pt x="0" y="422"/>
                    <a:pt x="0" y="932"/>
                  </a:cubicBezTo>
                  <a:lnTo>
                    <a:pt x="0" y="6028"/>
                  </a:lnTo>
                  <a:cubicBezTo>
                    <a:pt x="191" y="5909"/>
                    <a:pt x="405" y="5861"/>
                    <a:pt x="643" y="5861"/>
                  </a:cubicBezTo>
                  <a:lnTo>
                    <a:pt x="1572" y="5861"/>
                  </a:lnTo>
                  <a:lnTo>
                    <a:pt x="1572" y="313"/>
                  </a:lnTo>
                  <a:cubicBezTo>
                    <a:pt x="1572" y="136"/>
                    <a:pt x="1449" y="0"/>
                    <a:pt x="1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02"/>
            <p:cNvSpPr/>
            <p:nvPr/>
          </p:nvSpPr>
          <p:spPr>
            <a:xfrm>
              <a:off x="6266150" y="2888150"/>
              <a:ext cx="28600" cy="172675"/>
            </a:xfrm>
            <a:custGeom>
              <a:rect b="b" l="l" r="r" t="t"/>
              <a:pathLst>
                <a:path extrusionOk="0" h="6907" w="1144">
                  <a:moveTo>
                    <a:pt x="310" y="0"/>
                  </a:moveTo>
                  <a:cubicBezTo>
                    <a:pt x="144" y="0"/>
                    <a:pt x="1" y="143"/>
                    <a:pt x="1" y="310"/>
                  </a:cubicBezTo>
                  <a:lnTo>
                    <a:pt x="1" y="6573"/>
                  </a:lnTo>
                  <a:cubicBezTo>
                    <a:pt x="1" y="6764"/>
                    <a:pt x="144" y="6883"/>
                    <a:pt x="310" y="6907"/>
                  </a:cubicBezTo>
                  <a:lnTo>
                    <a:pt x="1144" y="6907"/>
                  </a:lnTo>
                  <a:cubicBezTo>
                    <a:pt x="1025" y="6716"/>
                    <a:pt x="977" y="6502"/>
                    <a:pt x="977" y="6264"/>
                  </a:cubicBezTo>
                  <a:lnTo>
                    <a:pt x="977" y="96"/>
                  </a:lnTo>
                  <a:lnTo>
                    <a:pt x="9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102"/>
            <p:cNvSpPr/>
            <p:nvPr/>
          </p:nvSpPr>
          <p:spPr>
            <a:xfrm>
              <a:off x="6499525" y="2966150"/>
              <a:ext cx="6000" cy="16675"/>
            </a:xfrm>
            <a:custGeom>
              <a:rect b="b" l="l" r="r" t="t"/>
              <a:pathLst>
                <a:path extrusionOk="0" h="667" w="240">
                  <a:moveTo>
                    <a:pt x="1" y="0"/>
                  </a:moveTo>
                  <a:lnTo>
                    <a:pt x="1" y="667"/>
                  </a:lnTo>
                  <a:cubicBezTo>
                    <a:pt x="120" y="595"/>
                    <a:pt x="191" y="500"/>
                    <a:pt x="215" y="381"/>
                  </a:cubicBezTo>
                  <a:cubicBezTo>
                    <a:pt x="239" y="214"/>
                    <a:pt x="168" y="48"/>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02"/>
            <p:cNvSpPr/>
            <p:nvPr/>
          </p:nvSpPr>
          <p:spPr>
            <a:xfrm>
              <a:off x="6485850" y="2939350"/>
              <a:ext cx="3600" cy="10750"/>
            </a:xfrm>
            <a:custGeom>
              <a:rect b="b" l="l" r="r" t="t"/>
              <a:pathLst>
                <a:path extrusionOk="0" h="430" w="144">
                  <a:moveTo>
                    <a:pt x="143" y="0"/>
                  </a:moveTo>
                  <a:cubicBezTo>
                    <a:pt x="72" y="48"/>
                    <a:pt x="24" y="120"/>
                    <a:pt x="24" y="191"/>
                  </a:cubicBezTo>
                  <a:cubicBezTo>
                    <a:pt x="0" y="262"/>
                    <a:pt x="24" y="334"/>
                    <a:pt x="72" y="382"/>
                  </a:cubicBezTo>
                  <a:lnTo>
                    <a:pt x="143" y="429"/>
                  </a:lnTo>
                  <a:lnTo>
                    <a:pt x="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02"/>
            <p:cNvSpPr/>
            <p:nvPr/>
          </p:nvSpPr>
          <p:spPr>
            <a:xfrm>
              <a:off x="6306050" y="2888150"/>
              <a:ext cx="228050" cy="172675"/>
            </a:xfrm>
            <a:custGeom>
              <a:rect b="b" l="l" r="r" t="t"/>
              <a:pathLst>
                <a:path extrusionOk="0" h="6907" w="9122">
                  <a:moveTo>
                    <a:pt x="6043" y="1237"/>
                  </a:moveTo>
                  <a:cubicBezTo>
                    <a:pt x="6440" y="1237"/>
                    <a:pt x="6440" y="1884"/>
                    <a:pt x="6043" y="1884"/>
                  </a:cubicBezTo>
                  <a:cubicBezTo>
                    <a:pt x="6029" y="1884"/>
                    <a:pt x="6016" y="1883"/>
                    <a:pt x="6001" y="1882"/>
                  </a:cubicBezTo>
                  <a:lnTo>
                    <a:pt x="3287" y="1882"/>
                  </a:lnTo>
                  <a:cubicBezTo>
                    <a:pt x="2906" y="1834"/>
                    <a:pt x="2906" y="1286"/>
                    <a:pt x="3287" y="1239"/>
                  </a:cubicBezTo>
                  <a:lnTo>
                    <a:pt x="6001" y="1239"/>
                  </a:lnTo>
                  <a:cubicBezTo>
                    <a:pt x="6016" y="1237"/>
                    <a:pt x="6029" y="1237"/>
                    <a:pt x="6043" y="1237"/>
                  </a:cubicBezTo>
                  <a:close/>
                  <a:moveTo>
                    <a:pt x="6044" y="2499"/>
                  </a:moveTo>
                  <a:cubicBezTo>
                    <a:pt x="6447" y="2499"/>
                    <a:pt x="6440" y="3145"/>
                    <a:pt x="6023" y="3145"/>
                  </a:cubicBezTo>
                  <a:cubicBezTo>
                    <a:pt x="6016" y="3145"/>
                    <a:pt x="6009" y="3144"/>
                    <a:pt x="6001" y="3144"/>
                  </a:cubicBezTo>
                  <a:lnTo>
                    <a:pt x="3287" y="3144"/>
                  </a:lnTo>
                  <a:cubicBezTo>
                    <a:pt x="2906" y="3096"/>
                    <a:pt x="2906" y="2549"/>
                    <a:pt x="3287" y="2501"/>
                  </a:cubicBezTo>
                  <a:lnTo>
                    <a:pt x="6001" y="2501"/>
                  </a:lnTo>
                  <a:cubicBezTo>
                    <a:pt x="6016" y="2499"/>
                    <a:pt x="6030" y="2499"/>
                    <a:pt x="6044" y="2499"/>
                  </a:cubicBezTo>
                  <a:close/>
                  <a:moveTo>
                    <a:pt x="6044" y="3761"/>
                  </a:moveTo>
                  <a:cubicBezTo>
                    <a:pt x="6440" y="3761"/>
                    <a:pt x="6440" y="4385"/>
                    <a:pt x="6044" y="4385"/>
                  </a:cubicBezTo>
                  <a:cubicBezTo>
                    <a:pt x="6030" y="4385"/>
                    <a:pt x="6016" y="4384"/>
                    <a:pt x="6001" y="4382"/>
                  </a:cubicBezTo>
                  <a:lnTo>
                    <a:pt x="3287" y="4382"/>
                  </a:lnTo>
                  <a:cubicBezTo>
                    <a:pt x="2906" y="4358"/>
                    <a:pt x="2906" y="3787"/>
                    <a:pt x="3287" y="3763"/>
                  </a:cubicBezTo>
                  <a:lnTo>
                    <a:pt x="6001" y="3763"/>
                  </a:lnTo>
                  <a:cubicBezTo>
                    <a:pt x="6016" y="3762"/>
                    <a:pt x="6030" y="3761"/>
                    <a:pt x="6044" y="3761"/>
                  </a:cubicBezTo>
                  <a:close/>
                  <a:moveTo>
                    <a:pt x="7586" y="1259"/>
                  </a:moveTo>
                  <a:cubicBezTo>
                    <a:pt x="7687" y="1259"/>
                    <a:pt x="7764" y="1346"/>
                    <a:pt x="7764" y="1453"/>
                  </a:cubicBezTo>
                  <a:lnTo>
                    <a:pt x="7764" y="1572"/>
                  </a:lnTo>
                  <a:cubicBezTo>
                    <a:pt x="7930" y="1596"/>
                    <a:pt x="8073" y="1667"/>
                    <a:pt x="8169" y="1787"/>
                  </a:cubicBezTo>
                  <a:cubicBezTo>
                    <a:pt x="8264" y="1882"/>
                    <a:pt x="8240" y="2001"/>
                    <a:pt x="8145" y="2072"/>
                  </a:cubicBezTo>
                  <a:cubicBezTo>
                    <a:pt x="8112" y="2117"/>
                    <a:pt x="8063" y="2135"/>
                    <a:pt x="8013" y="2135"/>
                  </a:cubicBezTo>
                  <a:cubicBezTo>
                    <a:pt x="7956" y="2135"/>
                    <a:pt x="7897" y="2111"/>
                    <a:pt x="7859" y="2072"/>
                  </a:cubicBezTo>
                  <a:cubicBezTo>
                    <a:pt x="7835" y="2025"/>
                    <a:pt x="7788" y="2001"/>
                    <a:pt x="7764" y="2001"/>
                  </a:cubicBezTo>
                  <a:lnTo>
                    <a:pt x="7764" y="2691"/>
                  </a:lnTo>
                  <a:lnTo>
                    <a:pt x="7859" y="2715"/>
                  </a:lnTo>
                  <a:cubicBezTo>
                    <a:pt x="8216" y="2834"/>
                    <a:pt x="8454" y="3192"/>
                    <a:pt x="8383" y="3573"/>
                  </a:cubicBezTo>
                  <a:cubicBezTo>
                    <a:pt x="8335" y="3882"/>
                    <a:pt x="8073" y="4144"/>
                    <a:pt x="7764" y="4239"/>
                  </a:cubicBezTo>
                  <a:lnTo>
                    <a:pt x="7764" y="4382"/>
                  </a:lnTo>
                  <a:cubicBezTo>
                    <a:pt x="7764" y="4501"/>
                    <a:pt x="7668" y="4597"/>
                    <a:pt x="7549" y="4597"/>
                  </a:cubicBezTo>
                  <a:cubicBezTo>
                    <a:pt x="7430" y="4597"/>
                    <a:pt x="7335" y="4501"/>
                    <a:pt x="7335" y="4382"/>
                  </a:cubicBezTo>
                  <a:lnTo>
                    <a:pt x="7335" y="4263"/>
                  </a:lnTo>
                  <a:cubicBezTo>
                    <a:pt x="7168" y="4239"/>
                    <a:pt x="6978" y="4168"/>
                    <a:pt x="6835" y="4073"/>
                  </a:cubicBezTo>
                  <a:cubicBezTo>
                    <a:pt x="6637" y="3934"/>
                    <a:pt x="6768" y="3681"/>
                    <a:pt x="6954" y="3681"/>
                  </a:cubicBezTo>
                  <a:cubicBezTo>
                    <a:pt x="6992" y="3681"/>
                    <a:pt x="7033" y="3691"/>
                    <a:pt x="7073" y="3715"/>
                  </a:cubicBezTo>
                  <a:cubicBezTo>
                    <a:pt x="7145" y="3787"/>
                    <a:pt x="7240" y="3811"/>
                    <a:pt x="7335" y="3835"/>
                  </a:cubicBezTo>
                  <a:lnTo>
                    <a:pt x="7335" y="2953"/>
                  </a:lnTo>
                  <a:cubicBezTo>
                    <a:pt x="7240" y="2906"/>
                    <a:pt x="7121" y="2834"/>
                    <a:pt x="7026" y="2763"/>
                  </a:cubicBezTo>
                  <a:cubicBezTo>
                    <a:pt x="6859" y="2620"/>
                    <a:pt x="6764" y="2382"/>
                    <a:pt x="6811" y="2144"/>
                  </a:cubicBezTo>
                  <a:cubicBezTo>
                    <a:pt x="6859" y="1882"/>
                    <a:pt x="7049" y="1667"/>
                    <a:pt x="7311" y="1596"/>
                  </a:cubicBezTo>
                  <a:lnTo>
                    <a:pt x="7335" y="1596"/>
                  </a:lnTo>
                  <a:lnTo>
                    <a:pt x="7335" y="1453"/>
                  </a:lnTo>
                  <a:cubicBezTo>
                    <a:pt x="7335" y="1334"/>
                    <a:pt x="7430" y="1263"/>
                    <a:pt x="7549" y="1263"/>
                  </a:cubicBezTo>
                  <a:cubicBezTo>
                    <a:pt x="7562" y="1260"/>
                    <a:pt x="7574" y="1259"/>
                    <a:pt x="7586" y="1259"/>
                  </a:cubicBezTo>
                  <a:close/>
                  <a:moveTo>
                    <a:pt x="7904" y="5023"/>
                  </a:moveTo>
                  <a:cubicBezTo>
                    <a:pt x="8320" y="5023"/>
                    <a:pt x="8320" y="5647"/>
                    <a:pt x="7904" y="5647"/>
                  </a:cubicBezTo>
                  <a:cubicBezTo>
                    <a:pt x="7889" y="5647"/>
                    <a:pt x="7874" y="5646"/>
                    <a:pt x="7859" y="5644"/>
                  </a:cubicBezTo>
                  <a:lnTo>
                    <a:pt x="3263" y="5644"/>
                  </a:lnTo>
                  <a:cubicBezTo>
                    <a:pt x="2882" y="5597"/>
                    <a:pt x="2882" y="5049"/>
                    <a:pt x="3263" y="5025"/>
                  </a:cubicBezTo>
                  <a:lnTo>
                    <a:pt x="7859" y="5025"/>
                  </a:lnTo>
                  <a:cubicBezTo>
                    <a:pt x="7874" y="5024"/>
                    <a:pt x="7889" y="5023"/>
                    <a:pt x="7904" y="5023"/>
                  </a:cubicBezTo>
                  <a:close/>
                  <a:moveTo>
                    <a:pt x="2215" y="0"/>
                  </a:moveTo>
                  <a:lnTo>
                    <a:pt x="2215" y="5335"/>
                  </a:lnTo>
                  <a:cubicBezTo>
                    <a:pt x="2215" y="5502"/>
                    <a:pt x="2072" y="5644"/>
                    <a:pt x="1905" y="5644"/>
                  </a:cubicBezTo>
                  <a:lnTo>
                    <a:pt x="667" y="5644"/>
                  </a:lnTo>
                  <a:cubicBezTo>
                    <a:pt x="310" y="5644"/>
                    <a:pt x="24" y="5906"/>
                    <a:pt x="24" y="6264"/>
                  </a:cubicBezTo>
                  <a:cubicBezTo>
                    <a:pt x="0" y="6597"/>
                    <a:pt x="286" y="6907"/>
                    <a:pt x="643" y="6907"/>
                  </a:cubicBezTo>
                  <a:lnTo>
                    <a:pt x="8835" y="6907"/>
                  </a:lnTo>
                  <a:cubicBezTo>
                    <a:pt x="9002" y="6883"/>
                    <a:pt x="9121" y="6764"/>
                    <a:pt x="9121" y="6597"/>
                  </a:cubicBezTo>
                  <a:lnTo>
                    <a:pt x="9121" y="310"/>
                  </a:lnTo>
                  <a:cubicBezTo>
                    <a:pt x="9121" y="143"/>
                    <a:pt x="9002" y="0"/>
                    <a:pt x="8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02"/>
            <p:cNvSpPr/>
            <p:nvPr/>
          </p:nvSpPr>
          <p:spPr>
            <a:xfrm>
              <a:off x="6323900" y="2792900"/>
              <a:ext cx="130425" cy="49425"/>
            </a:xfrm>
            <a:custGeom>
              <a:rect b="b" l="l" r="r" t="t"/>
              <a:pathLst>
                <a:path extrusionOk="0" h="1977" w="5217">
                  <a:moveTo>
                    <a:pt x="1" y="0"/>
                  </a:moveTo>
                  <a:lnTo>
                    <a:pt x="1" y="1977"/>
                  </a:lnTo>
                  <a:lnTo>
                    <a:pt x="5216" y="1977"/>
                  </a:lnTo>
                  <a:lnTo>
                    <a:pt x="52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02"/>
            <p:cNvSpPr/>
            <p:nvPr/>
          </p:nvSpPr>
          <p:spPr>
            <a:xfrm>
              <a:off x="6470375" y="2794675"/>
              <a:ext cx="64900" cy="45875"/>
            </a:xfrm>
            <a:custGeom>
              <a:rect b="b" l="l" r="r" t="t"/>
              <a:pathLst>
                <a:path extrusionOk="0" h="1835" w="2596">
                  <a:moveTo>
                    <a:pt x="0" y="1"/>
                  </a:moveTo>
                  <a:lnTo>
                    <a:pt x="0" y="1834"/>
                  </a:lnTo>
                  <a:lnTo>
                    <a:pt x="2310" y="1215"/>
                  </a:lnTo>
                  <a:cubicBezTo>
                    <a:pt x="2596" y="1120"/>
                    <a:pt x="2596" y="715"/>
                    <a:pt x="2310" y="620"/>
                  </a:cubicBez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02"/>
            <p:cNvSpPr/>
            <p:nvPr/>
          </p:nvSpPr>
          <p:spPr>
            <a:xfrm>
              <a:off x="6266150" y="2792900"/>
              <a:ext cx="41700" cy="49425"/>
            </a:xfrm>
            <a:custGeom>
              <a:rect b="b" l="l" r="r" t="t"/>
              <a:pathLst>
                <a:path extrusionOk="0" h="1977" w="1668">
                  <a:moveTo>
                    <a:pt x="525" y="0"/>
                  </a:moveTo>
                  <a:cubicBezTo>
                    <a:pt x="239" y="0"/>
                    <a:pt x="1" y="238"/>
                    <a:pt x="1" y="524"/>
                  </a:cubicBezTo>
                  <a:lnTo>
                    <a:pt x="1" y="1453"/>
                  </a:lnTo>
                  <a:cubicBezTo>
                    <a:pt x="1" y="1739"/>
                    <a:pt x="239" y="1977"/>
                    <a:pt x="525" y="1977"/>
                  </a:cubicBezTo>
                  <a:lnTo>
                    <a:pt x="1668" y="1977"/>
                  </a:lnTo>
                  <a:lnTo>
                    <a:pt x="1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102"/>
          <p:cNvGrpSpPr/>
          <p:nvPr/>
        </p:nvGrpSpPr>
        <p:grpSpPr>
          <a:xfrm>
            <a:off x="7058139" y="2327420"/>
            <a:ext cx="347326" cy="349642"/>
            <a:chOff x="5688050" y="2792900"/>
            <a:chExt cx="266150" cy="267925"/>
          </a:xfrm>
        </p:grpSpPr>
        <p:sp>
          <p:nvSpPr>
            <p:cNvPr id="12744" name="Google Shape;12744;p102"/>
            <p:cNvSpPr/>
            <p:nvPr/>
          </p:nvSpPr>
          <p:spPr>
            <a:xfrm>
              <a:off x="5900000" y="2888150"/>
              <a:ext cx="54200" cy="172675"/>
            </a:xfrm>
            <a:custGeom>
              <a:rect b="b" l="l" r="r" t="t"/>
              <a:pathLst>
                <a:path extrusionOk="0" h="6907" w="2168">
                  <a:moveTo>
                    <a:pt x="1137" y="1237"/>
                  </a:moveTo>
                  <a:cubicBezTo>
                    <a:pt x="1535" y="1237"/>
                    <a:pt x="1535" y="1884"/>
                    <a:pt x="1137" y="1884"/>
                  </a:cubicBezTo>
                  <a:cubicBezTo>
                    <a:pt x="1124" y="1884"/>
                    <a:pt x="1110" y="1883"/>
                    <a:pt x="1096" y="1882"/>
                  </a:cubicBezTo>
                  <a:cubicBezTo>
                    <a:pt x="715" y="1834"/>
                    <a:pt x="715" y="1286"/>
                    <a:pt x="1096" y="1239"/>
                  </a:cubicBezTo>
                  <a:cubicBezTo>
                    <a:pt x="1110" y="1237"/>
                    <a:pt x="1124" y="1237"/>
                    <a:pt x="1137" y="1237"/>
                  </a:cubicBezTo>
                  <a:close/>
                  <a:moveTo>
                    <a:pt x="1139" y="2499"/>
                  </a:moveTo>
                  <a:cubicBezTo>
                    <a:pt x="1535" y="2499"/>
                    <a:pt x="1535" y="3122"/>
                    <a:pt x="1139" y="3122"/>
                  </a:cubicBezTo>
                  <a:cubicBezTo>
                    <a:pt x="1125" y="3122"/>
                    <a:pt x="1111" y="3122"/>
                    <a:pt x="1096" y="3120"/>
                  </a:cubicBezTo>
                  <a:cubicBezTo>
                    <a:pt x="715" y="3096"/>
                    <a:pt x="715" y="2549"/>
                    <a:pt x="1096" y="2501"/>
                  </a:cubicBezTo>
                  <a:cubicBezTo>
                    <a:pt x="1111" y="2499"/>
                    <a:pt x="1125" y="2499"/>
                    <a:pt x="1139" y="2499"/>
                  </a:cubicBezTo>
                  <a:close/>
                  <a:moveTo>
                    <a:pt x="1139" y="3761"/>
                  </a:moveTo>
                  <a:cubicBezTo>
                    <a:pt x="1535" y="3761"/>
                    <a:pt x="1535" y="4385"/>
                    <a:pt x="1139" y="4385"/>
                  </a:cubicBezTo>
                  <a:cubicBezTo>
                    <a:pt x="1125" y="4385"/>
                    <a:pt x="1111" y="4384"/>
                    <a:pt x="1096" y="4382"/>
                  </a:cubicBezTo>
                  <a:cubicBezTo>
                    <a:pt x="715" y="4358"/>
                    <a:pt x="715" y="3787"/>
                    <a:pt x="1096" y="3763"/>
                  </a:cubicBezTo>
                  <a:cubicBezTo>
                    <a:pt x="1111" y="3762"/>
                    <a:pt x="1125" y="3761"/>
                    <a:pt x="1139" y="3761"/>
                  </a:cubicBezTo>
                  <a:close/>
                  <a:moveTo>
                    <a:pt x="1" y="0"/>
                  </a:moveTo>
                  <a:lnTo>
                    <a:pt x="1" y="6907"/>
                  </a:lnTo>
                  <a:lnTo>
                    <a:pt x="787" y="6907"/>
                  </a:lnTo>
                  <a:lnTo>
                    <a:pt x="787" y="5335"/>
                  </a:lnTo>
                  <a:cubicBezTo>
                    <a:pt x="787" y="5168"/>
                    <a:pt x="906" y="5025"/>
                    <a:pt x="1072" y="5025"/>
                  </a:cubicBezTo>
                  <a:cubicBezTo>
                    <a:pt x="1086" y="5024"/>
                    <a:pt x="1100" y="5023"/>
                    <a:pt x="1114" y="5023"/>
                  </a:cubicBezTo>
                  <a:cubicBezTo>
                    <a:pt x="1283" y="5023"/>
                    <a:pt x="1406" y="5158"/>
                    <a:pt x="1406" y="5335"/>
                  </a:cubicBezTo>
                  <a:lnTo>
                    <a:pt x="1406" y="6907"/>
                  </a:lnTo>
                  <a:lnTo>
                    <a:pt x="1882" y="6907"/>
                  </a:lnTo>
                  <a:cubicBezTo>
                    <a:pt x="2049" y="6883"/>
                    <a:pt x="2168" y="6764"/>
                    <a:pt x="2168" y="6597"/>
                  </a:cubicBezTo>
                  <a:lnTo>
                    <a:pt x="2168" y="310"/>
                  </a:lnTo>
                  <a:cubicBezTo>
                    <a:pt x="2168" y="143"/>
                    <a:pt x="204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02"/>
            <p:cNvSpPr/>
            <p:nvPr/>
          </p:nvSpPr>
          <p:spPr>
            <a:xfrm>
              <a:off x="5688050" y="2888150"/>
              <a:ext cx="54800" cy="172675"/>
            </a:xfrm>
            <a:custGeom>
              <a:rect b="b" l="l" r="r" t="t"/>
              <a:pathLst>
                <a:path extrusionOk="0" h="6907" w="2192">
                  <a:moveTo>
                    <a:pt x="1137" y="1237"/>
                  </a:moveTo>
                  <a:cubicBezTo>
                    <a:pt x="1535" y="1237"/>
                    <a:pt x="1535" y="1884"/>
                    <a:pt x="1137" y="1884"/>
                  </a:cubicBezTo>
                  <a:cubicBezTo>
                    <a:pt x="1124" y="1884"/>
                    <a:pt x="1110" y="1883"/>
                    <a:pt x="1096" y="1882"/>
                  </a:cubicBezTo>
                  <a:cubicBezTo>
                    <a:pt x="715" y="1834"/>
                    <a:pt x="715" y="1286"/>
                    <a:pt x="1096" y="1239"/>
                  </a:cubicBezTo>
                  <a:cubicBezTo>
                    <a:pt x="1110" y="1237"/>
                    <a:pt x="1124" y="1237"/>
                    <a:pt x="1137" y="1237"/>
                  </a:cubicBezTo>
                  <a:close/>
                  <a:moveTo>
                    <a:pt x="1105" y="2499"/>
                  </a:moveTo>
                  <a:cubicBezTo>
                    <a:pt x="1271" y="2499"/>
                    <a:pt x="1422" y="2639"/>
                    <a:pt x="1406" y="2834"/>
                  </a:cubicBezTo>
                  <a:cubicBezTo>
                    <a:pt x="1406" y="2989"/>
                    <a:pt x="1283" y="3123"/>
                    <a:pt x="1133" y="3123"/>
                  </a:cubicBezTo>
                  <a:cubicBezTo>
                    <a:pt x="1121" y="3123"/>
                    <a:pt x="1109" y="3122"/>
                    <a:pt x="1096" y="3120"/>
                  </a:cubicBezTo>
                  <a:cubicBezTo>
                    <a:pt x="810" y="3120"/>
                    <a:pt x="668" y="2787"/>
                    <a:pt x="882" y="2596"/>
                  </a:cubicBezTo>
                  <a:cubicBezTo>
                    <a:pt x="950" y="2529"/>
                    <a:pt x="1029" y="2499"/>
                    <a:pt x="1105" y="2499"/>
                  </a:cubicBezTo>
                  <a:close/>
                  <a:moveTo>
                    <a:pt x="1080" y="3755"/>
                  </a:moveTo>
                  <a:cubicBezTo>
                    <a:pt x="1237" y="3755"/>
                    <a:pt x="1390" y="3882"/>
                    <a:pt x="1406" y="4073"/>
                  </a:cubicBezTo>
                  <a:cubicBezTo>
                    <a:pt x="1406" y="4239"/>
                    <a:pt x="1263" y="4382"/>
                    <a:pt x="1096" y="4382"/>
                  </a:cubicBezTo>
                  <a:cubicBezTo>
                    <a:pt x="1087" y="4383"/>
                    <a:pt x="1077" y="4383"/>
                    <a:pt x="1067" y="4383"/>
                  </a:cubicBezTo>
                  <a:cubicBezTo>
                    <a:pt x="800" y="4383"/>
                    <a:pt x="651" y="4065"/>
                    <a:pt x="858" y="3858"/>
                  </a:cubicBezTo>
                  <a:cubicBezTo>
                    <a:pt x="922" y="3787"/>
                    <a:pt x="1001" y="3755"/>
                    <a:pt x="1080" y="3755"/>
                  </a:cubicBezTo>
                  <a:close/>
                  <a:moveTo>
                    <a:pt x="310" y="0"/>
                  </a:moveTo>
                  <a:cubicBezTo>
                    <a:pt x="144" y="0"/>
                    <a:pt x="1" y="143"/>
                    <a:pt x="1" y="310"/>
                  </a:cubicBezTo>
                  <a:lnTo>
                    <a:pt x="1" y="6597"/>
                  </a:lnTo>
                  <a:cubicBezTo>
                    <a:pt x="1" y="6764"/>
                    <a:pt x="144" y="6907"/>
                    <a:pt x="310" y="6907"/>
                  </a:cubicBezTo>
                  <a:lnTo>
                    <a:pt x="787" y="6907"/>
                  </a:lnTo>
                  <a:lnTo>
                    <a:pt x="787" y="5335"/>
                  </a:lnTo>
                  <a:cubicBezTo>
                    <a:pt x="799" y="5144"/>
                    <a:pt x="941" y="5049"/>
                    <a:pt x="1087" y="5049"/>
                  </a:cubicBezTo>
                  <a:cubicBezTo>
                    <a:pt x="1233" y="5049"/>
                    <a:pt x="1382" y="5144"/>
                    <a:pt x="1406" y="5335"/>
                  </a:cubicBezTo>
                  <a:lnTo>
                    <a:pt x="1406" y="6907"/>
                  </a:lnTo>
                  <a:lnTo>
                    <a:pt x="2192" y="6907"/>
                  </a:lnTo>
                  <a:lnTo>
                    <a:pt x="2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02"/>
            <p:cNvSpPr/>
            <p:nvPr/>
          </p:nvSpPr>
          <p:spPr>
            <a:xfrm>
              <a:off x="5758300" y="2833375"/>
              <a:ext cx="125050" cy="227450"/>
            </a:xfrm>
            <a:custGeom>
              <a:rect b="b" l="l" r="r" t="t"/>
              <a:pathLst>
                <a:path extrusionOk="0" h="9098" w="5002">
                  <a:moveTo>
                    <a:pt x="1269" y="921"/>
                  </a:moveTo>
                  <a:cubicBezTo>
                    <a:pt x="1424" y="921"/>
                    <a:pt x="1573" y="1048"/>
                    <a:pt x="1573" y="1239"/>
                  </a:cubicBezTo>
                  <a:cubicBezTo>
                    <a:pt x="1573" y="1406"/>
                    <a:pt x="1430" y="1548"/>
                    <a:pt x="1263" y="1548"/>
                  </a:cubicBezTo>
                  <a:cubicBezTo>
                    <a:pt x="977" y="1548"/>
                    <a:pt x="834" y="1215"/>
                    <a:pt x="1049" y="1025"/>
                  </a:cubicBezTo>
                  <a:cubicBezTo>
                    <a:pt x="1112" y="953"/>
                    <a:pt x="1192" y="921"/>
                    <a:pt x="1269" y="921"/>
                  </a:cubicBezTo>
                  <a:close/>
                  <a:moveTo>
                    <a:pt x="2524" y="921"/>
                  </a:moveTo>
                  <a:cubicBezTo>
                    <a:pt x="2687" y="921"/>
                    <a:pt x="2835" y="1048"/>
                    <a:pt x="2835" y="1239"/>
                  </a:cubicBezTo>
                  <a:cubicBezTo>
                    <a:pt x="2835" y="1406"/>
                    <a:pt x="2692" y="1548"/>
                    <a:pt x="2525" y="1548"/>
                  </a:cubicBezTo>
                  <a:cubicBezTo>
                    <a:pt x="2239" y="1548"/>
                    <a:pt x="2097" y="1215"/>
                    <a:pt x="2287" y="1025"/>
                  </a:cubicBezTo>
                  <a:cubicBezTo>
                    <a:pt x="2359" y="953"/>
                    <a:pt x="2443" y="921"/>
                    <a:pt x="2524" y="921"/>
                  </a:cubicBezTo>
                  <a:close/>
                  <a:moveTo>
                    <a:pt x="3776" y="921"/>
                  </a:moveTo>
                  <a:cubicBezTo>
                    <a:pt x="3938" y="921"/>
                    <a:pt x="4097" y="1048"/>
                    <a:pt x="4097" y="1239"/>
                  </a:cubicBezTo>
                  <a:cubicBezTo>
                    <a:pt x="4097" y="1406"/>
                    <a:pt x="3954" y="1548"/>
                    <a:pt x="3787" y="1548"/>
                  </a:cubicBezTo>
                  <a:cubicBezTo>
                    <a:pt x="3502" y="1548"/>
                    <a:pt x="3359" y="1215"/>
                    <a:pt x="3549" y="1025"/>
                  </a:cubicBezTo>
                  <a:cubicBezTo>
                    <a:pt x="3613" y="953"/>
                    <a:pt x="3695" y="921"/>
                    <a:pt x="3776" y="921"/>
                  </a:cubicBezTo>
                  <a:close/>
                  <a:moveTo>
                    <a:pt x="1305" y="2189"/>
                  </a:moveTo>
                  <a:cubicBezTo>
                    <a:pt x="1701" y="2189"/>
                    <a:pt x="1701" y="2813"/>
                    <a:pt x="1305" y="2813"/>
                  </a:cubicBezTo>
                  <a:cubicBezTo>
                    <a:pt x="1292" y="2813"/>
                    <a:pt x="1278" y="2812"/>
                    <a:pt x="1263" y="2811"/>
                  </a:cubicBezTo>
                  <a:cubicBezTo>
                    <a:pt x="882" y="2763"/>
                    <a:pt x="882" y="2215"/>
                    <a:pt x="1263" y="2191"/>
                  </a:cubicBezTo>
                  <a:cubicBezTo>
                    <a:pt x="1278" y="2190"/>
                    <a:pt x="1292" y="2189"/>
                    <a:pt x="1305" y="2189"/>
                  </a:cubicBezTo>
                  <a:close/>
                  <a:moveTo>
                    <a:pt x="2568" y="2189"/>
                  </a:moveTo>
                  <a:cubicBezTo>
                    <a:pt x="2964" y="2189"/>
                    <a:pt x="2964" y="2813"/>
                    <a:pt x="2568" y="2813"/>
                  </a:cubicBezTo>
                  <a:cubicBezTo>
                    <a:pt x="2554" y="2813"/>
                    <a:pt x="2540" y="2812"/>
                    <a:pt x="2525" y="2811"/>
                  </a:cubicBezTo>
                  <a:cubicBezTo>
                    <a:pt x="2144" y="2763"/>
                    <a:pt x="2144" y="2215"/>
                    <a:pt x="2525" y="2191"/>
                  </a:cubicBezTo>
                  <a:cubicBezTo>
                    <a:pt x="2540" y="2190"/>
                    <a:pt x="2554" y="2189"/>
                    <a:pt x="2568" y="2189"/>
                  </a:cubicBezTo>
                  <a:close/>
                  <a:moveTo>
                    <a:pt x="3830" y="2189"/>
                  </a:moveTo>
                  <a:cubicBezTo>
                    <a:pt x="4226" y="2189"/>
                    <a:pt x="4226" y="2813"/>
                    <a:pt x="3830" y="2813"/>
                  </a:cubicBezTo>
                  <a:cubicBezTo>
                    <a:pt x="3816" y="2813"/>
                    <a:pt x="3802" y="2812"/>
                    <a:pt x="3787" y="2811"/>
                  </a:cubicBezTo>
                  <a:cubicBezTo>
                    <a:pt x="3406" y="2763"/>
                    <a:pt x="3406" y="2215"/>
                    <a:pt x="3787" y="2191"/>
                  </a:cubicBezTo>
                  <a:cubicBezTo>
                    <a:pt x="3802" y="2190"/>
                    <a:pt x="3816" y="2189"/>
                    <a:pt x="3830" y="2189"/>
                  </a:cubicBezTo>
                  <a:close/>
                  <a:moveTo>
                    <a:pt x="1304" y="3428"/>
                  </a:moveTo>
                  <a:cubicBezTo>
                    <a:pt x="1702" y="3428"/>
                    <a:pt x="1702" y="4075"/>
                    <a:pt x="1304" y="4075"/>
                  </a:cubicBezTo>
                  <a:cubicBezTo>
                    <a:pt x="1291" y="4075"/>
                    <a:pt x="1277" y="4074"/>
                    <a:pt x="1263" y="4073"/>
                  </a:cubicBezTo>
                  <a:cubicBezTo>
                    <a:pt x="882" y="4025"/>
                    <a:pt x="882" y="3477"/>
                    <a:pt x="1263" y="3430"/>
                  </a:cubicBezTo>
                  <a:cubicBezTo>
                    <a:pt x="1277" y="3428"/>
                    <a:pt x="1291" y="3428"/>
                    <a:pt x="1304" y="3428"/>
                  </a:cubicBezTo>
                  <a:close/>
                  <a:moveTo>
                    <a:pt x="2566" y="3428"/>
                  </a:moveTo>
                  <a:cubicBezTo>
                    <a:pt x="2964" y="3428"/>
                    <a:pt x="2964" y="4075"/>
                    <a:pt x="2566" y="4075"/>
                  </a:cubicBezTo>
                  <a:cubicBezTo>
                    <a:pt x="2553" y="4075"/>
                    <a:pt x="2539" y="4074"/>
                    <a:pt x="2525" y="4073"/>
                  </a:cubicBezTo>
                  <a:cubicBezTo>
                    <a:pt x="2144" y="4025"/>
                    <a:pt x="2144" y="3477"/>
                    <a:pt x="2525" y="3430"/>
                  </a:cubicBezTo>
                  <a:cubicBezTo>
                    <a:pt x="2539" y="3428"/>
                    <a:pt x="2553" y="3428"/>
                    <a:pt x="2566" y="3428"/>
                  </a:cubicBezTo>
                  <a:close/>
                  <a:moveTo>
                    <a:pt x="3829" y="3428"/>
                  </a:moveTo>
                  <a:cubicBezTo>
                    <a:pt x="4226" y="3428"/>
                    <a:pt x="4226" y="4075"/>
                    <a:pt x="3829" y="4075"/>
                  </a:cubicBezTo>
                  <a:cubicBezTo>
                    <a:pt x="3815" y="4075"/>
                    <a:pt x="3802" y="4074"/>
                    <a:pt x="3787" y="4073"/>
                  </a:cubicBezTo>
                  <a:cubicBezTo>
                    <a:pt x="3406" y="4025"/>
                    <a:pt x="3406" y="3477"/>
                    <a:pt x="3787" y="3430"/>
                  </a:cubicBezTo>
                  <a:cubicBezTo>
                    <a:pt x="3802" y="3428"/>
                    <a:pt x="3815" y="3428"/>
                    <a:pt x="3829" y="3428"/>
                  </a:cubicBezTo>
                  <a:close/>
                  <a:moveTo>
                    <a:pt x="2568" y="4690"/>
                  </a:moveTo>
                  <a:cubicBezTo>
                    <a:pt x="2964" y="4690"/>
                    <a:pt x="2964" y="5313"/>
                    <a:pt x="2568" y="5313"/>
                  </a:cubicBezTo>
                  <a:cubicBezTo>
                    <a:pt x="2554" y="5313"/>
                    <a:pt x="2540" y="5313"/>
                    <a:pt x="2525" y="5311"/>
                  </a:cubicBezTo>
                  <a:cubicBezTo>
                    <a:pt x="2144" y="5287"/>
                    <a:pt x="2144" y="4740"/>
                    <a:pt x="2525" y="4692"/>
                  </a:cubicBezTo>
                  <a:cubicBezTo>
                    <a:pt x="2540" y="4690"/>
                    <a:pt x="2554" y="4690"/>
                    <a:pt x="2568" y="4690"/>
                  </a:cubicBezTo>
                  <a:close/>
                  <a:moveTo>
                    <a:pt x="3830" y="4690"/>
                  </a:moveTo>
                  <a:cubicBezTo>
                    <a:pt x="4226" y="4690"/>
                    <a:pt x="4226" y="5313"/>
                    <a:pt x="3830" y="5313"/>
                  </a:cubicBezTo>
                  <a:cubicBezTo>
                    <a:pt x="3816" y="5313"/>
                    <a:pt x="3802" y="5313"/>
                    <a:pt x="3787" y="5311"/>
                  </a:cubicBezTo>
                  <a:cubicBezTo>
                    <a:pt x="3406" y="5287"/>
                    <a:pt x="3406" y="4740"/>
                    <a:pt x="3787" y="4692"/>
                  </a:cubicBezTo>
                  <a:cubicBezTo>
                    <a:pt x="3802" y="4690"/>
                    <a:pt x="3816" y="4690"/>
                    <a:pt x="3830" y="4690"/>
                  </a:cubicBezTo>
                  <a:close/>
                  <a:moveTo>
                    <a:pt x="1272" y="4690"/>
                  </a:moveTo>
                  <a:cubicBezTo>
                    <a:pt x="1438" y="4690"/>
                    <a:pt x="1589" y="4830"/>
                    <a:pt x="1573" y="5025"/>
                  </a:cubicBezTo>
                  <a:cubicBezTo>
                    <a:pt x="1573" y="5180"/>
                    <a:pt x="1450" y="5314"/>
                    <a:pt x="1300" y="5314"/>
                  </a:cubicBezTo>
                  <a:cubicBezTo>
                    <a:pt x="1288" y="5314"/>
                    <a:pt x="1275" y="5313"/>
                    <a:pt x="1263" y="5311"/>
                  </a:cubicBezTo>
                  <a:cubicBezTo>
                    <a:pt x="977" y="5311"/>
                    <a:pt x="834" y="4978"/>
                    <a:pt x="1049" y="4787"/>
                  </a:cubicBezTo>
                  <a:cubicBezTo>
                    <a:pt x="1116" y="4720"/>
                    <a:pt x="1196" y="4690"/>
                    <a:pt x="1272" y="4690"/>
                  </a:cubicBezTo>
                  <a:close/>
                  <a:moveTo>
                    <a:pt x="334" y="1"/>
                  </a:moveTo>
                  <a:cubicBezTo>
                    <a:pt x="144" y="1"/>
                    <a:pt x="1" y="143"/>
                    <a:pt x="1" y="310"/>
                  </a:cubicBezTo>
                  <a:lnTo>
                    <a:pt x="1" y="9098"/>
                  </a:lnTo>
                  <a:lnTo>
                    <a:pt x="1168" y="9098"/>
                  </a:lnTo>
                  <a:lnTo>
                    <a:pt x="1168" y="6264"/>
                  </a:lnTo>
                  <a:cubicBezTo>
                    <a:pt x="1168" y="6097"/>
                    <a:pt x="1311" y="5954"/>
                    <a:pt x="1477" y="5954"/>
                  </a:cubicBezTo>
                  <a:lnTo>
                    <a:pt x="3549" y="5954"/>
                  </a:lnTo>
                  <a:cubicBezTo>
                    <a:pt x="3716" y="5954"/>
                    <a:pt x="3859" y="6097"/>
                    <a:pt x="3859" y="6264"/>
                  </a:cubicBezTo>
                  <a:lnTo>
                    <a:pt x="3859" y="9098"/>
                  </a:lnTo>
                  <a:lnTo>
                    <a:pt x="5002" y="9098"/>
                  </a:lnTo>
                  <a:lnTo>
                    <a:pt x="5002" y="310"/>
                  </a:lnTo>
                  <a:cubicBezTo>
                    <a:pt x="5002" y="143"/>
                    <a:pt x="4859" y="1"/>
                    <a:pt x="4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02"/>
            <p:cNvSpPr/>
            <p:nvPr/>
          </p:nvSpPr>
          <p:spPr>
            <a:xfrm>
              <a:off x="5802950" y="2997700"/>
              <a:ext cx="36950" cy="63125"/>
            </a:xfrm>
            <a:custGeom>
              <a:rect b="b" l="l" r="r" t="t"/>
              <a:pathLst>
                <a:path extrusionOk="0" h="2525" w="1478">
                  <a:moveTo>
                    <a:pt x="1" y="0"/>
                  </a:moveTo>
                  <a:lnTo>
                    <a:pt x="1" y="2525"/>
                  </a:lnTo>
                  <a:lnTo>
                    <a:pt x="1477" y="2525"/>
                  </a:lnTo>
                  <a:lnTo>
                    <a:pt x="14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02"/>
            <p:cNvSpPr/>
            <p:nvPr/>
          </p:nvSpPr>
          <p:spPr>
            <a:xfrm>
              <a:off x="5748775" y="2792900"/>
              <a:ext cx="144700" cy="24425"/>
            </a:xfrm>
            <a:custGeom>
              <a:rect b="b" l="l" r="r" t="t"/>
              <a:pathLst>
                <a:path extrusionOk="0" h="977" w="5788">
                  <a:moveTo>
                    <a:pt x="382" y="0"/>
                  </a:moveTo>
                  <a:cubicBezTo>
                    <a:pt x="1" y="24"/>
                    <a:pt x="1" y="596"/>
                    <a:pt x="382" y="619"/>
                  </a:cubicBezTo>
                  <a:lnTo>
                    <a:pt x="906" y="619"/>
                  </a:lnTo>
                  <a:lnTo>
                    <a:pt x="906" y="977"/>
                  </a:lnTo>
                  <a:lnTo>
                    <a:pt x="4883" y="977"/>
                  </a:lnTo>
                  <a:lnTo>
                    <a:pt x="4883" y="619"/>
                  </a:lnTo>
                  <a:lnTo>
                    <a:pt x="5407" y="619"/>
                  </a:lnTo>
                  <a:cubicBezTo>
                    <a:pt x="5788" y="596"/>
                    <a:pt x="5788" y="24"/>
                    <a:pt x="5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102"/>
          <p:cNvGrpSpPr/>
          <p:nvPr/>
        </p:nvGrpSpPr>
        <p:grpSpPr>
          <a:xfrm>
            <a:off x="6302185" y="2342167"/>
            <a:ext cx="349642" cy="320704"/>
            <a:chOff x="5108775" y="2804200"/>
            <a:chExt cx="267925" cy="245750"/>
          </a:xfrm>
        </p:grpSpPr>
        <p:sp>
          <p:nvSpPr>
            <p:cNvPr id="12750" name="Google Shape;12750;p102"/>
            <p:cNvSpPr/>
            <p:nvPr/>
          </p:nvSpPr>
          <p:spPr>
            <a:xfrm>
              <a:off x="5250475" y="2971500"/>
              <a:ext cx="109575" cy="78450"/>
            </a:xfrm>
            <a:custGeom>
              <a:rect b="b" l="l" r="r" t="t"/>
              <a:pathLst>
                <a:path extrusionOk="0" h="3138" w="4383">
                  <a:moveTo>
                    <a:pt x="1742" y="617"/>
                  </a:moveTo>
                  <a:cubicBezTo>
                    <a:pt x="1756" y="617"/>
                    <a:pt x="1771" y="618"/>
                    <a:pt x="1786" y="620"/>
                  </a:cubicBezTo>
                  <a:lnTo>
                    <a:pt x="2620" y="620"/>
                  </a:lnTo>
                  <a:cubicBezTo>
                    <a:pt x="3001" y="667"/>
                    <a:pt x="3001" y="1215"/>
                    <a:pt x="2620" y="1263"/>
                  </a:cubicBezTo>
                  <a:lnTo>
                    <a:pt x="1786" y="1263"/>
                  </a:lnTo>
                  <a:cubicBezTo>
                    <a:pt x="1778" y="1263"/>
                    <a:pt x="1771" y="1263"/>
                    <a:pt x="1763" y="1263"/>
                  </a:cubicBezTo>
                  <a:cubicBezTo>
                    <a:pt x="1325" y="1263"/>
                    <a:pt x="1318" y="617"/>
                    <a:pt x="1742" y="617"/>
                  </a:cubicBezTo>
                  <a:close/>
                  <a:moveTo>
                    <a:pt x="0" y="0"/>
                  </a:moveTo>
                  <a:lnTo>
                    <a:pt x="0" y="2834"/>
                  </a:lnTo>
                  <a:cubicBezTo>
                    <a:pt x="12" y="3013"/>
                    <a:pt x="161" y="3102"/>
                    <a:pt x="310" y="3102"/>
                  </a:cubicBezTo>
                  <a:cubicBezTo>
                    <a:pt x="459" y="3102"/>
                    <a:pt x="607" y="3013"/>
                    <a:pt x="619" y="2834"/>
                  </a:cubicBezTo>
                  <a:lnTo>
                    <a:pt x="619" y="1882"/>
                  </a:lnTo>
                  <a:lnTo>
                    <a:pt x="3763" y="1882"/>
                  </a:lnTo>
                  <a:lnTo>
                    <a:pt x="3763" y="2834"/>
                  </a:lnTo>
                  <a:cubicBezTo>
                    <a:pt x="3763" y="3037"/>
                    <a:pt x="3918" y="3138"/>
                    <a:pt x="4072" y="3138"/>
                  </a:cubicBezTo>
                  <a:cubicBezTo>
                    <a:pt x="4227" y="3138"/>
                    <a:pt x="4382" y="3037"/>
                    <a:pt x="4382" y="2834"/>
                  </a:cubicBezTo>
                  <a:lnTo>
                    <a:pt x="43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02"/>
            <p:cNvSpPr/>
            <p:nvPr/>
          </p:nvSpPr>
          <p:spPr>
            <a:xfrm>
              <a:off x="5250475" y="2923875"/>
              <a:ext cx="126225" cy="31575"/>
            </a:xfrm>
            <a:custGeom>
              <a:rect b="b" l="l" r="r" t="t"/>
              <a:pathLst>
                <a:path extrusionOk="0" h="1263" w="5049">
                  <a:moveTo>
                    <a:pt x="0" y="0"/>
                  </a:moveTo>
                  <a:lnTo>
                    <a:pt x="0" y="1262"/>
                  </a:lnTo>
                  <a:lnTo>
                    <a:pt x="4715" y="1262"/>
                  </a:lnTo>
                  <a:cubicBezTo>
                    <a:pt x="4906" y="1262"/>
                    <a:pt x="5049" y="1120"/>
                    <a:pt x="5049" y="953"/>
                  </a:cubicBezTo>
                  <a:lnTo>
                    <a:pt x="5049" y="334"/>
                  </a:lnTo>
                  <a:cubicBezTo>
                    <a:pt x="5049" y="143"/>
                    <a:pt x="4906"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02"/>
            <p:cNvSpPr/>
            <p:nvPr/>
          </p:nvSpPr>
          <p:spPr>
            <a:xfrm>
              <a:off x="5124850" y="2971500"/>
              <a:ext cx="15500" cy="77575"/>
            </a:xfrm>
            <a:custGeom>
              <a:rect b="b" l="l" r="r" t="t"/>
              <a:pathLst>
                <a:path extrusionOk="0" h="3103" w="620">
                  <a:moveTo>
                    <a:pt x="0" y="0"/>
                  </a:moveTo>
                  <a:lnTo>
                    <a:pt x="0" y="2834"/>
                  </a:lnTo>
                  <a:cubicBezTo>
                    <a:pt x="12" y="3013"/>
                    <a:pt x="161" y="3102"/>
                    <a:pt x="310" y="3102"/>
                  </a:cubicBezTo>
                  <a:cubicBezTo>
                    <a:pt x="459" y="3102"/>
                    <a:pt x="608" y="3013"/>
                    <a:pt x="619" y="2834"/>
                  </a:cubicBezTo>
                  <a:lnTo>
                    <a:pt x="61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02"/>
            <p:cNvSpPr/>
            <p:nvPr/>
          </p:nvSpPr>
          <p:spPr>
            <a:xfrm>
              <a:off x="5108775" y="2923875"/>
              <a:ext cx="31575" cy="31575"/>
            </a:xfrm>
            <a:custGeom>
              <a:rect b="b" l="l" r="r" t="t"/>
              <a:pathLst>
                <a:path extrusionOk="0" h="1263" w="1263">
                  <a:moveTo>
                    <a:pt x="310" y="0"/>
                  </a:moveTo>
                  <a:cubicBezTo>
                    <a:pt x="119" y="0"/>
                    <a:pt x="0" y="143"/>
                    <a:pt x="0" y="334"/>
                  </a:cubicBezTo>
                  <a:lnTo>
                    <a:pt x="0" y="953"/>
                  </a:lnTo>
                  <a:cubicBezTo>
                    <a:pt x="0" y="1120"/>
                    <a:pt x="119" y="1262"/>
                    <a:pt x="310" y="1262"/>
                  </a:cubicBezTo>
                  <a:lnTo>
                    <a:pt x="1262" y="1262"/>
                  </a:lnTo>
                  <a:lnTo>
                    <a:pt x="126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02"/>
            <p:cNvSpPr/>
            <p:nvPr/>
          </p:nvSpPr>
          <p:spPr>
            <a:xfrm>
              <a:off x="5156400" y="2874450"/>
              <a:ext cx="78025" cy="175075"/>
            </a:xfrm>
            <a:custGeom>
              <a:rect b="b" l="l" r="r" t="t"/>
              <a:pathLst>
                <a:path extrusionOk="0" h="7003" w="3121">
                  <a:moveTo>
                    <a:pt x="1048" y="1"/>
                  </a:moveTo>
                  <a:cubicBezTo>
                    <a:pt x="453" y="1"/>
                    <a:pt x="0" y="453"/>
                    <a:pt x="0" y="1049"/>
                  </a:cubicBezTo>
                  <a:lnTo>
                    <a:pt x="0" y="3763"/>
                  </a:lnTo>
                  <a:cubicBezTo>
                    <a:pt x="0" y="3930"/>
                    <a:pt x="120" y="4073"/>
                    <a:pt x="310" y="4073"/>
                  </a:cubicBezTo>
                  <a:lnTo>
                    <a:pt x="1239" y="4073"/>
                  </a:lnTo>
                  <a:lnTo>
                    <a:pt x="1239" y="5526"/>
                  </a:lnTo>
                  <a:lnTo>
                    <a:pt x="286" y="6478"/>
                  </a:lnTo>
                  <a:cubicBezTo>
                    <a:pt x="167" y="6597"/>
                    <a:pt x="167" y="6788"/>
                    <a:pt x="286" y="6907"/>
                  </a:cubicBezTo>
                  <a:cubicBezTo>
                    <a:pt x="346" y="6966"/>
                    <a:pt x="429" y="6996"/>
                    <a:pt x="512" y="6996"/>
                  </a:cubicBezTo>
                  <a:cubicBezTo>
                    <a:pt x="596" y="6996"/>
                    <a:pt x="679" y="6966"/>
                    <a:pt x="739" y="6907"/>
                  </a:cubicBezTo>
                  <a:lnTo>
                    <a:pt x="1239" y="6407"/>
                  </a:lnTo>
                  <a:lnTo>
                    <a:pt x="1239" y="6693"/>
                  </a:lnTo>
                  <a:cubicBezTo>
                    <a:pt x="1263" y="6883"/>
                    <a:pt x="1411" y="6978"/>
                    <a:pt x="1560" y="6978"/>
                  </a:cubicBezTo>
                  <a:cubicBezTo>
                    <a:pt x="1709" y="6978"/>
                    <a:pt x="1858" y="6883"/>
                    <a:pt x="1882" y="6693"/>
                  </a:cubicBezTo>
                  <a:lnTo>
                    <a:pt x="1882" y="6407"/>
                  </a:lnTo>
                  <a:lnTo>
                    <a:pt x="2382" y="6907"/>
                  </a:lnTo>
                  <a:cubicBezTo>
                    <a:pt x="2453" y="6978"/>
                    <a:pt x="2525" y="7002"/>
                    <a:pt x="2596" y="7002"/>
                  </a:cubicBezTo>
                  <a:cubicBezTo>
                    <a:pt x="2882" y="7002"/>
                    <a:pt x="3025" y="6669"/>
                    <a:pt x="2834" y="6478"/>
                  </a:cubicBezTo>
                  <a:lnTo>
                    <a:pt x="1882" y="5526"/>
                  </a:lnTo>
                  <a:lnTo>
                    <a:pt x="1882" y="4073"/>
                  </a:lnTo>
                  <a:lnTo>
                    <a:pt x="2811" y="4073"/>
                  </a:lnTo>
                  <a:cubicBezTo>
                    <a:pt x="2977" y="4073"/>
                    <a:pt x="3120" y="3930"/>
                    <a:pt x="3120" y="3763"/>
                  </a:cubicBezTo>
                  <a:lnTo>
                    <a:pt x="3120" y="1049"/>
                  </a:lnTo>
                  <a:cubicBezTo>
                    <a:pt x="3120" y="477"/>
                    <a:pt x="266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02"/>
            <p:cNvSpPr/>
            <p:nvPr/>
          </p:nvSpPr>
          <p:spPr>
            <a:xfrm>
              <a:off x="5245700" y="2804200"/>
              <a:ext cx="131000" cy="104225"/>
            </a:xfrm>
            <a:custGeom>
              <a:rect b="b" l="l" r="r" t="t"/>
              <a:pathLst>
                <a:path extrusionOk="0" h="4169" w="5240">
                  <a:moveTo>
                    <a:pt x="310" y="1"/>
                  </a:moveTo>
                  <a:cubicBezTo>
                    <a:pt x="144" y="1"/>
                    <a:pt x="1" y="144"/>
                    <a:pt x="24" y="310"/>
                  </a:cubicBezTo>
                  <a:lnTo>
                    <a:pt x="24" y="3239"/>
                  </a:lnTo>
                  <a:cubicBezTo>
                    <a:pt x="1" y="3406"/>
                    <a:pt x="144" y="3549"/>
                    <a:pt x="310" y="3549"/>
                  </a:cubicBezTo>
                  <a:lnTo>
                    <a:pt x="1763" y="3549"/>
                  </a:lnTo>
                  <a:lnTo>
                    <a:pt x="1668" y="4168"/>
                  </a:lnTo>
                  <a:lnTo>
                    <a:pt x="3549" y="4168"/>
                  </a:lnTo>
                  <a:lnTo>
                    <a:pt x="3454" y="3549"/>
                  </a:lnTo>
                  <a:lnTo>
                    <a:pt x="4906" y="3549"/>
                  </a:lnTo>
                  <a:cubicBezTo>
                    <a:pt x="5097" y="3549"/>
                    <a:pt x="5240" y="3406"/>
                    <a:pt x="5216" y="3239"/>
                  </a:cubicBezTo>
                  <a:lnTo>
                    <a:pt x="5216" y="286"/>
                  </a:lnTo>
                  <a:cubicBezTo>
                    <a:pt x="5216" y="120"/>
                    <a:pt x="507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6" name="Google Shape;12756;p102"/>
          <p:cNvGrpSpPr/>
          <p:nvPr/>
        </p:nvGrpSpPr>
        <p:grpSpPr>
          <a:xfrm>
            <a:off x="5546199" y="2327420"/>
            <a:ext cx="350458" cy="349642"/>
            <a:chOff x="4529475" y="2792900"/>
            <a:chExt cx="268550" cy="267925"/>
          </a:xfrm>
        </p:grpSpPr>
        <p:sp>
          <p:nvSpPr>
            <p:cNvPr id="12757" name="Google Shape;12757;p102"/>
            <p:cNvSpPr/>
            <p:nvPr/>
          </p:nvSpPr>
          <p:spPr>
            <a:xfrm>
              <a:off x="4661050" y="2792900"/>
              <a:ext cx="110775" cy="160625"/>
            </a:xfrm>
            <a:custGeom>
              <a:rect b="b" l="l" r="r" t="t"/>
              <a:pathLst>
                <a:path extrusionOk="0" h="6425" w="4431">
                  <a:moveTo>
                    <a:pt x="1573" y="0"/>
                  </a:moveTo>
                  <a:cubicBezTo>
                    <a:pt x="1406" y="0"/>
                    <a:pt x="1263" y="143"/>
                    <a:pt x="1263" y="310"/>
                  </a:cubicBezTo>
                  <a:lnTo>
                    <a:pt x="1263" y="3620"/>
                  </a:lnTo>
                  <a:lnTo>
                    <a:pt x="1" y="6001"/>
                  </a:lnTo>
                  <a:lnTo>
                    <a:pt x="215" y="6001"/>
                  </a:lnTo>
                  <a:cubicBezTo>
                    <a:pt x="477" y="6001"/>
                    <a:pt x="763" y="6097"/>
                    <a:pt x="1001" y="6263"/>
                  </a:cubicBezTo>
                  <a:cubicBezTo>
                    <a:pt x="1180" y="6370"/>
                    <a:pt x="1382" y="6424"/>
                    <a:pt x="1584" y="6424"/>
                  </a:cubicBezTo>
                  <a:cubicBezTo>
                    <a:pt x="1787" y="6424"/>
                    <a:pt x="1989" y="6370"/>
                    <a:pt x="2168" y="6263"/>
                  </a:cubicBezTo>
                  <a:cubicBezTo>
                    <a:pt x="2406" y="6097"/>
                    <a:pt x="2668" y="6001"/>
                    <a:pt x="2954" y="6001"/>
                  </a:cubicBezTo>
                  <a:lnTo>
                    <a:pt x="3168" y="6001"/>
                  </a:lnTo>
                  <a:lnTo>
                    <a:pt x="1906" y="3620"/>
                  </a:lnTo>
                  <a:lnTo>
                    <a:pt x="1906" y="2310"/>
                  </a:lnTo>
                  <a:lnTo>
                    <a:pt x="4097" y="2310"/>
                  </a:lnTo>
                  <a:cubicBezTo>
                    <a:pt x="4216" y="2310"/>
                    <a:pt x="4335" y="2239"/>
                    <a:pt x="4383" y="2120"/>
                  </a:cubicBezTo>
                  <a:cubicBezTo>
                    <a:pt x="4430" y="2024"/>
                    <a:pt x="4406" y="1881"/>
                    <a:pt x="4335" y="1786"/>
                  </a:cubicBezTo>
                  <a:lnTo>
                    <a:pt x="3859" y="1143"/>
                  </a:lnTo>
                  <a:lnTo>
                    <a:pt x="4335" y="500"/>
                  </a:lnTo>
                  <a:cubicBezTo>
                    <a:pt x="4406" y="405"/>
                    <a:pt x="4430" y="286"/>
                    <a:pt x="4383" y="167"/>
                  </a:cubicBezTo>
                  <a:cubicBezTo>
                    <a:pt x="4335" y="72"/>
                    <a:pt x="421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02"/>
            <p:cNvSpPr/>
            <p:nvPr/>
          </p:nvSpPr>
          <p:spPr>
            <a:xfrm>
              <a:off x="4575925" y="2919700"/>
              <a:ext cx="57775" cy="57175"/>
            </a:xfrm>
            <a:custGeom>
              <a:rect b="b" l="l" r="r" t="t"/>
              <a:pathLst>
                <a:path extrusionOk="0" h="2287" w="2311">
                  <a:moveTo>
                    <a:pt x="1191" y="1"/>
                  </a:moveTo>
                  <a:cubicBezTo>
                    <a:pt x="1072" y="1"/>
                    <a:pt x="953" y="48"/>
                    <a:pt x="905" y="167"/>
                  </a:cubicBezTo>
                  <a:lnTo>
                    <a:pt x="0" y="1858"/>
                  </a:lnTo>
                  <a:lnTo>
                    <a:pt x="215" y="1906"/>
                  </a:lnTo>
                  <a:cubicBezTo>
                    <a:pt x="405" y="1930"/>
                    <a:pt x="596" y="2025"/>
                    <a:pt x="762" y="2144"/>
                  </a:cubicBezTo>
                  <a:cubicBezTo>
                    <a:pt x="881" y="2239"/>
                    <a:pt x="1024" y="2287"/>
                    <a:pt x="1191" y="2287"/>
                  </a:cubicBezTo>
                  <a:cubicBezTo>
                    <a:pt x="1334" y="2287"/>
                    <a:pt x="1501" y="2239"/>
                    <a:pt x="1620" y="2144"/>
                  </a:cubicBezTo>
                  <a:cubicBezTo>
                    <a:pt x="1786" y="2001"/>
                    <a:pt x="1953" y="1930"/>
                    <a:pt x="2167" y="1882"/>
                  </a:cubicBezTo>
                  <a:lnTo>
                    <a:pt x="2191" y="1882"/>
                  </a:lnTo>
                  <a:lnTo>
                    <a:pt x="2310" y="1715"/>
                  </a:lnTo>
                  <a:lnTo>
                    <a:pt x="1453" y="167"/>
                  </a:lnTo>
                  <a:cubicBezTo>
                    <a:pt x="1405" y="48"/>
                    <a:pt x="1310"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02"/>
            <p:cNvSpPr/>
            <p:nvPr/>
          </p:nvSpPr>
          <p:spPr>
            <a:xfrm>
              <a:off x="4529475" y="2980425"/>
              <a:ext cx="88750" cy="79800"/>
            </a:xfrm>
            <a:custGeom>
              <a:rect b="b" l="l" r="r" t="t"/>
              <a:pathLst>
                <a:path extrusionOk="0" h="3192" w="3550">
                  <a:moveTo>
                    <a:pt x="1525" y="1"/>
                  </a:moveTo>
                  <a:lnTo>
                    <a:pt x="48" y="2739"/>
                  </a:lnTo>
                  <a:cubicBezTo>
                    <a:pt x="1" y="2835"/>
                    <a:pt x="1" y="2954"/>
                    <a:pt x="48" y="3049"/>
                  </a:cubicBezTo>
                  <a:cubicBezTo>
                    <a:pt x="96" y="3144"/>
                    <a:pt x="191" y="3192"/>
                    <a:pt x="310" y="3192"/>
                  </a:cubicBezTo>
                  <a:lnTo>
                    <a:pt x="2049" y="3192"/>
                  </a:lnTo>
                  <a:lnTo>
                    <a:pt x="3549" y="358"/>
                  </a:lnTo>
                  <a:lnTo>
                    <a:pt x="3549" y="358"/>
                  </a:lnTo>
                  <a:cubicBezTo>
                    <a:pt x="3382" y="453"/>
                    <a:pt x="3216" y="477"/>
                    <a:pt x="3049" y="501"/>
                  </a:cubicBezTo>
                  <a:cubicBezTo>
                    <a:pt x="2763" y="501"/>
                    <a:pt x="2478" y="406"/>
                    <a:pt x="2263" y="215"/>
                  </a:cubicBezTo>
                  <a:cubicBezTo>
                    <a:pt x="2168" y="144"/>
                    <a:pt x="2073" y="96"/>
                    <a:pt x="1954" y="72"/>
                  </a:cubicBezTo>
                  <a:lnTo>
                    <a:pt x="15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02"/>
            <p:cNvSpPr/>
            <p:nvPr/>
          </p:nvSpPr>
          <p:spPr>
            <a:xfrm>
              <a:off x="4599150" y="2958400"/>
              <a:ext cx="198875" cy="102425"/>
            </a:xfrm>
            <a:custGeom>
              <a:rect b="b" l="l" r="r" t="t"/>
              <a:pathLst>
                <a:path extrusionOk="0" h="4097" w="7955">
                  <a:moveTo>
                    <a:pt x="2167" y="1"/>
                  </a:moveTo>
                  <a:lnTo>
                    <a:pt x="0" y="4097"/>
                  </a:lnTo>
                  <a:lnTo>
                    <a:pt x="7645" y="4097"/>
                  </a:lnTo>
                  <a:cubicBezTo>
                    <a:pt x="7740" y="4097"/>
                    <a:pt x="7859" y="4025"/>
                    <a:pt x="7907" y="3930"/>
                  </a:cubicBezTo>
                  <a:cubicBezTo>
                    <a:pt x="7954" y="3858"/>
                    <a:pt x="7954" y="3739"/>
                    <a:pt x="7907" y="3644"/>
                  </a:cubicBezTo>
                  <a:lnTo>
                    <a:pt x="5978" y="1"/>
                  </a:lnTo>
                  <a:lnTo>
                    <a:pt x="5477" y="24"/>
                  </a:lnTo>
                  <a:cubicBezTo>
                    <a:pt x="5287" y="24"/>
                    <a:pt x="5096" y="96"/>
                    <a:pt x="4954" y="191"/>
                  </a:cubicBezTo>
                  <a:cubicBezTo>
                    <a:pt x="4718" y="341"/>
                    <a:pt x="4445" y="433"/>
                    <a:pt x="4167" y="433"/>
                  </a:cubicBezTo>
                  <a:cubicBezTo>
                    <a:pt x="4136" y="433"/>
                    <a:pt x="4104" y="432"/>
                    <a:pt x="4072" y="429"/>
                  </a:cubicBezTo>
                  <a:cubicBezTo>
                    <a:pt x="4038" y="432"/>
                    <a:pt x="4005" y="433"/>
                    <a:pt x="3971" y="433"/>
                  </a:cubicBezTo>
                  <a:cubicBezTo>
                    <a:pt x="3676" y="433"/>
                    <a:pt x="3403" y="341"/>
                    <a:pt x="3167" y="191"/>
                  </a:cubicBezTo>
                  <a:cubicBezTo>
                    <a:pt x="3025" y="96"/>
                    <a:pt x="2834" y="24"/>
                    <a:pt x="2644" y="24"/>
                  </a:cubicBezTo>
                  <a:lnTo>
                    <a:pt x="216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1" name="Google Shape;12761;p102"/>
          <p:cNvGrpSpPr/>
          <p:nvPr/>
        </p:nvGrpSpPr>
        <p:grpSpPr>
          <a:xfrm>
            <a:off x="4788679" y="2327322"/>
            <a:ext cx="356200" cy="349740"/>
            <a:chOff x="3949000" y="2792825"/>
            <a:chExt cx="272950" cy="268000"/>
          </a:xfrm>
        </p:grpSpPr>
        <p:sp>
          <p:nvSpPr>
            <p:cNvPr id="12762" name="Google Shape;12762;p102"/>
            <p:cNvSpPr/>
            <p:nvPr/>
          </p:nvSpPr>
          <p:spPr>
            <a:xfrm>
              <a:off x="4168450" y="2792825"/>
              <a:ext cx="53500" cy="15625"/>
            </a:xfrm>
            <a:custGeom>
              <a:rect b="b" l="l" r="r" t="t"/>
              <a:pathLst>
                <a:path extrusionOk="0" h="625" w="2140">
                  <a:moveTo>
                    <a:pt x="396" y="1"/>
                  </a:moveTo>
                  <a:cubicBezTo>
                    <a:pt x="1" y="1"/>
                    <a:pt x="1" y="625"/>
                    <a:pt x="396" y="625"/>
                  </a:cubicBezTo>
                  <a:cubicBezTo>
                    <a:pt x="410" y="625"/>
                    <a:pt x="424" y="624"/>
                    <a:pt x="439" y="622"/>
                  </a:cubicBezTo>
                  <a:lnTo>
                    <a:pt x="1701" y="622"/>
                  </a:lnTo>
                  <a:cubicBezTo>
                    <a:pt x="1716" y="624"/>
                    <a:pt x="1730" y="625"/>
                    <a:pt x="1743" y="625"/>
                  </a:cubicBezTo>
                  <a:cubicBezTo>
                    <a:pt x="2139" y="625"/>
                    <a:pt x="2139" y="1"/>
                    <a:pt x="1743" y="1"/>
                  </a:cubicBezTo>
                  <a:cubicBezTo>
                    <a:pt x="1730" y="1"/>
                    <a:pt x="1716" y="2"/>
                    <a:pt x="1701" y="3"/>
                  </a:cubicBezTo>
                  <a:lnTo>
                    <a:pt x="439" y="3"/>
                  </a:lnTo>
                  <a:cubicBezTo>
                    <a:pt x="424" y="2"/>
                    <a:pt x="410" y="1"/>
                    <a:pt x="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02"/>
            <p:cNvSpPr/>
            <p:nvPr/>
          </p:nvSpPr>
          <p:spPr>
            <a:xfrm>
              <a:off x="3949000" y="3013775"/>
              <a:ext cx="39925" cy="15500"/>
            </a:xfrm>
            <a:custGeom>
              <a:rect b="b" l="l" r="r" t="t"/>
              <a:pathLst>
                <a:path extrusionOk="0" h="620" w="1597">
                  <a:moveTo>
                    <a:pt x="382" y="0"/>
                  </a:moveTo>
                  <a:cubicBezTo>
                    <a:pt x="1" y="24"/>
                    <a:pt x="1" y="572"/>
                    <a:pt x="382" y="619"/>
                  </a:cubicBezTo>
                  <a:lnTo>
                    <a:pt x="1239" y="619"/>
                  </a:lnTo>
                  <a:cubicBezTo>
                    <a:pt x="1596" y="572"/>
                    <a:pt x="1596" y="24"/>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02"/>
            <p:cNvSpPr/>
            <p:nvPr/>
          </p:nvSpPr>
          <p:spPr>
            <a:xfrm>
              <a:off x="3951375" y="2876825"/>
              <a:ext cx="110150" cy="26300"/>
            </a:xfrm>
            <a:custGeom>
              <a:rect b="b" l="l" r="r" t="t"/>
              <a:pathLst>
                <a:path extrusionOk="0" h="1052" w="4406">
                  <a:moveTo>
                    <a:pt x="72" y="1"/>
                  </a:moveTo>
                  <a:cubicBezTo>
                    <a:pt x="25" y="239"/>
                    <a:pt x="1" y="501"/>
                    <a:pt x="1" y="739"/>
                  </a:cubicBezTo>
                  <a:cubicBezTo>
                    <a:pt x="1" y="906"/>
                    <a:pt x="144" y="1049"/>
                    <a:pt x="311" y="1049"/>
                  </a:cubicBezTo>
                  <a:lnTo>
                    <a:pt x="4073" y="1049"/>
                  </a:lnTo>
                  <a:cubicBezTo>
                    <a:pt x="4086" y="1050"/>
                    <a:pt x="4098" y="1051"/>
                    <a:pt x="4110" y="1051"/>
                  </a:cubicBezTo>
                  <a:cubicBezTo>
                    <a:pt x="4282" y="1051"/>
                    <a:pt x="4405" y="895"/>
                    <a:pt x="4383" y="739"/>
                  </a:cubicBezTo>
                  <a:lnTo>
                    <a:pt x="43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02"/>
            <p:cNvSpPr/>
            <p:nvPr/>
          </p:nvSpPr>
          <p:spPr>
            <a:xfrm>
              <a:off x="3957350" y="2834575"/>
              <a:ext cx="104200" cy="26800"/>
            </a:xfrm>
            <a:custGeom>
              <a:rect b="b" l="l" r="r" t="t"/>
              <a:pathLst>
                <a:path extrusionOk="0" h="1072" w="4168">
                  <a:moveTo>
                    <a:pt x="572" y="0"/>
                  </a:moveTo>
                  <a:cubicBezTo>
                    <a:pt x="333" y="334"/>
                    <a:pt x="143" y="691"/>
                    <a:pt x="0" y="1072"/>
                  </a:cubicBezTo>
                  <a:lnTo>
                    <a:pt x="4168" y="1072"/>
                  </a:lnTo>
                  <a:lnTo>
                    <a:pt x="4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02"/>
            <p:cNvSpPr/>
            <p:nvPr/>
          </p:nvSpPr>
          <p:spPr>
            <a:xfrm>
              <a:off x="3985925" y="2793425"/>
              <a:ext cx="75625" cy="25675"/>
            </a:xfrm>
            <a:custGeom>
              <a:rect b="b" l="l" r="r" t="t"/>
              <a:pathLst>
                <a:path extrusionOk="0" h="1027" w="3025">
                  <a:moveTo>
                    <a:pt x="2732" y="0"/>
                  </a:moveTo>
                  <a:cubicBezTo>
                    <a:pt x="2719" y="0"/>
                    <a:pt x="2705" y="1"/>
                    <a:pt x="2691" y="3"/>
                  </a:cubicBezTo>
                  <a:cubicBezTo>
                    <a:pt x="1691" y="3"/>
                    <a:pt x="738" y="360"/>
                    <a:pt x="0" y="1027"/>
                  </a:cubicBezTo>
                  <a:lnTo>
                    <a:pt x="3025" y="1027"/>
                  </a:lnTo>
                  <a:lnTo>
                    <a:pt x="3025" y="313"/>
                  </a:lnTo>
                  <a:cubicBezTo>
                    <a:pt x="3025" y="136"/>
                    <a:pt x="2902" y="0"/>
                    <a:pt x="2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02"/>
            <p:cNvSpPr/>
            <p:nvPr/>
          </p:nvSpPr>
          <p:spPr>
            <a:xfrm>
              <a:off x="3949000" y="2824275"/>
              <a:ext cx="272950" cy="236550"/>
            </a:xfrm>
            <a:custGeom>
              <a:rect b="b" l="l" r="r" t="t"/>
              <a:pathLst>
                <a:path extrusionOk="0" h="9462" w="10918">
                  <a:moveTo>
                    <a:pt x="9176" y="1"/>
                  </a:moveTo>
                  <a:cubicBezTo>
                    <a:pt x="9112" y="1"/>
                    <a:pt x="9041" y="40"/>
                    <a:pt x="9003" y="79"/>
                  </a:cubicBezTo>
                  <a:lnTo>
                    <a:pt x="8074" y="1008"/>
                  </a:lnTo>
                  <a:cubicBezTo>
                    <a:pt x="7359" y="365"/>
                    <a:pt x="6407" y="7"/>
                    <a:pt x="5430" y="7"/>
                  </a:cubicBezTo>
                  <a:cubicBezTo>
                    <a:pt x="5264" y="7"/>
                    <a:pt x="5121" y="150"/>
                    <a:pt x="5121" y="317"/>
                  </a:cubicBezTo>
                  <a:lnTo>
                    <a:pt x="5121" y="3770"/>
                  </a:lnTo>
                  <a:lnTo>
                    <a:pt x="1668" y="3770"/>
                  </a:lnTo>
                  <a:cubicBezTo>
                    <a:pt x="1501" y="3770"/>
                    <a:pt x="1358" y="3913"/>
                    <a:pt x="1358" y="4080"/>
                  </a:cubicBezTo>
                  <a:cubicBezTo>
                    <a:pt x="1358" y="5366"/>
                    <a:pt x="1953" y="6580"/>
                    <a:pt x="2978" y="7366"/>
                  </a:cubicBezTo>
                  <a:lnTo>
                    <a:pt x="1525" y="8819"/>
                  </a:lnTo>
                  <a:lnTo>
                    <a:pt x="382" y="8819"/>
                  </a:lnTo>
                  <a:cubicBezTo>
                    <a:pt x="1" y="8866"/>
                    <a:pt x="1" y="9414"/>
                    <a:pt x="382" y="9462"/>
                  </a:cubicBezTo>
                  <a:lnTo>
                    <a:pt x="1644" y="9462"/>
                  </a:lnTo>
                  <a:cubicBezTo>
                    <a:pt x="1739" y="9462"/>
                    <a:pt x="1811" y="9414"/>
                    <a:pt x="1858" y="9366"/>
                  </a:cubicBezTo>
                  <a:lnTo>
                    <a:pt x="3525" y="7699"/>
                  </a:lnTo>
                  <a:cubicBezTo>
                    <a:pt x="4127" y="8012"/>
                    <a:pt x="4774" y="8163"/>
                    <a:pt x="5413" y="8163"/>
                  </a:cubicBezTo>
                  <a:cubicBezTo>
                    <a:pt x="6622" y="8163"/>
                    <a:pt x="7803" y="7625"/>
                    <a:pt x="8598" y="6628"/>
                  </a:cubicBezTo>
                  <a:cubicBezTo>
                    <a:pt x="9812" y="5104"/>
                    <a:pt x="9788" y="2936"/>
                    <a:pt x="8526" y="1460"/>
                  </a:cubicBezTo>
                  <a:lnTo>
                    <a:pt x="9360" y="626"/>
                  </a:lnTo>
                  <a:lnTo>
                    <a:pt x="10479" y="626"/>
                  </a:lnTo>
                  <a:cubicBezTo>
                    <a:pt x="10494" y="628"/>
                    <a:pt x="10508" y="629"/>
                    <a:pt x="10521" y="629"/>
                  </a:cubicBezTo>
                  <a:cubicBezTo>
                    <a:pt x="10917" y="629"/>
                    <a:pt x="10917" y="5"/>
                    <a:pt x="10521" y="5"/>
                  </a:cubicBezTo>
                  <a:cubicBezTo>
                    <a:pt x="10508" y="5"/>
                    <a:pt x="10494" y="6"/>
                    <a:pt x="10479" y="7"/>
                  </a:cubicBezTo>
                  <a:lnTo>
                    <a:pt x="9217" y="7"/>
                  </a:lnTo>
                  <a:cubicBezTo>
                    <a:pt x="9204" y="3"/>
                    <a:pt x="9190" y="1"/>
                    <a:pt x="9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102"/>
          <p:cNvGrpSpPr/>
          <p:nvPr/>
        </p:nvGrpSpPr>
        <p:grpSpPr>
          <a:xfrm>
            <a:off x="4035041" y="2326637"/>
            <a:ext cx="351991" cy="350490"/>
            <a:chOff x="3371500" y="2792300"/>
            <a:chExt cx="269725" cy="268575"/>
          </a:xfrm>
        </p:grpSpPr>
        <p:sp>
          <p:nvSpPr>
            <p:cNvPr id="12769" name="Google Shape;12769;p102"/>
            <p:cNvSpPr/>
            <p:nvPr/>
          </p:nvSpPr>
          <p:spPr>
            <a:xfrm>
              <a:off x="3372100" y="2792300"/>
              <a:ext cx="69675" cy="68475"/>
            </a:xfrm>
            <a:custGeom>
              <a:rect b="b" l="l" r="r" t="t"/>
              <a:pathLst>
                <a:path extrusionOk="0" h="2739" w="2787">
                  <a:moveTo>
                    <a:pt x="334" y="0"/>
                  </a:moveTo>
                  <a:cubicBezTo>
                    <a:pt x="143" y="0"/>
                    <a:pt x="0" y="143"/>
                    <a:pt x="24" y="334"/>
                  </a:cubicBezTo>
                  <a:lnTo>
                    <a:pt x="24" y="2406"/>
                  </a:lnTo>
                  <a:cubicBezTo>
                    <a:pt x="0" y="2572"/>
                    <a:pt x="143" y="2739"/>
                    <a:pt x="310" y="2739"/>
                  </a:cubicBezTo>
                  <a:cubicBezTo>
                    <a:pt x="477" y="2739"/>
                    <a:pt x="620" y="2596"/>
                    <a:pt x="620" y="2429"/>
                  </a:cubicBezTo>
                  <a:lnTo>
                    <a:pt x="620" y="643"/>
                  </a:lnTo>
                  <a:lnTo>
                    <a:pt x="2406" y="643"/>
                  </a:lnTo>
                  <a:cubicBezTo>
                    <a:pt x="2787" y="596"/>
                    <a:pt x="2787" y="48"/>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02"/>
            <p:cNvSpPr/>
            <p:nvPr/>
          </p:nvSpPr>
          <p:spPr>
            <a:xfrm>
              <a:off x="3568925" y="2792825"/>
              <a:ext cx="72300" cy="69150"/>
            </a:xfrm>
            <a:custGeom>
              <a:rect b="b" l="l" r="r" t="t"/>
              <a:pathLst>
                <a:path extrusionOk="0" h="2766" w="2892">
                  <a:moveTo>
                    <a:pt x="396" y="1"/>
                  </a:moveTo>
                  <a:cubicBezTo>
                    <a:pt x="0" y="1"/>
                    <a:pt x="0" y="625"/>
                    <a:pt x="396" y="625"/>
                  </a:cubicBezTo>
                  <a:cubicBezTo>
                    <a:pt x="410" y="625"/>
                    <a:pt x="424" y="624"/>
                    <a:pt x="439" y="622"/>
                  </a:cubicBezTo>
                  <a:lnTo>
                    <a:pt x="2225" y="622"/>
                  </a:lnTo>
                  <a:lnTo>
                    <a:pt x="2225" y="2408"/>
                  </a:lnTo>
                  <a:cubicBezTo>
                    <a:pt x="2201" y="2647"/>
                    <a:pt x="2374" y="2766"/>
                    <a:pt x="2546" y="2766"/>
                  </a:cubicBezTo>
                  <a:cubicBezTo>
                    <a:pt x="2719" y="2766"/>
                    <a:pt x="2892" y="2647"/>
                    <a:pt x="2868" y="2408"/>
                  </a:cubicBezTo>
                  <a:lnTo>
                    <a:pt x="2868" y="337"/>
                  </a:lnTo>
                  <a:cubicBezTo>
                    <a:pt x="2890" y="158"/>
                    <a:pt x="2746" y="1"/>
                    <a:pt x="2571" y="1"/>
                  </a:cubicBezTo>
                  <a:cubicBezTo>
                    <a:pt x="2559" y="1"/>
                    <a:pt x="2547" y="2"/>
                    <a:pt x="2534" y="3"/>
                  </a:cubicBezTo>
                  <a:lnTo>
                    <a:pt x="439" y="3"/>
                  </a:lnTo>
                  <a:cubicBezTo>
                    <a:pt x="424" y="2"/>
                    <a:pt x="410" y="1"/>
                    <a:pt x="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02"/>
            <p:cNvSpPr/>
            <p:nvPr/>
          </p:nvSpPr>
          <p:spPr>
            <a:xfrm>
              <a:off x="3372100" y="2992925"/>
              <a:ext cx="69075" cy="67300"/>
            </a:xfrm>
            <a:custGeom>
              <a:rect b="b" l="l" r="r" t="t"/>
              <a:pathLst>
                <a:path extrusionOk="0" h="2692" w="2763">
                  <a:moveTo>
                    <a:pt x="301" y="1"/>
                  </a:moveTo>
                  <a:cubicBezTo>
                    <a:pt x="155" y="1"/>
                    <a:pt x="12" y="96"/>
                    <a:pt x="0" y="287"/>
                  </a:cubicBezTo>
                  <a:lnTo>
                    <a:pt x="0" y="2382"/>
                  </a:lnTo>
                  <a:cubicBezTo>
                    <a:pt x="0" y="2549"/>
                    <a:pt x="143" y="2692"/>
                    <a:pt x="310" y="2692"/>
                  </a:cubicBezTo>
                  <a:lnTo>
                    <a:pt x="2382" y="2692"/>
                  </a:lnTo>
                  <a:cubicBezTo>
                    <a:pt x="2763" y="2668"/>
                    <a:pt x="2763" y="2096"/>
                    <a:pt x="2382" y="2073"/>
                  </a:cubicBezTo>
                  <a:lnTo>
                    <a:pt x="620" y="2073"/>
                  </a:lnTo>
                  <a:lnTo>
                    <a:pt x="620" y="287"/>
                  </a:lnTo>
                  <a:cubicBezTo>
                    <a:pt x="596" y="96"/>
                    <a:pt x="447" y="1"/>
                    <a:pt x="3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02"/>
            <p:cNvSpPr/>
            <p:nvPr/>
          </p:nvSpPr>
          <p:spPr>
            <a:xfrm>
              <a:off x="3568350" y="2992875"/>
              <a:ext cx="71675" cy="68000"/>
            </a:xfrm>
            <a:custGeom>
              <a:rect b="b" l="l" r="r" t="t"/>
              <a:pathLst>
                <a:path extrusionOk="0" h="2720" w="2867">
                  <a:moveTo>
                    <a:pt x="2516" y="0"/>
                  </a:moveTo>
                  <a:cubicBezTo>
                    <a:pt x="2347" y="0"/>
                    <a:pt x="2226" y="136"/>
                    <a:pt x="2248" y="312"/>
                  </a:cubicBezTo>
                  <a:lnTo>
                    <a:pt x="2248" y="2098"/>
                  </a:lnTo>
                  <a:lnTo>
                    <a:pt x="462" y="2098"/>
                  </a:lnTo>
                  <a:cubicBezTo>
                    <a:pt x="446" y="2097"/>
                    <a:pt x="431" y="2096"/>
                    <a:pt x="417" y="2096"/>
                  </a:cubicBezTo>
                  <a:cubicBezTo>
                    <a:pt x="0" y="2096"/>
                    <a:pt x="0" y="2720"/>
                    <a:pt x="417" y="2720"/>
                  </a:cubicBezTo>
                  <a:cubicBezTo>
                    <a:pt x="431" y="2720"/>
                    <a:pt x="446" y="2719"/>
                    <a:pt x="462" y="2718"/>
                  </a:cubicBezTo>
                  <a:lnTo>
                    <a:pt x="2534" y="2718"/>
                  </a:lnTo>
                  <a:cubicBezTo>
                    <a:pt x="2700" y="2718"/>
                    <a:pt x="2843" y="2575"/>
                    <a:pt x="2843" y="2408"/>
                  </a:cubicBezTo>
                  <a:lnTo>
                    <a:pt x="2843" y="312"/>
                  </a:lnTo>
                  <a:cubicBezTo>
                    <a:pt x="2867" y="146"/>
                    <a:pt x="2724" y="3"/>
                    <a:pt x="2557" y="3"/>
                  </a:cubicBezTo>
                  <a:cubicBezTo>
                    <a:pt x="2543" y="1"/>
                    <a:pt x="2530" y="0"/>
                    <a:pt x="25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02"/>
            <p:cNvSpPr/>
            <p:nvPr/>
          </p:nvSpPr>
          <p:spPr>
            <a:xfrm>
              <a:off x="3418525" y="2861200"/>
              <a:ext cx="153050" cy="131150"/>
            </a:xfrm>
            <a:custGeom>
              <a:rect b="b" l="l" r="r" t="t"/>
              <a:pathLst>
                <a:path extrusionOk="0" h="5246" w="6122">
                  <a:moveTo>
                    <a:pt x="3473" y="1252"/>
                  </a:moveTo>
                  <a:cubicBezTo>
                    <a:pt x="4179" y="1252"/>
                    <a:pt x="4859" y="1802"/>
                    <a:pt x="4859" y="2626"/>
                  </a:cubicBezTo>
                  <a:cubicBezTo>
                    <a:pt x="4859" y="3365"/>
                    <a:pt x="4240" y="3984"/>
                    <a:pt x="3502" y="3984"/>
                  </a:cubicBezTo>
                  <a:cubicBezTo>
                    <a:pt x="2287" y="3984"/>
                    <a:pt x="1668" y="2507"/>
                    <a:pt x="2525" y="1650"/>
                  </a:cubicBezTo>
                  <a:cubicBezTo>
                    <a:pt x="2801" y="1375"/>
                    <a:pt x="3140" y="1252"/>
                    <a:pt x="3473" y="1252"/>
                  </a:cubicBezTo>
                  <a:close/>
                  <a:moveTo>
                    <a:pt x="3473" y="1"/>
                  </a:moveTo>
                  <a:cubicBezTo>
                    <a:pt x="2829" y="1"/>
                    <a:pt x="2175" y="238"/>
                    <a:pt x="1644" y="769"/>
                  </a:cubicBezTo>
                  <a:cubicBezTo>
                    <a:pt x="1" y="2412"/>
                    <a:pt x="1168" y="5246"/>
                    <a:pt x="3502" y="5246"/>
                  </a:cubicBezTo>
                  <a:cubicBezTo>
                    <a:pt x="4954" y="5246"/>
                    <a:pt x="6121" y="4055"/>
                    <a:pt x="6121" y="2626"/>
                  </a:cubicBezTo>
                  <a:cubicBezTo>
                    <a:pt x="6121" y="1046"/>
                    <a:pt x="4822" y="1"/>
                    <a:pt x="3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02"/>
            <p:cNvSpPr/>
            <p:nvPr/>
          </p:nvSpPr>
          <p:spPr>
            <a:xfrm>
              <a:off x="3487600" y="2908400"/>
              <a:ext cx="36925" cy="36925"/>
            </a:xfrm>
            <a:custGeom>
              <a:rect b="b" l="l" r="r" t="t"/>
              <a:pathLst>
                <a:path extrusionOk="0" h="1477" w="1477">
                  <a:moveTo>
                    <a:pt x="739" y="0"/>
                  </a:moveTo>
                  <a:cubicBezTo>
                    <a:pt x="334" y="0"/>
                    <a:pt x="0" y="334"/>
                    <a:pt x="0" y="738"/>
                  </a:cubicBezTo>
                  <a:cubicBezTo>
                    <a:pt x="0" y="1143"/>
                    <a:pt x="334" y="1477"/>
                    <a:pt x="739" y="1477"/>
                  </a:cubicBezTo>
                  <a:cubicBezTo>
                    <a:pt x="1144" y="1477"/>
                    <a:pt x="1477" y="1143"/>
                    <a:pt x="1477" y="738"/>
                  </a:cubicBezTo>
                  <a:cubicBezTo>
                    <a:pt x="1477" y="334"/>
                    <a:pt x="114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02"/>
            <p:cNvSpPr/>
            <p:nvPr/>
          </p:nvSpPr>
          <p:spPr>
            <a:xfrm>
              <a:off x="3371500" y="2845875"/>
              <a:ext cx="132200" cy="161975"/>
            </a:xfrm>
            <a:custGeom>
              <a:rect b="b" l="l" r="r" t="t"/>
              <a:pathLst>
                <a:path extrusionOk="0" h="6479" w="5288">
                  <a:moveTo>
                    <a:pt x="5287" y="1"/>
                  </a:moveTo>
                  <a:lnTo>
                    <a:pt x="5287" y="1"/>
                  </a:lnTo>
                  <a:cubicBezTo>
                    <a:pt x="5250" y="2"/>
                    <a:pt x="5212" y="3"/>
                    <a:pt x="5175" y="6"/>
                  </a:cubicBezTo>
                  <a:lnTo>
                    <a:pt x="5175" y="6"/>
                  </a:lnTo>
                  <a:cubicBezTo>
                    <a:pt x="5212" y="4"/>
                    <a:pt x="5250" y="2"/>
                    <a:pt x="5287" y="1"/>
                  </a:cubicBezTo>
                  <a:close/>
                  <a:moveTo>
                    <a:pt x="5175" y="6"/>
                  </a:moveTo>
                  <a:cubicBezTo>
                    <a:pt x="4522" y="40"/>
                    <a:pt x="3873" y="184"/>
                    <a:pt x="3287" y="477"/>
                  </a:cubicBezTo>
                  <a:cubicBezTo>
                    <a:pt x="2692" y="763"/>
                    <a:pt x="2120" y="1096"/>
                    <a:pt x="1620" y="1525"/>
                  </a:cubicBezTo>
                  <a:cubicBezTo>
                    <a:pt x="1048" y="1977"/>
                    <a:pt x="548" y="2477"/>
                    <a:pt x="96" y="3049"/>
                  </a:cubicBezTo>
                  <a:cubicBezTo>
                    <a:pt x="1" y="3144"/>
                    <a:pt x="1" y="3311"/>
                    <a:pt x="96" y="3430"/>
                  </a:cubicBezTo>
                  <a:cubicBezTo>
                    <a:pt x="548" y="3978"/>
                    <a:pt x="1048" y="4502"/>
                    <a:pt x="1620" y="4954"/>
                  </a:cubicBezTo>
                  <a:cubicBezTo>
                    <a:pt x="2120" y="5359"/>
                    <a:pt x="2692" y="5716"/>
                    <a:pt x="3287" y="6002"/>
                  </a:cubicBezTo>
                  <a:cubicBezTo>
                    <a:pt x="3864" y="6268"/>
                    <a:pt x="4504" y="6431"/>
                    <a:pt x="5147" y="6471"/>
                  </a:cubicBezTo>
                  <a:lnTo>
                    <a:pt x="5147" y="6471"/>
                  </a:lnTo>
                  <a:cubicBezTo>
                    <a:pt x="3452" y="6353"/>
                    <a:pt x="2144" y="4931"/>
                    <a:pt x="2144" y="3239"/>
                  </a:cubicBezTo>
                  <a:cubicBezTo>
                    <a:pt x="2144" y="1515"/>
                    <a:pt x="3467" y="110"/>
                    <a:pt x="5175" y="6"/>
                  </a:cubicBezTo>
                  <a:close/>
                  <a:moveTo>
                    <a:pt x="5147" y="6471"/>
                  </a:moveTo>
                  <a:cubicBezTo>
                    <a:pt x="5194" y="6475"/>
                    <a:pt x="5240" y="6477"/>
                    <a:pt x="5287" y="6478"/>
                  </a:cubicBezTo>
                  <a:cubicBezTo>
                    <a:pt x="5241" y="6477"/>
                    <a:pt x="5194" y="6474"/>
                    <a:pt x="5147" y="647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02"/>
            <p:cNvSpPr/>
            <p:nvPr/>
          </p:nvSpPr>
          <p:spPr>
            <a:xfrm>
              <a:off x="3508425" y="2845875"/>
              <a:ext cx="132200" cy="161975"/>
            </a:xfrm>
            <a:custGeom>
              <a:rect b="b" l="l" r="r" t="t"/>
              <a:pathLst>
                <a:path extrusionOk="0" h="6479" w="5288">
                  <a:moveTo>
                    <a:pt x="1" y="1"/>
                  </a:moveTo>
                  <a:lnTo>
                    <a:pt x="1" y="1"/>
                  </a:lnTo>
                  <a:cubicBezTo>
                    <a:pt x="35" y="2"/>
                    <a:pt x="69" y="3"/>
                    <a:pt x="103" y="5"/>
                  </a:cubicBezTo>
                  <a:lnTo>
                    <a:pt x="103" y="5"/>
                  </a:lnTo>
                  <a:cubicBezTo>
                    <a:pt x="69" y="3"/>
                    <a:pt x="35" y="2"/>
                    <a:pt x="1" y="1"/>
                  </a:cubicBezTo>
                  <a:close/>
                  <a:moveTo>
                    <a:pt x="103" y="5"/>
                  </a:moveTo>
                  <a:cubicBezTo>
                    <a:pt x="1794" y="105"/>
                    <a:pt x="3144" y="1512"/>
                    <a:pt x="3144" y="3239"/>
                  </a:cubicBezTo>
                  <a:cubicBezTo>
                    <a:pt x="3144" y="4935"/>
                    <a:pt x="1807" y="6360"/>
                    <a:pt x="128" y="6472"/>
                  </a:cubicBezTo>
                  <a:lnTo>
                    <a:pt x="127" y="6472"/>
                  </a:lnTo>
                  <a:cubicBezTo>
                    <a:pt x="773" y="6433"/>
                    <a:pt x="1398" y="6270"/>
                    <a:pt x="2001" y="6002"/>
                  </a:cubicBezTo>
                  <a:cubicBezTo>
                    <a:pt x="2597" y="5716"/>
                    <a:pt x="3144" y="5359"/>
                    <a:pt x="3668" y="4954"/>
                  </a:cubicBezTo>
                  <a:cubicBezTo>
                    <a:pt x="4216" y="4502"/>
                    <a:pt x="4740" y="3978"/>
                    <a:pt x="5193" y="3430"/>
                  </a:cubicBezTo>
                  <a:cubicBezTo>
                    <a:pt x="5288" y="3311"/>
                    <a:pt x="5288" y="3144"/>
                    <a:pt x="5193" y="3049"/>
                  </a:cubicBezTo>
                  <a:cubicBezTo>
                    <a:pt x="4740" y="2477"/>
                    <a:pt x="4216" y="1977"/>
                    <a:pt x="3668" y="1525"/>
                  </a:cubicBezTo>
                  <a:cubicBezTo>
                    <a:pt x="3144" y="1096"/>
                    <a:pt x="2597" y="763"/>
                    <a:pt x="2001" y="477"/>
                  </a:cubicBezTo>
                  <a:cubicBezTo>
                    <a:pt x="1390" y="183"/>
                    <a:pt x="758" y="39"/>
                    <a:pt x="103" y="5"/>
                  </a:cubicBezTo>
                  <a:close/>
                  <a:moveTo>
                    <a:pt x="127" y="6472"/>
                  </a:moveTo>
                  <a:cubicBezTo>
                    <a:pt x="85" y="6475"/>
                    <a:pt x="43" y="6477"/>
                    <a:pt x="1" y="6478"/>
                  </a:cubicBezTo>
                  <a:cubicBezTo>
                    <a:pt x="43" y="6477"/>
                    <a:pt x="86" y="6475"/>
                    <a:pt x="128" y="6472"/>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102"/>
          <p:cNvGrpSpPr/>
          <p:nvPr/>
        </p:nvGrpSpPr>
        <p:grpSpPr>
          <a:xfrm>
            <a:off x="3307830" y="2327420"/>
            <a:ext cx="295224" cy="349642"/>
            <a:chOff x="2814250" y="2792900"/>
            <a:chExt cx="226225" cy="267925"/>
          </a:xfrm>
        </p:grpSpPr>
        <p:sp>
          <p:nvSpPr>
            <p:cNvPr id="12778" name="Google Shape;12778;p102"/>
            <p:cNvSpPr/>
            <p:nvPr/>
          </p:nvSpPr>
          <p:spPr>
            <a:xfrm>
              <a:off x="2927375" y="2792900"/>
              <a:ext cx="67300" cy="80625"/>
            </a:xfrm>
            <a:custGeom>
              <a:rect b="b" l="l" r="r" t="t"/>
              <a:pathLst>
                <a:path extrusionOk="0" h="3225" w="2692">
                  <a:moveTo>
                    <a:pt x="2096" y="0"/>
                  </a:moveTo>
                  <a:lnTo>
                    <a:pt x="0" y="2501"/>
                  </a:lnTo>
                  <a:lnTo>
                    <a:pt x="1191" y="3191"/>
                  </a:lnTo>
                  <a:cubicBezTo>
                    <a:pt x="1242" y="3213"/>
                    <a:pt x="1296" y="3224"/>
                    <a:pt x="1348" y="3224"/>
                  </a:cubicBezTo>
                  <a:cubicBezTo>
                    <a:pt x="1464" y="3224"/>
                    <a:pt x="1570" y="3171"/>
                    <a:pt x="1619" y="3072"/>
                  </a:cubicBezTo>
                  <a:lnTo>
                    <a:pt x="2643" y="1405"/>
                  </a:lnTo>
                  <a:cubicBezTo>
                    <a:pt x="2691" y="1310"/>
                    <a:pt x="2691" y="1191"/>
                    <a:pt x="2643" y="1096"/>
                  </a:cubicBezTo>
                  <a:lnTo>
                    <a:pt x="20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02"/>
            <p:cNvSpPr/>
            <p:nvPr/>
          </p:nvSpPr>
          <p:spPr>
            <a:xfrm>
              <a:off x="2860075" y="2792900"/>
              <a:ext cx="67325" cy="80625"/>
            </a:xfrm>
            <a:custGeom>
              <a:rect b="b" l="l" r="r" t="t"/>
              <a:pathLst>
                <a:path extrusionOk="0" h="3225" w="2693">
                  <a:moveTo>
                    <a:pt x="596" y="0"/>
                  </a:moveTo>
                  <a:lnTo>
                    <a:pt x="49" y="1096"/>
                  </a:lnTo>
                  <a:cubicBezTo>
                    <a:pt x="1" y="1191"/>
                    <a:pt x="1" y="1310"/>
                    <a:pt x="49" y="1405"/>
                  </a:cubicBezTo>
                  <a:lnTo>
                    <a:pt x="1073" y="3072"/>
                  </a:lnTo>
                  <a:cubicBezTo>
                    <a:pt x="1122" y="3171"/>
                    <a:pt x="1228" y="3224"/>
                    <a:pt x="1344" y="3224"/>
                  </a:cubicBezTo>
                  <a:cubicBezTo>
                    <a:pt x="1396" y="3224"/>
                    <a:pt x="1450" y="3213"/>
                    <a:pt x="1501" y="3191"/>
                  </a:cubicBezTo>
                  <a:lnTo>
                    <a:pt x="2692" y="2501"/>
                  </a:lnTo>
                  <a:lnTo>
                    <a:pt x="5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02"/>
            <p:cNvSpPr/>
            <p:nvPr/>
          </p:nvSpPr>
          <p:spPr>
            <a:xfrm>
              <a:off x="2895225" y="2792900"/>
              <a:ext cx="64325" cy="38125"/>
            </a:xfrm>
            <a:custGeom>
              <a:rect b="b" l="l" r="r" t="t"/>
              <a:pathLst>
                <a:path extrusionOk="0" h="1525" w="2573">
                  <a:moveTo>
                    <a:pt x="0" y="0"/>
                  </a:moveTo>
                  <a:lnTo>
                    <a:pt x="1286" y="1524"/>
                  </a:lnTo>
                  <a:lnTo>
                    <a:pt x="25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02"/>
            <p:cNvSpPr/>
            <p:nvPr/>
          </p:nvSpPr>
          <p:spPr>
            <a:xfrm>
              <a:off x="2916050" y="2873275"/>
              <a:ext cx="22650" cy="13700"/>
            </a:xfrm>
            <a:custGeom>
              <a:rect b="b" l="l" r="r" t="t"/>
              <a:pathLst>
                <a:path extrusionOk="0" h="548" w="906">
                  <a:moveTo>
                    <a:pt x="453" y="0"/>
                  </a:moveTo>
                  <a:lnTo>
                    <a:pt x="1" y="262"/>
                  </a:lnTo>
                  <a:lnTo>
                    <a:pt x="120" y="548"/>
                  </a:lnTo>
                  <a:lnTo>
                    <a:pt x="786" y="548"/>
                  </a:lnTo>
                  <a:lnTo>
                    <a:pt x="906" y="262"/>
                  </a:lnTo>
                  <a:lnTo>
                    <a:pt x="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02"/>
            <p:cNvSpPr/>
            <p:nvPr/>
          </p:nvSpPr>
          <p:spPr>
            <a:xfrm>
              <a:off x="2904150" y="2903025"/>
              <a:ext cx="46450" cy="137550"/>
            </a:xfrm>
            <a:custGeom>
              <a:rect b="b" l="l" r="r" t="t"/>
              <a:pathLst>
                <a:path extrusionOk="0" h="5502" w="1858">
                  <a:moveTo>
                    <a:pt x="667" y="1"/>
                  </a:moveTo>
                  <a:lnTo>
                    <a:pt x="0" y="4406"/>
                  </a:lnTo>
                  <a:lnTo>
                    <a:pt x="929" y="5502"/>
                  </a:lnTo>
                  <a:lnTo>
                    <a:pt x="1858" y="4406"/>
                  </a:lnTo>
                  <a:lnTo>
                    <a:pt x="1596" y="2716"/>
                  </a:lnTo>
                  <a:lnTo>
                    <a:pt x="1358" y="2716"/>
                  </a:lnTo>
                  <a:cubicBezTo>
                    <a:pt x="977" y="2668"/>
                    <a:pt x="977" y="2120"/>
                    <a:pt x="1358" y="2096"/>
                  </a:cubicBezTo>
                  <a:lnTo>
                    <a:pt x="1358" y="2073"/>
                  </a:lnTo>
                  <a:lnTo>
                    <a:pt x="1501" y="2073"/>
                  </a:lnTo>
                  <a:lnTo>
                    <a:pt x="1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02"/>
            <p:cNvSpPr/>
            <p:nvPr/>
          </p:nvSpPr>
          <p:spPr>
            <a:xfrm>
              <a:off x="2814250" y="2824375"/>
              <a:ext cx="113150" cy="235850"/>
            </a:xfrm>
            <a:custGeom>
              <a:rect b="b" l="l" r="r" t="t"/>
              <a:pathLst>
                <a:path extrusionOk="0" h="9434" w="4526">
                  <a:moveTo>
                    <a:pt x="292" y="1"/>
                  </a:moveTo>
                  <a:cubicBezTo>
                    <a:pt x="123" y="1"/>
                    <a:pt x="2" y="135"/>
                    <a:pt x="24" y="289"/>
                  </a:cubicBezTo>
                  <a:lnTo>
                    <a:pt x="24" y="9124"/>
                  </a:lnTo>
                  <a:cubicBezTo>
                    <a:pt x="0" y="9291"/>
                    <a:pt x="143" y="9434"/>
                    <a:pt x="334" y="9434"/>
                  </a:cubicBezTo>
                  <a:lnTo>
                    <a:pt x="4525" y="9434"/>
                  </a:lnTo>
                  <a:cubicBezTo>
                    <a:pt x="4438" y="9434"/>
                    <a:pt x="4351" y="9394"/>
                    <a:pt x="4282" y="9332"/>
                  </a:cubicBezTo>
                  <a:lnTo>
                    <a:pt x="4282" y="9332"/>
                  </a:lnTo>
                  <a:lnTo>
                    <a:pt x="3025" y="7838"/>
                  </a:lnTo>
                  <a:cubicBezTo>
                    <a:pt x="2977" y="7767"/>
                    <a:pt x="2953" y="7672"/>
                    <a:pt x="2953" y="7576"/>
                  </a:cubicBezTo>
                  <a:lnTo>
                    <a:pt x="3668" y="2861"/>
                  </a:lnTo>
                  <a:lnTo>
                    <a:pt x="3525" y="2528"/>
                  </a:lnTo>
                  <a:cubicBezTo>
                    <a:pt x="3406" y="2575"/>
                    <a:pt x="3287" y="2599"/>
                    <a:pt x="3168" y="2599"/>
                  </a:cubicBezTo>
                  <a:cubicBezTo>
                    <a:pt x="2834" y="2599"/>
                    <a:pt x="2525" y="2432"/>
                    <a:pt x="2358" y="2147"/>
                  </a:cubicBezTo>
                  <a:lnTo>
                    <a:pt x="1358" y="456"/>
                  </a:lnTo>
                  <a:cubicBezTo>
                    <a:pt x="1262" y="313"/>
                    <a:pt x="1215" y="146"/>
                    <a:pt x="1215" y="3"/>
                  </a:cubicBezTo>
                  <a:lnTo>
                    <a:pt x="334" y="3"/>
                  </a:ln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102"/>
            <p:cNvSpPr/>
            <p:nvPr/>
          </p:nvSpPr>
          <p:spPr>
            <a:xfrm>
              <a:off x="2927375" y="2824375"/>
              <a:ext cx="113100" cy="236450"/>
            </a:xfrm>
            <a:custGeom>
              <a:rect b="b" l="l" r="r" t="t"/>
              <a:pathLst>
                <a:path extrusionOk="0" h="9458" w="4524">
                  <a:moveTo>
                    <a:pt x="4228" y="1"/>
                  </a:moveTo>
                  <a:cubicBezTo>
                    <a:pt x="4216" y="1"/>
                    <a:pt x="4204" y="2"/>
                    <a:pt x="4191" y="3"/>
                  </a:cubicBezTo>
                  <a:lnTo>
                    <a:pt x="3286" y="3"/>
                  </a:lnTo>
                  <a:cubicBezTo>
                    <a:pt x="3286" y="146"/>
                    <a:pt x="3239" y="313"/>
                    <a:pt x="3167" y="456"/>
                  </a:cubicBezTo>
                  <a:lnTo>
                    <a:pt x="2167" y="2170"/>
                  </a:lnTo>
                  <a:cubicBezTo>
                    <a:pt x="2000" y="2432"/>
                    <a:pt x="1691" y="2623"/>
                    <a:pt x="1357" y="2623"/>
                  </a:cubicBezTo>
                  <a:cubicBezTo>
                    <a:pt x="1238" y="2623"/>
                    <a:pt x="1119" y="2599"/>
                    <a:pt x="1000" y="2551"/>
                  </a:cubicBezTo>
                  <a:lnTo>
                    <a:pt x="857" y="2885"/>
                  </a:lnTo>
                  <a:lnTo>
                    <a:pt x="1215" y="5242"/>
                  </a:lnTo>
                  <a:lnTo>
                    <a:pt x="1691" y="5242"/>
                  </a:lnTo>
                  <a:cubicBezTo>
                    <a:pt x="1705" y="5241"/>
                    <a:pt x="1720" y="5240"/>
                    <a:pt x="1733" y="5240"/>
                  </a:cubicBezTo>
                  <a:cubicBezTo>
                    <a:pt x="2129" y="5240"/>
                    <a:pt x="2129" y="5864"/>
                    <a:pt x="1733" y="5864"/>
                  </a:cubicBezTo>
                  <a:cubicBezTo>
                    <a:pt x="1720" y="5864"/>
                    <a:pt x="1705" y="5863"/>
                    <a:pt x="1691" y="5862"/>
                  </a:cubicBezTo>
                  <a:lnTo>
                    <a:pt x="1310" y="5862"/>
                  </a:lnTo>
                  <a:lnTo>
                    <a:pt x="1572" y="7600"/>
                  </a:lnTo>
                  <a:cubicBezTo>
                    <a:pt x="1596" y="7695"/>
                    <a:pt x="1548" y="7767"/>
                    <a:pt x="1500" y="7838"/>
                  </a:cubicBezTo>
                  <a:lnTo>
                    <a:pt x="238" y="9362"/>
                  </a:lnTo>
                  <a:cubicBezTo>
                    <a:pt x="191" y="9434"/>
                    <a:pt x="95" y="9458"/>
                    <a:pt x="0" y="9458"/>
                  </a:cubicBezTo>
                  <a:lnTo>
                    <a:pt x="4191" y="9458"/>
                  </a:lnTo>
                  <a:cubicBezTo>
                    <a:pt x="4358" y="9458"/>
                    <a:pt x="4501" y="9315"/>
                    <a:pt x="4501" y="9148"/>
                  </a:cubicBezTo>
                  <a:lnTo>
                    <a:pt x="4501" y="313"/>
                  </a:lnTo>
                  <a:cubicBezTo>
                    <a:pt x="4523" y="136"/>
                    <a:pt x="4382" y="1"/>
                    <a:pt x="4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5" name="Google Shape;12785;p102"/>
          <p:cNvGrpSpPr/>
          <p:nvPr/>
        </p:nvGrpSpPr>
        <p:grpSpPr>
          <a:xfrm>
            <a:off x="2524667" y="2327225"/>
            <a:ext cx="349642" cy="349838"/>
            <a:chOff x="2214125" y="2792750"/>
            <a:chExt cx="267925" cy="268075"/>
          </a:xfrm>
        </p:grpSpPr>
        <p:sp>
          <p:nvSpPr>
            <p:cNvPr id="12786" name="Google Shape;12786;p102"/>
            <p:cNvSpPr/>
            <p:nvPr/>
          </p:nvSpPr>
          <p:spPr>
            <a:xfrm>
              <a:off x="2214125" y="2792750"/>
              <a:ext cx="267925" cy="268075"/>
            </a:xfrm>
            <a:custGeom>
              <a:rect b="b" l="l" r="r" t="t"/>
              <a:pathLst>
                <a:path extrusionOk="0" h="10723" w="10717">
                  <a:moveTo>
                    <a:pt x="5370" y="0"/>
                  </a:moveTo>
                  <a:cubicBezTo>
                    <a:pt x="5275" y="0"/>
                    <a:pt x="5180" y="42"/>
                    <a:pt x="5120" y="125"/>
                  </a:cubicBezTo>
                  <a:lnTo>
                    <a:pt x="3858" y="1816"/>
                  </a:lnTo>
                  <a:cubicBezTo>
                    <a:pt x="3692" y="2007"/>
                    <a:pt x="3858" y="2316"/>
                    <a:pt x="4120" y="2316"/>
                  </a:cubicBezTo>
                  <a:lnTo>
                    <a:pt x="4430" y="2316"/>
                  </a:lnTo>
                  <a:lnTo>
                    <a:pt x="4430" y="3054"/>
                  </a:lnTo>
                  <a:cubicBezTo>
                    <a:pt x="3811" y="2626"/>
                    <a:pt x="3096" y="2388"/>
                    <a:pt x="2334" y="2316"/>
                  </a:cubicBezTo>
                  <a:lnTo>
                    <a:pt x="2334" y="2007"/>
                  </a:lnTo>
                  <a:cubicBezTo>
                    <a:pt x="2351" y="1817"/>
                    <a:pt x="2194" y="1678"/>
                    <a:pt x="2025" y="1678"/>
                  </a:cubicBezTo>
                  <a:cubicBezTo>
                    <a:pt x="1960" y="1678"/>
                    <a:pt x="1893" y="1698"/>
                    <a:pt x="1834" y="1745"/>
                  </a:cubicBezTo>
                  <a:lnTo>
                    <a:pt x="167" y="3007"/>
                  </a:lnTo>
                  <a:cubicBezTo>
                    <a:pt x="0" y="3126"/>
                    <a:pt x="0" y="3388"/>
                    <a:pt x="167" y="3507"/>
                  </a:cubicBezTo>
                  <a:lnTo>
                    <a:pt x="1834" y="4769"/>
                  </a:lnTo>
                  <a:cubicBezTo>
                    <a:pt x="1886" y="4808"/>
                    <a:pt x="1953" y="4826"/>
                    <a:pt x="2019" y="4826"/>
                  </a:cubicBezTo>
                  <a:cubicBezTo>
                    <a:pt x="2072" y="4826"/>
                    <a:pt x="2125" y="4814"/>
                    <a:pt x="2167" y="4793"/>
                  </a:cubicBezTo>
                  <a:cubicBezTo>
                    <a:pt x="2286" y="4745"/>
                    <a:pt x="2334" y="4626"/>
                    <a:pt x="2334" y="4507"/>
                  </a:cubicBezTo>
                  <a:lnTo>
                    <a:pt x="2334" y="4221"/>
                  </a:lnTo>
                  <a:cubicBezTo>
                    <a:pt x="3525" y="4364"/>
                    <a:pt x="4430" y="5388"/>
                    <a:pt x="4430" y="6603"/>
                  </a:cubicBezTo>
                  <a:lnTo>
                    <a:pt x="4430" y="10413"/>
                  </a:lnTo>
                  <a:cubicBezTo>
                    <a:pt x="4430" y="10580"/>
                    <a:pt x="4573" y="10723"/>
                    <a:pt x="4739" y="10723"/>
                  </a:cubicBezTo>
                  <a:lnTo>
                    <a:pt x="6002" y="10723"/>
                  </a:lnTo>
                  <a:cubicBezTo>
                    <a:pt x="6168" y="10723"/>
                    <a:pt x="6335" y="10580"/>
                    <a:pt x="6335" y="10413"/>
                  </a:cubicBezTo>
                  <a:lnTo>
                    <a:pt x="6335" y="8698"/>
                  </a:lnTo>
                  <a:cubicBezTo>
                    <a:pt x="6335" y="7484"/>
                    <a:pt x="7216" y="6460"/>
                    <a:pt x="8407" y="6317"/>
                  </a:cubicBezTo>
                  <a:lnTo>
                    <a:pt x="8407" y="6603"/>
                  </a:lnTo>
                  <a:cubicBezTo>
                    <a:pt x="8407" y="6794"/>
                    <a:pt x="8571" y="6921"/>
                    <a:pt x="8734" y="6921"/>
                  </a:cubicBezTo>
                  <a:cubicBezTo>
                    <a:pt x="8795" y="6921"/>
                    <a:pt x="8855" y="6903"/>
                    <a:pt x="8907" y="6865"/>
                  </a:cubicBezTo>
                  <a:lnTo>
                    <a:pt x="10598" y="5603"/>
                  </a:lnTo>
                  <a:cubicBezTo>
                    <a:pt x="10669" y="5531"/>
                    <a:pt x="10717" y="5460"/>
                    <a:pt x="10717" y="5341"/>
                  </a:cubicBezTo>
                  <a:cubicBezTo>
                    <a:pt x="10717" y="5245"/>
                    <a:pt x="10669" y="5150"/>
                    <a:pt x="10598" y="5102"/>
                  </a:cubicBezTo>
                  <a:lnTo>
                    <a:pt x="8907" y="3840"/>
                  </a:lnTo>
                  <a:cubicBezTo>
                    <a:pt x="8854" y="3801"/>
                    <a:pt x="8795" y="3783"/>
                    <a:pt x="8732" y="3783"/>
                  </a:cubicBezTo>
                  <a:cubicBezTo>
                    <a:pt x="8681" y="3783"/>
                    <a:pt x="8627" y="3795"/>
                    <a:pt x="8573" y="3816"/>
                  </a:cubicBezTo>
                  <a:cubicBezTo>
                    <a:pt x="8478" y="3864"/>
                    <a:pt x="8407" y="3983"/>
                    <a:pt x="8407" y="4102"/>
                  </a:cubicBezTo>
                  <a:lnTo>
                    <a:pt x="8407" y="4412"/>
                  </a:lnTo>
                  <a:cubicBezTo>
                    <a:pt x="7669" y="4483"/>
                    <a:pt x="6954" y="4721"/>
                    <a:pt x="6335" y="5150"/>
                  </a:cubicBezTo>
                  <a:lnTo>
                    <a:pt x="6335" y="2316"/>
                  </a:lnTo>
                  <a:lnTo>
                    <a:pt x="6621" y="2316"/>
                  </a:lnTo>
                  <a:cubicBezTo>
                    <a:pt x="6883" y="2316"/>
                    <a:pt x="7026" y="2007"/>
                    <a:pt x="6883" y="1816"/>
                  </a:cubicBezTo>
                  <a:lnTo>
                    <a:pt x="5620" y="125"/>
                  </a:lnTo>
                  <a:cubicBezTo>
                    <a:pt x="5561" y="42"/>
                    <a:pt x="5466" y="0"/>
                    <a:pt x="5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02"/>
            <p:cNvSpPr/>
            <p:nvPr/>
          </p:nvSpPr>
          <p:spPr>
            <a:xfrm>
              <a:off x="2249850" y="2974475"/>
              <a:ext cx="60750" cy="15500"/>
            </a:xfrm>
            <a:custGeom>
              <a:rect b="b" l="l" r="r" t="t"/>
              <a:pathLst>
                <a:path extrusionOk="0" h="620" w="2430">
                  <a:moveTo>
                    <a:pt x="381" y="1"/>
                  </a:moveTo>
                  <a:cubicBezTo>
                    <a:pt x="0" y="24"/>
                    <a:pt x="0" y="572"/>
                    <a:pt x="381" y="620"/>
                  </a:cubicBezTo>
                  <a:lnTo>
                    <a:pt x="2048" y="620"/>
                  </a:lnTo>
                  <a:cubicBezTo>
                    <a:pt x="2429" y="572"/>
                    <a:pt x="2429" y="24"/>
                    <a:pt x="2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02"/>
            <p:cNvSpPr/>
            <p:nvPr/>
          </p:nvSpPr>
          <p:spPr>
            <a:xfrm>
              <a:off x="2223050" y="2974475"/>
              <a:ext cx="15500" cy="15500"/>
            </a:xfrm>
            <a:custGeom>
              <a:rect b="b" l="l" r="r" t="t"/>
              <a:pathLst>
                <a:path extrusionOk="0" h="620" w="620">
                  <a:moveTo>
                    <a:pt x="310" y="1"/>
                  </a:moveTo>
                  <a:cubicBezTo>
                    <a:pt x="143" y="1"/>
                    <a:pt x="0" y="143"/>
                    <a:pt x="0" y="310"/>
                  </a:cubicBezTo>
                  <a:cubicBezTo>
                    <a:pt x="0" y="477"/>
                    <a:pt x="143" y="620"/>
                    <a:pt x="310" y="620"/>
                  </a:cubicBezTo>
                  <a:cubicBezTo>
                    <a:pt x="477" y="620"/>
                    <a:pt x="620" y="477"/>
                    <a:pt x="620" y="310"/>
                  </a:cubicBezTo>
                  <a:cubicBezTo>
                    <a:pt x="620" y="143"/>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02"/>
            <p:cNvSpPr/>
            <p:nvPr/>
          </p:nvSpPr>
          <p:spPr>
            <a:xfrm>
              <a:off x="2249850" y="2974475"/>
              <a:ext cx="60750" cy="15500"/>
            </a:xfrm>
            <a:custGeom>
              <a:rect b="b" l="l" r="r" t="t"/>
              <a:pathLst>
                <a:path extrusionOk="0" h="620" w="2430">
                  <a:moveTo>
                    <a:pt x="381" y="1"/>
                  </a:moveTo>
                  <a:cubicBezTo>
                    <a:pt x="0" y="24"/>
                    <a:pt x="0" y="572"/>
                    <a:pt x="381" y="620"/>
                  </a:cubicBezTo>
                  <a:lnTo>
                    <a:pt x="2048" y="620"/>
                  </a:lnTo>
                  <a:cubicBezTo>
                    <a:pt x="2429" y="572"/>
                    <a:pt x="2429" y="24"/>
                    <a:pt x="2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02"/>
            <p:cNvSpPr/>
            <p:nvPr/>
          </p:nvSpPr>
          <p:spPr>
            <a:xfrm>
              <a:off x="2223050" y="2974475"/>
              <a:ext cx="15500" cy="15500"/>
            </a:xfrm>
            <a:custGeom>
              <a:rect b="b" l="l" r="r" t="t"/>
              <a:pathLst>
                <a:path extrusionOk="0" h="620" w="620">
                  <a:moveTo>
                    <a:pt x="310" y="1"/>
                  </a:moveTo>
                  <a:cubicBezTo>
                    <a:pt x="143" y="1"/>
                    <a:pt x="0" y="143"/>
                    <a:pt x="0" y="310"/>
                  </a:cubicBezTo>
                  <a:cubicBezTo>
                    <a:pt x="0" y="477"/>
                    <a:pt x="143" y="620"/>
                    <a:pt x="310" y="620"/>
                  </a:cubicBezTo>
                  <a:cubicBezTo>
                    <a:pt x="477" y="620"/>
                    <a:pt x="620" y="477"/>
                    <a:pt x="620" y="310"/>
                  </a:cubicBezTo>
                  <a:cubicBezTo>
                    <a:pt x="620" y="143"/>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02"/>
            <p:cNvSpPr/>
            <p:nvPr/>
          </p:nvSpPr>
          <p:spPr>
            <a:xfrm>
              <a:off x="2249850" y="2942925"/>
              <a:ext cx="60750" cy="15500"/>
            </a:xfrm>
            <a:custGeom>
              <a:rect b="b" l="l" r="r" t="t"/>
              <a:pathLst>
                <a:path extrusionOk="0" h="620" w="2430">
                  <a:moveTo>
                    <a:pt x="381" y="0"/>
                  </a:moveTo>
                  <a:cubicBezTo>
                    <a:pt x="0" y="48"/>
                    <a:pt x="0" y="596"/>
                    <a:pt x="381" y="620"/>
                  </a:cubicBezTo>
                  <a:lnTo>
                    <a:pt x="2048" y="620"/>
                  </a:lnTo>
                  <a:cubicBezTo>
                    <a:pt x="2429" y="596"/>
                    <a:pt x="2429" y="48"/>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02"/>
            <p:cNvSpPr/>
            <p:nvPr/>
          </p:nvSpPr>
          <p:spPr>
            <a:xfrm>
              <a:off x="2223050" y="2942925"/>
              <a:ext cx="15500" cy="15500"/>
            </a:xfrm>
            <a:custGeom>
              <a:rect b="b" l="l" r="r" t="t"/>
              <a:pathLst>
                <a:path extrusionOk="0" h="620" w="620">
                  <a:moveTo>
                    <a:pt x="310" y="0"/>
                  </a:moveTo>
                  <a:cubicBezTo>
                    <a:pt x="143" y="0"/>
                    <a:pt x="0" y="143"/>
                    <a:pt x="0" y="310"/>
                  </a:cubicBezTo>
                  <a:cubicBezTo>
                    <a:pt x="0" y="477"/>
                    <a:pt x="143" y="620"/>
                    <a:pt x="310" y="620"/>
                  </a:cubicBezTo>
                  <a:cubicBezTo>
                    <a:pt x="477" y="620"/>
                    <a:pt x="620" y="477"/>
                    <a:pt x="620" y="310"/>
                  </a:cubicBezTo>
                  <a:cubicBezTo>
                    <a:pt x="620" y="143"/>
                    <a:pt x="477"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02"/>
            <p:cNvSpPr/>
            <p:nvPr/>
          </p:nvSpPr>
          <p:spPr>
            <a:xfrm>
              <a:off x="2249850" y="3005425"/>
              <a:ext cx="60750" cy="16100"/>
            </a:xfrm>
            <a:custGeom>
              <a:rect b="b" l="l" r="r" t="t"/>
              <a:pathLst>
                <a:path extrusionOk="0" h="644" w="2430">
                  <a:moveTo>
                    <a:pt x="381" y="1"/>
                  </a:moveTo>
                  <a:cubicBezTo>
                    <a:pt x="0" y="49"/>
                    <a:pt x="0" y="596"/>
                    <a:pt x="381" y="644"/>
                  </a:cubicBezTo>
                  <a:lnTo>
                    <a:pt x="2048" y="644"/>
                  </a:lnTo>
                  <a:cubicBezTo>
                    <a:pt x="2429" y="596"/>
                    <a:pt x="2429" y="49"/>
                    <a:pt x="2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02"/>
            <p:cNvSpPr/>
            <p:nvPr/>
          </p:nvSpPr>
          <p:spPr>
            <a:xfrm>
              <a:off x="2223050" y="3006025"/>
              <a:ext cx="15500" cy="15500"/>
            </a:xfrm>
            <a:custGeom>
              <a:rect b="b" l="l" r="r" t="t"/>
              <a:pathLst>
                <a:path extrusionOk="0" h="620" w="620">
                  <a:moveTo>
                    <a:pt x="310" y="1"/>
                  </a:moveTo>
                  <a:cubicBezTo>
                    <a:pt x="143" y="1"/>
                    <a:pt x="0" y="120"/>
                    <a:pt x="0" y="310"/>
                  </a:cubicBezTo>
                  <a:cubicBezTo>
                    <a:pt x="0" y="477"/>
                    <a:pt x="143" y="620"/>
                    <a:pt x="310" y="620"/>
                  </a:cubicBezTo>
                  <a:cubicBezTo>
                    <a:pt x="477" y="620"/>
                    <a:pt x="620" y="477"/>
                    <a:pt x="620" y="310"/>
                  </a:cubicBezTo>
                  <a:cubicBezTo>
                    <a:pt x="620" y="120"/>
                    <a:pt x="477"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02"/>
            <p:cNvSpPr/>
            <p:nvPr/>
          </p:nvSpPr>
          <p:spPr>
            <a:xfrm>
              <a:off x="2249850" y="3037000"/>
              <a:ext cx="60750" cy="16100"/>
            </a:xfrm>
            <a:custGeom>
              <a:rect b="b" l="l" r="r" t="t"/>
              <a:pathLst>
                <a:path extrusionOk="0" h="644" w="2430">
                  <a:moveTo>
                    <a:pt x="381" y="0"/>
                  </a:moveTo>
                  <a:cubicBezTo>
                    <a:pt x="0" y="48"/>
                    <a:pt x="0" y="595"/>
                    <a:pt x="381" y="643"/>
                  </a:cubicBezTo>
                  <a:lnTo>
                    <a:pt x="2048" y="643"/>
                  </a:lnTo>
                  <a:cubicBezTo>
                    <a:pt x="2429" y="595"/>
                    <a:pt x="2429" y="48"/>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02"/>
            <p:cNvSpPr/>
            <p:nvPr/>
          </p:nvSpPr>
          <p:spPr>
            <a:xfrm>
              <a:off x="2223050" y="3037000"/>
              <a:ext cx="15500" cy="16100"/>
            </a:xfrm>
            <a:custGeom>
              <a:rect b="b" l="l" r="r" t="t"/>
              <a:pathLst>
                <a:path extrusionOk="0" h="644" w="620">
                  <a:moveTo>
                    <a:pt x="310" y="0"/>
                  </a:moveTo>
                  <a:cubicBezTo>
                    <a:pt x="143" y="0"/>
                    <a:pt x="0" y="143"/>
                    <a:pt x="0" y="310"/>
                  </a:cubicBezTo>
                  <a:cubicBezTo>
                    <a:pt x="0" y="500"/>
                    <a:pt x="143" y="643"/>
                    <a:pt x="310" y="643"/>
                  </a:cubicBezTo>
                  <a:cubicBezTo>
                    <a:pt x="477" y="643"/>
                    <a:pt x="620" y="500"/>
                    <a:pt x="620" y="310"/>
                  </a:cubicBezTo>
                  <a:cubicBezTo>
                    <a:pt x="620" y="143"/>
                    <a:pt x="477"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7" name="Google Shape;12797;p102"/>
          <p:cNvGrpSpPr/>
          <p:nvPr/>
        </p:nvGrpSpPr>
        <p:grpSpPr>
          <a:xfrm>
            <a:off x="1766364" y="2327420"/>
            <a:ext cx="352774" cy="349642"/>
            <a:chOff x="1633050" y="2792900"/>
            <a:chExt cx="270325" cy="267925"/>
          </a:xfrm>
        </p:grpSpPr>
        <p:sp>
          <p:nvSpPr>
            <p:cNvPr id="12798" name="Google Shape;12798;p102"/>
            <p:cNvSpPr/>
            <p:nvPr/>
          </p:nvSpPr>
          <p:spPr>
            <a:xfrm>
              <a:off x="1633050" y="2962425"/>
              <a:ext cx="101825" cy="98400"/>
            </a:xfrm>
            <a:custGeom>
              <a:rect b="b" l="l" r="r" t="t"/>
              <a:pathLst>
                <a:path extrusionOk="0" h="3936" w="4073">
                  <a:moveTo>
                    <a:pt x="2504" y="0"/>
                  </a:moveTo>
                  <a:cubicBezTo>
                    <a:pt x="2394" y="0"/>
                    <a:pt x="2287" y="42"/>
                    <a:pt x="2215" y="125"/>
                  </a:cubicBezTo>
                  <a:lnTo>
                    <a:pt x="477" y="1888"/>
                  </a:lnTo>
                  <a:cubicBezTo>
                    <a:pt x="0" y="2340"/>
                    <a:pt x="0" y="3102"/>
                    <a:pt x="477" y="3578"/>
                  </a:cubicBezTo>
                  <a:cubicBezTo>
                    <a:pt x="703" y="3817"/>
                    <a:pt x="1012" y="3936"/>
                    <a:pt x="1322" y="3936"/>
                  </a:cubicBezTo>
                  <a:cubicBezTo>
                    <a:pt x="1632" y="3936"/>
                    <a:pt x="1941" y="3817"/>
                    <a:pt x="2167" y="3578"/>
                  </a:cubicBezTo>
                  <a:lnTo>
                    <a:pt x="3906" y="1840"/>
                  </a:lnTo>
                  <a:cubicBezTo>
                    <a:pt x="4073" y="1673"/>
                    <a:pt x="4073" y="1411"/>
                    <a:pt x="3906" y="1245"/>
                  </a:cubicBezTo>
                  <a:lnTo>
                    <a:pt x="2810" y="125"/>
                  </a:lnTo>
                  <a:cubicBezTo>
                    <a:pt x="2727" y="42"/>
                    <a:pt x="2614" y="0"/>
                    <a:pt x="2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02"/>
            <p:cNvSpPr/>
            <p:nvPr/>
          </p:nvSpPr>
          <p:spPr>
            <a:xfrm>
              <a:off x="1714025" y="2935775"/>
              <a:ext cx="46450" cy="47050"/>
            </a:xfrm>
            <a:custGeom>
              <a:rect b="b" l="l" r="r" t="t"/>
              <a:pathLst>
                <a:path extrusionOk="0" h="1882" w="1858">
                  <a:moveTo>
                    <a:pt x="738" y="1"/>
                  </a:moveTo>
                  <a:lnTo>
                    <a:pt x="0" y="763"/>
                  </a:lnTo>
                  <a:lnTo>
                    <a:pt x="1096" y="1882"/>
                  </a:lnTo>
                  <a:lnTo>
                    <a:pt x="1858" y="1120"/>
                  </a:lnTo>
                  <a:cubicBezTo>
                    <a:pt x="1405" y="834"/>
                    <a:pt x="1024" y="453"/>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02"/>
            <p:cNvSpPr/>
            <p:nvPr/>
          </p:nvSpPr>
          <p:spPr>
            <a:xfrm>
              <a:off x="1701525" y="2792900"/>
              <a:ext cx="201850" cy="172750"/>
            </a:xfrm>
            <a:custGeom>
              <a:rect b="b" l="l" r="r" t="t"/>
              <a:pathLst>
                <a:path extrusionOk="0" h="6910" w="8074">
                  <a:moveTo>
                    <a:pt x="3906" y="2405"/>
                  </a:moveTo>
                  <a:cubicBezTo>
                    <a:pt x="4168" y="2405"/>
                    <a:pt x="4310" y="2739"/>
                    <a:pt x="4120" y="2929"/>
                  </a:cubicBezTo>
                  <a:cubicBezTo>
                    <a:pt x="4056" y="3001"/>
                    <a:pt x="3974" y="3033"/>
                    <a:pt x="3893" y="3033"/>
                  </a:cubicBezTo>
                  <a:cubicBezTo>
                    <a:pt x="3731" y="3033"/>
                    <a:pt x="3572" y="2905"/>
                    <a:pt x="3572" y="2715"/>
                  </a:cubicBezTo>
                  <a:cubicBezTo>
                    <a:pt x="3572" y="2548"/>
                    <a:pt x="3715" y="2405"/>
                    <a:pt x="3906" y="2405"/>
                  </a:cubicBezTo>
                  <a:close/>
                  <a:moveTo>
                    <a:pt x="5364" y="3861"/>
                  </a:moveTo>
                  <a:cubicBezTo>
                    <a:pt x="5520" y="3861"/>
                    <a:pt x="5668" y="3977"/>
                    <a:pt x="5668" y="4168"/>
                  </a:cubicBezTo>
                  <a:cubicBezTo>
                    <a:pt x="5668" y="4358"/>
                    <a:pt x="5525" y="4501"/>
                    <a:pt x="5358" y="4501"/>
                  </a:cubicBezTo>
                  <a:lnTo>
                    <a:pt x="5358" y="4477"/>
                  </a:lnTo>
                  <a:cubicBezTo>
                    <a:pt x="5072" y="4477"/>
                    <a:pt x="4930" y="4144"/>
                    <a:pt x="5144" y="3953"/>
                  </a:cubicBezTo>
                  <a:cubicBezTo>
                    <a:pt x="5207" y="3890"/>
                    <a:pt x="5287" y="3861"/>
                    <a:pt x="5364" y="3861"/>
                  </a:cubicBezTo>
                  <a:close/>
                  <a:moveTo>
                    <a:pt x="5457" y="2292"/>
                  </a:moveTo>
                  <a:cubicBezTo>
                    <a:pt x="5537" y="2292"/>
                    <a:pt x="5620" y="2322"/>
                    <a:pt x="5692" y="2382"/>
                  </a:cubicBezTo>
                  <a:cubicBezTo>
                    <a:pt x="5811" y="2501"/>
                    <a:pt x="5811" y="2715"/>
                    <a:pt x="5692" y="2834"/>
                  </a:cubicBezTo>
                  <a:lnTo>
                    <a:pt x="4001" y="4501"/>
                  </a:lnTo>
                  <a:cubicBezTo>
                    <a:pt x="3953" y="4549"/>
                    <a:pt x="3882" y="4596"/>
                    <a:pt x="3787" y="4596"/>
                  </a:cubicBezTo>
                  <a:cubicBezTo>
                    <a:pt x="3501" y="4596"/>
                    <a:pt x="3382" y="4263"/>
                    <a:pt x="3572" y="4049"/>
                  </a:cubicBezTo>
                  <a:lnTo>
                    <a:pt x="5239" y="2382"/>
                  </a:lnTo>
                  <a:cubicBezTo>
                    <a:pt x="5299" y="2322"/>
                    <a:pt x="5376" y="2292"/>
                    <a:pt x="5457" y="2292"/>
                  </a:cubicBezTo>
                  <a:close/>
                  <a:moveTo>
                    <a:pt x="4620" y="0"/>
                  </a:moveTo>
                  <a:cubicBezTo>
                    <a:pt x="1548" y="0"/>
                    <a:pt x="0" y="3715"/>
                    <a:pt x="2191" y="5882"/>
                  </a:cubicBezTo>
                  <a:cubicBezTo>
                    <a:pt x="2893" y="6592"/>
                    <a:pt x="3758" y="6910"/>
                    <a:pt x="4607" y="6910"/>
                  </a:cubicBezTo>
                  <a:cubicBezTo>
                    <a:pt x="6376" y="6910"/>
                    <a:pt x="8073" y="5530"/>
                    <a:pt x="8073" y="3453"/>
                  </a:cubicBezTo>
                  <a:cubicBezTo>
                    <a:pt x="8073" y="1548"/>
                    <a:pt x="6525"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102"/>
          <p:cNvGrpSpPr/>
          <p:nvPr/>
        </p:nvGrpSpPr>
        <p:grpSpPr>
          <a:xfrm>
            <a:off x="997165" y="2327355"/>
            <a:ext cx="366770" cy="349512"/>
            <a:chOff x="1043625" y="2792850"/>
            <a:chExt cx="281050" cy="267825"/>
          </a:xfrm>
        </p:grpSpPr>
        <p:sp>
          <p:nvSpPr>
            <p:cNvPr id="12802" name="Google Shape;12802;p102"/>
            <p:cNvSpPr/>
            <p:nvPr/>
          </p:nvSpPr>
          <p:spPr>
            <a:xfrm>
              <a:off x="1151700" y="2869575"/>
              <a:ext cx="92600" cy="91225"/>
            </a:xfrm>
            <a:custGeom>
              <a:rect b="b" l="l" r="r" t="t"/>
              <a:pathLst>
                <a:path extrusionOk="0" h="3649" w="3704">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02"/>
            <p:cNvSpPr/>
            <p:nvPr/>
          </p:nvSpPr>
          <p:spPr>
            <a:xfrm>
              <a:off x="1043625" y="2792850"/>
              <a:ext cx="281050" cy="267825"/>
            </a:xfrm>
            <a:custGeom>
              <a:rect b="b" l="l" r="r" t="t"/>
              <a:pathLst>
                <a:path extrusionOk="0" h="10713" w="11242">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02"/>
            <p:cNvSpPr/>
            <p:nvPr/>
          </p:nvSpPr>
          <p:spPr>
            <a:xfrm>
              <a:off x="1151700" y="2869575"/>
              <a:ext cx="92600" cy="91225"/>
            </a:xfrm>
            <a:custGeom>
              <a:rect b="b" l="l" r="r" t="t"/>
              <a:pathLst>
                <a:path extrusionOk="0" h="3649" w="3704">
                  <a:moveTo>
                    <a:pt x="408" y="0"/>
                  </a:moveTo>
                  <a:cubicBezTo>
                    <a:pt x="196" y="0"/>
                    <a:pt x="0" y="212"/>
                    <a:pt x="131" y="458"/>
                  </a:cubicBezTo>
                  <a:lnTo>
                    <a:pt x="822" y="1672"/>
                  </a:lnTo>
                  <a:cubicBezTo>
                    <a:pt x="679" y="1839"/>
                    <a:pt x="608" y="2077"/>
                    <a:pt x="608" y="2291"/>
                  </a:cubicBezTo>
                  <a:cubicBezTo>
                    <a:pt x="608" y="2856"/>
                    <a:pt x="1060" y="3236"/>
                    <a:pt x="1543" y="3236"/>
                  </a:cubicBezTo>
                  <a:cubicBezTo>
                    <a:pt x="1753" y="3236"/>
                    <a:pt x="1968" y="3164"/>
                    <a:pt x="2156" y="3006"/>
                  </a:cubicBezTo>
                  <a:lnTo>
                    <a:pt x="3203" y="3601"/>
                  </a:lnTo>
                  <a:cubicBezTo>
                    <a:pt x="3251" y="3625"/>
                    <a:pt x="3299" y="3649"/>
                    <a:pt x="3370" y="3649"/>
                  </a:cubicBezTo>
                  <a:cubicBezTo>
                    <a:pt x="3465" y="3649"/>
                    <a:pt x="3584" y="3577"/>
                    <a:pt x="3632" y="3482"/>
                  </a:cubicBezTo>
                  <a:cubicBezTo>
                    <a:pt x="3703" y="3339"/>
                    <a:pt x="3656" y="3149"/>
                    <a:pt x="3513" y="3053"/>
                  </a:cubicBezTo>
                  <a:lnTo>
                    <a:pt x="3537" y="3053"/>
                  </a:lnTo>
                  <a:lnTo>
                    <a:pt x="2489" y="2458"/>
                  </a:lnTo>
                  <a:cubicBezTo>
                    <a:pt x="2489" y="2410"/>
                    <a:pt x="2489" y="2339"/>
                    <a:pt x="2489" y="2291"/>
                  </a:cubicBezTo>
                  <a:cubicBezTo>
                    <a:pt x="2489" y="1767"/>
                    <a:pt x="2060" y="1339"/>
                    <a:pt x="1536" y="1339"/>
                  </a:cubicBezTo>
                  <a:cubicBezTo>
                    <a:pt x="1489" y="1339"/>
                    <a:pt x="1441" y="1363"/>
                    <a:pt x="1370" y="1363"/>
                  </a:cubicBezTo>
                  <a:lnTo>
                    <a:pt x="679" y="148"/>
                  </a:lnTo>
                  <a:cubicBezTo>
                    <a:pt x="605" y="44"/>
                    <a:pt x="505" y="0"/>
                    <a:pt x="4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02"/>
            <p:cNvSpPr/>
            <p:nvPr/>
          </p:nvSpPr>
          <p:spPr>
            <a:xfrm>
              <a:off x="1043625" y="2792850"/>
              <a:ext cx="281050" cy="267825"/>
            </a:xfrm>
            <a:custGeom>
              <a:rect b="b" l="l" r="r" t="t"/>
              <a:pathLst>
                <a:path extrusionOk="0" h="10713" w="11242">
                  <a:moveTo>
                    <a:pt x="5883" y="0"/>
                  </a:moveTo>
                  <a:cubicBezTo>
                    <a:pt x="4598" y="0"/>
                    <a:pt x="3318" y="457"/>
                    <a:pt x="2311" y="1360"/>
                  </a:cubicBezTo>
                  <a:cubicBezTo>
                    <a:pt x="477" y="3003"/>
                    <a:pt x="1" y="5694"/>
                    <a:pt x="1144" y="7861"/>
                  </a:cubicBezTo>
                  <a:cubicBezTo>
                    <a:pt x="2079" y="9653"/>
                    <a:pt x="3923" y="10713"/>
                    <a:pt x="5867" y="10713"/>
                  </a:cubicBezTo>
                  <a:cubicBezTo>
                    <a:pt x="6299" y="10713"/>
                    <a:pt x="6736" y="10660"/>
                    <a:pt x="7169" y="10552"/>
                  </a:cubicBezTo>
                  <a:cubicBezTo>
                    <a:pt x="9574" y="9957"/>
                    <a:pt x="11241" y="7813"/>
                    <a:pt x="11241" y="5360"/>
                  </a:cubicBezTo>
                  <a:cubicBezTo>
                    <a:pt x="11241" y="5170"/>
                    <a:pt x="11099" y="5051"/>
                    <a:pt x="10932" y="5051"/>
                  </a:cubicBezTo>
                  <a:lnTo>
                    <a:pt x="9265" y="5051"/>
                  </a:lnTo>
                  <a:cubicBezTo>
                    <a:pt x="8884" y="5075"/>
                    <a:pt x="8884" y="5622"/>
                    <a:pt x="9265" y="5670"/>
                  </a:cubicBezTo>
                  <a:lnTo>
                    <a:pt x="9717" y="5670"/>
                  </a:lnTo>
                  <a:cubicBezTo>
                    <a:pt x="9693" y="6122"/>
                    <a:pt x="9574" y="6575"/>
                    <a:pt x="9360" y="7004"/>
                  </a:cubicBezTo>
                  <a:lnTo>
                    <a:pt x="8979" y="6765"/>
                  </a:lnTo>
                  <a:cubicBezTo>
                    <a:pt x="8922" y="6731"/>
                    <a:pt x="8866" y="6717"/>
                    <a:pt x="8814" y="6717"/>
                  </a:cubicBezTo>
                  <a:cubicBezTo>
                    <a:pt x="8534" y="6717"/>
                    <a:pt x="8349" y="7133"/>
                    <a:pt x="8669" y="7313"/>
                  </a:cubicBezTo>
                  <a:lnTo>
                    <a:pt x="9051" y="7527"/>
                  </a:lnTo>
                  <a:cubicBezTo>
                    <a:pt x="8789" y="7909"/>
                    <a:pt x="8455" y="8242"/>
                    <a:pt x="8074" y="8504"/>
                  </a:cubicBezTo>
                  <a:lnTo>
                    <a:pt x="7860" y="8123"/>
                  </a:lnTo>
                  <a:cubicBezTo>
                    <a:pt x="7792" y="8003"/>
                    <a:pt x="7692" y="7954"/>
                    <a:pt x="7593" y="7954"/>
                  </a:cubicBezTo>
                  <a:cubicBezTo>
                    <a:pt x="7376" y="7954"/>
                    <a:pt x="7165" y="8188"/>
                    <a:pt x="7312" y="8432"/>
                  </a:cubicBezTo>
                  <a:lnTo>
                    <a:pt x="7550" y="8813"/>
                  </a:lnTo>
                  <a:cubicBezTo>
                    <a:pt x="7122" y="9028"/>
                    <a:pt x="6669" y="9147"/>
                    <a:pt x="6217" y="9171"/>
                  </a:cubicBezTo>
                  <a:lnTo>
                    <a:pt x="6217" y="8718"/>
                  </a:lnTo>
                  <a:cubicBezTo>
                    <a:pt x="6217" y="8516"/>
                    <a:pt x="6062" y="8415"/>
                    <a:pt x="5907" y="8415"/>
                  </a:cubicBezTo>
                  <a:cubicBezTo>
                    <a:pt x="5752" y="8415"/>
                    <a:pt x="5597" y="8516"/>
                    <a:pt x="5597" y="8718"/>
                  </a:cubicBezTo>
                  <a:lnTo>
                    <a:pt x="5597" y="9171"/>
                  </a:lnTo>
                  <a:cubicBezTo>
                    <a:pt x="5121" y="9147"/>
                    <a:pt x="4669" y="9028"/>
                    <a:pt x="4264" y="8813"/>
                  </a:cubicBezTo>
                  <a:lnTo>
                    <a:pt x="4478" y="8432"/>
                  </a:lnTo>
                  <a:cubicBezTo>
                    <a:pt x="4625" y="8188"/>
                    <a:pt x="4414" y="7954"/>
                    <a:pt x="4205" y="7954"/>
                  </a:cubicBezTo>
                  <a:cubicBezTo>
                    <a:pt x="4109" y="7954"/>
                    <a:pt x="4014" y="8003"/>
                    <a:pt x="3954" y="8123"/>
                  </a:cubicBezTo>
                  <a:lnTo>
                    <a:pt x="3716" y="8504"/>
                  </a:lnTo>
                  <a:cubicBezTo>
                    <a:pt x="3335" y="8242"/>
                    <a:pt x="3002" y="7909"/>
                    <a:pt x="2740" y="7527"/>
                  </a:cubicBezTo>
                  <a:lnTo>
                    <a:pt x="3145" y="7313"/>
                  </a:lnTo>
                  <a:cubicBezTo>
                    <a:pt x="3394" y="7126"/>
                    <a:pt x="3244" y="6739"/>
                    <a:pt x="2964" y="6739"/>
                  </a:cubicBezTo>
                  <a:cubicBezTo>
                    <a:pt x="2924" y="6739"/>
                    <a:pt x="2880" y="6747"/>
                    <a:pt x="2835" y="6765"/>
                  </a:cubicBezTo>
                  <a:lnTo>
                    <a:pt x="2454" y="7004"/>
                  </a:lnTo>
                  <a:cubicBezTo>
                    <a:pt x="2240" y="6575"/>
                    <a:pt x="2120" y="6122"/>
                    <a:pt x="2097" y="5670"/>
                  </a:cubicBezTo>
                  <a:lnTo>
                    <a:pt x="2549" y="5670"/>
                  </a:lnTo>
                  <a:cubicBezTo>
                    <a:pt x="2930" y="5622"/>
                    <a:pt x="2930" y="5075"/>
                    <a:pt x="2549" y="5051"/>
                  </a:cubicBezTo>
                  <a:lnTo>
                    <a:pt x="2097" y="5051"/>
                  </a:lnTo>
                  <a:cubicBezTo>
                    <a:pt x="2120" y="4575"/>
                    <a:pt x="2240" y="4122"/>
                    <a:pt x="2454" y="3717"/>
                  </a:cubicBezTo>
                  <a:lnTo>
                    <a:pt x="2835" y="3932"/>
                  </a:lnTo>
                  <a:cubicBezTo>
                    <a:pt x="2903" y="3982"/>
                    <a:pt x="2970" y="4004"/>
                    <a:pt x="3032" y="4004"/>
                  </a:cubicBezTo>
                  <a:cubicBezTo>
                    <a:pt x="3318" y="4004"/>
                    <a:pt x="3497" y="3545"/>
                    <a:pt x="3145" y="3408"/>
                  </a:cubicBezTo>
                  <a:lnTo>
                    <a:pt x="2740" y="3169"/>
                  </a:lnTo>
                  <a:cubicBezTo>
                    <a:pt x="3002" y="2788"/>
                    <a:pt x="3335" y="2455"/>
                    <a:pt x="3716" y="2193"/>
                  </a:cubicBezTo>
                  <a:lnTo>
                    <a:pt x="3954" y="2598"/>
                  </a:lnTo>
                  <a:cubicBezTo>
                    <a:pt x="4014" y="2710"/>
                    <a:pt x="4109" y="2756"/>
                    <a:pt x="4204" y="2756"/>
                  </a:cubicBezTo>
                  <a:cubicBezTo>
                    <a:pt x="4413" y="2756"/>
                    <a:pt x="4625" y="2534"/>
                    <a:pt x="4478" y="2288"/>
                  </a:cubicBezTo>
                  <a:lnTo>
                    <a:pt x="4264" y="1883"/>
                  </a:lnTo>
                  <a:cubicBezTo>
                    <a:pt x="4669" y="1693"/>
                    <a:pt x="5121" y="1574"/>
                    <a:pt x="5597" y="1526"/>
                  </a:cubicBezTo>
                  <a:lnTo>
                    <a:pt x="5597" y="1979"/>
                  </a:lnTo>
                  <a:cubicBezTo>
                    <a:pt x="5585" y="2193"/>
                    <a:pt x="5740" y="2300"/>
                    <a:pt x="5898" y="2300"/>
                  </a:cubicBezTo>
                  <a:cubicBezTo>
                    <a:pt x="6056" y="2300"/>
                    <a:pt x="6217" y="2193"/>
                    <a:pt x="6217" y="1979"/>
                  </a:cubicBezTo>
                  <a:lnTo>
                    <a:pt x="6217" y="1526"/>
                  </a:lnTo>
                  <a:cubicBezTo>
                    <a:pt x="6788" y="1574"/>
                    <a:pt x="7336" y="1741"/>
                    <a:pt x="7812" y="2026"/>
                  </a:cubicBezTo>
                  <a:lnTo>
                    <a:pt x="7645" y="2193"/>
                  </a:lnTo>
                  <a:cubicBezTo>
                    <a:pt x="7431" y="2360"/>
                    <a:pt x="7550" y="2741"/>
                    <a:pt x="7836" y="2741"/>
                  </a:cubicBezTo>
                  <a:lnTo>
                    <a:pt x="9574" y="2907"/>
                  </a:lnTo>
                  <a:cubicBezTo>
                    <a:pt x="9592" y="2912"/>
                    <a:pt x="9609" y="2914"/>
                    <a:pt x="9627" y="2914"/>
                  </a:cubicBezTo>
                  <a:cubicBezTo>
                    <a:pt x="9704" y="2914"/>
                    <a:pt x="9778" y="2875"/>
                    <a:pt x="9836" y="2836"/>
                  </a:cubicBezTo>
                  <a:cubicBezTo>
                    <a:pt x="9908" y="2765"/>
                    <a:pt x="9932" y="2669"/>
                    <a:pt x="9932" y="2574"/>
                  </a:cubicBezTo>
                  <a:lnTo>
                    <a:pt x="9741" y="836"/>
                  </a:lnTo>
                  <a:cubicBezTo>
                    <a:pt x="9717" y="717"/>
                    <a:pt x="9646" y="598"/>
                    <a:pt x="9527" y="574"/>
                  </a:cubicBezTo>
                  <a:cubicBezTo>
                    <a:pt x="9487" y="558"/>
                    <a:pt x="9447" y="550"/>
                    <a:pt x="9409" y="550"/>
                  </a:cubicBezTo>
                  <a:cubicBezTo>
                    <a:pt x="9334" y="550"/>
                    <a:pt x="9265" y="582"/>
                    <a:pt x="9217" y="645"/>
                  </a:cubicBezTo>
                  <a:lnTo>
                    <a:pt x="8908" y="931"/>
                  </a:lnTo>
                  <a:cubicBezTo>
                    <a:pt x="7995" y="308"/>
                    <a:pt x="6937" y="0"/>
                    <a:pt x="5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102"/>
          <p:cNvGrpSpPr/>
          <p:nvPr/>
        </p:nvGrpSpPr>
        <p:grpSpPr>
          <a:xfrm>
            <a:off x="980232" y="2886026"/>
            <a:ext cx="372839" cy="351045"/>
            <a:chOff x="1030650" y="3220950"/>
            <a:chExt cx="285700" cy="269000"/>
          </a:xfrm>
        </p:grpSpPr>
        <p:sp>
          <p:nvSpPr>
            <p:cNvPr id="12807" name="Google Shape;12807;p102"/>
            <p:cNvSpPr/>
            <p:nvPr/>
          </p:nvSpPr>
          <p:spPr>
            <a:xfrm>
              <a:off x="1268100" y="3440050"/>
              <a:ext cx="6575" cy="16100"/>
            </a:xfrm>
            <a:custGeom>
              <a:rect b="b" l="l" r="r" t="t"/>
              <a:pathLst>
                <a:path extrusionOk="0" h="644" w="263">
                  <a:moveTo>
                    <a:pt x="0" y="0"/>
                  </a:moveTo>
                  <a:lnTo>
                    <a:pt x="0" y="643"/>
                  </a:lnTo>
                  <a:cubicBezTo>
                    <a:pt x="119" y="596"/>
                    <a:pt x="214" y="477"/>
                    <a:pt x="238" y="358"/>
                  </a:cubicBezTo>
                  <a:cubicBezTo>
                    <a:pt x="262" y="191"/>
                    <a:pt x="167" y="48"/>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02"/>
            <p:cNvSpPr/>
            <p:nvPr/>
          </p:nvSpPr>
          <p:spPr>
            <a:xfrm>
              <a:off x="1194850" y="3384675"/>
              <a:ext cx="121500" cy="104050"/>
            </a:xfrm>
            <a:custGeom>
              <a:rect b="b" l="l" r="r" t="t"/>
              <a:pathLst>
                <a:path extrusionOk="0" h="4162" w="4860">
                  <a:moveTo>
                    <a:pt x="2763" y="667"/>
                  </a:moveTo>
                  <a:cubicBezTo>
                    <a:pt x="2859" y="667"/>
                    <a:pt x="2930" y="739"/>
                    <a:pt x="2930" y="834"/>
                  </a:cubicBezTo>
                  <a:lnTo>
                    <a:pt x="2930" y="929"/>
                  </a:lnTo>
                  <a:cubicBezTo>
                    <a:pt x="3073" y="953"/>
                    <a:pt x="3192" y="1025"/>
                    <a:pt x="3287" y="1120"/>
                  </a:cubicBezTo>
                  <a:cubicBezTo>
                    <a:pt x="3359" y="1191"/>
                    <a:pt x="3335" y="1287"/>
                    <a:pt x="3287" y="1334"/>
                  </a:cubicBezTo>
                  <a:cubicBezTo>
                    <a:pt x="3252" y="1370"/>
                    <a:pt x="3210" y="1388"/>
                    <a:pt x="3168" y="1388"/>
                  </a:cubicBezTo>
                  <a:cubicBezTo>
                    <a:pt x="3127" y="1388"/>
                    <a:pt x="3085" y="1370"/>
                    <a:pt x="3049" y="1334"/>
                  </a:cubicBezTo>
                  <a:cubicBezTo>
                    <a:pt x="3025" y="1310"/>
                    <a:pt x="2978" y="1287"/>
                    <a:pt x="2930" y="1263"/>
                  </a:cubicBezTo>
                  <a:lnTo>
                    <a:pt x="2930" y="1906"/>
                  </a:lnTo>
                  <a:lnTo>
                    <a:pt x="3049" y="1930"/>
                  </a:lnTo>
                  <a:cubicBezTo>
                    <a:pt x="3335" y="2025"/>
                    <a:pt x="3502" y="2311"/>
                    <a:pt x="3454" y="2620"/>
                  </a:cubicBezTo>
                  <a:cubicBezTo>
                    <a:pt x="3406" y="2906"/>
                    <a:pt x="3216" y="3120"/>
                    <a:pt x="2930" y="3192"/>
                  </a:cubicBezTo>
                  <a:lnTo>
                    <a:pt x="2930" y="3335"/>
                  </a:lnTo>
                  <a:cubicBezTo>
                    <a:pt x="2930" y="3442"/>
                    <a:pt x="2853" y="3495"/>
                    <a:pt x="2775" y="3495"/>
                  </a:cubicBezTo>
                  <a:cubicBezTo>
                    <a:pt x="2698" y="3495"/>
                    <a:pt x="2620" y="3442"/>
                    <a:pt x="2620" y="3335"/>
                  </a:cubicBezTo>
                  <a:lnTo>
                    <a:pt x="2620" y="3216"/>
                  </a:lnTo>
                  <a:cubicBezTo>
                    <a:pt x="2454" y="3192"/>
                    <a:pt x="2311" y="3144"/>
                    <a:pt x="2168" y="3049"/>
                  </a:cubicBezTo>
                  <a:cubicBezTo>
                    <a:pt x="1997" y="2954"/>
                    <a:pt x="2098" y="2739"/>
                    <a:pt x="2231" y="2739"/>
                  </a:cubicBezTo>
                  <a:cubicBezTo>
                    <a:pt x="2265" y="2739"/>
                    <a:pt x="2301" y="2753"/>
                    <a:pt x="2335" y="2787"/>
                  </a:cubicBezTo>
                  <a:cubicBezTo>
                    <a:pt x="2430" y="2835"/>
                    <a:pt x="2525" y="2882"/>
                    <a:pt x="2620" y="2882"/>
                  </a:cubicBezTo>
                  <a:lnTo>
                    <a:pt x="2620" y="2096"/>
                  </a:lnTo>
                  <a:cubicBezTo>
                    <a:pt x="2525" y="2049"/>
                    <a:pt x="2430" y="2001"/>
                    <a:pt x="2335" y="1930"/>
                  </a:cubicBezTo>
                  <a:cubicBezTo>
                    <a:pt x="2192" y="1811"/>
                    <a:pt x="2120" y="1620"/>
                    <a:pt x="2168" y="1429"/>
                  </a:cubicBezTo>
                  <a:cubicBezTo>
                    <a:pt x="2216" y="1215"/>
                    <a:pt x="2359" y="1025"/>
                    <a:pt x="2573" y="977"/>
                  </a:cubicBezTo>
                  <a:lnTo>
                    <a:pt x="2620" y="953"/>
                  </a:lnTo>
                  <a:lnTo>
                    <a:pt x="2620" y="834"/>
                  </a:lnTo>
                  <a:cubicBezTo>
                    <a:pt x="2620" y="739"/>
                    <a:pt x="2692" y="667"/>
                    <a:pt x="2763" y="667"/>
                  </a:cubicBezTo>
                  <a:close/>
                  <a:moveTo>
                    <a:pt x="2787" y="1"/>
                  </a:moveTo>
                  <a:cubicBezTo>
                    <a:pt x="930" y="1"/>
                    <a:pt x="1" y="2239"/>
                    <a:pt x="1311" y="3549"/>
                  </a:cubicBezTo>
                  <a:cubicBezTo>
                    <a:pt x="1734" y="3972"/>
                    <a:pt x="2254" y="4162"/>
                    <a:pt x="2764" y="4162"/>
                  </a:cubicBezTo>
                  <a:cubicBezTo>
                    <a:pt x="3833" y="4162"/>
                    <a:pt x="4859" y="3330"/>
                    <a:pt x="4859" y="2072"/>
                  </a:cubicBezTo>
                  <a:cubicBezTo>
                    <a:pt x="4859" y="929"/>
                    <a:pt x="393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02"/>
            <p:cNvSpPr/>
            <p:nvPr/>
          </p:nvSpPr>
          <p:spPr>
            <a:xfrm>
              <a:off x="1256175" y="3416825"/>
              <a:ext cx="4200" cy="11350"/>
            </a:xfrm>
            <a:custGeom>
              <a:rect b="b" l="l" r="r" t="t"/>
              <a:pathLst>
                <a:path extrusionOk="0" h="454" w="168">
                  <a:moveTo>
                    <a:pt x="167" y="1"/>
                  </a:moveTo>
                  <a:cubicBezTo>
                    <a:pt x="96" y="24"/>
                    <a:pt x="48" y="120"/>
                    <a:pt x="25" y="191"/>
                  </a:cubicBezTo>
                  <a:cubicBezTo>
                    <a:pt x="1" y="263"/>
                    <a:pt x="25" y="334"/>
                    <a:pt x="72" y="382"/>
                  </a:cubicBezTo>
                  <a:cubicBezTo>
                    <a:pt x="96" y="405"/>
                    <a:pt x="144" y="429"/>
                    <a:pt x="167" y="453"/>
                  </a:cubicBezTo>
                  <a:lnTo>
                    <a:pt x="16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02"/>
            <p:cNvSpPr/>
            <p:nvPr/>
          </p:nvSpPr>
          <p:spPr>
            <a:xfrm>
              <a:off x="1030650" y="3220950"/>
              <a:ext cx="243425" cy="269000"/>
            </a:xfrm>
            <a:custGeom>
              <a:rect b="b" l="l" r="r" t="t"/>
              <a:pathLst>
                <a:path extrusionOk="0" h="10760" w="9737">
                  <a:moveTo>
                    <a:pt x="5500" y="641"/>
                  </a:moveTo>
                  <a:cubicBezTo>
                    <a:pt x="5515" y="641"/>
                    <a:pt x="5529" y="642"/>
                    <a:pt x="5545" y="644"/>
                  </a:cubicBezTo>
                  <a:cubicBezTo>
                    <a:pt x="5926" y="667"/>
                    <a:pt x="5926" y="1215"/>
                    <a:pt x="5545" y="1263"/>
                  </a:cubicBezTo>
                  <a:cubicBezTo>
                    <a:pt x="5529" y="1264"/>
                    <a:pt x="5515" y="1265"/>
                    <a:pt x="5500" y="1265"/>
                  </a:cubicBezTo>
                  <a:cubicBezTo>
                    <a:pt x="5083" y="1265"/>
                    <a:pt x="5083" y="641"/>
                    <a:pt x="5500" y="641"/>
                  </a:cubicBezTo>
                  <a:close/>
                  <a:moveTo>
                    <a:pt x="5500" y="3190"/>
                  </a:moveTo>
                  <a:cubicBezTo>
                    <a:pt x="5515" y="3190"/>
                    <a:pt x="5529" y="3190"/>
                    <a:pt x="5545" y="3192"/>
                  </a:cubicBezTo>
                  <a:cubicBezTo>
                    <a:pt x="5926" y="3216"/>
                    <a:pt x="5926" y="3787"/>
                    <a:pt x="5545" y="3811"/>
                  </a:cubicBezTo>
                  <a:cubicBezTo>
                    <a:pt x="5529" y="3813"/>
                    <a:pt x="5515" y="3813"/>
                    <a:pt x="5500" y="3813"/>
                  </a:cubicBezTo>
                  <a:cubicBezTo>
                    <a:pt x="5083" y="3813"/>
                    <a:pt x="5083" y="3190"/>
                    <a:pt x="5500" y="3190"/>
                  </a:cubicBezTo>
                  <a:close/>
                  <a:moveTo>
                    <a:pt x="3957" y="3601"/>
                  </a:moveTo>
                  <a:cubicBezTo>
                    <a:pt x="4148" y="3601"/>
                    <a:pt x="4315" y="3794"/>
                    <a:pt x="4259" y="4001"/>
                  </a:cubicBezTo>
                  <a:cubicBezTo>
                    <a:pt x="4219" y="4148"/>
                    <a:pt x="4090" y="4227"/>
                    <a:pt x="3959" y="4227"/>
                  </a:cubicBezTo>
                  <a:cubicBezTo>
                    <a:pt x="3855" y="4227"/>
                    <a:pt x="3750" y="4178"/>
                    <a:pt x="3687" y="4073"/>
                  </a:cubicBezTo>
                  <a:cubicBezTo>
                    <a:pt x="3616" y="3930"/>
                    <a:pt x="3664" y="3740"/>
                    <a:pt x="3806" y="3644"/>
                  </a:cubicBezTo>
                  <a:cubicBezTo>
                    <a:pt x="3856" y="3615"/>
                    <a:pt x="3907" y="3601"/>
                    <a:pt x="3957" y="3601"/>
                  </a:cubicBezTo>
                  <a:close/>
                  <a:moveTo>
                    <a:pt x="7102" y="3609"/>
                  </a:moveTo>
                  <a:cubicBezTo>
                    <a:pt x="7233" y="3609"/>
                    <a:pt x="7362" y="3688"/>
                    <a:pt x="7402" y="3835"/>
                  </a:cubicBezTo>
                  <a:cubicBezTo>
                    <a:pt x="7458" y="4058"/>
                    <a:pt x="7296" y="4237"/>
                    <a:pt x="7109" y="4237"/>
                  </a:cubicBezTo>
                  <a:cubicBezTo>
                    <a:pt x="7057" y="4237"/>
                    <a:pt x="7002" y="4223"/>
                    <a:pt x="6950" y="4192"/>
                  </a:cubicBezTo>
                  <a:cubicBezTo>
                    <a:pt x="6783" y="4121"/>
                    <a:pt x="6736" y="3906"/>
                    <a:pt x="6831" y="3763"/>
                  </a:cubicBezTo>
                  <a:cubicBezTo>
                    <a:pt x="6894" y="3658"/>
                    <a:pt x="6999" y="3609"/>
                    <a:pt x="7102" y="3609"/>
                  </a:cubicBezTo>
                  <a:close/>
                  <a:moveTo>
                    <a:pt x="2812" y="4765"/>
                  </a:moveTo>
                  <a:cubicBezTo>
                    <a:pt x="2865" y="4765"/>
                    <a:pt x="2920" y="4780"/>
                    <a:pt x="2973" y="4811"/>
                  </a:cubicBezTo>
                  <a:cubicBezTo>
                    <a:pt x="3116" y="4883"/>
                    <a:pt x="3187" y="5073"/>
                    <a:pt x="3092" y="5240"/>
                  </a:cubicBezTo>
                  <a:cubicBezTo>
                    <a:pt x="3030" y="5343"/>
                    <a:pt x="2928" y="5392"/>
                    <a:pt x="2827" y="5392"/>
                  </a:cubicBezTo>
                  <a:cubicBezTo>
                    <a:pt x="2694" y="5392"/>
                    <a:pt x="2561" y="5307"/>
                    <a:pt x="2520" y="5145"/>
                  </a:cubicBezTo>
                  <a:cubicBezTo>
                    <a:pt x="2465" y="4941"/>
                    <a:pt x="2626" y="4765"/>
                    <a:pt x="2812" y="4765"/>
                  </a:cubicBezTo>
                  <a:close/>
                  <a:moveTo>
                    <a:pt x="8264" y="4756"/>
                  </a:moveTo>
                  <a:cubicBezTo>
                    <a:pt x="8454" y="4756"/>
                    <a:pt x="8624" y="4943"/>
                    <a:pt x="8569" y="5145"/>
                  </a:cubicBezTo>
                  <a:cubicBezTo>
                    <a:pt x="8529" y="5307"/>
                    <a:pt x="8388" y="5392"/>
                    <a:pt x="8253" y="5392"/>
                  </a:cubicBezTo>
                  <a:cubicBezTo>
                    <a:pt x="8150" y="5392"/>
                    <a:pt x="8049" y="5343"/>
                    <a:pt x="7998" y="5240"/>
                  </a:cubicBezTo>
                  <a:cubicBezTo>
                    <a:pt x="7879" y="5073"/>
                    <a:pt x="7950" y="4883"/>
                    <a:pt x="8093" y="4811"/>
                  </a:cubicBezTo>
                  <a:cubicBezTo>
                    <a:pt x="8148" y="4773"/>
                    <a:pt x="8207" y="4756"/>
                    <a:pt x="8264" y="4756"/>
                  </a:cubicBezTo>
                  <a:close/>
                  <a:moveTo>
                    <a:pt x="2401" y="6288"/>
                  </a:moveTo>
                  <a:cubicBezTo>
                    <a:pt x="2568" y="6288"/>
                    <a:pt x="2735" y="6407"/>
                    <a:pt x="2711" y="6645"/>
                  </a:cubicBezTo>
                  <a:cubicBezTo>
                    <a:pt x="2687" y="6835"/>
                    <a:pt x="2538" y="6931"/>
                    <a:pt x="2392" y="6931"/>
                  </a:cubicBezTo>
                  <a:cubicBezTo>
                    <a:pt x="2247" y="6931"/>
                    <a:pt x="2104" y="6835"/>
                    <a:pt x="2092" y="6645"/>
                  </a:cubicBezTo>
                  <a:cubicBezTo>
                    <a:pt x="2068" y="6407"/>
                    <a:pt x="2235" y="6288"/>
                    <a:pt x="2401" y="6288"/>
                  </a:cubicBezTo>
                  <a:close/>
                  <a:moveTo>
                    <a:pt x="2809" y="7887"/>
                  </a:moveTo>
                  <a:cubicBezTo>
                    <a:pt x="3054" y="7887"/>
                    <a:pt x="3259" y="8376"/>
                    <a:pt x="2973" y="8479"/>
                  </a:cubicBezTo>
                  <a:cubicBezTo>
                    <a:pt x="2931" y="8510"/>
                    <a:pt x="2889" y="8523"/>
                    <a:pt x="2848" y="8523"/>
                  </a:cubicBezTo>
                  <a:cubicBezTo>
                    <a:pt x="2604" y="8523"/>
                    <a:pt x="2402" y="8053"/>
                    <a:pt x="2687" y="7931"/>
                  </a:cubicBezTo>
                  <a:cubicBezTo>
                    <a:pt x="2727" y="7901"/>
                    <a:pt x="2769" y="7887"/>
                    <a:pt x="2809" y="7887"/>
                  </a:cubicBezTo>
                  <a:close/>
                  <a:moveTo>
                    <a:pt x="4505" y="4524"/>
                  </a:moveTo>
                  <a:cubicBezTo>
                    <a:pt x="4614" y="4524"/>
                    <a:pt x="4712" y="4583"/>
                    <a:pt x="4759" y="4692"/>
                  </a:cubicBezTo>
                  <a:lnTo>
                    <a:pt x="5354" y="5740"/>
                  </a:lnTo>
                  <a:cubicBezTo>
                    <a:pt x="5426" y="5716"/>
                    <a:pt x="5473" y="5716"/>
                    <a:pt x="5545" y="5716"/>
                  </a:cubicBezTo>
                  <a:cubicBezTo>
                    <a:pt x="6712" y="5788"/>
                    <a:pt x="6712" y="7526"/>
                    <a:pt x="5545" y="7597"/>
                  </a:cubicBezTo>
                  <a:cubicBezTo>
                    <a:pt x="5473" y="7597"/>
                    <a:pt x="5426" y="7597"/>
                    <a:pt x="5378" y="7574"/>
                  </a:cubicBezTo>
                  <a:lnTo>
                    <a:pt x="4878" y="8455"/>
                  </a:lnTo>
                  <a:cubicBezTo>
                    <a:pt x="4807" y="8550"/>
                    <a:pt x="4711" y="8598"/>
                    <a:pt x="4592" y="8598"/>
                  </a:cubicBezTo>
                  <a:cubicBezTo>
                    <a:pt x="4545" y="8598"/>
                    <a:pt x="4497" y="8598"/>
                    <a:pt x="4449" y="8550"/>
                  </a:cubicBezTo>
                  <a:cubicBezTo>
                    <a:pt x="4283" y="8479"/>
                    <a:pt x="4235" y="8288"/>
                    <a:pt x="4330" y="8121"/>
                  </a:cubicBezTo>
                  <a:lnTo>
                    <a:pt x="4830" y="7264"/>
                  </a:lnTo>
                  <a:cubicBezTo>
                    <a:pt x="4521" y="6907"/>
                    <a:pt x="4521" y="6407"/>
                    <a:pt x="4830" y="6050"/>
                  </a:cubicBezTo>
                  <a:lnTo>
                    <a:pt x="4235" y="5002"/>
                  </a:lnTo>
                  <a:cubicBezTo>
                    <a:pt x="4140" y="4859"/>
                    <a:pt x="4187" y="4668"/>
                    <a:pt x="4330" y="4573"/>
                  </a:cubicBezTo>
                  <a:cubicBezTo>
                    <a:pt x="4388" y="4540"/>
                    <a:pt x="4448" y="4524"/>
                    <a:pt x="4505" y="4524"/>
                  </a:cubicBezTo>
                  <a:close/>
                  <a:moveTo>
                    <a:pt x="3955" y="9052"/>
                  </a:moveTo>
                  <a:cubicBezTo>
                    <a:pt x="4008" y="9052"/>
                    <a:pt x="4063" y="9066"/>
                    <a:pt x="4116" y="9098"/>
                  </a:cubicBezTo>
                  <a:cubicBezTo>
                    <a:pt x="4283" y="9169"/>
                    <a:pt x="4330" y="9360"/>
                    <a:pt x="4235" y="9526"/>
                  </a:cubicBezTo>
                  <a:cubicBezTo>
                    <a:pt x="4173" y="9629"/>
                    <a:pt x="4071" y="9679"/>
                    <a:pt x="3970" y="9679"/>
                  </a:cubicBezTo>
                  <a:cubicBezTo>
                    <a:pt x="3837" y="9679"/>
                    <a:pt x="3704" y="9593"/>
                    <a:pt x="3664" y="9431"/>
                  </a:cubicBezTo>
                  <a:cubicBezTo>
                    <a:pt x="3608" y="9227"/>
                    <a:pt x="3769" y="9052"/>
                    <a:pt x="3955" y="9052"/>
                  </a:cubicBezTo>
                  <a:close/>
                  <a:moveTo>
                    <a:pt x="5544" y="9481"/>
                  </a:moveTo>
                  <a:cubicBezTo>
                    <a:pt x="5706" y="9481"/>
                    <a:pt x="5854" y="9598"/>
                    <a:pt x="5854" y="9788"/>
                  </a:cubicBezTo>
                  <a:cubicBezTo>
                    <a:pt x="5854" y="9979"/>
                    <a:pt x="5712" y="10122"/>
                    <a:pt x="5545" y="10122"/>
                  </a:cubicBezTo>
                  <a:cubicBezTo>
                    <a:pt x="5259" y="10122"/>
                    <a:pt x="5116" y="9765"/>
                    <a:pt x="5307" y="9574"/>
                  </a:cubicBezTo>
                  <a:cubicBezTo>
                    <a:pt x="5378" y="9511"/>
                    <a:pt x="5463" y="9481"/>
                    <a:pt x="5544" y="9481"/>
                  </a:cubicBezTo>
                  <a:close/>
                  <a:moveTo>
                    <a:pt x="5545" y="1"/>
                  </a:moveTo>
                  <a:cubicBezTo>
                    <a:pt x="4473" y="1"/>
                    <a:pt x="4211" y="1477"/>
                    <a:pt x="5211" y="1834"/>
                  </a:cubicBezTo>
                  <a:lnTo>
                    <a:pt x="5211" y="2573"/>
                  </a:lnTo>
                  <a:cubicBezTo>
                    <a:pt x="4354" y="2644"/>
                    <a:pt x="3544" y="2977"/>
                    <a:pt x="2878" y="3549"/>
                  </a:cubicBezTo>
                  <a:lnTo>
                    <a:pt x="2425" y="3097"/>
                  </a:lnTo>
                  <a:lnTo>
                    <a:pt x="2520" y="3001"/>
                  </a:lnTo>
                  <a:cubicBezTo>
                    <a:pt x="2776" y="2783"/>
                    <a:pt x="2556" y="2438"/>
                    <a:pt x="2301" y="2438"/>
                  </a:cubicBezTo>
                  <a:cubicBezTo>
                    <a:pt x="2222" y="2438"/>
                    <a:pt x="2141" y="2471"/>
                    <a:pt x="2068" y="2549"/>
                  </a:cubicBezTo>
                  <a:lnTo>
                    <a:pt x="1449" y="3192"/>
                  </a:lnTo>
                  <a:cubicBezTo>
                    <a:pt x="1330" y="3311"/>
                    <a:pt x="1330" y="3501"/>
                    <a:pt x="1449" y="3620"/>
                  </a:cubicBezTo>
                  <a:cubicBezTo>
                    <a:pt x="1508" y="3680"/>
                    <a:pt x="1586" y="3710"/>
                    <a:pt x="1666" y="3710"/>
                  </a:cubicBezTo>
                  <a:cubicBezTo>
                    <a:pt x="1746" y="3710"/>
                    <a:pt x="1830" y="3680"/>
                    <a:pt x="1901" y="3620"/>
                  </a:cubicBezTo>
                  <a:lnTo>
                    <a:pt x="1973" y="3525"/>
                  </a:lnTo>
                  <a:lnTo>
                    <a:pt x="2449" y="3978"/>
                  </a:lnTo>
                  <a:cubicBezTo>
                    <a:pt x="1" y="6810"/>
                    <a:pt x="2297" y="10760"/>
                    <a:pt x="5481" y="10760"/>
                  </a:cubicBezTo>
                  <a:cubicBezTo>
                    <a:pt x="6045" y="10760"/>
                    <a:pt x="6637" y="10636"/>
                    <a:pt x="7236" y="10360"/>
                  </a:cubicBezTo>
                  <a:cubicBezTo>
                    <a:pt x="5783" y="8574"/>
                    <a:pt x="7045" y="5907"/>
                    <a:pt x="9355" y="5907"/>
                  </a:cubicBezTo>
                  <a:lnTo>
                    <a:pt x="9546" y="5907"/>
                  </a:lnTo>
                  <a:cubicBezTo>
                    <a:pt x="9427" y="5192"/>
                    <a:pt x="9117" y="4525"/>
                    <a:pt x="8641" y="3978"/>
                  </a:cubicBezTo>
                  <a:lnTo>
                    <a:pt x="9093" y="3525"/>
                  </a:lnTo>
                  <a:lnTo>
                    <a:pt x="9188" y="3620"/>
                  </a:lnTo>
                  <a:cubicBezTo>
                    <a:pt x="9236" y="3668"/>
                    <a:pt x="9308" y="3716"/>
                    <a:pt x="9403" y="3716"/>
                  </a:cubicBezTo>
                  <a:cubicBezTo>
                    <a:pt x="9474" y="3716"/>
                    <a:pt x="9570" y="3668"/>
                    <a:pt x="9617" y="3620"/>
                  </a:cubicBezTo>
                  <a:cubicBezTo>
                    <a:pt x="9736" y="3501"/>
                    <a:pt x="9736" y="3287"/>
                    <a:pt x="9617" y="3168"/>
                  </a:cubicBezTo>
                  <a:lnTo>
                    <a:pt x="8998" y="2549"/>
                  </a:lnTo>
                  <a:cubicBezTo>
                    <a:pt x="8938" y="2489"/>
                    <a:pt x="8855" y="2460"/>
                    <a:pt x="8772" y="2460"/>
                  </a:cubicBezTo>
                  <a:cubicBezTo>
                    <a:pt x="8688" y="2460"/>
                    <a:pt x="8605" y="2489"/>
                    <a:pt x="8545" y="2549"/>
                  </a:cubicBezTo>
                  <a:cubicBezTo>
                    <a:pt x="8426" y="2668"/>
                    <a:pt x="8426" y="2858"/>
                    <a:pt x="8545" y="3001"/>
                  </a:cubicBezTo>
                  <a:lnTo>
                    <a:pt x="8641" y="3097"/>
                  </a:lnTo>
                  <a:lnTo>
                    <a:pt x="8188" y="3549"/>
                  </a:lnTo>
                  <a:cubicBezTo>
                    <a:pt x="7521" y="2977"/>
                    <a:pt x="6712" y="2644"/>
                    <a:pt x="5854" y="2573"/>
                  </a:cubicBezTo>
                  <a:lnTo>
                    <a:pt x="5854" y="1834"/>
                  </a:lnTo>
                  <a:cubicBezTo>
                    <a:pt x="6855" y="1477"/>
                    <a:pt x="6593" y="1"/>
                    <a:pt x="5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02"/>
            <p:cNvSpPr/>
            <p:nvPr/>
          </p:nvSpPr>
          <p:spPr>
            <a:xfrm>
              <a:off x="1161525" y="3379325"/>
              <a:ext cx="15500" cy="15500"/>
            </a:xfrm>
            <a:custGeom>
              <a:rect b="b" l="l" r="r" t="t"/>
              <a:pathLst>
                <a:path extrusionOk="0" h="620" w="620">
                  <a:moveTo>
                    <a:pt x="310" y="0"/>
                  </a:moveTo>
                  <a:cubicBezTo>
                    <a:pt x="143" y="0"/>
                    <a:pt x="0" y="143"/>
                    <a:pt x="0" y="310"/>
                  </a:cubicBezTo>
                  <a:cubicBezTo>
                    <a:pt x="0" y="477"/>
                    <a:pt x="143" y="619"/>
                    <a:pt x="310" y="619"/>
                  </a:cubicBezTo>
                  <a:cubicBezTo>
                    <a:pt x="477" y="619"/>
                    <a:pt x="619" y="477"/>
                    <a:pt x="619" y="310"/>
                  </a:cubicBezTo>
                  <a:cubicBezTo>
                    <a:pt x="619" y="143"/>
                    <a:pt x="477"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102"/>
          <p:cNvGrpSpPr/>
          <p:nvPr/>
        </p:nvGrpSpPr>
        <p:grpSpPr>
          <a:xfrm>
            <a:off x="1769464" y="2886026"/>
            <a:ext cx="349675" cy="349675"/>
            <a:chOff x="1635425" y="3220950"/>
            <a:chExt cx="267950" cy="267950"/>
          </a:xfrm>
        </p:grpSpPr>
        <p:sp>
          <p:nvSpPr>
            <p:cNvPr id="12813" name="Google Shape;12813;p102"/>
            <p:cNvSpPr/>
            <p:nvPr/>
          </p:nvSpPr>
          <p:spPr>
            <a:xfrm>
              <a:off x="1734850" y="3387050"/>
              <a:ext cx="16100" cy="31600"/>
            </a:xfrm>
            <a:custGeom>
              <a:rect b="b" l="l" r="r" t="t"/>
              <a:pathLst>
                <a:path extrusionOk="0" h="1264" w="644">
                  <a:moveTo>
                    <a:pt x="1" y="1"/>
                  </a:moveTo>
                  <a:lnTo>
                    <a:pt x="1" y="1263"/>
                  </a:lnTo>
                  <a:lnTo>
                    <a:pt x="310" y="1263"/>
                  </a:lnTo>
                  <a:cubicBezTo>
                    <a:pt x="501" y="1263"/>
                    <a:pt x="644" y="1120"/>
                    <a:pt x="644" y="930"/>
                  </a:cubicBezTo>
                  <a:lnTo>
                    <a:pt x="644" y="310"/>
                  </a:lnTo>
                  <a:cubicBezTo>
                    <a:pt x="644" y="144"/>
                    <a:pt x="50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02"/>
            <p:cNvSpPr/>
            <p:nvPr/>
          </p:nvSpPr>
          <p:spPr>
            <a:xfrm>
              <a:off x="1680075" y="3379325"/>
              <a:ext cx="39325" cy="109575"/>
            </a:xfrm>
            <a:custGeom>
              <a:rect b="b" l="l" r="r" t="t"/>
              <a:pathLst>
                <a:path extrusionOk="0" h="4383" w="1573">
                  <a:moveTo>
                    <a:pt x="1" y="0"/>
                  </a:moveTo>
                  <a:lnTo>
                    <a:pt x="1" y="4073"/>
                  </a:lnTo>
                  <a:cubicBezTo>
                    <a:pt x="1" y="4239"/>
                    <a:pt x="144" y="4382"/>
                    <a:pt x="310" y="4382"/>
                  </a:cubicBezTo>
                  <a:lnTo>
                    <a:pt x="1263" y="4382"/>
                  </a:lnTo>
                  <a:cubicBezTo>
                    <a:pt x="1430" y="4382"/>
                    <a:pt x="1572" y="4239"/>
                    <a:pt x="1572" y="4073"/>
                  </a:cubicBezTo>
                  <a:lnTo>
                    <a:pt x="15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02"/>
            <p:cNvSpPr/>
            <p:nvPr/>
          </p:nvSpPr>
          <p:spPr>
            <a:xfrm>
              <a:off x="1635425" y="3274525"/>
              <a:ext cx="83975" cy="89350"/>
            </a:xfrm>
            <a:custGeom>
              <a:rect b="b" l="l" r="r" t="t"/>
              <a:pathLst>
                <a:path extrusionOk="0" h="3574" w="3359">
                  <a:moveTo>
                    <a:pt x="1787" y="1"/>
                  </a:moveTo>
                  <a:cubicBezTo>
                    <a:pt x="786" y="1"/>
                    <a:pt x="1" y="811"/>
                    <a:pt x="1" y="1787"/>
                  </a:cubicBezTo>
                  <a:cubicBezTo>
                    <a:pt x="1" y="2763"/>
                    <a:pt x="810" y="3573"/>
                    <a:pt x="1787" y="3573"/>
                  </a:cubicBezTo>
                  <a:lnTo>
                    <a:pt x="3358" y="3573"/>
                  </a:lnTo>
                  <a:lnTo>
                    <a:pt x="3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02"/>
            <p:cNvSpPr/>
            <p:nvPr/>
          </p:nvSpPr>
          <p:spPr>
            <a:xfrm>
              <a:off x="1886675" y="3285250"/>
              <a:ext cx="16700" cy="67900"/>
            </a:xfrm>
            <a:custGeom>
              <a:rect b="b" l="l" r="r" t="t"/>
              <a:pathLst>
                <a:path extrusionOk="0" h="2716" w="668">
                  <a:moveTo>
                    <a:pt x="0" y="1"/>
                  </a:moveTo>
                  <a:lnTo>
                    <a:pt x="0" y="2715"/>
                  </a:lnTo>
                  <a:lnTo>
                    <a:pt x="500" y="2477"/>
                  </a:lnTo>
                  <a:cubicBezTo>
                    <a:pt x="619" y="2406"/>
                    <a:pt x="667" y="2287"/>
                    <a:pt x="667" y="2168"/>
                  </a:cubicBezTo>
                  <a:lnTo>
                    <a:pt x="667" y="501"/>
                  </a:lnTo>
                  <a:cubicBezTo>
                    <a:pt x="667" y="382"/>
                    <a:pt x="596" y="263"/>
                    <a:pt x="500" y="215"/>
                  </a:cubicBezTo>
                  <a:lnTo>
                    <a:pt x="500" y="239"/>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02"/>
            <p:cNvSpPr/>
            <p:nvPr/>
          </p:nvSpPr>
          <p:spPr>
            <a:xfrm>
              <a:off x="1734850" y="3220950"/>
              <a:ext cx="136950" cy="196650"/>
            </a:xfrm>
            <a:custGeom>
              <a:rect b="b" l="l" r="r" t="t"/>
              <a:pathLst>
                <a:path extrusionOk="0" h="7866" w="5478">
                  <a:moveTo>
                    <a:pt x="5145" y="1"/>
                  </a:moveTo>
                  <a:cubicBezTo>
                    <a:pt x="4954" y="1"/>
                    <a:pt x="4811" y="144"/>
                    <a:pt x="4811" y="310"/>
                  </a:cubicBezTo>
                  <a:lnTo>
                    <a:pt x="4811" y="620"/>
                  </a:lnTo>
                  <a:cubicBezTo>
                    <a:pt x="3406" y="1596"/>
                    <a:pt x="1739" y="2144"/>
                    <a:pt x="1" y="2144"/>
                  </a:cubicBezTo>
                  <a:lnTo>
                    <a:pt x="1" y="5692"/>
                  </a:lnTo>
                  <a:cubicBezTo>
                    <a:pt x="1739" y="5692"/>
                    <a:pt x="3406" y="6240"/>
                    <a:pt x="4811" y="7216"/>
                  </a:cubicBezTo>
                  <a:lnTo>
                    <a:pt x="4811" y="7526"/>
                  </a:lnTo>
                  <a:cubicBezTo>
                    <a:pt x="4787" y="7752"/>
                    <a:pt x="4960" y="7865"/>
                    <a:pt x="5133" y="7865"/>
                  </a:cubicBezTo>
                  <a:cubicBezTo>
                    <a:pt x="5305" y="7865"/>
                    <a:pt x="5478" y="7752"/>
                    <a:pt x="5454" y="7526"/>
                  </a:cubicBezTo>
                  <a:lnTo>
                    <a:pt x="5454" y="310"/>
                  </a:lnTo>
                  <a:cubicBezTo>
                    <a:pt x="5454" y="144"/>
                    <a:pt x="5311" y="1"/>
                    <a:pt x="5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102"/>
          <p:cNvGrpSpPr/>
          <p:nvPr/>
        </p:nvGrpSpPr>
        <p:grpSpPr>
          <a:xfrm>
            <a:off x="2544079" y="2886026"/>
            <a:ext cx="310818" cy="349446"/>
            <a:chOff x="2229000" y="3220950"/>
            <a:chExt cx="238175" cy="267775"/>
          </a:xfrm>
        </p:grpSpPr>
        <p:sp>
          <p:nvSpPr>
            <p:cNvPr id="12819" name="Google Shape;12819;p102"/>
            <p:cNvSpPr/>
            <p:nvPr/>
          </p:nvSpPr>
          <p:spPr>
            <a:xfrm>
              <a:off x="2418925" y="3440050"/>
              <a:ext cx="5975" cy="16100"/>
            </a:xfrm>
            <a:custGeom>
              <a:rect b="b" l="l" r="r" t="t"/>
              <a:pathLst>
                <a:path extrusionOk="0" h="644" w="239">
                  <a:moveTo>
                    <a:pt x="0" y="0"/>
                  </a:moveTo>
                  <a:lnTo>
                    <a:pt x="0" y="643"/>
                  </a:lnTo>
                  <a:cubicBezTo>
                    <a:pt x="96" y="596"/>
                    <a:pt x="191" y="477"/>
                    <a:pt x="215" y="358"/>
                  </a:cubicBezTo>
                  <a:cubicBezTo>
                    <a:pt x="239" y="191"/>
                    <a:pt x="143" y="48"/>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02"/>
            <p:cNvSpPr/>
            <p:nvPr/>
          </p:nvSpPr>
          <p:spPr>
            <a:xfrm>
              <a:off x="2407025" y="3416825"/>
              <a:ext cx="3600" cy="11350"/>
            </a:xfrm>
            <a:custGeom>
              <a:rect b="b" l="l" r="r" t="t"/>
              <a:pathLst>
                <a:path extrusionOk="0" h="454" w="144">
                  <a:moveTo>
                    <a:pt x="143" y="1"/>
                  </a:moveTo>
                  <a:cubicBezTo>
                    <a:pt x="72" y="24"/>
                    <a:pt x="24" y="96"/>
                    <a:pt x="24" y="191"/>
                  </a:cubicBezTo>
                  <a:cubicBezTo>
                    <a:pt x="0" y="263"/>
                    <a:pt x="24" y="334"/>
                    <a:pt x="72" y="382"/>
                  </a:cubicBezTo>
                  <a:cubicBezTo>
                    <a:pt x="95" y="405"/>
                    <a:pt x="119" y="429"/>
                    <a:pt x="143" y="453"/>
                  </a:cubicBezTo>
                  <a:lnTo>
                    <a:pt x="14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02"/>
            <p:cNvSpPr/>
            <p:nvPr/>
          </p:nvSpPr>
          <p:spPr>
            <a:xfrm>
              <a:off x="2345700" y="3384675"/>
              <a:ext cx="121475" cy="104050"/>
            </a:xfrm>
            <a:custGeom>
              <a:rect b="b" l="l" r="r" t="t"/>
              <a:pathLst>
                <a:path extrusionOk="0" h="4162" w="4859">
                  <a:moveTo>
                    <a:pt x="2763" y="673"/>
                  </a:moveTo>
                  <a:cubicBezTo>
                    <a:pt x="2846" y="673"/>
                    <a:pt x="2929" y="727"/>
                    <a:pt x="2929" y="834"/>
                  </a:cubicBezTo>
                  <a:lnTo>
                    <a:pt x="2929" y="929"/>
                  </a:lnTo>
                  <a:cubicBezTo>
                    <a:pt x="3049" y="953"/>
                    <a:pt x="3191" y="1025"/>
                    <a:pt x="3287" y="1120"/>
                  </a:cubicBezTo>
                  <a:cubicBezTo>
                    <a:pt x="3378" y="1230"/>
                    <a:pt x="3273" y="1381"/>
                    <a:pt x="3155" y="1381"/>
                  </a:cubicBezTo>
                  <a:cubicBezTo>
                    <a:pt x="3119" y="1381"/>
                    <a:pt x="3082" y="1367"/>
                    <a:pt x="3049" y="1334"/>
                  </a:cubicBezTo>
                  <a:cubicBezTo>
                    <a:pt x="3001" y="1287"/>
                    <a:pt x="2977" y="1263"/>
                    <a:pt x="2929" y="1263"/>
                  </a:cubicBezTo>
                  <a:lnTo>
                    <a:pt x="2929" y="1882"/>
                  </a:lnTo>
                  <a:lnTo>
                    <a:pt x="3025" y="1930"/>
                  </a:lnTo>
                  <a:cubicBezTo>
                    <a:pt x="3334" y="2025"/>
                    <a:pt x="3501" y="2311"/>
                    <a:pt x="3453" y="2620"/>
                  </a:cubicBezTo>
                  <a:cubicBezTo>
                    <a:pt x="3406" y="2906"/>
                    <a:pt x="3191" y="3120"/>
                    <a:pt x="2929" y="3192"/>
                  </a:cubicBezTo>
                  <a:lnTo>
                    <a:pt x="2929" y="3335"/>
                  </a:lnTo>
                  <a:cubicBezTo>
                    <a:pt x="2929" y="3442"/>
                    <a:pt x="2846" y="3495"/>
                    <a:pt x="2763" y="3495"/>
                  </a:cubicBezTo>
                  <a:cubicBezTo>
                    <a:pt x="2679" y="3495"/>
                    <a:pt x="2596" y="3442"/>
                    <a:pt x="2596" y="3335"/>
                  </a:cubicBezTo>
                  <a:lnTo>
                    <a:pt x="2596" y="3216"/>
                  </a:lnTo>
                  <a:cubicBezTo>
                    <a:pt x="2453" y="3192"/>
                    <a:pt x="2286" y="3144"/>
                    <a:pt x="2167" y="3049"/>
                  </a:cubicBezTo>
                  <a:cubicBezTo>
                    <a:pt x="2096" y="3001"/>
                    <a:pt x="2072" y="2906"/>
                    <a:pt x="2120" y="2835"/>
                  </a:cubicBezTo>
                  <a:cubicBezTo>
                    <a:pt x="2151" y="2788"/>
                    <a:pt x="2201" y="2762"/>
                    <a:pt x="2252" y="2762"/>
                  </a:cubicBezTo>
                  <a:cubicBezTo>
                    <a:pt x="2280" y="2762"/>
                    <a:pt x="2309" y="2770"/>
                    <a:pt x="2334" y="2787"/>
                  </a:cubicBezTo>
                  <a:cubicBezTo>
                    <a:pt x="2406" y="2835"/>
                    <a:pt x="2501" y="2882"/>
                    <a:pt x="2596" y="2882"/>
                  </a:cubicBezTo>
                  <a:lnTo>
                    <a:pt x="2596" y="2096"/>
                  </a:lnTo>
                  <a:cubicBezTo>
                    <a:pt x="2501" y="2049"/>
                    <a:pt x="2406" y="2001"/>
                    <a:pt x="2334" y="1930"/>
                  </a:cubicBezTo>
                  <a:cubicBezTo>
                    <a:pt x="2167" y="1811"/>
                    <a:pt x="2120" y="1620"/>
                    <a:pt x="2167" y="1429"/>
                  </a:cubicBezTo>
                  <a:cubicBezTo>
                    <a:pt x="2191" y="1215"/>
                    <a:pt x="2358" y="1025"/>
                    <a:pt x="2548" y="977"/>
                  </a:cubicBezTo>
                  <a:lnTo>
                    <a:pt x="2596" y="953"/>
                  </a:lnTo>
                  <a:lnTo>
                    <a:pt x="2596" y="834"/>
                  </a:lnTo>
                  <a:cubicBezTo>
                    <a:pt x="2596" y="727"/>
                    <a:pt x="2679" y="673"/>
                    <a:pt x="2763" y="673"/>
                  </a:cubicBezTo>
                  <a:close/>
                  <a:moveTo>
                    <a:pt x="2787" y="1"/>
                  </a:moveTo>
                  <a:cubicBezTo>
                    <a:pt x="929" y="1"/>
                    <a:pt x="0" y="2239"/>
                    <a:pt x="1310" y="3549"/>
                  </a:cubicBezTo>
                  <a:cubicBezTo>
                    <a:pt x="1733" y="3972"/>
                    <a:pt x="2253" y="4162"/>
                    <a:pt x="2764" y="4162"/>
                  </a:cubicBezTo>
                  <a:cubicBezTo>
                    <a:pt x="3833" y="4162"/>
                    <a:pt x="4858" y="3330"/>
                    <a:pt x="4858" y="2072"/>
                  </a:cubicBezTo>
                  <a:cubicBezTo>
                    <a:pt x="4858" y="929"/>
                    <a:pt x="393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02"/>
            <p:cNvSpPr/>
            <p:nvPr/>
          </p:nvSpPr>
          <p:spPr>
            <a:xfrm>
              <a:off x="2302825" y="3367425"/>
              <a:ext cx="15500" cy="16075"/>
            </a:xfrm>
            <a:custGeom>
              <a:rect b="b" l="l" r="r" t="t"/>
              <a:pathLst>
                <a:path extrusionOk="0" h="643" w="620">
                  <a:moveTo>
                    <a:pt x="310" y="0"/>
                  </a:moveTo>
                  <a:cubicBezTo>
                    <a:pt x="144" y="0"/>
                    <a:pt x="1" y="143"/>
                    <a:pt x="1" y="310"/>
                  </a:cubicBezTo>
                  <a:cubicBezTo>
                    <a:pt x="1" y="500"/>
                    <a:pt x="144" y="643"/>
                    <a:pt x="310" y="643"/>
                  </a:cubicBezTo>
                  <a:cubicBezTo>
                    <a:pt x="477" y="643"/>
                    <a:pt x="620" y="500"/>
                    <a:pt x="620" y="310"/>
                  </a:cubicBezTo>
                  <a:cubicBezTo>
                    <a:pt x="620" y="143"/>
                    <a:pt x="477"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02"/>
            <p:cNvSpPr/>
            <p:nvPr/>
          </p:nvSpPr>
          <p:spPr>
            <a:xfrm>
              <a:off x="2229000" y="3220950"/>
              <a:ext cx="162550" cy="235800"/>
            </a:xfrm>
            <a:custGeom>
              <a:rect b="b" l="l" r="r" t="t"/>
              <a:pathLst>
                <a:path extrusionOk="0" h="9432" w="6502">
                  <a:moveTo>
                    <a:pt x="3263" y="644"/>
                  </a:moveTo>
                  <a:cubicBezTo>
                    <a:pt x="4359" y="644"/>
                    <a:pt x="5240" y="1525"/>
                    <a:pt x="5240" y="2620"/>
                  </a:cubicBezTo>
                  <a:lnTo>
                    <a:pt x="5240" y="3763"/>
                  </a:lnTo>
                  <a:lnTo>
                    <a:pt x="1263" y="3763"/>
                  </a:lnTo>
                  <a:lnTo>
                    <a:pt x="1263" y="2620"/>
                  </a:lnTo>
                  <a:cubicBezTo>
                    <a:pt x="1263" y="1525"/>
                    <a:pt x="2168" y="644"/>
                    <a:pt x="3263" y="644"/>
                  </a:cubicBezTo>
                  <a:close/>
                  <a:moveTo>
                    <a:pt x="3263" y="5240"/>
                  </a:moveTo>
                  <a:cubicBezTo>
                    <a:pt x="4311" y="5240"/>
                    <a:pt x="4573" y="6716"/>
                    <a:pt x="3573" y="7074"/>
                  </a:cubicBezTo>
                  <a:lnTo>
                    <a:pt x="3573" y="7859"/>
                  </a:lnTo>
                  <a:cubicBezTo>
                    <a:pt x="3549" y="8050"/>
                    <a:pt x="3400" y="8145"/>
                    <a:pt x="3254" y="8145"/>
                  </a:cubicBezTo>
                  <a:cubicBezTo>
                    <a:pt x="3108" y="8145"/>
                    <a:pt x="2966" y="8050"/>
                    <a:pt x="2954" y="7859"/>
                  </a:cubicBezTo>
                  <a:lnTo>
                    <a:pt x="2954" y="7074"/>
                  </a:lnTo>
                  <a:cubicBezTo>
                    <a:pt x="1930" y="6716"/>
                    <a:pt x="2192" y="5240"/>
                    <a:pt x="3263" y="5240"/>
                  </a:cubicBezTo>
                  <a:close/>
                  <a:moveTo>
                    <a:pt x="3263" y="1"/>
                  </a:moveTo>
                  <a:cubicBezTo>
                    <a:pt x="1811" y="1"/>
                    <a:pt x="644" y="1168"/>
                    <a:pt x="644" y="2620"/>
                  </a:cubicBezTo>
                  <a:lnTo>
                    <a:pt x="644" y="3763"/>
                  </a:lnTo>
                  <a:lnTo>
                    <a:pt x="334" y="3763"/>
                  </a:lnTo>
                  <a:cubicBezTo>
                    <a:pt x="144" y="3763"/>
                    <a:pt x="1" y="3906"/>
                    <a:pt x="24" y="4097"/>
                  </a:cubicBezTo>
                  <a:lnTo>
                    <a:pt x="24" y="9122"/>
                  </a:lnTo>
                  <a:cubicBezTo>
                    <a:pt x="1" y="9288"/>
                    <a:pt x="144" y="9431"/>
                    <a:pt x="334" y="9431"/>
                  </a:cubicBezTo>
                  <a:lnTo>
                    <a:pt x="4835" y="9431"/>
                  </a:lnTo>
                  <a:cubicBezTo>
                    <a:pt x="4430" y="8050"/>
                    <a:pt x="5145" y="6573"/>
                    <a:pt x="6502" y="6073"/>
                  </a:cubicBezTo>
                  <a:lnTo>
                    <a:pt x="6502" y="4097"/>
                  </a:lnTo>
                  <a:cubicBezTo>
                    <a:pt x="6502" y="3906"/>
                    <a:pt x="6359" y="3763"/>
                    <a:pt x="6192" y="3763"/>
                  </a:cubicBezTo>
                  <a:lnTo>
                    <a:pt x="5883" y="3763"/>
                  </a:lnTo>
                  <a:lnTo>
                    <a:pt x="5883" y="2620"/>
                  </a:lnTo>
                  <a:cubicBezTo>
                    <a:pt x="5883" y="1168"/>
                    <a:pt x="4692"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102"/>
          <p:cNvGrpSpPr/>
          <p:nvPr/>
        </p:nvGrpSpPr>
        <p:grpSpPr>
          <a:xfrm>
            <a:off x="4035824" y="2886026"/>
            <a:ext cx="349642" cy="351795"/>
            <a:chOff x="3372100" y="3220950"/>
            <a:chExt cx="267925" cy="269575"/>
          </a:xfrm>
        </p:grpSpPr>
        <p:sp>
          <p:nvSpPr>
            <p:cNvPr id="12825" name="Google Shape;12825;p102"/>
            <p:cNvSpPr/>
            <p:nvPr/>
          </p:nvSpPr>
          <p:spPr>
            <a:xfrm>
              <a:off x="3529275" y="3329300"/>
              <a:ext cx="110750" cy="161225"/>
            </a:xfrm>
            <a:custGeom>
              <a:rect b="b" l="l" r="r" t="t"/>
              <a:pathLst>
                <a:path extrusionOk="0" h="6449" w="4430">
                  <a:moveTo>
                    <a:pt x="2310" y="1"/>
                  </a:moveTo>
                  <a:cubicBezTo>
                    <a:pt x="2191" y="191"/>
                    <a:pt x="2120" y="406"/>
                    <a:pt x="2120" y="644"/>
                  </a:cubicBezTo>
                  <a:lnTo>
                    <a:pt x="2120" y="2430"/>
                  </a:lnTo>
                  <a:lnTo>
                    <a:pt x="1191" y="2430"/>
                  </a:lnTo>
                  <a:cubicBezTo>
                    <a:pt x="1177" y="2429"/>
                    <a:pt x="1163" y="2429"/>
                    <a:pt x="1149" y="2429"/>
                  </a:cubicBezTo>
                  <a:cubicBezTo>
                    <a:pt x="525" y="2429"/>
                    <a:pt x="24" y="2944"/>
                    <a:pt x="24" y="3573"/>
                  </a:cubicBezTo>
                  <a:lnTo>
                    <a:pt x="24" y="5788"/>
                  </a:lnTo>
                  <a:cubicBezTo>
                    <a:pt x="0" y="6228"/>
                    <a:pt x="334" y="6449"/>
                    <a:pt x="664" y="6449"/>
                  </a:cubicBezTo>
                  <a:cubicBezTo>
                    <a:pt x="995" y="6449"/>
                    <a:pt x="1322" y="6228"/>
                    <a:pt x="1286" y="5788"/>
                  </a:cubicBezTo>
                  <a:lnTo>
                    <a:pt x="1286" y="3692"/>
                  </a:lnTo>
                  <a:lnTo>
                    <a:pt x="3287" y="3692"/>
                  </a:lnTo>
                  <a:cubicBezTo>
                    <a:pt x="3906" y="3692"/>
                    <a:pt x="4430" y="3168"/>
                    <a:pt x="4430" y="2549"/>
                  </a:cubicBezTo>
                  <a:lnTo>
                    <a:pt x="4430" y="668"/>
                  </a:lnTo>
                  <a:cubicBezTo>
                    <a:pt x="4430" y="430"/>
                    <a:pt x="4359" y="215"/>
                    <a:pt x="4239" y="25"/>
                  </a:cubicBezTo>
                  <a:cubicBezTo>
                    <a:pt x="3978" y="199"/>
                    <a:pt x="3677" y="313"/>
                    <a:pt x="3372" y="313"/>
                  </a:cubicBezTo>
                  <a:cubicBezTo>
                    <a:pt x="3344" y="313"/>
                    <a:pt x="3315" y="313"/>
                    <a:pt x="3287" y="310"/>
                  </a:cubicBezTo>
                  <a:cubicBezTo>
                    <a:pt x="2930" y="310"/>
                    <a:pt x="2596" y="215"/>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02"/>
            <p:cNvSpPr/>
            <p:nvPr/>
          </p:nvSpPr>
          <p:spPr>
            <a:xfrm>
              <a:off x="3579875" y="3274150"/>
              <a:ext cx="54800" cy="47450"/>
            </a:xfrm>
            <a:custGeom>
              <a:rect b="b" l="l" r="r" t="t"/>
              <a:pathLst>
                <a:path extrusionOk="0" h="1898" w="2192">
                  <a:moveTo>
                    <a:pt x="1232" y="1"/>
                  </a:moveTo>
                  <a:cubicBezTo>
                    <a:pt x="1000" y="1"/>
                    <a:pt x="764" y="86"/>
                    <a:pt x="572" y="278"/>
                  </a:cubicBezTo>
                  <a:cubicBezTo>
                    <a:pt x="1" y="873"/>
                    <a:pt x="406" y="1897"/>
                    <a:pt x="1263" y="1897"/>
                  </a:cubicBezTo>
                  <a:cubicBezTo>
                    <a:pt x="1763" y="1897"/>
                    <a:pt x="2192" y="1469"/>
                    <a:pt x="2192" y="945"/>
                  </a:cubicBezTo>
                  <a:cubicBezTo>
                    <a:pt x="2192" y="380"/>
                    <a:pt x="1721" y="1"/>
                    <a:pt x="1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02"/>
            <p:cNvSpPr/>
            <p:nvPr/>
          </p:nvSpPr>
          <p:spPr>
            <a:xfrm>
              <a:off x="3444150" y="3357875"/>
              <a:ext cx="126025" cy="131600"/>
            </a:xfrm>
            <a:custGeom>
              <a:rect b="b" l="l" r="r" t="t"/>
              <a:pathLst>
                <a:path extrusionOk="0" h="5264" w="5041">
                  <a:moveTo>
                    <a:pt x="4595" y="0"/>
                  </a:moveTo>
                  <a:cubicBezTo>
                    <a:pt x="4588" y="0"/>
                    <a:pt x="4580" y="1"/>
                    <a:pt x="4572" y="1"/>
                  </a:cubicBezTo>
                  <a:lnTo>
                    <a:pt x="4572" y="25"/>
                  </a:lnTo>
                  <a:lnTo>
                    <a:pt x="381" y="25"/>
                  </a:lnTo>
                  <a:cubicBezTo>
                    <a:pt x="0" y="49"/>
                    <a:pt x="0" y="596"/>
                    <a:pt x="381" y="644"/>
                  </a:cubicBezTo>
                  <a:lnTo>
                    <a:pt x="2167" y="644"/>
                  </a:lnTo>
                  <a:lnTo>
                    <a:pt x="2167" y="4645"/>
                  </a:lnTo>
                  <a:lnTo>
                    <a:pt x="2072" y="4645"/>
                  </a:lnTo>
                  <a:cubicBezTo>
                    <a:pt x="1691" y="4669"/>
                    <a:pt x="1691" y="5216"/>
                    <a:pt x="2072" y="5264"/>
                  </a:cubicBezTo>
                  <a:lnTo>
                    <a:pt x="2905" y="5264"/>
                  </a:lnTo>
                  <a:cubicBezTo>
                    <a:pt x="3286" y="5216"/>
                    <a:pt x="3286" y="4669"/>
                    <a:pt x="2905" y="4645"/>
                  </a:cubicBezTo>
                  <a:lnTo>
                    <a:pt x="2786" y="4645"/>
                  </a:lnTo>
                  <a:lnTo>
                    <a:pt x="2786" y="644"/>
                  </a:lnTo>
                  <a:lnTo>
                    <a:pt x="4572" y="644"/>
                  </a:lnTo>
                  <a:cubicBezTo>
                    <a:pt x="4588" y="646"/>
                    <a:pt x="4603" y="646"/>
                    <a:pt x="4617" y="646"/>
                  </a:cubicBezTo>
                  <a:cubicBezTo>
                    <a:pt x="5041" y="646"/>
                    <a:pt x="5034" y="0"/>
                    <a:pt x="4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02"/>
            <p:cNvSpPr/>
            <p:nvPr/>
          </p:nvSpPr>
          <p:spPr>
            <a:xfrm>
              <a:off x="3576900" y="3437000"/>
              <a:ext cx="63125" cy="51900"/>
            </a:xfrm>
            <a:custGeom>
              <a:rect b="b" l="l" r="r" t="t"/>
              <a:pathLst>
                <a:path extrusionOk="0" h="2076" w="2525">
                  <a:moveTo>
                    <a:pt x="2252" y="1"/>
                  </a:moveTo>
                  <a:cubicBezTo>
                    <a:pt x="2240" y="1"/>
                    <a:pt x="2228" y="2"/>
                    <a:pt x="2215" y="3"/>
                  </a:cubicBezTo>
                  <a:lnTo>
                    <a:pt x="1" y="3"/>
                  </a:lnTo>
                  <a:lnTo>
                    <a:pt x="1" y="2075"/>
                  </a:lnTo>
                  <a:lnTo>
                    <a:pt x="2215" y="2075"/>
                  </a:lnTo>
                  <a:cubicBezTo>
                    <a:pt x="2382" y="2075"/>
                    <a:pt x="2525" y="1932"/>
                    <a:pt x="2525" y="1766"/>
                  </a:cubicBezTo>
                  <a:lnTo>
                    <a:pt x="2525" y="313"/>
                  </a:lnTo>
                  <a:cubicBezTo>
                    <a:pt x="2525" y="136"/>
                    <a:pt x="2402" y="1"/>
                    <a:pt x="22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02"/>
            <p:cNvSpPr/>
            <p:nvPr/>
          </p:nvSpPr>
          <p:spPr>
            <a:xfrm>
              <a:off x="3372100" y="3329300"/>
              <a:ext cx="109575" cy="160325"/>
            </a:xfrm>
            <a:custGeom>
              <a:rect b="b" l="l" r="r" t="t"/>
              <a:pathLst>
                <a:path extrusionOk="0" h="6413" w="4383">
                  <a:moveTo>
                    <a:pt x="2120" y="1"/>
                  </a:moveTo>
                  <a:cubicBezTo>
                    <a:pt x="1834" y="215"/>
                    <a:pt x="1501" y="310"/>
                    <a:pt x="1167" y="310"/>
                  </a:cubicBezTo>
                  <a:cubicBezTo>
                    <a:pt x="1137" y="313"/>
                    <a:pt x="1107" y="313"/>
                    <a:pt x="1077" y="313"/>
                  </a:cubicBezTo>
                  <a:cubicBezTo>
                    <a:pt x="754" y="313"/>
                    <a:pt x="452" y="199"/>
                    <a:pt x="191" y="25"/>
                  </a:cubicBezTo>
                  <a:cubicBezTo>
                    <a:pt x="72" y="215"/>
                    <a:pt x="0" y="430"/>
                    <a:pt x="0" y="668"/>
                  </a:cubicBezTo>
                  <a:lnTo>
                    <a:pt x="0" y="2549"/>
                  </a:lnTo>
                  <a:cubicBezTo>
                    <a:pt x="0" y="3168"/>
                    <a:pt x="524" y="3692"/>
                    <a:pt x="1167" y="3692"/>
                  </a:cubicBezTo>
                  <a:lnTo>
                    <a:pt x="3144" y="3692"/>
                  </a:lnTo>
                  <a:lnTo>
                    <a:pt x="3144" y="5788"/>
                  </a:lnTo>
                  <a:cubicBezTo>
                    <a:pt x="3144" y="6205"/>
                    <a:pt x="3454" y="6413"/>
                    <a:pt x="3763" y="6413"/>
                  </a:cubicBezTo>
                  <a:cubicBezTo>
                    <a:pt x="4073" y="6413"/>
                    <a:pt x="4382" y="6205"/>
                    <a:pt x="4382" y="5788"/>
                  </a:cubicBezTo>
                  <a:lnTo>
                    <a:pt x="4382" y="3573"/>
                  </a:lnTo>
                  <a:cubicBezTo>
                    <a:pt x="4382" y="2930"/>
                    <a:pt x="3882" y="2430"/>
                    <a:pt x="3239" y="2430"/>
                  </a:cubicBezTo>
                  <a:lnTo>
                    <a:pt x="2310" y="2430"/>
                  </a:lnTo>
                  <a:lnTo>
                    <a:pt x="2310" y="644"/>
                  </a:lnTo>
                  <a:cubicBezTo>
                    <a:pt x="2310" y="406"/>
                    <a:pt x="2239" y="19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02"/>
            <p:cNvSpPr/>
            <p:nvPr/>
          </p:nvSpPr>
          <p:spPr>
            <a:xfrm>
              <a:off x="3377450" y="3274150"/>
              <a:ext cx="54800" cy="47450"/>
            </a:xfrm>
            <a:custGeom>
              <a:rect b="b" l="l" r="r" t="t"/>
              <a:pathLst>
                <a:path extrusionOk="0" h="1898" w="2192">
                  <a:moveTo>
                    <a:pt x="942" y="1"/>
                  </a:moveTo>
                  <a:cubicBezTo>
                    <a:pt x="460" y="1"/>
                    <a:pt x="1" y="380"/>
                    <a:pt x="1" y="945"/>
                  </a:cubicBezTo>
                  <a:cubicBezTo>
                    <a:pt x="1" y="1469"/>
                    <a:pt x="406" y="1897"/>
                    <a:pt x="930" y="1897"/>
                  </a:cubicBezTo>
                  <a:cubicBezTo>
                    <a:pt x="1787" y="1897"/>
                    <a:pt x="2192" y="873"/>
                    <a:pt x="1596" y="278"/>
                  </a:cubicBezTo>
                  <a:cubicBezTo>
                    <a:pt x="1405" y="86"/>
                    <a:pt x="1171" y="1"/>
                    <a:pt x="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02"/>
            <p:cNvSpPr/>
            <p:nvPr/>
          </p:nvSpPr>
          <p:spPr>
            <a:xfrm>
              <a:off x="3372100" y="3436475"/>
              <a:ext cx="62525" cy="52425"/>
            </a:xfrm>
            <a:custGeom>
              <a:rect b="b" l="l" r="r" t="t"/>
              <a:pathLst>
                <a:path extrusionOk="0" h="2097" w="2501">
                  <a:moveTo>
                    <a:pt x="310" y="0"/>
                  </a:moveTo>
                  <a:cubicBezTo>
                    <a:pt x="143" y="0"/>
                    <a:pt x="0" y="143"/>
                    <a:pt x="0" y="334"/>
                  </a:cubicBezTo>
                  <a:lnTo>
                    <a:pt x="0" y="1787"/>
                  </a:lnTo>
                  <a:cubicBezTo>
                    <a:pt x="0" y="1953"/>
                    <a:pt x="143" y="2096"/>
                    <a:pt x="310" y="2096"/>
                  </a:cubicBezTo>
                  <a:lnTo>
                    <a:pt x="2501" y="2096"/>
                  </a:lnTo>
                  <a:lnTo>
                    <a:pt x="25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02"/>
            <p:cNvSpPr/>
            <p:nvPr/>
          </p:nvSpPr>
          <p:spPr>
            <a:xfrm>
              <a:off x="3509625" y="3276925"/>
              <a:ext cx="6575" cy="16100"/>
            </a:xfrm>
            <a:custGeom>
              <a:rect b="b" l="l" r="r" t="t"/>
              <a:pathLst>
                <a:path extrusionOk="0" h="644" w="263">
                  <a:moveTo>
                    <a:pt x="1" y="0"/>
                  </a:moveTo>
                  <a:lnTo>
                    <a:pt x="1" y="643"/>
                  </a:lnTo>
                  <a:cubicBezTo>
                    <a:pt x="120" y="596"/>
                    <a:pt x="215" y="477"/>
                    <a:pt x="215" y="357"/>
                  </a:cubicBezTo>
                  <a:cubicBezTo>
                    <a:pt x="263" y="191"/>
                    <a:pt x="167" y="24"/>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102"/>
            <p:cNvSpPr/>
            <p:nvPr/>
          </p:nvSpPr>
          <p:spPr>
            <a:xfrm>
              <a:off x="3497725" y="3253700"/>
              <a:ext cx="4175" cy="11325"/>
            </a:xfrm>
            <a:custGeom>
              <a:rect b="b" l="l" r="r" t="t"/>
              <a:pathLst>
                <a:path extrusionOk="0" h="453" w="167">
                  <a:moveTo>
                    <a:pt x="167" y="0"/>
                  </a:moveTo>
                  <a:cubicBezTo>
                    <a:pt x="96" y="24"/>
                    <a:pt x="24" y="120"/>
                    <a:pt x="24" y="191"/>
                  </a:cubicBezTo>
                  <a:cubicBezTo>
                    <a:pt x="0" y="262"/>
                    <a:pt x="24" y="334"/>
                    <a:pt x="72" y="405"/>
                  </a:cubicBezTo>
                  <a:lnTo>
                    <a:pt x="167" y="453"/>
                  </a:lnTo>
                  <a:lnTo>
                    <a:pt x="1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02"/>
            <p:cNvSpPr/>
            <p:nvPr/>
          </p:nvSpPr>
          <p:spPr>
            <a:xfrm>
              <a:off x="3436400" y="3220950"/>
              <a:ext cx="121475" cy="104650"/>
            </a:xfrm>
            <a:custGeom>
              <a:rect b="b" l="l" r="r" t="t"/>
              <a:pathLst>
                <a:path extrusionOk="0" h="4186" w="4859">
                  <a:moveTo>
                    <a:pt x="2775" y="697"/>
                  </a:moveTo>
                  <a:cubicBezTo>
                    <a:pt x="2852" y="697"/>
                    <a:pt x="2930" y="751"/>
                    <a:pt x="2930" y="858"/>
                  </a:cubicBezTo>
                  <a:lnTo>
                    <a:pt x="2930" y="977"/>
                  </a:lnTo>
                  <a:cubicBezTo>
                    <a:pt x="3072" y="977"/>
                    <a:pt x="3192" y="1049"/>
                    <a:pt x="3287" y="1144"/>
                  </a:cubicBezTo>
                  <a:cubicBezTo>
                    <a:pt x="3358" y="1215"/>
                    <a:pt x="3334" y="1310"/>
                    <a:pt x="3287" y="1358"/>
                  </a:cubicBezTo>
                  <a:cubicBezTo>
                    <a:pt x="3251" y="1394"/>
                    <a:pt x="3209" y="1412"/>
                    <a:pt x="3168" y="1412"/>
                  </a:cubicBezTo>
                  <a:cubicBezTo>
                    <a:pt x="3126" y="1412"/>
                    <a:pt x="3084" y="1394"/>
                    <a:pt x="3049" y="1358"/>
                  </a:cubicBezTo>
                  <a:cubicBezTo>
                    <a:pt x="3025" y="1334"/>
                    <a:pt x="2977" y="1310"/>
                    <a:pt x="2930" y="1310"/>
                  </a:cubicBezTo>
                  <a:lnTo>
                    <a:pt x="2930" y="1930"/>
                  </a:lnTo>
                  <a:lnTo>
                    <a:pt x="3049" y="1977"/>
                  </a:lnTo>
                  <a:cubicBezTo>
                    <a:pt x="3334" y="2049"/>
                    <a:pt x="3501" y="2334"/>
                    <a:pt x="3454" y="2644"/>
                  </a:cubicBezTo>
                  <a:cubicBezTo>
                    <a:pt x="3406" y="2930"/>
                    <a:pt x="3215" y="3144"/>
                    <a:pt x="2930" y="3216"/>
                  </a:cubicBezTo>
                  <a:lnTo>
                    <a:pt x="2930" y="3358"/>
                  </a:lnTo>
                  <a:cubicBezTo>
                    <a:pt x="2930" y="3466"/>
                    <a:pt x="2852" y="3519"/>
                    <a:pt x="2775" y="3519"/>
                  </a:cubicBezTo>
                  <a:cubicBezTo>
                    <a:pt x="2697" y="3519"/>
                    <a:pt x="2620" y="3466"/>
                    <a:pt x="2620" y="3358"/>
                  </a:cubicBezTo>
                  <a:lnTo>
                    <a:pt x="2620" y="3216"/>
                  </a:lnTo>
                  <a:cubicBezTo>
                    <a:pt x="2453" y="3216"/>
                    <a:pt x="2310" y="3168"/>
                    <a:pt x="2168" y="3073"/>
                  </a:cubicBezTo>
                  <a:cubicBezTo>
                    <a:pt x="2096" y="3025"/>
                    <a:pt x="2072" y="2906"/>
                    <a:pt x="2120" y="2835"/>
                  </a:cubicBezTo>
                  <a:cubicBezTo>
                    <a:pt x="2146" y="2795"/>
                    <a:pt x="2187" y="2778"/>
                    <a:pt x="2230" y="2778"/>
                  </a:cubicBezTo>
                  <a:cubicBezTo>
                    <a:pt x="2265" y="2778"/>
                    <a:pt x="2302" y="2789"/>
                    <a:pt x="2334" y="2811"/>
                  </a:cubicBezTo>
                  <a:cubicBezTo>
                    <a:pt x="2429" y="2858"/>
                    <a:pt x="2525" y="2906"/>
                    <a:pt x="2620" y="2906"/>
                  </a:cubicBezTo>
                  <a:lnTo>
                    <a:pt x="2620" y="2120"/>
                  </a:lnTo>
                  <a:cubicBezTo>
                    <a:pt x="2525" y="2073"/>
                    <a:pt x="2429" y="2025"/>
                    <a:pt x="2334" y="1953"/>
                  </a:cubicBezTo>
                  <a:cubicBezTo>
                    <a:pt x="2191" y="1834"/>
                    <a:pt x="2120" y="1620"/>
                    <a:pt x="2168" y="1453"/>
                  </a:cubicBezTo>
                  <a:cubicBezTo>
                    <a:pt x="2215" y="1239"/>
                    <a:pt x="2358" y="1049"/>
                    <a:pt x="2572" y="977"/>
                  </a:cubicBezTo>
                  <a:lnTo>
                    <a:pt x="2620" y="977"/>
                  </a:lnTo>
                  <a:lnTo>
                    <a:pt x="2620" y="858"/>
                  </a:lnTo>
                  <a:cubicBezTo>
                    <a:pt x="2620" y="751"/>
                    <a:pt x="2697" y="697"/>
                    <a:pt x="2775" y="697"/>
                  </a:cubicBezTo>
                  <a:close/>
                  <a:moveTo>
                    <a:pt x="2787" y="1"/>
                  </a:moveTo>
                  <a:cubicBezTo>
                    <a:pt x="929" y="1"/>
                    <a:pt x="0" y="2239"/>
                    <a:pt x="1310" y="3573"/>
                  </a:cubicBezTo>
                  <a:cubicBezTo>
                    <a:pt x="1733" y="3996"/>
                    <a:pt x="2254" y="4186"/>
                    <a:pt x="2764" y="4186"/>
                  </a:cubicBezTo>
                  <a:cubicBezTo>
                    <a:pt x="3833" y="4186"/>
                    <a:pt x="4859" y="3354"/>
                    <a:pt x="4859" y="2096"/>
                  </a:cubicBezTo>
                  <a:cubicBezTo>
                    <a:pt x="4859" y="929"/>
                    <a:pt x="393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102"/>
          <p:cNvGrpSpPr/>
          <p:nvPr/>
        </p:nvGrpSpPr>
        <p:grpSpPr>
          <a:xfrm>
            <a:off x="4791778" y="2886026"/>
            <a:ext cx="348892" cy="349675"/>
            <a:chOff x="3951375" y="3220950"/>
            <a:chExt cx="267350" cy="267950"/>
          </a:xfrm>
        </p:grpSpPr>
        <p:sp>
          <p:nvSpPr>
            <p:cNvPr id="12836" name="Google Shape;12836;p102"/>
            <p:cNvSpPr/>
            <p:nvPr/>
          </p:nvSpPr>
          <p:spPr>
            <a:xfrm>
              <a:off x="4131775" y="3363250"/>
              <a:ext cx="63150" cy="63125"/>
            </a:xfrm>
            <a:custGeom>
              <a:rect b="b" l="l" r="r" t="t"/>
              <a:pathLst>
                <a:path extrusionOk="0" h="2525" w="2526">
                  <a:moveTo>
                    <a:pt x="1263" y="0"/>
                  </a:moveTo>
                  <a:cubicBezTo>
                    <a:pt x="572" y="0"/>
                    <a:pt x="1" y="572"/>
                    <a:pt x="1" y="1262"/>
                  </a:cubicBezTo>
                  <a:cubicBezTo>
                    <a:pt x="1" y="1953"/>
                    <a:pt x="572" y="2525"/>
                    <a:pt x="1263" y="2525"/>
                  </a:cubicBezTo>
                  <a:cubicBezTo>
                    <a:pt x="1954" y="2525"/>
                    <a:pt x="2525" y="1953"/>
                    <a:pt x="2525" y="1262"/>
                  </a:cubicBezTo>
                  <a:cubicBezTo>
                    <a:pt x="2525" y="572"/>
                    <a:pt x="195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02"/>
            <p:cNvSpPr/>
            <p:nvPr/>
          </p:nvSpPr>
          <p:spPr>
            <a:xfrm>
              <a:off x="3974600" y="3363250"/>
              <a:ext cx="63150" cy="63125"/>
            </a:xfrm>
            <a:custGeom>
              <a:rect b="b" l="l" r="r" t="t"/>
              <a:pathLst>
                <a:path extrusionOk="0" h="2525" w="2526">
                  <a:moveTo>
                    <a:pt x="1263" y="0"/>
                  </a:moveTo>
                  <a:cubicBezTo>
                    <a:pt x="572" y="0"/>
                    <a:pt x="1" y="572"/>
                    <a:pt x="1" y="1262"/>
                  </a:cubicBezTo>
                  <a:cubicBezTo>
                    <a:pt x="1" y="1953"/>
                    <a:pt x="572" y="2525"/>
                    <a:pt x="1263" y="2525"/>
                  </a:cubicBezTo>
                  <a:cubicBezTo>
                    <a:pt x="1954" y="2525"/>
                    <a:pt x="2525" y="1953"/>
                    <a:pt x="2525" y="1262"/>
                  </a:cubicBezTo>
                  <a:cubicBezTo>
                    <a:pt x="2525" y="572"/>
                    <a:pt x="195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02"/>
            <p:cNvSpPr/>
            <p:nvPr/>
          </p:nvSpPr>
          <p:spPr>
            <a:xfrm>
              <a:off x="3951375" y="3421000"/>
              <a:ext cx="267350" cy="67900"/>
            </a:xfrm>
            <a:custGeom>
              <a:rect b="b" l="l" r="r" t="t"/>
              <a:pathLst>
                <a:path extrusionOk="0" h="2716" w="10694">
                  <a:moveTo>
                    <a:pt x="3764" y="0"/>
                  </a:moveTo>
                  <a:cubicBezTo>
                    <a:pt x="3404" y="553"/>
                    <a:pt x="2804" y="841"/>
                    <a:pt x="2201" y="841"/>
                  </a:cubicBezTo>
                  <a:cubicBezTo>
                    <a:pt x="1765" y="841"/>
                    <a:pt x="1327" y="691"/>
                    <a:pt x="977" y="381"/>
                  </a:cubicBezTo>
                  <a:cubicBezTo>
                    <a:pt x="358" y="786"/>
                    <a:pt x="1" y="1477"/>
                    <a:pt x="25" y="2191"/>
                  </a:cubicBezTo>
                  <a:lnTo>
                    <a:pt x="25" y="2406"/>
                  </a:lnTo>
                  <a:cubicBezTo>
                    <a:pt x="1" y="2572"/>
                    <a:pt x="144" y="2715"/>
                    <a:pt x="334" y="2715"/>
                  </a:cubicBezTo>
                  <a:lnTo>
                    <a:pt x="4097" y="2715"/>
                  </a:lnTo>
                  <a:cubicBezTo>
                    <a:pt x="4264" y="2715"/>
                    <a:pt x="4407" y="2572"/>
                    <a:pt x="4407" y="2406"/>
                  </a:cubicBezTo>
                  <a:lnTo>
                    <a:pt x="4407" y="2191"/>
                  </a:lnTo>
                  <a:cubicBezTo>
                    <a:pt x="4407" y="1882"/>
                    <a:pt x="4335" y="1548"/>
                    <a:pt x="4192" y="1262"/>
                  </a:cubicBezTo>
                  <a:lnTo>
                    <a:pt x="6502" y="1262"/>
                  </a:lnTo>
                  <a:cubicBezTo>
                    <a:pt x="6359" y="1548"/>
                    <a:pt x="6288" y="1882"/>
                    <a:pt x="6288" y="2191"/>
                  </a:cubicBezTo>
                  <a:lnTo>
                    <a:pt x="6288" y="2406"/>
                  </a:lnTo>
                  <a:cubicBezTo>
                    <a:pt x="6288" y="2572"/>
                    <a:pt x="6431" y="2715"/>
                    <a:pt x="6598" y="2715"/>
                  </a:cubicBezTo>
                  <a:lnTo>
                    <a:pt x="10360" y="2715"/>
                  </a:lnTo>
                  <a:cubicBezTo>
                    <a:pt x="10551" y="2715"/>
                    <a:pt x="10694" y="2572"/>
                    <a:pt x="10694" y="2406"/>
                  </a:cubicBezTo>
                  <a:lnTo>
                    <a:pt x="10694" y="2191"/>
                  </a:lnTo>
                  <a:cubicBezTo>
                    <a:pt x="10694" y="1477"/>
                    <a:pt x="10313" y="786"/>
                    <a:pt x="9717" y="381"/>
                  </a:cubicBezTo>
                  <a:cubicBezTo>
                    <a:pt x="9358" y="691"/>
                    <a:pt x="8918" y="841"/>
                    <a:pt x="8482" y="841"/>
                  </a:cubicBezTo>
                  <a:cubicBezTo>
                    <a:pt x="7878" y="841"/>
                    <a:pt x="7280" y="553"/>
                    <a:pt x="6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02"/>
            <p:cNvSpPr/>
            <p:nvPr/>
          </p:nvSpPr>
          <p:spPr>
            <a:xfrm>
              <a:off x="3972225" y="3220950"/>
              <a:ext cx="225075" cy="131000"/>
            </a:xfrm>
            <a:custGeom>
              <a:rect b="b" l="l" r="r" t="t"/>
              <a:pathLst>
                <a:path extrusionOk="0" h="5240" w="9003">
                  <a:moveTo>
                    <a:pt x="3647" y="1261"/>
                  </a:moveTo>
                  <a:cubicBezTo>
                    <a:pt x="3661" y="1261"/>
                    <a:pt x="3676" y="1261"/>
                    <a:pt x="3692" y="1263"/>
                  </a:cubicBezTo>
                  <a:cubicBezTo>
                    <a:pt x="4049" y="1310"/>
                    <a:pt x="4049" y="1858"/>
                    <a:pt x="3692" y="1882"/>
                  </a:cubicBezTo>
                  <a:cubicBezTo>
                    <a:pt x="3676" y="1884"/>
                    <a:pt x="3661" y="1884"/>
                    <a:pt x="3647" y="1884"/>
                  </a:cubicBezTo>
                  <a:cubicBezTo>
                    <a:pt x="3230" y="1884"/>
                    <a:pt x="3230" y="1261"/>
                    <a:pt x="3647" y="1261"/>
                  </a:cubicBezTo>
                  <a:close/>
                  <a:moveTo>
                    <a:pt x="5335" y="1263"/>
                  </a:moveTo>
                  <a:cubicBezTo>
                    <a:pt x="5621" y="1263"/>
                    <a:pt x="5764" y="1596"/>
                    <a:pt x="5573" y="1811"/>
                  </a:cubicBezTo>
                  <a:cubicBezTo>
                    <a:pt x="5506" y="1870"/>
                    <a:pt x="5427" y="1897"/>
                    <a:pt x="5350" y="1897"/>
                  </a:cubicBezTo>
                  <a:cubicBezTo>
                    <a:pt x="5182" y="1897"/>
                    <a:pt x="5025" y="1768"/>
                    <a:pt x="5025" y="1572"/>
                  </a:cubicBezTo>
                  <a:cubicBezTo>
                    <a:pt x="5025" y="1406"/>
                    <a:pt x="5168" y="1263"/>
                    <a:pt x="5335" y="1263"/>
                  </a:cubicBezTo>
                  <a:close/>
                  <a:moveTo>
                    <a:pt x="5364" y="2302"/>
                  </a:moveTo>
                  <a:cubicBezTo>
                    <a:pt x="5602" y="2302"/>
                    <a:pt x="5809" y="2617"/>
                    <a:pt x="5573" y="2835"/>
                  </a:cubicBezTo>
                  <a:cubicBezTo>
                    <a:pt x="5287" y="3132"/>
                    <a:pt x="4906" y="3281"/>
                    <a:pt x="4522" y="3281"/>
                  </a:cubicBezTo>
                  <a:cubicBezTo>
                    <a:pt x="4138" y="3281"/>
                    <a:pt x="3751" y="3132"/>
                    <a:pt x="3454" y="2835"/>
                  </a:cubicBezTo>
                  <a:cubicBezTo>
                    <a:pt x="3236" y="2617"/>
                    <a:pt x="3433" y="2302"/>
                    <a:pt x="3676" y="2302"/>
                  </a:cubicBezTo>
                  <a:cubicBezTo>
                    <a:pt x="3752" y="2302"/>
                    <a:pt x="3833" y="2332"/>
                    <a:pt x="3906" y="2406"/>
                  </a:cubicBezTo>
                  <a:cubicBezTo>
                    <a:pt x="4073" y="2573"/>
                    <a:pt x="4293" y="2656"/>
                    <a:pt x="4516" y="2656"/>
                  </a:cubicBezTo>
                  <a:cubicBezTo>
                    <a:pt x="4740" y="2656"/>
                    <a:pt x="4966" y="2573"/>
                    <a:pt x="5144" y="2406"/>
                  </a:cubicBezTo>
                  <a:cubicBezTo>
                    <a:pt x="5212" y="2332"/>
                    <a:pt x="5290" y="2302"/>
                    <a:pt x="5364" y="2302"/>
                  </a:cubicBezTo>
                  <a:close/>
                  <a:moveTo>
                    <a:pt x="929" y="1"/>
                  </a:moveTo>
                  <a:cubicBezTo>
                    <a:pt x="405" y="1"/>
                    <a:pt x="0" y="429"/>
                    <a:pt x="0" y="953"/>
                  </a:cubicBezTo>
                  <a:lnTo>
                    <a:pt x="0" y="3454"/>
                  </a:lnTo>
                  <a:cubicBezTo>
                    <a:pt x="0" y="3978"/>
                    <a:pt x="429" y="4406"/>
                    <a:pt x="953" y="4406"/>
                  </a:cubicBezTo>
                  <a:lnTo>
                    <a:pt x="1048" y="4406"/>
                  </a:lnTo>
                  <a:lnTo>
                    <a:pt x="1048" y="4930"/>
                  </a:lnTo>
                  <a:cubicBezTo>
                    <a:pt x="1048" y="5115"/>
                    <a:pt x="1202" y="5240"/>
                    <a:pt x="1367" y="5240"/>
                  </a:cubicBezTo>
                  <a:cubicBezTo>
                    <a:pt x="1437" y="5240"/>
                    <a:pt x="1509" y="5218"/>
                    <a:pt x="1572" y="5168"/>
                  </a:cubicBezTo>
                  <a:lnTo>
                    <a:pt x="2525" y="4406"/>
                  </a:lnTo>
                  <a:lnTo>
                    <a:pt x="6478" y="4406"/>
                  </a:lnTo>
                  <a:lnTo>
                    <a:pt x="7454" y="5168"/>
                  </a:lnTo>
                  <a:cubicBezTo>
                    <a:pt x="7502" y="5216"/>
                    <a:pt x="7573" y="5240"/>
                    <a:pt x="7645" y="5240"/>
                  </a:cubicBezTo>
                  <a:cubicBezTo>
                    <a:pt x="7812" y="5240"/>
                    <a:pt x="7931" y="5097"/>
                    <a:pt x="7954" y="4930"/>
                  </a:cubicBezTo>
                  <a:lnTo>
                    <a:pt x="7954" y="4406"/>
                  </a:lnTo>
                  <a:lnTo>
                    <a:pt x="8050" y="4406"/>
                  </a:lnTo>
                  <a:cubicBezTo>
                    <a:pt x="8574" y="4406"/>
                    <a:pt x="8979" y="3978"/>
                    <a:pt x="9002" y="3454"/>
                  </a:cubicBezTo>
                  <a:lnTo>
                    <a:pt x="9002" y="953"/>
                  </a:lnTo>
                  <a:cubicBezTo>
                    <a:pt x="8979" y="429"/>
                    <a:pt x="8574" y="1"/>
                    <a:pt x="8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102"/>
          <p:cNvGrpSpPr/>
          <p:nvPr/>
        </p:nvGrpSpPr>
        <p:grpSpPr>
          <a:xfrm>
            <a:off x="5546199" y="2886026"/>
            <a:ext cx="356656" cy="349675"/>
            <a:chOff x="4529475" y="3220950"/>
            <a:chExt cx="273300" cy="267950"/>
          </a:xfrm>
        </p:grpSpPr>
        <p:sp>
          <p:nvSpPr>
            <p:cNvPr id="12841" name="Google Shape;12841;p102"/>
            <p:cNvSpPr/>
            <p:nvPr/>
          </p:nvSpPr>
          <p:spPr>
            <a:xfrm>
              <a:off x="4693200" y="3220950"/>
              <a:ext cx="73250" cy="120300"/>
            </a:xfrm>
            <a:custGeom>
              <a:rect b="b" l="l" r="r" t="t"/>
              <a:pathLst>
                <a:path extrusionOk="0" h="4812" w="2930">
                  <a:moveTo>
                    <a:pt x="2608" y="1"/>
                  </a:moveTo>
                  <a:cubicBezTo>
                    <a:pt x="2530" y="1"/>
                    <a:pt x="2446" y="32"/>
                    <a:pt x="2382" y="96"/>
                  </a:cubicBezTo>
                  <a:lnTo>
                    <a:pt x="2311" y="167"/>
                  </a:lnTo>
                  <a:cubicBezTo>
                    <a:pt x="1692" y="787"/>
                    <a:pt x="858" y="1168"/>
                    <a:pt x="1" y="1239"/>
                  </a:cubicBezTo>
                  <a:lnTo>
                    <a:pt x="1" y="3573"/>
                  </a:lnTo>
                  <a:cubicBezTo>
                    <a:pt x="858" y="3644"/>
                    <a:pt x="1692" y="4025"/>
                    <a:pt x="2311" y="4668"/>
                  </a:cubicBezTo>
                  <a:lnTo>
                    <a:pt x="2382" y="4740"/>
                  </a:lnTo>
                  <a:cubicBezTo>
                    <a:pt x="2454" y="4787"/>
                    <a:pt x="2525" y="4811"/>
                    <a:pt x="2597" y="4811"/>
                  </a:cubicBezTo>
                  <a:cubicBezTo>
                    <a:pt x="2644" y="4811"/>
                    <a:pt x="2692" y="4811"/>
                    <a:pt x="2716" y="4787"/>
                  </a:cubicBezTo>
                  <a:cubicBezTo>
                    <a:pt x="2859" y="4740"/>
                    <a:pt x="2930" y="4621"/>
                    <a:pt x="2930" y="4502"/>
                  </a:cubicBezTo>
                  <a:lnTo>
                    <a:pt x="2930" y="310"/>
                  </a:lnTo>
                  <a:cubicBezTo>
                    <a:pt x="2930" y="191"/>
                    <a:pt x="2859" y="72"/>
                    <a:pt x="2716" y="24"/>
                  </a:cubicBezTo>
                  <a:cubicBezTo>
                    <a:pt x="2684" y="9"/>
                    <a:pt x="2647" y="1"/>
                    <a:pt x="2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02"/>
            <p:cNvSpPr/>
            <p:nvPr/>
          </p:nvSpPr>
          <p:spPr>
            <a:xfrm>
              <a:off x="4555675" y="3326925"/>
              <a:ext cx="68500" cy="67900"/>
            </a:xfrm>
            <a:custGeom>
              <a:rect b="b" l="l" r="r" t="t"/>
              <a:pathLst>
                <a:path extrusionOk="0" h="2716" w="2740">
                  <a:moveTo>
                    <a:pt x="1358" y="1"/>
                  </a:moveTo>
                  <a:cubicBezTo>
                    <a:pt x="620" y="1"/>
                    <a:pt x="1" y="596"/>
                    <a:pt x="1" y="1358"/>
                  </a:cubicBezTo>
                  <a:cubicBezTo>
                    <a:pt x="1" y="2096"/>
                    <a:pt x="620" y="2715"/>
                    <a:pt x="1358" y="2715"/>
                  </a:cubicBezTo>
                  <a:cubicBezTo>
                    <a:pt x="2120" y="2715"/>
                    <a:pt x="2739" y="2096"/>
                    <a:pt x="2739" y="1358"/>
                  </a:cubicBezTo>
                  <a:cubicBezTo>
                    <a:pt x="2739" y="596"/>
                    <a:pt x="2120" y="1"/>
                    <a:pt x="1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02"/>
            <p:cNvSpPr/>
            <p:nvPr/>
          </p:nvSpPr>
          <p:spPr>
            <a:xfrm>
              <a:off x="4781925" y="3256675"/>
              <a:ext cx="20850" cy="49450"/>
            </a:xfrm>
            <a:custGeom>
              <a:rect b="b" l="l" r="r" t="t"/>
              <a:pathLst>
                <a:path extrusionOk="0" h="1978" w="834">
                  <a:moveTo>
                    <a:pt x="0" y="1"/>
                  </a:moveTo>
                  <a:lnTo>
                    <a:pt x="0" y="1977"/>
                  </a:lnTo>
                  <a:cubicBezTo>
                    <a:pt x="834" y="1572"/>
                    <a:pt x="834" y="382"/>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02"/>
            <p:cNvSpPr/>
            <p:nvPr/>
          </p:nvSpPr>
          <p:spPr>
            <a:xfrm>
              <a:off x="4529475" y="3252500"/>
              <a:ext cx="155425" cy="236400"/>
            </a:xfrm>
            <a:custGeom>
              <a:rect b="b" l="l" r="r" t="t"/>
              <a:pathLst>
                <a:path extrusionOk="0" h="9456" w="6217">
                  <a:moveTo>
                    <a:pt x="5359" y="1"/>
                  </a:moveTo>
                  <a:cubicBezTo>
                    <a:pt x="3883" y="25"/>
                    <a:pt x="3811" y="2192"/>
                    <a:pt x="5288" y="2311"/>
                  </a:cubicBezTo>
                  <a:lnTo>
                    <a:pt x="5288" y="3049"/>
                  </a:lnTo>
                  <a:cubicBezTo>
                    <a:pt x="5097" y="3168"/>
                    <a:pt x="4978" y="3382"/>
                    <a:pt x="4978" y="3597"/>
                  </a:cubicBezTo>
                  <a:lnTo>
                    <a:pt x="4978" y="5478"/>
                  </a:lnTo>
                  <a:lnTo>
                    <a:pt x="4049" y="5478"/>
                  </a:lnTo>
                  <a:cubicBezTo>
                    <a:pt x="3648" y="6031"/>
                    <a:pt x="3031" y="6319"/>
                    <a:pt x="2411" y="6319"/>
                  </a:cubicBezTo>
                  <a:cubicBezTo>
                    <a:pt x="1963" y="6319"/>
                    <a:pt x="1514" y="6169"/>
                    <a:pt x="1144" y="5859"/>
                  </a:cubicBezTo>
                  <a:cubicBezTo>
                    <a:pt x="429" y="6288"/>
                    <a:pt x="1" y="7074"/>
                    <a:pt x="1" y="7883"/>
                  </a:cubicBezTo>
                  <a:lnTo>
                    <a:pt x="1" y="9146"/>
                  </a:lnTo>
                  <a:cubicBezTo>
                    <a:pt x="1" y="9312"/>
                    <a:pt x="144" y="9455"/>
                    <a:pt x="334" y="9455"/>
                  </a:cubicBezTo>
                  <a:lnTo>
                    <a:pt x="4502" y="9455"/>
                  </a:lnTo>
                  <a:cubicBezTo>
                    <a:pt x="4692" y="9455"/>
                    <a:pt x="4835" y="9312"/>
                    <a:pt x="4811" y="9146"/>
                  </a:cubicBezTo>
                  <a:lnTo>
                    <a:pt x="4811" y="7883"/>
                  </a:lnTo>
                  <a:cubicBezTo>
                    <a:pt x="4811" y="7479"/>
                    <a:pt x="4716" y="7098"/>
                    <a:pt x="4526" y="6740"/>
                  </a:cubicBezTo>
                  <a:lnTo>
                    <a:pt x="5288" y="6740"/>
                  </a:lnTo>
                  <a:cubicBezTo>
                    <a:pt x="5812" y="6740"/>
                    <a:pt x="6216" y="6312"/>
                    <a:pt x="6216" y="5788"/>
                  </a:cubicBezTo>
                  <a:lnTo>
                    <a:pt x="6216" y="3597"/>
                  </a:lnTo>
                  <a:cubicBezTo>
                    <a:pt x="6216" y="3382"/>
                    <a:pt x="6097" y="3168"/>
                    <a:pt x="5907" y="3049"/>
                  </a:cubicBezTo>
                  <a:lnTo>
                    <a:pt x="59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102"/>
          <p:cNvGrpSpPr/>
          <p:nvPr/>
        </p:nvGrpSpPr>
        <p:grpSpPr>
          <a:xfrm>
            <a:off x="6302185" y="2886026"/>
            <a:ext cx="348109" cy="349675"/>
            <a:chOff x="5108775" y="3220950"/>
            <a:chExt cx="266750" cy="267950"/>
          </a:xfrm>
        </p:grpSpPr>
        <p:sp>
          <p:nvSpPr>
            <p:cNvPr id="12846" name="Google Shape;12846;p102"/>
            <p:cNvSpPr/>
            <p:nvPr/>
          </p:nvSpPr>
          <p:spPr>
            <a:xfrm>
              <a:off x="5200450" y="3347600"/>
              <a:ext cx="73250" cy="62700"/>
            </a:xfrm>
            <a:custGeom>
              <a:rect b="b" l="l" r="r" t="t"/>
              <a:pathLst>
                <a:path extrusionOk="0" h="2508" w="2930">
                  <a:moveTo>
                    <a:pt x="1653" y="0"/>
                  </a:moveTo>
                  <a:cubicBezTo>
                    <a:pt x="1348" y="0"/>
                    <a:pt x="1038" y="113"/>
                    <a:pt x="787" y="364"/>
                  </a:cubicBezTo>
                  <a:cubicBezTo>
                    <a:pt x="1" y="1174"/>
                    <a:pt x="572" y="2508"/>
                    <a:pt x="1692" y="2508"/>
                  </a:cubicBezTo>
                  <a:cubicBezTo>
                    <a:pt x="2382" y="2508"/>
                    <a:pt x="2930" y="1960"/>
                    <a:pt x="2930" y="1269"/>
                  </a:cubicBezTo>
                  <a:cubicBezTo>
                    <a:pt x="2930" y="508"/>
                    <a:pt x="2302" y="0"/>
                    <a:pt x="1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02"/>
            <p:cNvSpPr/>
            <p:nvPr/>
          </p:nvSpPr>
          <p:spPr>
            <a:xfrm>
              <a:off x="5182000" y="3417425"/>
              <a:ext cx="120275" cy="71475"/>
            </a:xfrm>
            <a:custGeom>
              <a:rect b="b" l="l" r="r" t="t"/>
              <a:pathLst>
                <a:path extrusionOk="0" h="2859" w="4811">
                  <a:moveTo>
                    <a:pt x="1310" y="0"/>
                  </a:moveTo>
                  <a:cubicBezTo>
                    <a:pt x="524" y="405"/>
                    <a:pt x="24" y="1239"/>
                    <a:pt x="24" y="2144"/>
                  </a:cubicBezTo>
                  <a:lnTo>
                    <a:pt x="24" y="2549"/>
                  </a:lnTo>
                  <a:cubicBezTo>
                    <a:pt x="0" y="2715"/>
                    <a:pt x="143" y="2858"/>
                    <a:pt x="310" y="2858"/>
                  </a:cubicBezTo>
                  <a:lnTo>
                    <a:pt x="4501" y="2858"/>
                  </a:lnTo>
                  <a:cubicBezTo>
                    <a:pt x="4668" y="2858"/>
                    <a:pt x="4787" y="2715"/>
                    <a:pt x="4787" y="2549"/>
                  </a:cubicBezTo>
                  <a:lnTo>
                    <a:pt x="4787" y="2144"/>
                  </a:lnTo>
                  <a:cubicBezTo>
                    <a:pt x="4811" y="1239"/>
                    <a:pt x="4311" y="405"/>
                    <a:pt x="3525" y="0"/>
                  </a:cubicBezTo>
                  <a:cubicBezTo>
                    <a:pt x="3192" y="239"/>
                    <a:pt x="2805" y="358"/>
                    <a:pt x="2418" y="358"/>
                  </a:cubicBezTo>
                  <a:cubicBezTo>
                    <a:pt x="2031" y="358"/>
                    <a:pt x="1644" y="239"/>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02"/>
            <p:cNvSpPr/>
            <p:nvPr/>
          </p:nvSpPr>
          <p:spPr>
            <a:xfrm>
              <a:off x="5121875" y="3220950"/>
              <a:ext cx="52400" cy="52425"/>
            </a:xfrm>
            <a:custGeom>
              <a:rect b="b" l="l" r="r" t="t"/>
              <a:pathLst>
                <a:path extrusionOk="0" h="2097" w="2096">
                  <a:moveTo>
                    <a:pt x="1048" y="1"/>
                  </a:moveTo>
                  <a:cubicBezTo>
                    <a:pt x="477" y="1"/>
                    <a:pt x="0" y="477"/>
                    <a:pt x="0" y="1049"/>
                  </a:cubicBezTo>
                  <a:cubicBezTo>
                    <a:pt x="0" y="1620"/>
                    <a:pt x="477" y="2096"/>
                    <a:pt x="1048" y="2096"/>
                  </a:cubicBezTo>
                  <a:cubicBezTo>
                    <a:pt x="1643" y="2096"/>
                    <a:pt x="2096" y="1620"/>
                    <a:pt x="2096" y="1049"/>
                  </a:cubicBezTo>
                  <a:cubicBezTo>
                    <a:pt x="2096" y="477"/>
                    <a:pt x="16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02"/>
            <p:cNvSpPr/>
            <p:nvPr/>
          </p:nvSpPr>
          <p:spPr>
            <a:xfrm>
              <a:off x="5108775" y="3279300"/>
              <a:ext cx="78600" cy="51825"/>
            </a:xfrm>
            <a:custGeom>
              <a:rect b="b" l="l" r="r" t="t"/>
              <a:pathLst>
                <a:path extrusionOk="0" h="2073" w="3144">
                  <a:moveTo>
                    <a:pt x="500" y="0"/>
                  </a:moveTo>
                  <a:cubicBezTo>
                    <a:pt x="191" y="286"/>
                    <a:pt x="0" y="691"/>
                    <a:pt x="0" y="1120"/>
                  </a:cubicBezTo>
                  <a:lnTo>
                    <a:pt x="0" y="1763"/>
                  </a:lnTo>
                  <a:cubicBezTo>
                    <a:pt x="0" y="1929"/>
                    <a:pt x="143" y="2072"/>
                    <a:pt x="334" y="2072"/>
                  </a:cubicBezTo>
                  <a:lnTo>
                    <a:pt x="2834" y="2072"/>
                  </a:lnTo>
                  <a:cubicBezTo>
                    <a:pt x="3001" y="2072"/>
                    <a:pt x="3144" y="1929"/>
                    <a:pt x="3144" y="1763"/>
                  </a:cubicBezTo>
                  <a:lnTo>
                    <a:pt x="3144" y="1120"/>
                  </a:lnTo>
                  <a:cubicBezTo>
                    <a:pt x="3144" y="691"/>
                    <a:pt x="2953" y="286"/>
                    <a:pt x="2644" y="0"/>
                  </a:cubicBezTo>
                  <a:cubicBezTo>
                    <a:pt x="2358" y="239"/>
                    <a:pt x="1977" y="382"/>
                    <a:pt x="1572" y="405"/>
                  </a:cubicBezTo>
                  <a:cubicBezTo>
                    <a:pt x="1191" y="405"/>
                    <a:pt x="786" y="262"/>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02"/>
            <p:cNvSpPr/>
            <p:nvPr/>
          </p:nvSpPr>
          <p:spPr>
            <a:xfrm>
              <a:off x="5310600" y="3220950"/>
              <a:ext cx="52425" cy="52425"/>
            </a:xfrm>
            <a:custGeom>
              <a:rect b="b" l="l" r="r" t="t"/>
              <a:pathLst>
                <a:path extrusionOk="0" h="2097" w="2097">
                  <a:moveTo>
                    <a:pt x="1048" y="1"/>
                  </a:moveTo>
                  <a:cubicBezTo>
                    <a:pt x="453" y="1"/>
                    <a:pt x="0" y="477"/>
                    <a:pt x="0" y="1049"/>
                  </a:cubicBezTo>
                  <a:cubicBezTo>
                    <a:pt x="0" y="1620"/>
                    <a:pt x="453" y="2096"/>
                    <a:pt x="1048" y="2096"/>
                  </a:cubicBezTo>
                  <a:cubicBezTo>
                    <a:pt x="1620" y="2096"/>
                    <a:pt x="2096" y="1620"/>
                    <a:pt x="2096" y="1049"/>
                  </a:cubicBezTo>
                  <a:cubicBezTo>
                    <a:pt x="2096" y="477"/>
                    <a:pt x="1620"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02"/>
            <p:cNvSpPr/>
            <p:nvPr/>
          </p:nvSpPr>
          <p:spPr>
            <a:xfrm>
              <a:off x="5297500" y="3279300"/>
              <a:ext cx="78025" cy="51825"/>
            </a:xfrm>
            <a:custGeom>
              <a:rect b="b" l="l" r="r" t="t"/>
              <a:pathLst>
                <a:path extrusionOk="0" h="2073" w="3121">
                  <a:moveTo>
                    <a:pt x="477" y="0"/>
                  </a:moveTo>
                  <a:cubicBezTo>
                    <a:pt x="167" y="286"/>
                    <a:pt x="0" y="691"/>
                    <a:pt x="0" y="1120"/>
                  </a:cubicBezTo>
                  <a:lnTo>
                    <a:pt x="0" y="1763"/>
                  </a:lnTo>
                  <a:cubicBezTo>
                    <a:pt x="0" y="1929"/>
                    <a:pt x="120" y="2072"/>
                    <a:pt x="286" y="2072"/>
                  </a:cubicBezTo>
                  <a:lnTo>
                    <a:pt x="2811" y="2072"/>
                  </a:lnTo>
                  <a:cubicBezTo>
                    <a:pt x="2977" y="2072"/>
                    <a:pt x="3120" y="1929"/>
                    <a:pt x="3096" y="1763"/>
                  </a:cubicBezTo>
                  <a:lnTo>
                    <a:pt x="3096" y="1120"/>
                  </a:lnTo>
                  <a:cubicBezTo>
                    <a:pt x="3120" y="691"/>
                    <a:pt x="2953" y="286"/>
                    <a:pt x="2644" y="0"/>
                  </a:cubicBezTo>
                  <a:cubicBezTo>
                    <a:pt x="2334" y="262"/>
                    <a:pt x="1947" y="393"/>
                    <a:pt x="1560" y="393"/>
                  </a:cubicBezTo>
                  <a:cubicBezTo>
                    <a:pt x="1173" y="393"/>
                    <a:pt x="786" y="262"/>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02"/>
            <p:cNvSpPr/>
            <p:nvPr/>
          </p:nvSpPr>
          <p:spPr>
            <a:xfrm>
              <a:off x="5216525" y="3220950"/>
              <a:ext cx="52425" cy="52425"/>
            </a:xfrm>
            <a:custGeom>
              <a:rect b="b" l="l" r="r" t="t"/>
              <a:pathLst>
                <a:path extrusionOk="0" h="2097" w="2097">
                  <a:moveTo>
                    <a:pt x="1049" y="1"/>
                  </a:moveTo>
                  <a:cubicBezTo>
                    <a:pt x="453" y="1"/>
                    <a:pt x="1" y="477"/>
                    <a:pt x="1" y="1049"/>
                  </a:cubicBezTo>
                  <a:cubicBezTo>
                    <a:pt x="1" y="1620"/>
                    <a:pt x="453" y="2096"/>
                    <a:pt x="1049" y="2096"/>
                  </a:cubicBezTo>
                  <a:cubicBezTo>
                    <a:pt x="1620" y="2096"/>
                    <a:pt x="2096" y="1620"/>
                    <a:pt x="2096" y="1049"/>
                  </a:cubicBezTo>
                  <a:cubicBezTo>
                    <a:pt x="2096" y="477"/>
                    <a:pt x="1620"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02"/>
            <p:cNvSpPr/>
            <p:nvPr/>
          </p:nvSpPr>
          <p:spPr>
            <a:xfrm>
              <a:off x="5203425" y="3279300"/>
              <a:ext cx="78625" cy="51825"/>
            </a:xfrm>
            <a:custGeom>
              <a:rect b="b" l="l" r="r" t="t"/>
              <a:pathLst>
                <a:path extrusionOk="0" h="2073" w="3145">
                  <a:moveTo>
                    <a:pt x="477" y="0"/>
                  </a:moveTo>
                  <a:cubicBezTo>
                    <a:pt x="168" y="286"/>
                    <a:pt x="1" y="691"/>
                    <a:pt x="1" y="1120"/>
                  </a:cubicBezTo>
                  <a:lnTo>
                    <a:pt x="1" y="1763"/>
                  </a:lnTo>
                  <a:cubicBezTo>
                    <a:pt x="1" y="1929"/>
                    <a:pt x="144" y="2072"/>
                    <a:pt x="310" y="2072"/>
                  </a:cubicBezTo>
                  <a:lnTo>
                    <a:pt x="2811" y="2072"/>
                  </a:lnTo>
                  <a:cubicBezTo>
                    <a:pt x="3001" y="2072"/>
                    <a:pt x="3144" y="1929"/>
                    <a:pt x="3121" y="1763"/>
                  </a:cubicBezTo>
                  <a:lnTo>
                    <a:pt x="3121" y="1120"/>
                  </a:lnTo>
                  <a:cubicBezTo>
                    <a:pt x="3121" y="691"/>
                    <a:pt x="2954" y="286"/>
                    <a:pt x="2644" y="0"/>
                  </a:cubicBezTo>
                  <a:cubicBezTo>
                    <a:pt x="2335" y="262"/>
                    <a:pt x="1954" y="405"/>
                    <a:pt x="1573" y="405"/>
                  </a:cubicBezTo>
                  <a:cubicBezTo>
                    <a:pt x="1168" y="405"/>
                    <a:pt x="787" y="262"/>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102"/>
          <p:cNvGrpSpPr/>
          <p:nvPr/>
        </p:nvGrpSpPr>
        <p:grpSpPr>
          <a:xfrm>
            <a:off x="7058139" y="2886026"/>
            <a:ext cx="348109" cy="349675"/>
            <a:chOff x="5688050" y="3220950"/>
            <a:chExt cx="266750" cy="267950"/>
          </a:xfrm>
        </p:grpSpPr>
        <p:sp>
          <p:nvSpPr>
            <p:cNvPr id="12855" name="Google Shape;12855;p102"/>
            <p:cNvSpPr/>
            <p:nvPr/>
          </p:nvSpPr>
          <p:spPr>
            <a:xfrm>
              <a:off x="5688050" y="3338825"/>
              <a:ext cx="266750" cy="150075"/>
            </a:xfrm>
            <a:custGeom>
              <a:rect b="b" l="l" r="r" t="t"/>
              <a:pathLst>
                <a:path extrusionOk="0" h="6003" w="10670">
                  <a:moveTo>
                    <a:pt x="7431" y="1"/>
                  </a:moveTo>
                  <a:cubicBezTo>
                    <a:pt x="7240" y="1"/>
                    <a:pt x="7121" y="144"/>
                    <a:pt x="7121" y="311"/>
                  </a:cubicBezTo>
                  <a:lnTo>
                    <a:pt x="7121" y="1668"/>
                  </a:lnTo>
                  <a:lnTo>
                    <a:pt x="3859" y="1668"/>
                  </a:lnTo>
                  <a:cubicBezTo>
                    <a:pt x="3692" y="1692"/>
                    <a:pt x="3573" y="1811"/>
                    <a:pt x="3573" y="2001"/>
                  </a:cubicBezTo>
                  <a:lnTo>
                    <a:pt x="3573" y="3359"/>
                  </a:lnTo>
                  <a:lnTo>
                    <a:pt x="334" y="3359"/>
                  </a:lnTo>
                  <a:cubicBezTo>
                    <a:pt x="144" y="3359"/>
                    <a:pt x="1" y="3478"/>
                    <a:pt x="1" y="3668"/>
                  </a:cubicBezTo>
                  <a:lnTo>
                    <a:pt x="1" y="5693"/>
                  </a:lnTo>
                  <a:cubicBezTo>
                    <a:pt x="1" y="5859"/>
                    <a:pt x="144" y="6002"/>
                    <a:pt x="334" y="6002"/>
                  </a:cubicBezTo>
                  <a:lnTo>
                    <a:pt x="10360" y="6002"/>
                  </a:lnTo>
                  <a:cubicBezTo>
                    <a:pt x="10527" y="6002"/>
                    <a:pt x="10646" y="5859"/>
                    <a:pt x="10646" y="5693"/>
                  </a:cubicBezTo>
                  <a:lnTo>
                    <a:pt x="10646" y="311"/>
                  </a:lnTo>
                  <a:cubicBezTo>
                    <a:pt x="10670" y="144"/>
                    <a:pt x="10527" y="1"/>
                    <a:pt x="103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02"/>
            <p:cNvSpPr/>
            <p:nvPr/>
          </p:nvSpPr>
          <p:spPr>
            <a:xfrm>
              <a:off x="5701150" y="3304900"/>
              <a:ext cx="47075" cy="47050"/>
            </a:xfrm>
            <a:custGeom>
              <a:rect b="b" l="l" r="r" t="t"/>
              <a:pathLst>
                <a:path extrusionOk="0" h="1882" w="1883">
                  <a:moveTo>
                    <a:pt x="929" y="0"/>
                  </a:moveTo>
                  <a:cubicBezTo>
                    <a:pt x="406" y="0"/>
                    <a:pt x="1" y="429"/>
                    <a:pt x="1" y="929"/>
                  </a:cubicBezTo>
                  <a:cubicBezTo>
                    <a:pt x="1" y="1453"/>
                    <a:pt x="406" y="1882"/>
                    <a:pt x="929" y="1882"/>
                  </a:cubicBezTo>
                  <a:cubicBezTo>
                    <a:pt x="1453" y="1882"/>
                    <a:pt x="1882" y="1453"/>
                    <a:pt x="1882" y="929"/>
                  </a:cubicBezTo>
                  <a:cubicBezTo>
                    <a:pt x="1882" y="429"/>
                    <a:pt x="1453"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02"/>
            <p:cNvSpPr/>
            <p:nvPr/>
          </p:nvSpPr>
          <p:spPr>
            <a:xfrm>
              <a:off x="5789875" y="3263225"/>
              <a:ext cx="47050" cy="47050"/>
            </a:xfrm>
            <a:custGeom>
              <a:rect b="b" l="l" r="r" t="t"/>
              <a:pathLst>
                <a:path extrusionOk="0" h="1882" w="1882">
                  <a:moveTo>
                    <a:pt x="953" y="0"/>
                  </a:moveTo>
                  <a:cubicBezTo>
                    <a:pt x="429" y="0"/>
                    <a:pt x="0" y="405"/>
                    <a:pt x="0" y="929"/>
                  </a:cubicBezTo>
                  <a:cubicBezTo>
                    <a:pt x="0" y="1453"/>
                    <a:pt x="429" y="1882"/>
                    <a:pt x="953" y="1882"/>
                  </a:cubicBezTo>
                  <a:cubicBezTo>
                    <a:pt x="1453" y="1882"/>
                    <a:pt x="1881" y="1453"/>
                    <a:pt x="1881" y="929"/>
                  </a:cubicBezTo>
                  <a:cubicBezTo>
                    <a:pt x="1881" y="405"/>
                    <a:pt x="145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02"/>
            <p:cNvSpPr/>
            <p:nvPr/>
          </p:nvSpPr>
          <p:spPr>
            <a:xfrm>
              <a:off x="5865475" y="3276325"/>
              <a:ext cx="73850" cy="47050"/>
            </a:xfrm>
            <a:custGeom>
              <a:rect b="b" l="l" r="r" t="t"/>
              <a:pathLst>
                <a:path extrusionOk="0" h="1882" w="2954">
                  <a:moveTo>
                    <a:pt x="548" y="0"/>
                  </a:moveTo>
                  <a:cubicBezTo>
                    <a:pt x="215" y="286"/>
                    <a:pt x="1" y="691"/>
                    <a:pt x="1" y="1143"/>
                  </a:cubicBezTo>
                  <a:lnTo>
                    <a:pt x="1" y="1596"/>
                  </a:lnTo>
                  <a:cubicBezTo>
                    <a:pt x="1" y="1739"/>
                    <a:pt x="143" y="1882"/>
                    <a:pt x="286" y="1882"/>
                  </a:cubicBezTo>
                  <a:lnTo>
                    <a:pt x="2668" y="1882"/>
                  </a:lnTo>
                  <a:cubicBezTo>
                    <a:pt x="2811" y="1882"/>
                    <a:pt x="2954" y="1739"/>
                    <a:pt x="2954" y="1596"/>
                  </a:cubicBezTo>
                  <a:lnTo>
                    <a:pt x="2954" y="1143"/>
                  </a:lnTo>
                  <a:cubicBezTo>
                    <a:pt x="2954" y="691"/>
                    <a:pt x="2739" y="286"/>
                    <a:pt x="2406" y="0"/>
                  </a:cubicBezTo>
                  <a:cubicBezTo>
                    <a:pt x="2132" y="203"/>
                    <a:pt x="1804" y="304"/>
                    <a:pt x="1477" y="304"/>
                  </a:cubicBezTo>
                  <a:cubicBezTo>
                    <a:pt x="1150" y="304"/>
                    <a:pt x="822" y="203"/>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02"/>
            <p:cNvSpPr/>
            <p:nvPr/>
          </p:nvSpPr>
          <p:spPr>
            <a:xfrm>
              <a:off x="5688050" y="3360275"/>
              <a:ext cx="73250" cy="46450"/>
            </a:xfrm>
            <a:custGeom>
              <a:rect b="b" l="l" r="r" t="t"/>
              <a:pathLst>
                <a:path extrusionOk="0" h="1858" w="2930">
                  <a:moveTo>
                    <a:pt x="549" y="0"/>
                  </a:moveTo>
                  <a:cubicBezTo>
                    <a:pt x="191" y="262"/>
                    <a:pt x="1" y="691"/>
                    <a:pt x="1" y="1120"/>
                  </a:cubicBezTo>
                  <a:lnTo>
                    <a:pt x="1" y="1596"/>
                  </a:lnTo>
                  <a:cubicBezTo>
                    <a:pt x="1" y="1739"/>
                    <a:pt x="120" y="1858"/>
                    <a:pt x="263" y="1858"/>
                  </a:cubicBezTo>
                  <a:lnTo>
                    <a:pt x="2644" y="1858"/>
                  </a:lnTo>
                  <a:cubicBezTo>
                    <a:pt x="2811" y="1858"/>
                    <a:pt x="2930" y="1739"/>
                    <a:pt x="2930" y="1596"/>
                  </a:cubicBezTo>
                  <a:lnTo>
                    <a:pt x="2930" y="1120"/>
                  </a:lnTo>
                  <a:cubicBezTo>
                    <a:pt x="2930" y="691"/>
                    <a:pt x="2716" y="262"/>
                    <a:pt x="2382" y="0"/>
                  </a:cubicBezTo>
                  <a:cubicBezTo>
                    <a:pt x="2108" y="191"/>
                    <a:pt x="1787" y="286"/>
                    <a:pt x="1465" y="286"/>
                  </a:cubicBezTo>
                  <a:cubicBezTo>
                    <a:pt x="1144" y="286"/>
                    <a:pt x="822" y="191"/>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02"/>
            <p:cNvSpPr/>
            <p:nvPr/>
          </p:nvSpPr>
          <p:spPr>
            <a:xfrm>
              <a:off x="5776775" y="3318000"/>
              <a:ext cx="73250" cy="47050"/>
            </a:xfrm>
            <a:custGeom>
              <a:rect b="b" l="l" r="r" t="t"/>
              <a:pathLst>
                <a:path extrusionOk="0" h="1882" w="2930">
                  <a:moveTo>
                    <a:pt x="548" y="0"/>
                  </a:moveTo>
                  <a:cubicBezTo>
                    <a:pt x="191" y="286"/>
                    <a:pt x="0" y="715"/>
                    <a:pt x="0" y="1144"/>
                  </a:cubicBezTo>
                  <a:lnTo>
                    <a:pt x="0" y="1596"/>
                  </a:lnTo>
                  <a:cubicBezTo>
                    <a:pt x="0" y="1763"/>
                    <a:pt x="119" y="1882"/>
                    <a:pt x="286" y="1882"/>
                  </a:cubicBezTo>
                  <a:lnTo>
                    <a:pt x="2667" y="1882"/>
                  </a:lnTo>
                  <a:cubicBezTo>
                    <a:pt x="2810" y="1882"/>
                    <a:pt x="2929" y="1763"/>
                    <a:pt x="2929" y="1596"/>
                  </a:cubicBezTo>
                  <a:lnTo>
                    <a:pt x="2929" y="1144"/>
                  </a:lnTo>
                  <a:cubicBezTo>
                    <a:pt x="2929" y="715"/>
                    <a:pt x="2739" y="286"/>
                    <a:pt x="2382" y="0"/>
                  </a:cubicBezTo>
                  <a:cubicBezTo>
                    <a:pt x="2108" y="203"/>
                    <a:pt x="1786" y="304"/>
                    <a:pt x="1465" y="304"/>
                  </a:cubicBezTo>
                  <a:cubicBezTo>
                    <a:pt x="1143" y="304"/>
                    <a:pt x="822" y="203"/>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02"/>
            <p:cNvSpPr/>
            <p:nvPr/>
          </p:nvSpPr>
          <p:spPr>
            <a:xfrm>
              <a:off x="5878575" y="3220950"/>
              <a:ext cx="47050" cy="47050"/>
            </a:xfrm>
            <a:custGeom>
              <a:rect b="b" l="l" r="r" t="t"/>
              <a:pathLst>
                <a:path extrusionOk="0" h="1882" w="1882">
                  <a:moveTo>
                    <a:pt x="953" y="1"/>
                  </a:moveTo>
                  <a:cubicBezTo>
                    <a:pt x="429" y="1"/>
                    <a:pt x="0" y="429"/>
                    <a:pt x="0" y="953"/>
                  </a:cubicBezTo>
                  <a:cubicBezTo>
                    <a:pt x="0" y="1477"/>
                    <a:pt x="429" y="1882"/>
                    <a:pt x="953" y="1882"/>
                  </a:cubicBezTo>
                  <a:cubicBezTo>
                    <a:pt x="1477" y="1882"/>
                    <a:pt x="1882" y="1477"/>
                    <a:pt x="1882" y="953"/>
                  </a:cubicBezTo>
                  <a:cubicBezTo>
                    <a:pt x="1882" y="429"/>
                    <a:pt x="147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2" name="Google Shape;12862;p102"/>
          <p:cNvGrpSpPr/>
          <p:nvPr/>
        </p:nvGrpSpPr>
        <p:grpSpPr>
          <a:xfrm>
            <a:off x="7811026" y="2886026"/>
            <a:ext cx="350425" cy="349675"/>
            <a:chOff x="6264975" y="3220950"/>
            <a:chExt cx="268525" cy="267950"/>
          </a:xfrm>
        </p:grpSpPr>
        <p:sp>
          <p:nvSpPr>
            <p:cNvPr id="12863" name="Google Shape;12863;p102"/>
            <p:cNvSpPr/>
            <p:nvPr/>
          </p:nvSpPr>
          <p:spPr>
            <a:xfrm>
              <a:off x="6322725" y="3276925"/>
              <a:ext cx="6550" cy="16100"/>
            </a:xfrm>
            <a:custGeom>
              <a:rect b="b" l="l" r="r" t="t"/>
              <a:pathLst>
                <a:path extrusionOk="0" h="644" w="262">
                  <a:moveTo>
                    <a:pt x="0" y="0"/>
                  </a:moveTo>
                  <a:lnTo>
                    <a:pt x="0" y="643"/>
                  </a:lnTo>
                  <a:cubicBezTo>
                    <a:pt x="119" y="596"/>
                    <a:pt x="191" y="477"/>
                    <a:pt x="214" y="357"/>
                  </a:cubicBezTo>
                  <a:cubicBezTo>
                    <a:pt x="262" y="191"/>
                    <a:pt x="167" y="48"/>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02"/>
            <p:cNvSpPr/>
            <p:nvPr/>
          </p:nvSpPr>
          <p:spPr>
            <a:xfrm>
              <a:off x="6266750" y="3221700"/>
              <a:ext cx="122075" cy="104050"/>
            </a:xfrm>
            <a:custGeom>
              <a:rect b="b" l="l" r="r" t="t"/>
              <a:pathLst>
                <a:path extrusionOk="0" h="4162" w="4883">
                  <a:moveTo>
                    <a:pt x="2084" y="661"/>
                  </a:moveTo>
                  <a:cubicBezTo>
                    <a:pt x="2162" y="661"/>
                    <a:pt x="2239" y="709"/>
                    <a:pt x="2239" y="804"/>
                  </a:cubicBezTo>
                  <a:lnTo>
                    <a:pt x="2239" y="923"/>
                  </a:lnTo>
                  <a:cubicBezTo>
                    <a:pt x="2382" y="947"/>
                    <a:pt x="2501" y="995"/>
                    <a:pt x="2596" y="1114"/>
                  </a:cubicBezTo>
                  <a:cubicBezTo>
                    <a:pt x="2668" y="1161"/>
                    <a:pt x="2668" y="1257"/>
                    <a:pt x="2596" y="1328"/>
                  </a:cubicBezTo>
                  <a:cubicBezTo>
                    <a:pt x="2561" y="1352"/>
                    <a:pt x="2519" y="1364"/>
                    <a:pt x="2480" y="1364"/>
                  </a:cubicBezTo>
                  <a:cubicBezTo>
                    <a:pt x="2441" y="1364"/>
                    <a:pt x="2406" y="1352"/>
                    <a:pt x="2382" y="1328"/>
                  </a:cubicBezTo>
                  <a:cubicBezTo>
                    <a:pt x="2334" y="1304"/>
                    <a:pt x="2287" y="1280"/>
                    <a:pt x="2263" y="1257"/>
                  </a:cubicBezTo>
                  <a:lnTo>
                    <a:pt x="2263" y="1876"/>
                  </a:lnTo>
                  <a:lnTo>
                    <a:pt x="2358" y="1923"/>
                  </a:lnTo>
                  <a:cubicBezTo>
                    <a:pt x="2668" y="2019"/>
                    <a:pt x="2834" y="2328"/>
                    <a:pt x="2787" y="2638"/>
                  </a:cubicBezTo>
                  <a:cubicBezTo>
                    <a:pt x="2739" y="2900"/>
                    <a:pt x="2525" y="3138"/>
                    <a:pt x="2263" y="3186"/>
                  </a:cubicBezTo>
                  <a:lnTo>
                    <a:pt x="2263" y="3352"/>
                  </a:lnTo>
                  <a:cubicBezTo>
                    <a:pt x="2263" y="3448"/>
                    <a:pt x="2180" y="3495"/>
                    <a:pt x="2096" y="3495"/>
                  </a:cubicBezTo>
                  <a:cubicBezTo>
                    <a:pt x="2013" y="3495"/>
                    <a:pt x="1929" y="3448"/>
                    <a:pt x="1929" y="3352"/>
                  </a:cubicBezTo>
                  <a:lnTo>
                    <a:pt x="1929" y="3209"/>
                  </a:lnTo>
                  <a:cubicBezTo>
                    <a:pt x="1787" y="3209"/>
                    <a:pt x="1620" y="3138"/>
                    <a:pt x="1501" y="3043"/>
                  </a:cubicBezTo>
                  <a:cubicBezTo>
                    <a:pt x="1406" y="2995"/>
                    <a:pt x="1406" y="2900"/>
                    <a:pt x="1453" y="2828"/>
                  </a:cubicBezTo>
                  <a:lnTo>
                    <a:pt x="1429" y="2805"/>
                  </a:lnTo>
                  <a:cubicBezTo>
                    <a:pt x="1456" y="2765"/>
                    <a:pt x="1496" y="2748"/>
                    <a:pt x="1539" y="2748"/>
                  </a:cubicBezTo>
                  <a:cubicBezTo>
                    <a:pt x="1575" y="2748"/>
                    <a:pt x="1612" y="2759"/>
                    <a:pt x="1644" y="2781"/>
                  </a:cubicBezTo>
                  <a:cubicBezTo>
                    <a:pt x="1739" y="2828"/>
                    <a:pt x="1810" y="2876"/>
                    <a:pt x="1929" y="2876"/>
                  </a:cubicBezTo>
                  <a:lnTo>
                    <a:pt x="1929" y="2090"/>
                  </a:lnTo>
                  <a:cubicBezTo>
                    <a:pt x="1834" y="2043"/>
                    <a:pt x="1739" y="1995"/>
                    <a:pt x="1644" y="1923"/>
                  </a:cubicBezTo>
                  <a:cubicBezTo>
                    <a:pt x="1501" y="1804"/>
                    <a:pt x="1429" y="1590"/>
                    <a:pt x="1477" y="1423"/>
                  </a:cubicBezTo>
                  <a:cubicBezTo>
                    <a:pt x="1525" y="1209"/>
                    <a:pt x="1667" y="1019"/>
                    <a:pt x="1882" y="947"/>
                  </a:cubicBezTo>
                  <a:lnTo>
                    <a:pt x="1929" y="947"/>
                  </a:lnTo>
                  <a:lnTo>
                    <a:pt x="1929" y="804"/>
                  </a:lnTo>
                  <a:cubicBezTo>
                    <a:pt x="1929" y="709"/>
                    <a:pt x="2007" y="661"/>
                    <a:pt x="2084" y="661"/>
                  </a:cubicBezTo>
                  <a:close/>
                  <a:moveTo>
                    <a:pt x="2103" y="1"/>
                  </a:moveTo>
                  <a:cubicBezTo>
                    <a:pt x="1026" y="1"/>
                    <a:pt x="0" y="833"/>
                    <a:pt x="0" y="2090"/>
                  </a:cubicBezTo>
                  <a:cubicBezTo>
                    <a:pt x="0" y="3233"/>
                    <a:pt x="929" y="4162"/>
                    <a:pt x="2096" y="4162"/>
                  </a:cubicBezTo>
                  <a:cubicBezTo>
                    <a:pt x="3954" y="4162"/>
                    <a:pt x="4882" y="1923"/>
                    <a:pt x="3573" y="614"/>
                  </a:cubicBezTo>
                  <a:cubicBezTo>
                    <a:pt x="3142" y="190"/>
                    <a:pt x="2616" y="1"/>
                    <a:pt x="2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02"/>
            <p:cNvSpPr/>
            <p:nvPr/>
          </p:nvSpPr>
          <p:spPr>
            <a:xfrm>
              <a:off x="6310800" y="3253700"/>
              <a:ext cx="4200" cy="11325"/>
            </a:xfrm>
            <a:custGeom>
              <a:rect b="b" l="l" r="r" t="t"/>
              <a:pathLst>
                <a:path extrusionOk="0" h="453" w="168">
                  <a:moveTo>
                    <a:pt x="167" y="0"/>
                  </a:moveTo>
                  <a:cubicBezTo>
                    <a:pt x="96" y="24"/>
                    <a:pt x="25" y="120"/>
                    <a:pt x="25" y="191"/>
                  </a:cubicBezTo>
                  <a:cubicBezTo>
                    <a:pt x="1" y="262"/>
                    <a:pt x="25" y="334"/>
                    <a:pt x="72" y="405"/>
                  </a:cubicBezTo>
                  <a:lnTo>
                    <a:pt x="167" y="453"/>
                  </a:lnTo>
                  <a:lnTo>
                    <a:pt x="1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02"/>
            <p:cNvSpPr/>
            <p:nvPr/>
          </p:nvSpPr>
          <p:spPr>
            <a:xfrm>
              <a:off x="6366175" y="3379325"/>
              <a:ext cx="67900" cy="109575"/>
            </a:xfrm>
            <a:custGeom>
              <a:rect b="b" l="l" r="r" t="t"/>
              <a:pathLst>
                <a:path extrusionOk="0" h="4383" w="2716">
                  <a:moveTo>
                    <a:pt x="334" y="0"/>
                  </a:moveTo>
                  <a:cubicBezTo>
                    <a:pt x="143" y="0"/>
                    <a:pt x="0" y="143"/>
                    <a:pt x="0" y="310"/>
                  </a:cubicBezTo>
                  <a:lnTo>
                    <a:pt x="0" y="4073"/>
                  </a:lnTo>
                  <a:cubicBezTo>
                    <a:pt x="0" y="4239"/>
                    <a:pt x="143" y="4382"/>
                    <a:pt x="334" y="4382"/>
                  </a:cubicBezTo>
                  <a:lnTo>
                    <a:pt x="2406" y="4382"/>
                  </a:lnTo>
                  <a:cubicBezTo>
                    <a:pt x="2572" y="4382"/>
                    <a:pt x="2715" y="4239"/>
                    <a:pt x="2715" y="4073"/>
                  </a:cubicBezTo>
                  <a:lnTo>
                    <a:pt x="2715" y="310"/>
                  </a:lnTo>
                  <a:cubicBezTo>
                    <a:pt x="2715" y="143"/>
                    <a:pt x="2572"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02"/>
            <p:cNvSpPr/>
            <p:nvPr/>
          </p:nvSpPr>
          <p:spPr>
            <a:xfrm>
              <a:off x="6465600" y="3347775"/>
              <a:ext cx="67900" cy="141125"/>
            </a:xfrm>
            <a:custGeom>
              <a:rect b="b" l="l" r="r" t="t"/>
              <a:pathLst>
                <a:path extrusionOk="0" h="5645" w="2716">
                  <a:moveTo>
                    <a:pt x="310" y="0"/>
                  </a:moveTo>
                  <a:cubicBezTo>
                    <a:pt x="143" y="0"/>
                    <a:pt x="1" y="143"/>
                    <a:pt x="1" y="310"/>
                  </a:cubicBezTo>
                  <a:lnTo>
                    <a:pt x="1" y="5335"/>
                  </a:lnTo>
                  <a:cubicBezTo>
                    <a:pt x="1" y="5501"/>
                    <a:pt x="143" y="5644"/>
                    <a:pt x="310" y="5644"/>
                  </a:cubicBezTo>
                  <a:lnTo>
                    <a:pt x="2406" y="5644"/>
                  </a:lnTo>
                  <a:cubicBezTo>
                    <a:pt x="2572" y="5644"/>
                    <a:pt x="2715" y="5501"/>
                    <a:pt x="2715" y="5335"/>
                  </a:cubicBezTo>
                  <a:lnTo>
                    <a:pt x="2715" y="310"/>
                  </a:lnTo>
                  <a:cubicBezTo>
                    <a:pt x="2715" y="143"/>
                    <a:pt x="2572"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02"/>
            <p:cNvSpPr/>
            <p:nvPr/>
          </p:nvSpPr>
          <p:spPr>
            <a:xfrm>
              <a:off x="6266750" y="3410275"/>
              <a:ext cx="67900" cy="78625"/>
            </a:xfrm>
            <a:custGeom>
              <a:rect b="b" l="l" r="r" t="t"/>
              <a:pathLst>
                <a:path extrusionOk="0" h="3145" w="2716">
                  <a:moveTo>
                    <a:pt x="334" y="1"/>
                  </a:moveTo>
                  <a:cubicBezTo>
                    <a:pt x="143" y="1"/>
                    <a:pt x="0" y="144"/>
                    <a:pt x="0" y="334"/>
                  </a:cubicBezTo>
                  <a:lnTo>
                    <a:pt x="0" y="2835"/>
                  </a:lnTo>
                  <a:cubicBezTo>
                    <a:pt x="0" y="3001"/>
                    <a:pt x="143" y="3144"/>
                    <a:pt x="334" y="3144"/>
                  </a:cubicBezTo>
                  <a:lnTo>
                    <a:pt x="2406" y="3144"/>
                  </a:lnTo>
                  <a:cubicBezTo>
                    <a:pt x="2572" y="3144"/>
                    <a:pt x="2715" y="3001"/>
                    <a:pt x="2715" y="2835"/>
                  </a:cubicBezTo>
                  <a:lnTo>
                    <a:pt x="2715" y="334"/>
                  </a:lnTo>
                  <a:cubicBezTo>
                    <a:pt x="2715" y="144"/>
                    <a:pt x="2572" y="1"/>
                    <a:pt x="2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02"/>
            <p:cNvSpPr/>
            <p:nvPr/>
          </p:nvSpPr>
          <p:spPr>
            <a:xfrm>
              <a:off x="6264975" y="3220950"/>
              <a:ext cx="268525" cy="162550"/>
            </a:xfrm>
            <a:custGeom>
              <a:rect b="b" l="l" r="r" t="t"/>
              <a:pathLst>
                <a:path extrusionOk="0" h="6502" w="10741">
                  <a:moveTo>
                    <a:pt x="8764" y="1"/>
                  </a:moveTo>
                  <a:cubicBezTo>
                    <a:pt x="8383" y="48"/>
                    <a:pt x="8383" y="596"/>
                    <a:pt x="8764" y="644"/>
                  </a:cubicBezTo>
                  <a:lnTo>
                    <a:pt x="9645" y="644"/>
                  </a:lnTo>
                  <a:cubicBezTo>
                    <a:pt x="9502" y="763"/>
                    <a:pt x="9359" y="906"/>
                    <a:pt x="9216" y="1049"/>
                  </a:cubicBezTo>
                  <a:cubicBezTo>
                    <a:pt x="7335" y="2906"/>
                    <a:pt x="4477" y="5692"/>
                    <a:pt x="381" y="5859"/>
                  </a:cubicBezTo>
                  <a:cubicBezTo>
                    <a:pt x="0" y="5907"/>
                    <a:pt x="0" y="6454"/>
                    <a:pt x="381" y="6502"/>
                  </a:cubicBezTo>
                  <a:cubicBezTo>
                    <a:pt x="4715" y="6311"/>
                    <a:pt x="7668" y="3430"/>
                    <a:pt x="9645" y="1501"/>
                  </a:cubicBezTo>
                  <a:lnTo>
                    <a:pt x="10097" y="1049"/>
                  </a:lnTo>
                  <a:lnTo>
                    <a:pt x="10097" y="2001"/>
                  </a:lnTo>
                  <a:cubicBezTo>
                    <a:pt x="10121" y="2192"/>
                    <a:pt x="10270" y="2287"/>
                    <a:pt x="10419" y="2287"/>
                  </a:cubicBezTo>
                  <a:cubicBezTo>
                    <a:pt x="10568" y="2287"/>
                    <a:pt x="10717" y="2192"/>
                    <a:pt x="10740" y="2001"/>
                  </a:cubicBezTo>
                  <a:lnTo>
                    <a:pt x="10740" y="334"/>
                  </a:lnTo>
                  <a:cubicBezTo>
                    <a:pt x="10740" y="144"/>
                    <a:pt x="10597" y="1"/>
                    <a:pt x="10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102"/>
          <p:cNvGrpSpPr/>
          <p:nvPr/>
        </p:nvGrpSpPr>
        <p:grpSpPr>
          <a:xfrm>
            <a:off x="7812560" y="3443880"/>
            <a:ext cx="350425" cy="350425"/>
            <a:chOff x="6266150" y="3648425"/>
            <a:chExt cx="268525" cy="268525"/>
          </a:xfrm>
        </p:grpSpPr>
        <p:sp>
          <p:nvSpPr>
            <p:cNvPr id="12871" name="Google Shape;12871;p102"/>
            <p:cNvSpPr/>
            <p:nvPr/>
          </p:nvSpPr>
          <p:spPr>
            <a:xfrm>
              <a:off x="6362000" y="3648425"/>
              <a:ext cx="172675" cy="151850"/>
            </a:xfrm>
            <a:custGeom>
              <a:rect b="b" l="l" r="r" t="t"/>
              <a:pathLst>
                <a:path extrusionOk="0" h="6074" w="6907">
                  <a:moveTo>
                    <a:pt x="2811" y="1263"/>
                  </a:moveTo>
                  <a:cubicBezTo>
                    <a:pt x="3192" y="1310"/>
                    <a:pt x="3192" y="1858"/>
                    <a:pt x="2811" y="1882"/>
                  </a:cubicBezTo>
                  <a:lnTo>
                    <a:pt x="1549" y="1882"/>
                  </a:lnTo>
                  <a:cubicBezTo>
                    <a:pt x="1168" y="1858"/>
                    <a:pt x="1168" y="1310"/>
                    <a:pt x="1549" y="1263"/>
                  </a:cubicBezTo>
                  <a:close/>
                  <a:moveTo>
                    <a:pt x="2799" y="2549"/>
                  </a:moveTo>
                  <a:cubicBezTo>
                    <a:pt x="2948" y="2549"/>
                    <a:pt x="3097" y="2644"/>
                    <a:pt x="3120" y="2834"/>
                  </a:cubicBezTo>
                  <a:lnTo>
                    <a:pt x="3120" y="4501"/>
                  </a:lnTo>
                  <a:cubicBezTo>
                    <a:pt x="3097" y="4692"/>
                    <a:pt x="2948" y="4787"/>
                    <a:pt x="2799" y="4787"/>
                  </a:cubicBezTo>
                  <a:cubicBezTo>
                    <a:pt x="2650" y="4787"/>
                    <a:pt x="2501" y="4692"/>
                    <a:pt x="2478" y="4501"/>
                  </a:cubicBezTo>
                  <a:lnTo>
                    <a:pt x="2478" y="2834"/>
                  </a:lnTo>
                  <a:cubicBezTo>
                    <a:pt x="2501" y="2644"/>
                    <a:pt x="2650" y="2549"/>
                    <a:pt x="2799" y="2549"/>
                  </a:cubicBezTo>
                  <a:close/>
                  <a:moveTo>
                    <a:pt x="4061" y="1929"/>
                  </a:moveTo>
                  <a:cubicBezTo>
                    <a:pt x="4210" y="1929"/>
                    <a:pt x="4359" y="2025"/>
                    <a:pt x="4383" y="2215"/>
                  </a:cubicBezTo>
                  <a:lnTo>
                    <a:pt x="4383" y="4501"/>
                  </a:lnTo>
                  <a:cubicBezTo>
                    <a:pt x="4359" y="4692"/>
                    <a:pt x="4210" y="4787"/>
                    <a:pt x="4061" y="4787"/>
                  </a:cubicBezTo>
                  <a:cubicBezTo>
                    <a:pt x="3912" y="4787"/>
                    <a:pt x="3763" y="4692"/>
                    <a:pt x="3740" y="4501"/>
                  </a:cubicBezTo>
                  <a:lnTo>
                    <a:pt x="3740" y="2215"/>
                  </a:lnTo>
                  <a:cubicBezTo>
                    <a:pt x="3763" y="2025"/>
                    <a:pt x="3912" y="1929"/>
                    <a:pt x="4061" y="1929"/>
                  </a:cubicBezTo>
                  <a:close/>
                  <a:moveTo>
                    <a:pt x="5311" y="1286"/>
                  </a:moveTo>
                  <a:cubicBezTo>
                    <a:pt x="5460" y="1286"/>
                    <a:pt x="5609" y="1382"/>
                    <a:pt x="5621" y="1572"/>
                  </a:cubicBezTo>
                  <a:lnTo>
                    <a:pt x="5621" y="4501"/>
                  </a:lnTo>
                  <a:cubicBezTo>
                    <a:pt x="5609" y="4692"/>
                    <a:pt x="5460" y="4787"/>
                    <a:pt x="5311" y="4787"/>
                  </a:cubicBezTo>
                  <a:cubicBezTo>
                    <a:pt x="5163" y="4787"/>
                    <a:pt x="5014" y="4692"/>
                    <a:pt x="5002" y="4501"/>
                  </a:cubicBezTo>
                  <a:lnTo>
                    <a:pt x="5002" y="1572"/>
                  </a:lnTo>
                  <a:cubicBezTo>
                    <a:pt x="5014" y="1382"/>
                    <a:pt x="5163" y="1286"/>
                    <a:pt x="5311" y="1286"/>
                  </a:cubicBezTo>
                  <a:close/>
                  <a:moveTo>
                    <a:pt x="1549" y="3150"/>
                  </a:moveTo>
                  <a:cubicBezTo>
                    <a:pt x="1704" y="3150"/>
                    <a:pt x="1858" y="3251"/>
                    <a:pt x="1858" y="3453"/>
                  </a:cubicBezTo>
                  <a:lnTo>
                    <a:pt x="1858" y="4501"/>
                  </a:lnTo>
                  <a:cubicBezTo>
                    <a:pt x="1858" y="4716"/>
                    <a:pt x="1704" y="4823"/>
                    <a:pt x="1549" y="4823"/>
                  </a:cubicBezTo>
                  <a:cubicBezTo>
                    <a:pt x="1394" y="4823"/>
                    <a:pt x="1239" y="4716"/>
                    <a:pt x="1239" y="4501"/>
                  </a:cubicBezTo>
                  <a:lnTo>
                    <a:pt x="1239" y="3453"/>
                  </a:lnTo>
                  <a:cubicBezTo>
                    <a:pt x="1239" y="3251"/>
                    <a:pt x="1394" y="3150"/>
                    <a:pt x="1549" y="3150"/>
                  </a:cubicBezTo>
                  <a:close/>
                  <a:moveTo>
                    <a:pt x="930" y="0"/>
                  </a:moveTo>
                  <a:cubicBezTo>
                    <a:pt x="406" y="0"/>
                    <a:pt x="1" y="429"/>
                    <a:pt x="1" y="953"/>
                  </a:cubicBezTo>
                  <a:lnTo>
                    <a:pt x="1" y="5144"/>
                  </a:lnTo>
                  <a:cubicBezTo>
                    <a:pt x="1" y="5644"/>
                    <a:pt x="406" y="6073"/>
                    <a:pt x="930" y="6073"/>
                  </a:cubicBezTo>
                  <a:lnTo>
                    <a:pt x="2620" y="6073"/>
                  </a:lnTo>
                  <a:lnTo>
                    <a:pt x="3120" y="5216"/>
                  </a:lnTo>
                  <a:cubicBezTo>
                    <a:pt x="3182" y="5123"/>
                    <a:pt x="3283" y="5071"/>
                    <a:pt x="3392" y="5071"/>
                  </a:cubicBezTo>
                  <a:cubicBezTo>
                    <a:pt x="3452" y="5071"/>
                    <a:pt x="3514" y="5087"/>
                    <a:pt x="3573" y="5120"/>
                  </a:cubicBezTo>
                  <a:cubicBezTo>
                    <a:pt x="3716" y="5192"/>
                    <a:pt x="3763" y="5406"/>
                    <a:pt x="3668" y="5549"/>
                  </a:cubicBezTo>
                  <a:lnTo>
                    <a:pt x="3359" y="6073"/>
                  </a:lnTo>
                  <a:lnTo>
                    <a:pt x="5954" y="6073"/>
                  </a:lnTo>
                  <a:cubicBezTo>
                    <a:pt x="6478" y="6073"/>
                    <a:pt x="6883" y="5644"/>
                    <a:pt x="6907" y="5144"/>
                  </a:cubicBezTo>
                  <a:lnTo>
                    <a:pt x="6907" y="953"/>
                  </a:lnTo>
                  <a:cubicBezTo>
                    <a:pt x="6883" y="429"/>
                    <a:pt x="6478" y="0"/>
                    <a:pt x="5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02"/>
            <p:cNvSpPr/>
            <p:nvPr/>
          </p:nvSpPr>
          <p:spPr>
            <a:xfrm>
              <a:off x="6289975" y="3780600"/>
              <a:ext cx="62525" cy="62525"/>
            </a:xfrm>
            <a:custGeom>
              <a:rect b="b" l="l" r="r" t="t"/>
              <a:pathLst>
                <a:path extrusionOk="0" h="2501" w="2501">
                  <a:moveTo>
                    <a:pt x="1239" y="0"/>
                  </a:moveTo>
                  <a:cubicBezTo>
                    <a:pt x="548" y="0"/>
                    <a:pt x="0" y="548"/>
                    <a:pt x="0" y="1262"/>
                  </a:cubicBezTo>
                  <a:cubicBezTo>
                    <a:pt x="0" y="1953"/>
                    <a:pt x="548" y="2501"/>
                    <a:pt x="1239" y="2501"/>
                  </a:cubicBezTo>
                  <a:cubicBezTo>
                    <a:pt x="1929" y="2501"/>
                    <a:pt x="2501" y="1953"/>
                    <a:pt x="2501" y="1262"/>
                  </a:cubicBezTo>
                  <a:cubicBezTo>
                    <a:pt x="2501" y="548"/>
                    <a:pt x="1929"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02"/>
            <p:cNvSpPr/>
            <p:nvPr/>
          </p:nvSpPr>
          <p:spPr>
            <a:xfrm>
              <a:off x="6266150" y="3800825"/>
              <a:ext cx="179225" cy="116125"/>
            </a:xfrm>
            <a:custGeom>
              <a:rect b="b" l="l" r="r" t="t"/>
              <a:pathLst>
                <a:path extrusionOk="0" h="4645" w="7169">
                  <a:moveTo>
                    <a:pt x="6431" y="1"/>
                  </a:moveTo>
                  <a:lnTo>
                    <a:pt x="5526" y="1501"/>
                  </a:lnTo>
                  <a:lnTo>
                    <a:pt x="3763" y="1501"/>
                  </a:lnTo>
                  <a:cubicBezTo>
                    <a:pt x="3404" y="2054"/>
                    <a:pt x="2812" y="2342"/>
                    <a:pt x="2210" y="2342"/>
                  </a:cubicBezTo>
                  <a:cubicBezTo>
                    <a:pt x="1776" y="2342"/>
                    <a:pt x="1337" y="2192"/>
                    <a:pt x="977" y="1882"/>
                  </a:cubicBezTo>
                  <a:cubicBezTo>
                    <a:pt x="358" y="2287"/>
                    <a:pt x="1" y="2978"/>
                    <a:pt x="1" y="3692"/>
                  </a:cubicBezTo>
                  <a:lnTo>
                    <a:pt x="1" y="4335"/>
                  </a:lnTo>
                  <a:cubicBezTo>
                    <a:pt x="1" y="4502"/>
                    <a:pt x="120" y="4645"/>
                    <a:pt x="310" y="4645"/>
                  </a:cubicBezTo>
                  <a:lnTo>
                    <a:pt x="4073" y="4645"/>
                  </a:lnTo>
                  <a:cubicBezTo>
                    <a:pt x="4240" y="4645"/>
                    <a:pt x="4383" y="4502"/>
                    <a:pt x="4383" y="4335"/>
                  </a:cubicBezTo>
                  <a:lnTo>
                    <a:pt x="4383" y="3692"/>
                  </a:lnTo>
                  <a:cubicBezTo>
                    <a:pt x="4383" y="3382"/>
                    <a:pt x="4311" y="3049"/>
                    <a:pt x="4168" y="2763"/>
                  </a:cubicBezTo>
                  <a:lnTo>
                    <a:pt x="5430" y="2763"/>
                  </a:lnTo>
                  <a:cubicBezTo>
                    <a:pt x="5764" y="2763"/>
                    <a:pt x="6050" y="2478"/>
                    <a:pt x="6050" y="2120"/>
                  </a:cubicBezTo>
                  <a:cubicBezTo>
                    <a:pt x="6050" y="2049"/>
                    <a:pt x="6050" y="1977"/>
                    <a:pt x="6026" y="1906"/>
                  </a:cubicBezTo>
                  <a:lnTo>
                    <a:pt x="716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102"/>
          <p:cNvGrpSpPr/>
          <p:nvPr/>
        </p:nvGrpSpPr>
        <p:grpSpPr>
          <a:xfrm>
            <a:off x="7069819" y="3443880"/>
            <a:ext cx="323999" cy="349740"/>
            <a:chOff x="5697000" y="3648425"/>
            <a:chExt cx="248275" cy="268000"/>
          </a:xfrm>
        </p:grpSpPr>
        <p:sp>
          <p:nvSpPr>
            <p:cNvPr id="12875" name="Google Shape;12875;p102"/>
            <p:cNvSpPr/>
            <p:nvPr/>
          </p:nvSpPr>
          <p:spPr>
            <a:xfrm>
              <a:off x="5723175" y="3754400"/>
              <a:ext cx="67900" cy="67900"/>
            </a:xfrm>
            <a:custGeom>
              <a:rect b="b" l="l" r="r" t="t"/>
              <a:pathLst>
                <a:path extrusionOk="0" h="2716" w="2716">
                  <a:moveTo>
                    <a:pt x="1358" y="0"/>
                  </a:moveTo>
                  <a:cubicBezTo>
                    <a:pt x="620" y="0"/>
                    <a:pt x="1" y="596"/>
                    <a:pt x="1" y="1358"/>
                  </a:cubicBezTo>
                  <a:cubicBezTo>
                    <a:pt x="1" y="2096"/>
                    <a:pt x="620" y="2715"/>
                    <a:pt x="1358" y="2715"/>
                  </a:cubicBezTo>
                  <a:cubicBezTo>
                    <a:pt x="2120" y="2715"/>
                    <a:pt x="2716" y="2096"/>
                    <a:pt x="2716" y="1358"/>
                  </a:cubicBezTo>
                  <a:cubicBezTo>
                    <a:pt x="2716" y="596"/>
                    <a:pt x="2120"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02"/>
            <p:cNvSpPr/>
            <p:nvPr/>
          </p:nvSpPr>
          <p:spPr>
            <a:xfrm>
              <a:off x="5697000" y="3754400"/>
              <a:ext cx="164925" cy="162025"/>
            </a:xfrm>
            <a:custGeom>
              <a:rect b="b" l="l" r="r" t="t"/>
              <a:pathLst>
                <a:path extrusionOk="0" h="6481" w="6597">
                  <a:moveTo>
                    <a:pt x="5977" y="0"/>
                  </a:moveTo>
                  <a:cubicBezTo>
                    <a:pt x="5620" y="0"/>
                    <a:pt x="5334" y="286"/>
                    <a:pt x="5334" y="620"/>
                  </a:cubicBezTo>
                  <a:lnTo>
                    <a:pt x="5334" y="2501"/>
                  </a:lnTo>
                  <a:lnTo>
                    <a:pt x="4025" y="2501"/>
                  </a:lnTo>
                  <a:cubicBezTo>
                    <a:pt x="3638" y="3054"/>
                    <a:pt x="3026" y="3342"/>
                    <a:pt x="2404" y="3342"/>
                  </a:cubicBezTo>
                  <a:cubicBezTo>
                    <a:pt x="1954" y="3342"/>
                    <a:pt x="1499" y="3192"/>
                    <a:pt x="1119" y="2882"/>
                  </a:cubicBezTo>
                  <a:cubicBezTo>
                    <a:pt x="429" y="3311"/>
                    <a:pt x="0" y="4096"/>
                    <a:pt x="0" y="4906"/>
                  </a:cubicBezTo>
                  <a:lnTo>
                    <a:pt x="0" y="6168"/>
                  </a:lnTo>
                  <a:cubicBezTo>
                    <a:pt x="0" y="6335"/>
                    <a:pt x="143" y="6478"/>
                    <a:pt x="310" y="6478"/>
                  </a:cubicBezTo>
                  <a:lnTo>
                    <a:pt x="4501" y="6478"/>
                  </a:lnTo>
                  <a:cubicBezTo>
                    <a:pt x="4513" y="6480"/>
                    <a:pt x="4525" y="6480"/>
                    <a:pt x="4538" y="6480"/>
                  </a:cubicBezTo>
                  <a:cubicBezTo>
                    <a:pt x="4691" y="6480"/>
                    <a:pt x="4833" y="6345"/>
                    <a:pt x="4811" y="6168"/>
                  </a:cubicBezTo>
                  <a:lnTo>
                    <a:pt x="4811" y="4906"/>
                  </a:lnTo>
                  <a:cubicBezTo>
                    <a:pt x="4811" y="4501"/>
                    <a:pt x="4715" y="4120"/>
                    <a:pt x="4525" y="3763"/>
                  </a:cubicBezTo>
                  <a:lnTo>
                    <a:pt x="5644" y="3763"/>
                  </a:lnTo>
                  <a:cubicBezTo>
                    <a:pt x="6168" y="3763"/>
                    <a:pt x="6597" y="3334"/>
                    <a:pt x="6597" y="2834"/>
                  </a:cubicBezTo>
                  <a:lnTo>
                    <a:pt x="6597" y="620"/>
                  </a:lnTo>
                  <a:cubicBezTo>
                    <a:pt x="6597" y="286"/>
                    <a:pt x="6311" y="0"/>
                    <a:pt x="5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02"/>
            <p:cNvSpPr/>
            <p:nvPr/>
          </p:nvSpPr>
          <p:spPr>
            <a:xfrm>
              <a:off x="5897025" y="3704375"/>
              <a:ext cx="6575" cy="16100"/>
            </a:xfrm>
            <a:custGeom>
              <a:rect b="b" l="l" r="r" t="t"/>
              <a:pathLst>
                <a:path extrusionOk="0" h="644" w="263">
                  <a:moveTo>
                    <a:pt x="1" y="1"/>
                  </a:moveTo>
                  <a:lnTo>
                    <a:pt x="1" y="644"/>
                  </a:lnTo>
                  <a:cubicBezTo>
                    <a:pt x="120" y="596"/>
                    <a:pt x="191" y="477"/>
                    <a:pt x="215" y="358"/>
                  </a:cubicBezTo>
                  <a:cubicBezTo>
                    <a:pt x="263" y="191"/>
                    <a:pt x="167" y="25"/>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02"/>
            <p:cNvSpPr/>
            <p:nvPr/>
          </p:nvSpPr>
          <p:spPr>
            <a:xfrm>
              <a:off x="5885125" y="3681175"/>
              <a:ext cx="4200" cy="11325"/>
            </a:xfrm>
            <a:custGeom>
              <a:rect b="b" l="l" r="r" t="t"/>
              <a:pathLst>
                <a:path extrusionOk="0" h="453" w="168">
                  <a:moveTo>
                    <a:pt x="167" y="0"/>
                  </a:moveTo>
                  <a:cubicBezTo>
                    <a:pt x="72" y="24"/>
                    <a:pt x="24" y="119"/>
                    <a:pt x="24" y="191"/>
                  </a:cubicBezTo>
                  <a:cubicBezTo>
                    <a:pt x="0" y="262"/>
                    <a:pt x="24" y="334"/>
                    <a:pt x="72" y="405"/>
                  </a:cubicBezTo>
                  <a:lnTo>
                    <a:pt x="167" y="453"/>
                  </a:lnTo>
                  <a:lnTo>
                    <a:pt x="1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02"/>
            <p:cNvSpPr/>
            <p:nvPr/>
          </p:nvSpPr>
          <p:spPr>
            <a:xfrm>
              <a:off x="5823800" y="3648425"/>
              <a:ext cx="121475" cy="104650"/>
            </a:xfrm>
            <a:custGeom>
              <a:rect b="b" l="l" r="r" t="t"/>
              <a:pathLst>
                <a:path extrusionOk="0" h="4186" w="4859">
                  <a:moveTo>
                    <a:pt x="2775" y="697"/>
                  </a:moveTo>
                  <a:cubicBezTo>
                    <a:pt x="2852" y="697"/>
                    <a:pt x="2930" y="751"/>
                    <a:pt x="2930" y="858"/>
                  </a:cubicBezTo>
                  <a:lnTo>
                    <a:pt x="2930" y="977"/>
                  </a:lnTo>
                  <a:cubicBezTo>
                    <a:pt x="3073" y="977"/>
                    <a:pt x="3192" y="1048"/>
                    <a:pt x="3287" y="1143"/>
                  </a:cubicBezTo>
                  <a:cubicBezTo>
                    <a:pt x="3378" y="1271"/>
                    <a:pt x="3274" y="1398"/>
                    <a:pt x="3157" y="1398"/>
                  </a:cubicBezTo>
                  <a:cubicBezTo>
                    <a:pt x="3120" y="1398"/>
                    <a:pt x="3083" y="1386"/>
                    <a:pt x="3049" y="1358"/>
                  </a:cubicBezTo>
                  <a:cubicBezTo>
                    <a:pt x="3025" y="1334"/>
                    <a:pt x="2977" y="1310"/>
                    <a:pt x="2930" y="1286"/>
                  </a:cubicBezTo>
                  <a:lnTo>
                    <a:pt x="2930" y="1906"/>
                  </a:lnTo>
                  <a:lnTo>
                    <a:pt x="3025" y="1953"/>
                  </a:lnTo>
                  <a:cubicBezTo>
                    <a:pt x="3335" y="2048"/>
                    <a:pt x="3501" y="2334"/>
                    <a:pt x="3454" y="2644"/>
                  </a:cubicBezTo>
                  <a:cubicBezTo>
                    <a:pt x="3406" y="2930"/>
                    <a:pt x="3192" y="3144"/>
                    <a:pt x="2930" y="3215"/>
                  </a:cubicBezTo>
                  <a:lnTo>
                    <a:pt x="2930" y="3358"/>
                  </a:lnTo>
                  <a:cubicBezTo>
                    <a:pt x="2930" y="3465"/>
                    <a:pt x="2846" y="3519"/>
                    <a:pt x="2766" y="3519"/>
                  </a:cubicBezTo>
                  <a:cubicBezTo>
                    <a:pt x="2686" y="3519"/>
                    <a:pt x="2608" y="3465"/>
                    <a:pt x="2620" y="3358"/>
                  </a:cubicBezTo>
                  <a:lnTo>
                    <a:pt x="2620" y="3215"/>
                  </a:lnTo>
                  <a:cubicBezTo>
                    <a:pt x="2453" y="3215"/>
                    <a:pt x="2287" y="3168"/>
                    <a:pt x="2168" y="3072"/>
                  </a:cubicBezTo>
                  <a:cubicBezTo>
                    <a:pt x="1995" y="2976"/>
                    <a:pt x="2085" y="2771"/>
                    <a:pt x="2227" y="2771"/>
                  </a:cubicBezTo>
                  <a:cubicBezTo>
                    <a:pt x="2261" y="2771"/>
                    <a:pt x="2298" y="2783"/>
                    <a:pt x="2334" y="2810"/>
                  </a:cubicBezTo>
                  <a:cubicBezTo>
                    <a:pt x="2406" y="2858"/>
                    <a:pt x="2501" y="2906"/>
                    <a:pt x="2620" y="2906"/>
                  </a:cubicBezTo>
                  <a:lnTo>
                    <a:pt x="2620" y="2120"/>
                  </a:lnTo>
                  <a:cubicBezTo>
                    <a:pt x="2501" y="2072"/>
                    <a:pt x="2406" y="2025"/>
                    <a:pt x="2334" y="1953"/>
                  </a:cubicBezTo>
                  <a:cubicBezTo>
                    <a:pt x="2191" y="1834"/>
                    <a:pt x="2120" y="1620"/>
                    <a:pt x="2168" y="1453"/>
                  </a:cubicBezTo>
                  <a:cubicBezTo>
                    <a:pt x="2191" y="1239"/>
                    <a:pt x="2358" y="1048"/>
                    <a:pt x="2572" y="977"/>
                  </a:cubicBezTo>
                  <a:lnTo>
                    <a:pt x="2620" y="977"/>
                  </a:lnTo>
                  <a:lnTo>
                    <a:pt x="2620" y="858"/>
                  </a:lnTo>
                  <a:cubicBezTo>
                    <a:pt x="2620" y="751"/>
                    <a:pt x="2697" y="697"/>
                    <a:pt x="2775" y="697"/>
                  </a:cubicBezTo>
                  <a:close/>
                  <a:moveTo>
                    <a:pt x="2787" y="0"/>
                  </a:moveTo>
                  <a:cubicBezTo>
                    <a:pt x="929" y="0"/>
                    <a:pt x="1" y="2239"/>
                    <a:pt x="1310" y="3573"/>
                  </a:cubicBezTo>
                  <a:cubicBezTo>
                    <a:pt x="1733" y="3996"/>
                    <a:pt x="2254" y="4185"/>
                    <a:pt x="2764" y="4185"/>
                  </a:cubicBezTo>
                  <a:cubicBezTo>
                    <a:pt x="3833" y="4185"/>
                    <a:pt x="4859" y="3353"/>
                    <a:pt x="4859" y="2096"/>
                  </a:cubicBezTo>
                  <a:cubicBezTo>
                    <a:pt x="4859" y="929"/>
                    <a:pt x="3930" y="0"/>
                    <a:pt x="2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102"/>
          <p:cNvGrpSpPr/>
          <p:nvPr/>
        </p:nvGrpSpPr>
        <p:grpSpPr>
          <a:xfrm>
            <a:off x="6312266" y="3443880"/>
            <a:ext cx="329480" cy="349642"/>
            <a:chOff x="5116500" y="3648425"/>
            <a:chExt cx="252475" cy="267925"/>
          </a:xfrm>
        </p:grpSpPr>
        <p:sp>
          <p:nvSpPr>
            <p:cNvPr id="12881" name="Google Shape;12881;p102"/>
            <p:cNvSpPr/>
            <p:nvPr/>
          </p:nvSpPr>
          <p:spPr>
            <a:xfrm>
              <a:off x="5139725" y="3754400"/>
              <a:ext cx="63125" cy="62525"/>
            </a:xfrm>
            <a:custGeom>
              <a:rect b="b" l="l" r="r" t="t"/>
              <a:pathLst>
                <a:path extrusionOk="0" h="2501" w="2525">
                  <a:moveTo>
                    <a:pt x="1263" y="0"/>
                  </a:moveTo>
                  <a:cubicBezTo>
                    <a:pt x="572" y="0"/>
                    <a:pt x="1" y="548"/>
                    <a:pt x="1" y="1263"/>
                  </a:cubicBezTo>
                  <a:cubicBezTo>
                    <a:pt x="1" y="1953"/>
                    <a:pt x="572" y="2501"/>
                    <a:pt x="1263" y="2501"/>
                  </a:cubicBezTo>
                  <a:cubicBezTo>
                    <a:pt x="1953" y="2501"/>
                    <a:pt x="2525" y="1953"/>
                    <a:pt x="2525" y="1263"/>
                  </a:cubicBezTo>
                  <a:cubicBezTo>
                    <a:pt x="2525" y="548"/>
                    <a:pt x="1953"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02"/>
            <p:cNvSpPr/>
            <p:nvPr/>
          </p:nvSpPr>
          <p:spPr>
            <a:xfrm>
              <a:off x="5116500" y="3648425"/>
              <a:ext cx="252475" cy="267925"/>
            </a:xfrm>
            <a:custGeom>
              <a:rect b="b" l="l" r="r" t="t"/>
              <a:pathLst>
                <a:path extrusionOk="0" h="10717" w="10099">
                  <a:moveTo>
                    <a:pt x="5812" y="0"/>
                  </a:moveTo>
                  <a:cubicBezTo>
                    <a:pt x="5621" y="0"/>
                    <a:pt x="5478" y="143"/>
                    <a:pt x="5478" y="310"/>
                  </a:cubicBezTo>
                  <a:lnTo>
                    <a:pt x="5478" y="6549"/>
                  </a:lnTo>
                  <a:lnTo>
                    <a:pt x="3764" y="6549"/>
                  </a:lnTo>
                  <a:cubicBezTo>
                    <a:pt x="3406" y="7086"/>
                    <a:pt x="2817" y="7368"/>
                    <a:pt x="2218" y="7368"/>
                  </a:cubicBezTo>
                  <a:cubicBezTo>
                    <a:pt x="1781" y="7368"/>
                    <a:pt x="1339" y="7218"/>
                    <a:pt x="977" y="6907"/>
                  </a:cubicBezTo>
                  <a:cubicBezTo>
                    <a:pt x="358" y="7311"/>
                    <a:pt x="1" y="8002"/>
                    <a:pt x="1" y="8740"/>
                  </a:cubicBezTo>
                  <a:lnTo>
                    <a:pt x="1" y="10407"/>
                  </a:lnTo>
                  <a:cubicBezTo>
                    <a:pt x="1" y="10574"/>
                    <a:pt x="120" y="10717"/>
                    <a:pt x="310" y="10717"/>
                  </a:cubicBezTo>
                  <a:lnTo>
                    <a:pt x="4073" y="10717"/>
                  </a:lnTo>
                  <a:cubicBezTo>
                    <a:pt x="4240" y="10717"/>
                    <a:pt x="4383" y="10574"/>
                    <a:pt x="4359" y="10407"/>
                  </a:cubicBezTo>
                  <a:lnTo>
                    <a:pt x="4359" y="8740"/>
                  </a:lnTo>
                  <a:cubicBezTo>
                    <a:pt x="4359" y="8407"/>
                    <a:pt x="4288" y="8097"/>
                    <a:pt x="4145" y="7788"/>
                  </a:cubicBezTo>
                  <a:lnTo>
                    <a:pt x="6097" y="7788"/>
                  </a:lnTo>
                  <a:cubicBezTo>
                    <a:pt x="6931" y="7788"/>
                    <a:pt x="6931" y="6526"/>
                    <a:pt x="6097" y="6526"/>
                  </a:cubicBezTo>
                  <a:lnTo>
                    <a:pt x="6097" y="3144"/>
                  </a:lnTo>
                  <a:lnTo>
                    <a:pt x="9765" y="3144"/>
                  </a:lnTo>
                  <a:cubicBezTo>
                    <a:pt x="9884" y="3144"/>
                    <a:pt x="9979" y="3072"/>
                    <a:pt x="10027" y="2977"/>
                  </a:cubicBezTo>
                  <a:cubicBezTo>
                    <a:pt x="10098" y="2882"/>
                    <a:pt x="10098" y="2763"/>
                    <a:pt x="10027" y="2668"/>
                  </a:cubicBezTo>
                  <a:lnTo>
                    <a:pt x="9312" y="1572"/>
                  </a:lnTo>
                  <a:lnTo>
                    <a:pt x="10027" y="500"/>
                  </a:lnTo>
                  <a:cubicBezTo>
                    <a:pt x="10098" y="405"/>
                    <a:pt x="10098" y="262"/>
                    <a:pt x="10027" y="167"/>
                  </a:cubicBezTo>
                  <a:cubicBezTo>
                    <a:pt x="9979" y="72"/>
                    <a:pt x="9860" y="0"/>
                    <a:pt x="9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102"/>
          <p:cNvGrpSpPr/>
          <p:nvPr/>
        </p:nvGrpSpPr>
        <p:grpSpPr>
          <a:xfrm>
            <a:off x="5544665" y="3444272"/>
            <a:ext cx="352742" cy="349642"/>
            <a:chOff x="4528300" y="3648725"/>
            <a:chExt cx="270300" cy="267925"/>
          </a:xfrm>
        </p:grpSpPr>
        <p:sp>
          <p:nvSpPr>
            <p:cNvPr id="12884" name="Google Shape;12884;p102"/>
            <p:cNvSpPr/>
            <p:nvPr/>
          </p:nvSpPr>
          <p:spPr>
            <a:xfrm>
              <a:off x="4574725" y="3655575"/>
              <a:ext cx="60750" cy="64325"/>
            </a:xfrm>
            <a:custGeom>
              <a:rect b="b" l="l" r="r" t="t"/>
              <a:pathLst>
                <a:path extrusionOk="0" h="2573" w="2430">
                  <a:moveTo>
                    <a:pt x="1882" y="0"/>
                  </a:moveTo>
                  <a:cubicBezTo>
                    <a:pt x="1168" y="214"/>
                    <a:pt x="548" y="596"/>
                    <a:pt x="1" y="1072"/>
                  </a:cubicBezTo>
                  <a:lnTo>
                    <a:pt x="1501" y="2572"/>
                  </a:lnTo>
                  <a:cubicBezTo>
                    <a:pt x="1763" y="2358"/>
                    <a:pt x="2073" y="2167"/>
                    <a:pt x="2430" y="2048"/>
                  </a:cubicBez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02"/>
            <p:cNvSpPr/>
            <p:nvPr/>
          </p:nvSpPr>
          <p:spPr>
            <a:xfrm>
              <a:off x="4583650" y="3716900"/>
              <a:ext cx="147675" cy="105400"/>
            </a:xfrm>
            <a:custGeom>
              <a:rect b="b" l="l" r="r" t="t"/>
              <a:pathLst>
                <a:path extrusionOk="0" h="4216" w="5907">
                  <a:moveTo>
                    <a:pt x="3192" y="0"/>
                  </a:moveTo>
                  <a:cubicBezTo>
                    <a:pt x="2978" y="0"/>
                    <a:pt x="2740" y="48"/>
                    <a:pt x="2525" y="95"/>
                  </a:cubicBezTo>
                  <a:cubicBezTo>
                    <a:pt x="715" y="572"/>
                    <a:pt x="1" y="2739"/>
                    <a:pt x="1120" y="4215"/>
                  </a:cubicBezTo>
                  <a:cubicBezTo>
                    <a:pt x="1311" y="3667"/>
                    <a:pt x="1716" y="3215"/>
                    <a:pt x="2239" y="2953"/>
                  </a:cubicBezTo>
                  <a:cubicBezTo>
                    <a:pt x="1978" y="2691"/>
                    <a:pt x="1835" y="2358"/>
                    <a:pt x="1835" y="2000"/>
                  </a:cubicBezTo>
                  <a:cubicBezTo>
                    <a:pt x="1835" y="1215"/>
                    <a:pt x="2467" y="629"/>
                    <a:pt x="3186" y="629"/>
                  </a:cubicBezTo>
                  <a:cubicBezTo>
                    <a:pt x="3360" y="629"/>
                    <a:pt x="3539" y="664"/>
                    <a:pt x="3716" y="738"/>
                  </a:cubicBezTo>
                  <a:cubicBezTo>
                    <a:pt x="4621" y="1095"/>
                    <a:pt x="4859" y="2262"/>
                    <a:pt x="4168" y="2953"/>
                  </a:cubicBezTo>
                  <a:cubicBezTo>
                    <a:pt x="4383" y="3048"/>
                    <a:pt x="4573" y="3191"/>
                    <a:pt x="4740" y="3358"/>
                  </a:cubicBezTo>
                  <a:cubicBezTo>
                    <a:pt x="4978" y="3596"/>
                    <a:pt x="5169" y="3882"/>
                    <a:pt x="5264" y="4215"/>
                  </a:cubicBezTo>
                  <a:cubicBezTo>
                    <a:pt x="5335" y="4120"/>
                    <a:pt x="5407" y="4025"/>
                    <a:pt x="5454" y="3929"/>
                  </a:cubicBezTo>
                  <a:cubicBezTo>
                    <a:pt x="5812" y="3334"/>
                    <a:pt x="5907" y="2620"/>
                    <a:pt x="5716" y="1953"/>
                  </a:cubicBezTo>
                  <a:cubicBezTo>
                    <a:pt x="5431" y="810"/>
                    <a:pt x="4383"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02"/>
            <p:cNvSpPr/>
            <p:nvPr/>
          </p:nvSpPr>
          <p:spPr>
            <a:xfrm>
              <a:off x="4726550" y="3693675"/>
              <a:ext cx="64325" cy="60150"/>
            </a:xfrm>
            <a:custGeom>
              <a:rect b="b" l="l" r="r" t="t"/>
              <a:pathLst>
                <a:path extrusionOk="0" h="2406" w="2573">
                  <a:moveTo>
                    <a:pt x="1501" y="0"/>
                  </a:moveTo>
                  <a:lnTo>
                    <a:pt x="0" y="1477"/>
                  </a:lnTo>
                  <a:cubicBezTo>
                    <a:pt x="239" y="1763"/>
                    <a:pt x="405" y="2072"/>
                    <a:pt x="524" y="2406"/>
                  </a:cubicBezTo>
                  <a:lnTo>
                    <a:pt x="2572" y="1858"/>
                  </a:lnTo>
                  <a:cubicBezTo>
                    <a:pt x="2334" y="1167"/>
                    <a:pt x="1977" y="548"/>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02"/>
            <p:cNvSpPr/>
            <p:nvPr/>
          </p:nvSpPr>
          <p:spPr>
            <a:xfrm>
              <a:off x="4743825" y="3755575"/>
              <a:ext cx="54775" cy="54225"/>
            </a:xfrm>
            <a:custGeom>
              <a:rect b="b" l="l" r="r" t="t"/>
              <a:pathLst>
                <a:path extrusionOk="0" h="2169" w="2191">
                  <a:moveTo>
                    <a:pt x="2048" y="1"/>
                  </a:moveTo>
                  <a:lnTo>
                    <a:pt x="0" y="549"/>
                  </a:lnTo>
                  <a:cubicBezTo>
                    <a:pt x="48" y="906"/>
                    <a:pt x="48" y="1263"/>
                    <a:pt x="0" y="1620"/>
                  </a:cubicBezTo>
                  <a:lnTo>
                    <a:pt x="2048" y="2168"/>
                  </a:lnTo>
                  <a:cubicBezTo>
                    <a:pt x="2191" y="1454"/>
                    <a:pt x="2191" y="715"/>
                    <a:pt x="2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02"/>
            <p:cNvSpPr/>
            <p:nvPr/>
          </p:nvSpPr>
          <p:spPr>
            <a:xfrm>
              <a:off x="4645575" y="3748450"/>
              <a:ext cx="36350" cy="36925"/>
            </a:xfrm>
            <a:custGeom>
              <a:rect b="b" l="l" r="r" t="t"/>
              <a:pathLst>
                <a:path extrusionOk="0" h="1477" w="1454">
                  <a:moveTo>
                    <a:pt x="715" y="0"/>
                  </a:moveTo>
                  <a:cubicBezTo>
                    <a:pt x="310" y="0"/>
                    <a:pt x="1" y="334"/>
                    <a:pt x="1" y="738"/>
                  </a:cubicBezTo>
                  <a:cubicBezTo>
                    <a:pt x="1" y="1143"/>
                    <a:pt x="310" y="1477"/>
                    <a:pt x="715" y="1477"/>
                  </a:cubicBezTo>
                  <a:cubicBezTo>
                    <a:pt x="1120" y="1477"/>
                    <a:pt x="1453" y="1143"/>
                    <a:pt x="1453" y="738"/>
                  </a:cubicBezTo>
                  <a:cubicBezTo>
                    <a:pt x="1453" y="334"/>
                    <a:pt x="112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02"/>
            <p:cNvSpPr/>
            <p:nvPr/>
          </p:nvSpPr>
          <p:spPr>
            <a:xfrm>
              <a:off x="4692025" y="3845475"/>
              <a:ext cx="60750" cy="64325"/>
            </a:xfrm>
            <a:custGeom>
              <a:rect b="b" l="l" r="r" t="t"/>
              <a:pathLst>
                <a:path extrusionOk="0" h="2573" w="2430">
                  <a:moveTo>
                    <a:pt x="929" y="1"/>
                  </a:moveTo>
                  <a:cubicBezTo>
                    <a:pt x="643" y="215"/>
                    <a:pt x="334" y="406"/>
                    <a:pt x="0" y="525"/>
                  </a:cubicBezTo>
                  <a:lnTo>
                    <a:pt x="548" y="2573"/>
                  </a:lnTo>
                  <a:cubicBezTo>
                    <a:pt x="1239" y="2335"/>
                    <a:pt x="1882" y="1978"/>
                    <a:pt x="2429" y="1477"/>
                  </a:cubicBezTo>
                  <a:lnTo>
                    <a:pt x="9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02"/>
            <p:cNvSpPr/>
            <p:nvPr/>
          </p:nvSpPr>
          <p:spPr>
            <a:xfrm>
              <a:off x="4624750" y="3800975"/>
              <a:ext cx="78000" cy="47150"/>
            </a:xfrm>
            <a:custGeom>
              <a:rect b="b" l="l" r="r" t="t"/>
              <a:pathLst>
                <a:path extrusionOk="0" h="1886" w="3120">
                  <a:moveTo>
                    <a:pt x="1560" y="1"/>
                  </a:moveTo>
                  <a:cubicBezTo>
                    <a:pt x="840" y="1"/>
                    <a:pt x="119" y="459"/>
                    <a:pt x="0" y="1376"/>
                  </a:cubicBezTo>
                  <a:cubicBezTo>
                    <a:pt x="72" y="1424"/>
                    <a:pt x="167" y="1471"/>
                    <a:pt x="238" y="1543"/>
                  </a:cubicBezTo>
                  <a:cubicBezTo>
                    <a:pt x="658" y="1769"/>
                    <a:pt x="1120" y="1885"/>
                    <a:pt x="1583" y="1885"/>
                  </a:cubicBezTo>
                  <a:cubicBezTo>
                    <a:pt x="1803" y="1885"/>
                    <a:pt x="2023" y="1859"/>
                    <a:pt x="2239" y="1805"/>
                  </a:cubicBezTo>
                  <a:cubicBezTo>
                    <a:pt x="2548" y="1709"/>
                    <a:pt x="2858" y="1567"/>
                    <a:pt x="3120" y="1376"/>
                  </a:cubicBezTo>
                  <a:cubicBezTo>
                    <a:pt x="3001" y="459"/>
                    <a:pt x="228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02"/>
            <p:cNvSpPr/>
            <p:nvPr/>
          </p:nvSpPr>
          <p:spPr>
            <a:xfrm>
              <a:off x="4536625" y="3810950"/>
              <a:ext cx="64325" cy="60750"/>
            </a:xfrm>
            <a:custGeom>
              <a:rect b="b" l="l" r="r" t="t"/>
              <a:pathLst>
                <a:path extrusionOk="0" h="2430" w="2573">
                  <a:moveTo>
                    <a:pt x="2025" y="1"/>
                  </a:moveTo>
                  <a:cubicBezTo>
                    <a:pt x="2026" y="3"/>
                    <a:pt x="2026" y="5"/>
                    <a:pt x="2027" y="6"/>
                  </a:cubicBezTo>
                  <a:lnTo>
                    <a:pt x="2027" y="6"/>
                  </a:lnTo>
                  <a:lnTo>
                    <a:pt x="2049" y="1"/>
                  </a:lnTo>
                  <a:close/>
                  <a:moveTo>
                    <a:pt x="2027" y="6"/>
                  </a:moveTo>
                  <a:lnTo>
                    <a:pt x="1" y="548"/>
                  </a:lnTo>
                  <a:cubicBezTo>
                    <a:pt x="215" y="1239"/>
                    <a:pt x="596" y="1882"/>
                    <a:pt x="1072" y="2430"/>
                  </a:cubicBezTo>
                  <a:lnTo>
                    <a:pt x="2573" y="929"/>
                  </a:lnTo>
                  <a:cubicBezTo>
                    <a:pt x="2336" y="669"/>
                    <a:pt x="2170" y="338"/>
                    <a:pt x="2027" y="6"/>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02"/>
            <p:cNvSpPr/>
            <p:nvPr/>
          </p:nvSpPr>
          <p:spPr>
            <a:xfrm>
              <a:off x="4636650" y="3862750"/>
              <a:ext cx="53600" cy="53900"/>
            </a:xfrm>
            <a:custGeom>
              <a:rect b="b" l="l" r="r" t="t"/>
              <a:pathLst>
                <a:path extrusionOk="0" h="2156" w="2144">
                  <a:moveTo>
                    <a:pt x="548" y="1"/>
                  </a:moveTo>
                  <a:lnTo>
                    <a:pt x="0" y="2049"/>
                  </a:lnTo>
                  <a:cubicBezTo>
                    <a:pt x="346" y="2120"/>
                    <a:pt x="703" y="2156"/>
                    <a:pt x="1063" y="2156"/>
                  </a:cubicBezTo>
                  <a:cubicBezTo>
                    <a:pt x="1423" y="2156"/>
                    <a:pt x="1787" y="2120"/>
                    <a:pt x="2144" y="2049"/>
                  </a:cubicBezTo>
                  <a:lnTo>
                    <a:pt x="1620" y="1"/>
                  </a:lnTo>
                  <a:cubicBezTo>
                    <a:pt x="1429" y="24"/>
                    <a:pt x="1263" y="24"/>
                    <a:pt x="1072" y="48"/>
                  </a:cubicBezTo>
                  <a:cubicBezTo>
                    <a:pt x="905" y="48"/>
                    <a:pt x="715" y="24"/>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02"/>
            <p:cNvSpPr/>
            <p:nvPr/>
          </p:nvSpPr>
          <p:spPr>
            <a:xfrm>
              <a:off x="4692025" y="3655575"/>
              <a:ext cx="60150" cy="64325"/>
            </a:xfrm>
            <a:custGeom>
              <a:rect b="b" l="l" r="r" t="t"/>
              <a:pathLst>
                <a:path extrusionOk="0" h="2573" w="2406">
                  <a:moveTo>
                    <a:pt x="548" y="0"/>
                  </a:moveTo>
                  <a:lnTo>
                    <a:pt x="0" y="2048"/>
                  </a:lnTo>
                  <a:cubicBezTo>
                    <a:pt x="167" y="2096"/>
                    <a:pt x="334" y="2191"/>
                    <a:pt x="476" y="2263"/>
                  </a:cubicBezTo>
                  <a:cubicBezTo>
                    <a:pt x="643" y="2358"/>
                    <a:pt x="786" y="2453"/>
                    <a:pt x="929" y="2572"/>
                  </a:cubicBezTo>
                  <a:lnTo>
                    <a:pt x="2405" y="1072"/>
                  </a:lnTo>
                  <a:cubicBezTo>
                    <a:pt x="1858" y="596"/>
                    <a:pt x="1239" y="238"/>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02"/>
            <p:cNvSpPr/>
            <p:nvPr/>
          </p:nvSpPr>
          <p:spPr>
            <a:xfrm>
              <a:off x="4726550" y="3810950"/>
              <a:ext cx="64325" cy="60150"/>
            </a:xfrm>
            <a:custGeom>
              <a:rect b="b" l="l" r="r" t="t"/>
              <a:pathLst>
                <a:path extrusionOk="0" h="2406" w="2573">
                  <a:moveTo>
                    <a:pt x="524" y="1"/>
                  </a:moveTo>
                  <a:cubicBezTo>
                    <a:pt x="453" y="167"/>
                    <a:pt x="381" y="334"/>
                    <a:pt x="286" y="477"/>
                  </a:cubicBezTo>
                  <a:cubicBezTo>
                    <a:pt x="215" y="644"/>
                    <a:pt x="96" y="787"/>
                    <a:pt x="0" y="929"/>
                  </a:cubicBezTo>
                  <a:lnTo>
                    <a:pt x="1477" y="2406"/>
                  </a:lnTo>
                  <a:cubicBezTo>
                    <a:pt x="1953" y="1858"/>
                    <a:pt x="2334" y="1239"/>
                    <a:pt x="2572" y="548"/>
                  </a:cubicBezTo>
                  <a:lnTo>
                    <a:pt x="52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102"/>
            <p:cNvSpPr/>
            <p:nvPr/>
          </p:nvSpPr>
          <p:spPr>
            <a:xfrm>
              <a:off x="4574725" y="3845475"/>
              <a:ext cx="60750" cy="64325"/>
            </a:xfrm>
            <a:custGeom>
              <a:rect b="b" l="l" r="r" t="t"/>
              <a:pathLst>
                <a:path extrusionOk="0" h="2573" w="2430">
                  <a:moveTo>
                    <a:pt x="1501" y="1"/>
                  </a:moveTo>
                  <a:lnTo>
                    <a:pt x="1" y="1477"/>
                  </a:lnTo>
                  <a:cubicBezTo>
                    <a:pt x="286" y="1716"/>
                    <a:pt x="572" y="1930"/>
                    <a:pt x="906" y="2120"/>
                  </a:cubicBezTo>
                  <a:cubicBezTo>
                    <a:pt x="1215" y="2287"/>
                    <a:pt x="1549" y="2454"/>
                    <a:pt x="1882" y="2573"/>
                  </a:cubicBezTo>
                  <a:lnTo>
                    <a:pt x="2430" y="525"/>
                  </a:lnTo>
                  <a:cubicBezTo>
                    <a:pt x="2239" y="453"/>
                    <a:pt x="2096" y="382"/>
                    <a:pt x="1930" y="287"/>
                  </a:cubicBezTo>
                  <a:cubicBezTo>
                    <a:pt x="1787" y="191"/>
                    <a:pt x="1644" y="96"/>
                    <a:pt x="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02"/>
            <p:cNvSpPr/>
            <p:nvPr/>
          </p:nvSpPr>
          <p:spPr>
            <a:xfrm>
              <a:off x="4636650" y="3648725"/>
              <a:ext cx="54200" cy="53900"/>
            </a:xfrm>
            <a:custGeom>
              <a:rect b="b" l="l" r="r" t="t"/>
              <a:pathLst>
                <a:path extrusionOk="0" h="2156" w="2168">
                  <a:moveTo>
                    <a:pt x="1084" y="0"/>
                  </a:moveTo>
                  <a:cubicBezTo>
                    <a:pt x="721" y="0"/>
                    <a:pt x="358" y="36"/>
                    <a:pt x="0" y="107"/>
                  </a:cubicBezTo>
                  <a:lnTo>
                    <a:pt x="548" y="2155"/>
                  </a:lnTo>
                  <a:cubicBezTo>
                    <a:pt x="727" y="2120"/>
                    <a:pt x="905" y="2102"/>
                    <a:pt x="1084" y="2102"/>
                  </a:cubicBezTo>
                  <a:cubicBezTo>
                    <a:pt x="1263" y="2102"/>
                    <a:pt x="1441" y="2120"/>
                    <a:pt x="1620" y="2155"/>
                  </a:cubicBezTo>
                  <a:lnTo>
                    <a:pt x="2168" y="107"/>
                  </a:lnTo>
                  <a:cubicBezTo>
                    <a:pt x="1810" y="36"/>
                    <a:pt x="1447"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02"/>
            <p:cNvSpPr/>
            <p:nvPr/>
          </p:nvSpPr>
          <p:spPr>
            <a:xfrm>
              <a:off x="4536625" y="3693675"/>
              <a:ext cx="64325" cy="60150"/>
            </a:xfrm>
            <a:custGeom>
              <a:rect b="b" l="l" r="r" t="t"/>
              <a:pathLst>
                <a:path extrusionOk="0" h="2406" w="2573">
                  <a:moveTo>
                    <a:pt x="1072" y="0"/>
                  </a:moveTo>
                  <a:cubicBezTo>
                    <a:pt x="834" y="286"/>
                    <a:pt x="620" y="572"/>
                    <a:pt x="453" y="905"/>
                  </a:cubicBezTo>
                  <a:cubicBezTo>
                    <a:pt x="263" y="1215"/>
                    <a:pt x="120" y="1548"/>
                    <a:pt x="1" y="1882"/>
                  </a:cubicBezTo>
                  <a:lnTo>
                    <a:pt x="2049" y="2406"/>
                  </a:lnTo>
                  <a:cubicBezTo>
                    <a:pt x="2096" y="2239"/>
                    <a:pt x="2192" y="2096"/>
                    <a:pt x="2263" y="1929"/>
                  </a:cubicBezTo>
                  <a:cubicBezTo>
                    <a:pt x="2358" y="1786"/>
                    <a:pt x="2453" y="1643"/>
                    <a:pt x="2573" y="1501"/>
                  </a:cubicBez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02"/>
            <p:cNvSpPr/>
            <p:nvPr/>
          </p:nvSpPr>
          <p:spPr>
            <a:xfrm>
              <a:off x="4528300" y="3755575"/>
              <a:ext cx="55375" cy="54225"/>
            </a:xfrm>
            <a:custGeom>
              <a:rect b="b" l="l" r="r" t="t"/>
              <a:pathLst>
                <a:path extrusionOk="0" h="2169" w="2215">
                  <a:moveTo>
                    <a:pt x="167" y="1"/>
                  </a:moveTo>
                  <a:cubicBezTo>
                    <a:pt x="0" y="715"/>
                    <a:pt x="0" y="1454"/>
                    <a:pt x="167" y="2168"/>
                  </a:cubicBezTo>
                  <a:lnTo>
                    <a:pt x="2215" y="1620"/>
                  </a:lnTo>
                  <a:cubicBezTo>
                    <a:pt x="2167" y="1263"/>
                    <a:pt x="2167" y="906"/>
                    <a:pt x="2215" y="549"/>
                  </a:cubicBezTo>
                  <a:lnTo>
                    <a:pt x="16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102"/>
          <p:cNvGrpSpPr/>
          <p:nvPr/>
        </p:nvGrpSpPr>
        <p:grpSpPr>
          <a:xfrm>
            <a:off x="4836866" y="3443880"/>
            <a:ext cx="255649" cy="350490"/>
            <a:chOff x="3985925" y="3648425"/>
            <a:chExt cx="195900" cy="268575"/>
          </a:xfrm>
        </p:grpSpPr>
        <p:sp>
          <p:nvSpPr>
            <p:cNvPr id="12900" name="Google Shape;12900;p102"/>
            <p:cNvSpPr/>
            <p:nvPr/>
          </p:nvSpPr>
          <p:spPr>
            <a:xfrm>
              <a:off x="4056175" y="3648425"/>
              <a:ext cx="57775" cy="57775"/>
            </a:xfrm>
            <a:custGeom>
              <a:rect b="b" l="l" r="r" t="t"/>
              <a:pathLst>
                <a:path extrusionOk="0" h="2311" w="2311">
                  <a:moveTo>
                    <a:pt x="1143" y="0"/>
                  </a:moveTo>
                  <a:cubicBezTo>
                    <a:pt x="500" y="0"/>
                    <a:pt x="0" y="524"/>
                    <a:pt x="0" y="1167"/>
                  </a:cubicBezTo>
                  <a:cubicBezTo>
                    <a:pt x="0" y="1786"/>
                    <a:pt x="500" y="2310"/>
                    <a:pt x="1143" y="2310"/>
                  </a:cubicBezTo>
                  <a:cubicBezTo>
                    <a:pt x="1786" y="2310"/>
                    <a:pt x="2310" y="1786"/>
                    <a:pt x="2310" y="1167"/>
                  </a:cubicBezTo>
                  <a:cubicBezTo>
                    <a:pt x="2310" y="524"/>
                    <a:pt x="1786"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102"/>
            <p:cNvSpPr/>
            <p:nvPr/>
          </p:nvSpPr>
          <p:spPr>
            <a:xfrm>
              <a:off x="3985925" y="3703575"/>
              <a:ext cx="195900" cy="88950"/>
            </a:xfrm>
            <a:custGeom>
              <a:rect b="b" l="l" r="r" t="t"/>
              <a:pathLst>
                <a:path extrusionOk="0" h="3558" w="7836">
                  <a:moveTo>
                    <a:pt x="1637" y="1"/>
                  </a:moveTo>
                  <a:cubicBezTo>
                    <a:pt x="1594" y="1"/>
                    <a:pt x="1548" y="11"/>
                    <a:pt x="1501" y="33"/>
                  </a:cubicBezTo>
                  <a:lnTo>
                    <a:pt x="667" y="462"/>
                  </a:lnTo>
                  <a:cubicBezTo>
                    <a:pt x="572" y="509"/>
                    <a:pt x="500" y="604"/>
                    <a:pt x="500" y="724"/>
                  </a:cubicBezTo>
                  <a:lnTo>
                    <a:pt x="500" y="2295"/>
                  </a:lnTo>
                  <a:lnTo>
                    <a:pt x="405" y="2295"/>
                  </a:lnTo>
                  <a:cubicBezTo>
                    <a:pt x="143" y="2295"/>
                    <a:pt x="0" y="2581"/>
                    <a:pt x="143" y="2795"/>
                  </a:cubicBezTo>
                  <a:lnTo>
                    <a:pt x="548" y="3415"/>
                  </a:lnTo>
                  <a:cubicBezTo>
                    <a:pt x="596" y="3510"/>
                    <a:pt x="715" y="3557"/>
                    <a:pt x="810" y="3557"/>
                  </a:cubicBezTo>
                  <a:lnTo>
                    <a:pt x="7097" y="3557"/>
                  </a:lnTo>
                  <a:cubicBezTo>
                    <a:pt x="7192" y="3557"/>
                    <a:pt x="7287" y="3510"/>
                    <a:pt x="7359" y="3415"/>
                  </a:cubicBezTo>
                  <a:lnTo>
                    <a:pt x="7764" y="2795"/>
                  </a:lnTo>
                  <a:cubicBezTo>
                    <a:pt x="7835" y="2700"/>
                    <a:pt x="7835" y="2557"/>
                    <a:pt x="7764" y="2462"/>
                  </a:cubicBezTo>
                  <a:lnTo>
                    <a:pt x="7788" y="2462"/>
                  </a:lnTo>
                  <a:cubicBezTo>
                    <a:pt x="7740" y="2367"/>
                    <a:pt x="7621" y="2295"/>
                    <a:pt x="7526" y="2295"/>
                  </a:cubicBezTo>
                  <a:lnTo>
                    <a:pt x="7406" y="2295"/>
                  </a:lnTo>
                  <a:lnTo>
                    <a:pt x="7406" y="724"/>
                  </a:lnTo>
                  <a:cubicBezTo>
                    <a:pt x="7406" y="604"/>
                    <a:pt x="7335" y="509"/>
                    <a:pt x="7240" y="462"/>
                  </a:cubicBezTo>
                  <a:lnTo>
                    <a:pt x="6406" y="33"/>
                  </a:lnTo>
                  <a:cubicBezTo>
                    <a:pt x="6363" y="16"/>
                    <a:pt x="6321" y="8"/>
                    <a:pt x="6281" y="8"/>
                  </a:cubicBezTo>
                  <a:cubicBezTo>
                    <a:pt x="5994" y="8"/>
                    <a:pt x="5828" y="416"/>
                    <a:pt x="6121" y="604"/>
                  </a:cubicBezTo>
                  <a:lnTo>
                    <a:pt x="6787" y="938"/>
                  </a:lnTo>
                  <a:lnTo>
                    <a:pt x="6787" y="2295"/>
                  </a:lnTo>
                  <a:lnTo>
                    <a:pt x="1119" y="2295"/>
                  </a:lnTo>
                  <a:lnTo>
                    <a:pt x="1119" y="938"/>
                  </a:lnTo>
                  <a:lnTo>
                    <a:pt x="1786" y="604"/>
                  </a:lnTo>
                  <a:cubicBezTo>
                    <a:pt x="2075" y="419"/>
                    <a:pt x="1917"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02"/>
            <p:cNvSpPr/>
            <p:nvPr/>
          </p:nvSpPr>
          <p:spPr>
            <a:xfrm>
              <a:off x="4066875" y="3839525"/>
              <a:ext cx="35750" cy="37550"/>
            </a:xfrm>
            <a:custGeom>
              <a:rect b="b" l="l" r="r" t="t"/>
              <a:pathLst>
                <a:path extrusionOk="0" h="1502" w="1430">
                  <a:moveTo>
                    <a:pt x="1" y="1"/>
                  </a:moveTo>
                  <a:lnTo>
                    <a:pt x="215" y="1501"/>
                  </a:lnTo>
                  <a:lnTo>
                    <a:pt x="1239" y="1501"/>
                  </a:lnTo>
                  <a:lnTo>
                    <a:pt x="1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02"/>
            <p:cNvSpPr/>
            <p:nvPr/>
          </p:nvSpPr>
          <p:spPr>
            <a:xfrm>
              <a:off x="3989850" y="3808575"/>
              <a:ext cx="188400" cy="108425"/>
            </a:xfrm>
            <a:custGeom>
              <a:rect b="b" l="l" r="r" t="t"/>
              <a:pathLst>
                <a:path extrusionOk="0" h="4337" w="7536">
                  <a:moveTo>
                    <a:pt x="4868" y="620"/>
                  </a:moveTo>
                  <a:cubicBezTo>
                    <a:pt x="4939" y="620"/>
                    <a:pt x="5035" y="643"/>
                    <a:pt x="5106" y="715"/>
                  </a:cubicBezTo>
                  <a:cubicBezTo>
                    <a:pt x="5154" y="786"/>
                    <a:pt x="5178" y="882"/>
                    <a:pt x="5178" y="977"/>
                  </a:cubicBezTo>
                  <a:lnTo>
                    <a:pt x="4892" y="3096"/>
                  </a:lnTo>
                  <a:cubicBezTo>
                    <a:pt x="4868" y="3263"/>
                    <a:pt x="4725" y="3382"/>
                    <a:pt x="4582" y="3382"/>
                  </a:cubicBezTo>
                  <a:lnTo>
                    <a:pt x="3011" y="3382"/>
                  </a:lnTo>
                  <a:cubicBezTo>
                    <a:pt x="2844" y="3358"/>
                    <a:pt x="2725" y="3263"/>
                    <a:pt x="2701" y="3096"/>
                  </a:cubicBezTo>
                  <a:lnTo>
                    <a:pt x="2415" y="977"/>
                  </a:lnTo>
                  <a:cubicBezTo>
                    <a:pt x="2391" y="882"/>
                    <a:pt x="2415" y="786"/>
                    <a:pt x="2487" y="715"/>
                  </a:cubicBezTo>
                  <a:cubicBezTo>
                    <a:pt x="2534" y="643"/>
                    <a:pt x="2629" y="620"/>
                    <a:pt x="2725" y="620"/>
                  </a:cubicBezTo>
                  <a:close/>
                  <a:moveTo>
                    <a:pt x="1058" y="0"/>
                  </a:moveTo>
                  <a:lnTo>
                    <a:pt x="1558" y="3715"/>
                  </a:lnTo>
                  <a:lnTo>
                    <a:pt x="462" y="3715"/>
                  </a:lnTo>
                  <a:cubicBezTo>
                    <a:pt x="447" y="3714"/>
                    <a:pt x="432" y="3713"/>
                    <a:pt x="418" y="3713"/>
                  </a:cubicBezTo>
                  <a:cubicBezTo>
                    <a:pt x="1" y="3713"/>
                    <a:pt x="1" y="4337"/>
                    <a:pt x="418" y="4337"/>
                  </a:cubicBezTo>
                  <a:cubicBezTo>
                    <a:pt x="432" y="4337"/>
                    <a:pt x="447" y="4336"/>
                    <a:pt x="462" y="4335"/>
                  </a:cubicBezTo>
                  <a:lnTo>
                    <a:pt x="7154" y="4335"/>
                  </a:lnTo>
                  <a:cubicBezTo>
                    <a:pt x="7535" y="4287"/>
                    <a:pt x="7535" y="3739"/>
                    <a:pt x="7154" y="3715"/>
                  </a:cubicBezTo>
                  <a:lnTo>
                    <a:pt x="7154" y="3692"/>
                  </a:lnTo>
                  <a:lnTo>
                    <a:pt x="6035" y="3692"/>
                  </a:lnTo>
                  <a:lnTo>
                    <a:pt x="653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02"/>
            <p:cNvSpPr/>
            <p:nvPr/>
          </p:nvSpPr>
          <p:spPr>
            <a:xfrm>
              <a:off x="4030575" y="3709750"/>
              <a:ext cx="108375" cy="35750"/>
            </a:xfrm>
            <a:custGeom>
              <a:rect b="b" l="l" r="r" t="t"/>
              <a:pathLst>
                <a:path extrusionOk="0" h="1430" w="4335">
                  <a:moveTo>
                    <a:pt x="953" y="0"/>
                  </a:moveTo>
                  <a:cubicBezTo>
                    <a:pt x="477" y="334"/>
                    <a:pt x="119" y="834"/>
                    <a:pt x="0" y="1429"/>
                  </a:cubicBezTo>
                  <a:lnTo>
                    <a:pt x="4335" y="1429"/>
                  </a:lnTo>
                  <a:cubicBezTo>
                    <a:pt x="4215" y="858"/>
                    <a:pt x="3882" y="334"/>
                    <a:pt x="3382" y="0"/>
                  </a:cubicBezTo>
                  <a:cubicBezTo>
                    <a:pt x="3037" y="322"/>
                    <a:pt x="2602" y="483"/>
                    <a:pt x="2167" y="483"/>
                  </a:cubicBezTo>
                  <a:cubicBezTo>
                    <a:pt x="1733" y="483"/>
                    <a:pt x="1298" y="322"/>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102"/>
          <p:cNvGrpSpPr/>
          <p:nvPr/>
        </p:nvGrpSpPr>
        <p:grpSpPr>
          <a:xfrm>
            <a:off x="4036607" y="3443880"/>
            <a:ext cx="348826" cy="349740"/>
            <a:chOff x="3372700" y="3648425"/>
            <a:chExt cx="267300" cy="268000"/>
          </a:xfrm>
        </p:grpSpPr>
        <p:sp>
          <p:nvSpPr>
            <p:cNvPr id="12906" name="Google Shape;12906;p102"/>
            <p:cNvSpPr/>
            <p:nvPr/>
          </p:nvSpPr>
          <p:spPr>
            <a:xfrm>
              <a:off x="3479850" y="3648425"/>
              <a:ext cx="52425" cy="52425"/>
            </a:xfrm>
            <a:custGeom>
              <a:rect b="b" l="l" r="r" t="t"/>
              <a:pathLst>
                <a:path extrusionOk="0" h="2097" w="2097">
                  <a:moveTo>
                    <a:pt x="1049" y="0"/>
                  </a:moveTo>
                  <a:cubicBezTo>
                    <a:pt x="477" y="0"/>
                    <a:pt x="1" y="477"/>
                    <a:pt x="1" y="1048"/>
                  </a:cubicBezTo>
                  <a:cubicBezTo>
                    <a:pt x="1" y="1644"/>
                    <a:pt x="477" y="2096"/>
                    <a:pt x="1049" y="2096"/>
                  </a:cubicBezTo>
                  <a:cubicBezTo>
                    <a:pt x="1620" y="2096"/>
                    <a:pt x="2097" y="1644"/>
                    <a:pt x="2097" y="1048"/>
                  </a:cubicBezTo>
                  <a:cubicBezTo>
                    <a:pt x="2097" y="477"/>
                    <a:pt x="1620" y="0"/>
                    <a:pt x="1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02"/>
            <p:cNvSpPr/>
            <p:nvPr/>
          </p:nvSpPr>
          <p:spPr>
            <a:xfrm>
              <a:off x="3456650" y="3704975"/>
              <a:ext cx="98250" cy="32775"/>
            </a:xfrm>
            <a:custGeom>
              <a:rect b="b" l="l" r="r" t="t"/>
              <a:pathLst>
                <a:path extrusionOk="0" h="1311" w="3930">
                  <a:moveTo>
                    <a:pt x="810" y="1"/>
                  </a:moveTo>
                  <a:cubicBezTo>
                    <a:pt x="381" y="310"/>
                    <a:pt x="95" y="787"/>
                    <a:pt x="0" y="1311"/>
                  </a:cubicBezTo>
                  <a:lnTo>
                    <a:pt x="3930" y="1311"/>
                  </a:lnTo>
                  <a:cubicBezTo>
                    <a:pt x="3858" y="787"/>
                    <a:pt x="3572" y="310"/>
                    <a:pt x="3144" y="1"/>
                  </a:cubicBezTo>
                  <a:cubicBezTo>
                    <a:pt x="2810" y="310"/>
                    <a:pt x="2393" y="465"/>
                    <a:pt x="1977" y="465"/>
                  </a:cubicBezTo>
                  <a:cubicBezTo>
                    <a:pt x="1560" y="465"/>
                    <a:pt x="1143" y="310"/>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02"/>
            <p:cNvSpPr/>
            <p:nvPr/>
          </p:nvSpPr>
          <p:spPr>
            <a:xfrm>
              <a:off x="3428650" y="3753150"/>
              <a:ext cx="156825" cy="41825"/>
            </a:xfrm>
            <a:custGeom>
              <a:rect b="b" l="l" r="r" t="t"/>
              <a:pathLst>
                <a:path extrusionOk="0" h="1673" w="6273">
                  <a:moveTo>
                    <a:pt x="5856" y="0"/>
                  </a:moveTo>
                  <a:cubicBezTo>
                    <a:pt x="5842" y="0"/>
                    <a:pt x="5827" y="1"/>
                    <a:pt x="5812" y="3"/>
                  </a:cubicBezTo>
                  <a:lnTo>
                    <a:pt x="382" y="3"/>
                  </a:lnTo>
                  <a:cubicBezTo>
                    <a:pt x="1" y="50"/>
                    <a:pt x="1" y="598"/>
                    <a:pt x="382" y="622"/>
                  </a:cubicBezTo>
                  <a:lnTo>
                    <a:pt x="691" y="622"/>
                  </a:lnTo>
                  <a:lnTo>
                    <a:pt x="691" y="1360"/>
                  </a:lnTo>
                  <a:cubicBezTo>
                    <a:pt x="668" y="1527"/>
                    <a:pt x="811" y="1670"/>
                    <a:pt x="1001" y="1670"/>
                  </a:cubicBezTo>
                  <a:lnTo>
                    <a:pt x="5169" y="1670"/>
                  </a:lnTo>
                  <a:cubicBezTo>
                    <a:pt x="5183" y="1671"/>
                    <a:pt x="5196" y="1672"/>
                    <a:pt x="5210" y="1672"/>
                  </a:cubicBezTo>
                  <a:cubicBezTo>
                    <a:pt x="5379" y="1672"/>
                    <a:pt x="5502" y="1537"/>
                    <a:pt x="5502" y="1360"/>
                  </a:cubicBezTo>
                  <a:lnTo>
                    <a:pt x="5502" y="622"/>
                  </a:lnTo>
                  <a:lnTo>
                    <a:pt x="5812" y="622"/>
                  </a:lnTo>
                  <a:cubicBezTo>
                    <a:pt x="5827" y="623"/>
                    <a:pt x="5842" y="624"/>
                    <a:pt x="5856" y="624"/>
                  </a:cubicBezTo>
                  <a:cubicBezTo>
                    <a:pt x="6273" y="624"/>
                    <a:pt x="6273" y="0"/>
                    <a:pt x="5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02"/>
            <p:cNvSpPr/>
            <p:nvPr/>
          </p:nvSpPr>
          <p:spPr>
            <a:xfrm>
              <a:off x="3385800" y="3811550"/>
              <a:ext cx="52400" cy="52425"/>
            </a:xfrm>
            <a:custGeom>
              <a:rect b="b" l="l" r="r" t="t"/>
              <a:pathLst>
                <a:path extrusionOk="0" h="2097" w="2096">
                  <a:moveTo>
                    <a:pt x="1048" y="1"/>
                  </a:moveTo>
                  <a:cubicBezTo>
                    <a:pt x="453" y="1"/>
                    <a:pt x="0" y="477"/>
                    <a:pt x="0" y="1048"/>
                  </a:cubicBezTo>
                  <a:cubicBezTo>
                    <a:pt x="0" y="1644"/>
                    <a:pt x="453" y="2096"/>
                    <a:pt x="1048" y="2096"/>
                  </a:cubicBezTo>
                  <a:cubicBezTo>
                    <a:pt x="1620" y="2096"/>
                    <a:pt x="2096" y="1644"/>
                    <a:pt x="2096" y="1048"/>
                  </a:cubicBezTo>
                  <a:cubicBezTo>
                    <a:pt x="2096" y="477"/>
                    <a:pt x="1620"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02"/>
            <p:cNvSpPr/>
            <p:nvPr/>
          </p:nvSpPr>
          <p:spPr>
            <a:xfrm>
              <a:off x="3372700" y="3869300"/>
              <a:ext cx="78600" cy="47050"/>
            </a:xfrm>
            <a:custGeom>
              <a:rect b="b" l="l" r="r" t="t"/>
              <a:pathLst>
                <a:path extrusionOk="0" h="1882" w="3144">
                  <a:moveTo>
                    <a:pt x="2644" y="1"/>
                  </a:moveTo>
                  <a:cubicBezTo>
                    <a:pt x="2358" y="262"/>
                    <a:pt x="1953" y="429"/>
                    <a:pt x="1572" y="429"/>
                  </a:cubicBezTo>
                  <a:cubicBezTo>
                    <a:pt x="1167" y="429"/>
                    <a:pt x="786" y="286"/>
                    <a:pt x="477" y="24"/>
                  </a:cubicBezTo>
                  <a:cubicBezTo>
                    <a:pt x="167" y="310"/>
                    <a:pt x="0" y="739"/>
                    <a:pt x="0" y="1167"/>
                  </a:cubicBezTo>
                  <a:lnTo>
                    <a:pt x="0" y="1572"/>
                  </a:lnTo>
                  <a:cubicBezTo>
                    <a:pt x="0" y="1739"/>
                    <a:pt x="143" y="1882"/>
                    <a:pt x="310" y="1882"/>
                  </a:cubicBezTo>
                  <a:lnTo>
                    <a:pt x="2810" y="1882"/>
                  </a:lnTo>
                  <a:cubicBezTo>
                    <a:pt x="3001" y="1882"/>
                    <a:pt x="3144" y="1739"/>
                    <a:pt x="3144" y="1572"/>
                  </a:cubicBezTo>
                  <a:lnTo>
                    <a:pt x="3144" y="1144"/>
                  </a:lnTo>
                  <a:cubicBezTo>
                    <a:pt x="3144" y="715"/>
                    <a:pt x="2953" y="310"/>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02"/>
            <p:cNvSpPr/>
            <p:nvPr/>
          </p:nvSpPr>
          <p:spPr>
            <a:xfrm>
              <a:off x="3573925" y="3811550"/>
              <a:ext cx="52425" cy="52425"/>
            </a:xfrm>
            <a:custGeom>
              <a:rect b="b" l="l" r="r" t="t"/>
              <a:pathLst>
                <a:path extrusionOk="0" h="2097" w="2097">
                  <a:moveTo>
                    <a:pt x="1048" y="1"/>
                  </a:moveTo>
                  <a:cubicBezTo>
                    <a:pt x="477" y="1"/>
                    <a:pt x="1" y="477"/>
                    <a:pt x="1" y="1048"/>
                  </a:cubicBezTo>
                  <a:cubicBezTo>
                    <a:pt x="1" y="1644"/>
                    <a:pt x="477" y="2096"/>
                    <a:pt x="1048" y="2096"/>
                  </a:cubicBezTo>
                  <a:cubicBezTo>
                    <a:pt x="1620" y="2096"/>
                    <a:pt x="2096" y="1644"/>
                    <a:pt x="2096" y="1048"/>
                  </a:cubicBezTo>
                  <a:cubicBezTo>
                    <a:pt x="2096" y="477"/>
                    <a:pt x="1620"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02"/>
            <p:cNvSpPr/>
            <p:nvPr/>
          </p:nvSpPr>
          <p:spPr>
            <a:xfrm>
              <a:off x="3560825" y="3869900"/>
              <a:ext cx="79175" cy="46525"/>
            </a:xfrm>
            <a:custGeom>
              <a:rect b="b" l="l" r="r" t="t"/>
              <a:pathLst>
                <a:path extrusionOk="0" h="1861" w="3167">
                  <a:moveTo>
                    <a:pt x="501" y="0"/>
                  </a:moveTo>
                  <a:cubicBezTo>
                    <a:pt x="167" y="286"/>
                    <a:pt x="1" y="715"/>
                    <a:pt x="1" y="1143"/>
                  </a:cubicBezTo>
                  <a:lnTo>
                    <a:pt x="1" y="1548"/>
                  </a:lnTo>
                  <a:cubicBezTo>
                    <a:pt x="1" y="1715"/>
                    <a:pt x="144" y="1858"/>
                    <a:pt x="310" y="1858"/>
                  </a:cubicBezTo>
                  <a:lnTo>
                    <a:pt x="2835" y="1858"/>
                  </a:lnTo>
                  <a:cubicBezTo>
                    <a:pt x="2847" y="1860"/>
                    <a:pt x="2859" y="1860"/>
                    <a:pt x="2871" y="1860"/>
                  </a:cubicBezTo>
                  <a:cubicBezTo>
                    <a:pt x="3025" y="1860"/>
                    <a:pt x="3166" y="1725"/>
                    <a:pt x="3144" y="1548"/>
                  </a:cubicBezTo>
                  <a:lnTo>
                    <a:pt x="3144" y="1120"/>
                  </a:lnTo>
                  <a:cubicBezTo>
                    <a:pt x="3144" y="691"/>
                    <a:pt x="2977" y="286"/>
                    <a:pt x="2668" y="0"/>
                  </a:cubicBezTo>
                  <a:cubicBezTo>
                    <a:pt x="2346" y="262"/>
                    <a:pt x="1959" y="393"/>
                    <a:pt x="1575" y="393"/>
                  </a:cubicBezTo>
                  <a:cubicBezTo>
                    <a:pt x="1191" y="393"/>
                    <a:pt x="810" y="262"/>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02"/>
            <p:cNvSpPr/>
            <p:nvPr/>
          </p:nvSpPr>
          <p:spPr>
            <a:xfrm>
              <a:off x="3479850" y="3811550"/>
              <a:ext cx="52425" cy="52425"/>
            </a:xfrm>
            <a:custGeom>
              <a:rect b="b" l="l" r="r" t="t"/>
              <a:pathLst>
                <a:path extrusionOk="0" h="2097" w="2097">
                  <a:moveTo>
                    <a:pt x="1049" y="1"/>
                  </a:moveTo>
                  <a:cubicBezTo>
                    <a:pt x="477" y="1"/>
                    <a:pt x="1" y="477"/>
                    <a:pt x="1" y="1048"/>
                  </a:cubicBezTo>
                  <a:cubicBezTo>
                    <a:pt x="1" y="1644"/>
                    <a:pt x="477" y="2096"/>
                    <a:pt x="1049" y="2096"/>
                  </a:cubicBezTo>
                  <a:cubicBezTo>
                    <a:pt x="1620" y="2096"/>
                    <a:pt x="2097" y="1644"/>
                    <a:pt x="2097" y="1048"/>
                  </a:cubicBezTo>
                  <a:cubicBezTo>
                    <a:pt x="2097" y="477"/>
                    <a:pt x="1620"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02"/>
            <p:cNvSpPr/>
            <p:nvPr/>
          </p:nvSpPr>
          <p:spPr>
            <a:xfrm>
              <a:off x="3466750" y="3869300"/>
              <a:ext cx="78625" cy="47125"/>
            </a:xfrm>
            <a:custGeom>
              <a:rect b="b" l="l" r="r" t="t"/>
              <a:pathLst>
                <a:path extrusionOk="0" h="1885" w="3145">
                  <a:moveTo>
                    <a:pt x="2668" y="1"/>
                  </a:moveTo>
                  <a:cubicBezTo>
                    <a:pt x="2359" y="262"/>
                    <a:pt x="1978" y="405"/>
                    <a:pt x="1573" y="405"/>
                  </a:cubicBezTo>
                  <a:lnTo>
                    <a:pt x="1573" y="429"/>
                  </a:lnTo>
                  <a:cubicBezTo>
                    <a:pt x="1168" y="429"/>
                    <a:pt x="787" y="286"/>
                    <a:pt x="477" y="24"/>
                  </a:cubicBezTo>
                  <a:cubicBezTo>
                    <a:pt x="168" y="310"/>
                    <a:pt x="1" y="739"/>
                    <a:pt x="1" y="1167"/>
                  </a:cubicBezTo>
                  <a:lnTo>
                    <a:pt x="1" y="1572"/>
                  </a:lnTo>
                  <a:cubicBezTo>
                    <a:pt x="1" y="1749"/>
                    <a:pt x="124" y="1884"/>
                    <a:pt x="274" y="1884"/>
                  </a:cubicBezTo>
                  <a:cubicBezTo>
                    <a:pt x="286" y="1884"/>
                    <a:pt x="298" y="1884"/>
                    <a:pt x="311" y="1882"/>
                  </a:cubicBezTo>
                  <a:lnTo>
                    <a:pt x="2835" y="1882"/>
                  </a:lnTo>
                  <a:cubicBezTo>
                    <a:pt x="2847" y="1884"/>
                    <a:pt x="2859" y="1884"/>
                    <a:pt x="2871" y="1884"/>
                  </a:cubicBezTo>
                  <a:cubicBezTo>
                    <a:pt x="3022" y="1884"/>
                    <a:pt x="3144" y="1749"/>
                    <a:pt x="3144" y="1572"/>
                  </a:cubicBezTo>
                  <a:lnTo>
                    <a:pt x="3144" y="1144"/>
                  </a:lnTo>
                  <a:cubicBezTo>
                    <a:pt x="3144" y="715"/>
                    <a:pt x="2954" y="310"/>
                    <a:pt x="2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102"/>
          <p:cNvGrpSpPr/>
          <p:nvPr/>
        </p:nvGrpSpPr>
        <p:grpSpPr>
          <a:xfrm>
            <a:off x="3270931" y="3443880"/>
            <a:ext cx="359364" cy="349609"/>
            <a:chOff x="2785975" y="3648425"/>
            <a:chExt cx="275375" cy="267900"/>
          </a:xfrm>
        </p:grpSpPr>
        <p:sp>
          <p:nvSpPr>
            <p:cNvPr id="12916" name="Google Shape;12916;p102"/>
            <p:cNvSpPr/>
            <p:nvPr/>
          </p:nvSpPr>
          <p:spPr>
            <a:xfrm>
              <a:off x="2967250" y="3648425"/>
              <a:ext cx="67900" cy="68500"/>
            </a:xfrm>
            <a:custGeom>
              <a:rect b="b" l="l" r="r" t="t"/>
              <a:pathLst>
                <a:path extrusionOk="0" h="2740" w="2716">
                  <a:moveTo>
                    <a:pt x="1358" y="0"/>
                  </a:moveTo>
                  <a:cubicBezTo>
                    <a:pt x="596" y="0"/>
                    <a:pt x="1" y="620"/>
                    <a:pt x="1" y="1358"/>
                  </a:cubicBezTo>
                  <a:cubicBezTo>
                    <a:pt x="1" y="2120"/>
                    <a:pt x="596" y="2739"/>
                    <a:pt x="1358" y="2739"/>
                  </a:cubicBezTo>
                  <a:cubicBezTo>
                    <a:pt x="2096" y="2739"/>
                    <a:pt x="2715" y="2120"/>
                    <a:pt x="2715" y="1358"/>
                  </a:cubicBezTo>
                  <a:cubicBezTo>
                    <a:pt x="2715" y="620"/>
                    <a:pt x="2096" y="0"/>
                    <a:pt x="1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02"/>
            <p:cNvSpPr/>
            <p:nvPr/>
          </p:nvSpPr>
          <p:spPr>
            <a:xfrm>
              <a:off x="2785975" y="3830000"/>
              <a:ext cx="93775" cy="86325"/>
            </a:xfrm>
            <a:custGeom>
              <a:rect b="b" l="l" r="r" t="t"/>
              <a:pathLst>
                <a:path extrusionOk="0" h="3453" w="3751">
                  <a:moveTo>
                    <a:pt x="2655" y="1"/>
                  </a:moveTo>
                  <a:lnTo>
                    <a:pt x="536" y="2120"/>
                  </a:lnTo>
                  <a:cubicBezTo>
                    <a:pt x="0" y="2693"/>
                    <a:pt x="511" y="3452"/>
                    <a:pt x="1112" y="3452"/>
                  </a:cubicBezTo>
                  <a:cubicBezTo>
                    <a:pt x="1285" y="3452"/>
                    <a:pt x="1466" y="3389"/>
                    <a:pt x="1631" y="3240"/>
                  </a:cubicBezTo>
                  <a:lnTo>
                    <a:pt x="3751" y="1120"/>
                  </a:lnTo>
                  <a:cubicBezTo>
                    <a:pt x="3298" y="834"/>
                    <a:pt x="2917" y="453"/>
                    <a:pt x="2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02"/>
            <p:cNvSpPr/>
            <p:nvPr/>
          </p:nvSpPr>
          <p:spPr>
            <a:xfrm>
              <a:off x="2961300" y="3720450"/>
              <a:ext cx="100050" cy="69700"/>
            </a:xfrm>
            <a:custGeom>
              <a:rect b="b" l="l" r="r" t="t"/>
              <a:pathLst>
                <a:path extrusionOk="0" h="2788" w="4002">
                  <a:moveTo>
                    <a:pt x="310" y="1"/>
                  </a:moveTo>
                  <a:cubicBezTo>
                    <a:pt x="191" y="72"/>
                    <a:pt x="96" y="168"/>
                    <a:pt x="0" y="239"/>
                  </a:cubicBezTo>
                  <a:cubicBezTo>
                    <a:pt x="858" y="811"/>
                    <a:pt x="1358" y="1763"/>
                    <a:pt x="1382" y="2787"/>
                  </a:cubicBezTo>
                  <a:lnTo>
                    <a:pt x="3692" y="2787"/>
                  </a:lnTo>
                  <a:cubicBezTo>
                    <a:pt x="3858" y="2787"/>
                    <a:pt x="4001" y="2644"/>
                    <a:pt x="4001" y="2454"/>
                  </a:cubicBezTo>
                  <a:lnTo>
                    <a:pt x="4001" y="2049"/>
                  </a:lnTo>
                  <a:cubicBezTo>
                    <a:pt x="4001" y="1215"/>
                    <a:pt x="3573" y="453"/>
                    <a:pt x="2882" y="1"/>
                  </a:cubicBezTo>
                  <a:cubicBezTo>
                    <a:pt x="2513" y="311"/>
                    <a:pt x="2054" y="465"/>
                    <a:pt x="1596" y="465"/>
                  </a:cubicBezTo>
                  <a:cubicBezTo>
                    <a:pt x="1138" y="465"/>
                    <a:pt x="679" y="31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02"/>
            <p:cNvSpPr/>
            <p:nvPr/>
          </p:nvSpPr>
          <p:spPr>
            <a:xfrm>
              <a:off x="2857100" y="3729400"/>
              <a:ext cx="123275" cy="123250"/>
            </a:xfrm>
            <a:custGeom>
              <a:rect b="b" l="l" r="r" t="t"/>
              <a:pathLst>
                <a:path extrusionOk="0" h="4930" w="4931">
                  <a:moveTo>
                    <a:pt x="2478" y="0"/>
                  </a:moveTo>
                  <a:cubicBezTo>
                    <a:pt x="1120" y="0"/>
                    <a:pt x="1" y="1119"/>
                    <a:pt x="1" y="2477"/>
                  </a:cubicBezTo>
                  <a:cubicBezTo>
                    <a:pt x="1" y="3834"/>
                    <a:pt x="1120" y="4930"/>
                    <a:pt x="2478" y="4930"/>
                  </a:cubicBezTo>
                  <a:cubicBezTo>
                    <a:pt x="3835" y="4930"/>
                    <a:pt x="4931" y="3834"/>
                    <a:pt x="4931" y="2477"/>
                  </a:cubicBezTo>
                  <a:cubicBezTo>
                    <a:pt x="4931" y="1119"/>
                    <a:pt x="3835" y="0"/>
                    <a:pt x="2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0" name="Google Shape;12920;p102"/>
          <p:cNvGrpSpPr/>
          <p:nvPr/>
        </p:nvGrpSpPr>
        <p:grpSpPr>
          <a:xfrm>
            <a:off x="2524667" y="3444207"/>
            <a:ext cx="351991" cy="350099"/>
            <a:chOff x="2214125" y="3648675"/>
            <a:chExt cx="269725" cy="268275"/>
          </a:xfrm>
        </p:grpSpPr>
        <p:sp>
          <p:nvSpPr>
            <p:cNvPr id="12921" name="Google Shape;12921;p102"/>
            <p:cNvSpPr/>
            <p:nvPr/>
          </p:nvSpPr>
          <p:spPr>
            <a:xfrm>
              <a:off x="2361175" y="3732975"/>
              <a:ext cx="36350" cy="36925"/>
            </a:xfrm>
            <a:custGeom>
              <a:rect b="b" l="l" r="r" t="t"/>
              <a:pathLst>
                <a:path extrusionOk="0" h="1477" w="1454">
                  <a:moveTo>
                    <a:pt x="739" y="0"/>
                  </a:moveTo>
                  <a:cubicBezTo>
                    <a:pt x="334" y="0"/>
                    <a:pt x="0" y="333"/>
                    <a:pt x="0" y="738"/>
                  </a:cubicBezTo>
                  <a:cubicBezTo>
                    <a:pt x="0" y="1143"/>
                    <a:pt x="334" y="1477"/>
                    <a:pt x="739" y="1477"/>
                  </a:cubicBezTo>
                  <a:cubicBezTo>
                    <a:pt x="1144" y="1477"/>
                    <a:pt x="1453" y="1143"/>
                    <a:pt x="1453" y="738"/>
                  </a:cubicBezTo>
                  <a:cubicBezTo>
                    <a:pt x="1453" y="333"/>
                    <a:pt x="114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02"/>
            <p:cNvSpPr/>
            <p:nvPr/>
          </p:nvSpPr>
          <p:spPr>
            <a:xfrm>
              <a:off x="2406425" y="3648675"/>
              <a:ext cx="77425" cy="75975"/>
            </a:xfrm>
            <a:custGeom>
              <a:rect b="b" l="l" r="r" t="t"/>
              <a:pathLst>
                <a:path extrusionOk="0" h="3039" w="3097">
                  <a:moveTo>
                    <a:pt x="1501" y="0"/>
                  </a:moveTo>
                  <a:cubicBezTo>
                    <a:pt x="999" y="0"/>
                    <a:pt x="496" y="60"/>
                    <a:pt x="0" y="181"/>
                  </a:cubicBezTo>
                  <a:lnTo>
                    <a:pt x="0" y="562"/>
                  </a:lnTo>
                  <a:cubicBezTo>
                    <a:pt x="72" y="1896"/>
                    <a:pt x="1143" y="2943"/>
                    <a:pt x="2477" y="3015"/>
                  </a:cubicBezTo>
                  <a:lnTo>
                    <a:pt x="2858" y="3039"/>
                  </a:lnTo>
                  <a:cubicBezTo>
                    <a:pt x="3072" y="2157"/>
                    <a:pt x="3096" y="1253"/>
                    <a:pt x="2930" y="371"/>
                  </a:cubicBezTo>
                  <a:cubicBezTo>
                    <a:pt x="2906" y="229"/>
                    <a:pt x="2810" y="133"/>
                    <a:pt x="2668" y="109"/>
                  </a:cubicBezTo>
                  <a:cubicBezTo>
                    <a:pt x="2282" y="37"/>
                    <a:pt x="1892"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02"/>
            <p:cNvSpPr/>
            <p:nvPr/>
          </p:nvSpPr>
          <p:spPr>
            <a:xfrm>
              <a:off x="2363550" y="3824650"/>
              <a:ext cx="71475" cy="78825"/>
            </a:xfrm>
            <a:custGeom>
              <a:rect b="b" l="l" r="r" t="t"/>
              <a:pathLst>
                <a:path extrusionOk="0" h="3153" w="2859">
                  <a:moveTo>
                    <a:pt x="2858" y="0"/>
                  </a:moveTo>
                  <a:cubicBezTo>
                    <a:pt x="2857" y="10"/>
                    <a:pt x="2856" y="19"/>
                    <a:pt x="2854" y="28"/>
                  </a:cubicBezTo>
                  <a:lnTo>
                    <a:pt x="2854" y="28"/>
                  </a:lnTo>
                  <a:cubicBezTo>
                    <a:pt x="2856" y="27"/>
                    <a:pt x="2857" y="26"/>
                    <a:pt x="2858" y="24"/>
                  </a:cubicBezTo>
                  <a:lnTo>
                    <a:pt x="2858" y="0"/>
                  </a:lnTo>
                  <a:close/>
                  <a:moveTo>
                    <a:pt x="2854" y="28"/>
                  </a:moveTo>
                  <a:lnTo>
                    <a:pt x="2854" y="28"/>
                  </a:lnTo>
                  <a:cubicBezTo>
                    <a:pt x="1998" y="812"/>
                    <a:pt x="1047" y="1478"/>
                    <a:pt x="1" y="2001"/>
                  </a:cubicBezTo>
                  <a:lnTo>
                    <a:pt x="501" y="2977"/>
                  </a:lnTo>
                  <a:cubicBezTo>
                    <a:pt x="548" y="3072"/>
                    <a:pt x="644" y="3144"/>
                    <a:pt x="739" y="3144"/>
                  </a:cubicBezTo>
                  <a:cubicBezTo>
                    <a:pt x="763" y="3150"/>
                    <a:pt x="787" y="3153"/>
                    <a:pt x="810" y="3153"/>
                  </a:cubicBezTo>
                  <a:cubicBezTo>
                    <a:pt x="880" y="3153"/>
                    <a:pt x="947" y="3126"/>
                    <a:pt x="1001" y="3072"/>
                  </a:cubicBezTo>
                  <a:lnTo>
                    <a:pt x="1596" y="2477"/>
                  </a:lnTo>
                  <a:cubicBezTo>
                    <a:pt x="2257" y="1817"/>
                    <a:pt x="2707" y="970"/>
                    <a:pt x="2854" y="2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02"/>
            <p:cNvSpPr/>
            <p:nvPr/>
          </p:nvSpPr>
          <p:spPr>
            <a:xfrm>
              <a:off x="2226625" y="3696050"/>
              <a:ext cx="79200" cy="71475"/>
            </a:xfrm>
            <a:custGeom>
              <a:rect b="b" l="l" r="r" t="t"/>
              <a:pathLst>
                <a:path extrusionOk="0" h="2859" w="3168">
                  <a:moveTo>
                    <a:pt x="3168" y="1"/>
                  </a:moveTo>
                  <a:lnTo>
                    <a:pt x="3168" y="1"/>
                  </a:lnTo>
                  <a:cubicBezTo>
                    <a:pt x="2239" y="143"/>
                    <a:pt x="1382" y="596"/>
                    <a:pt x="715" y="1263"/>
                  </a:cubicBezTo>
                  <a:lnTo>
                    <a:pt x="119" y="1858"/>
                  </a:lnTo>
                  <a:cubicBezTo>
                    <a:pt x="48" y="1929"/>
                    <a:pt x="0" y="2025"/>
                    <a:pt x="24" y="2120"/>
                  </a:cubicBezTo>
                  <a:cubicBezTo>
                    <a:pt x="48" y="2191"/>
                    <a:pt x="72" y="2239"/>
                    <a:pt x="119" y="2287"/>
                  </a:cubicBezTo>
                  <a:cubicBezTo>
                    <a:pt x="143" y="2311"/>
                    <a:pt x="167" y="2334"/>
                    <a:pt x="191" y="2358"/>
                  </a:cubicBezTo>
                  <a:lnTo>
                    <a:pt x="1191" y="2858"/>
                  </a:lnTo>
                  <a:cubicBezTo>
                    <a:pt x="1715" y="1810"/>
                    <a:pt x="2382" y="858"/>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02"/>
            <p:cNvSpPr/>
            <p:nvPr/>
          </p:nvSpPr>
          <p:spPr>
            <a:xfrm>
              <a:off x="2214125" y="3822275"/>
              <a:ext cx="94075" cy="94675"/>
            </a:xfrm>
            <a:custGeom>
              <a:rect b="b" l="l" r="r" t="t"/>
              <a:pathLst>
                <a:path extrusionOk="0" h="3787" w="3763">
                  <a:moveTo>
                    <a:pt x="1310" y="0"/>
                  </a:moveTo>
                  <a:cubicBezTo>
                    <a:pt x="477" y="857"/>
                    <a:pt x="0" y="1977"/>
                    <a:pt x="24" y="3167"/>
                  </a:cubicBezTo>
                  <a:lnTo>
                    <a:pt x="24" y="3477"/>
                  </a:lnTo>
                  <a:cubicBezTo>
                    <a:pt x="0" y="3549"/>
                    <a:pt x="48" y="3620"/>
                    <a:pt x="96" y="3691"/>
                  </a:cubicBezTo>
                  <a:cubicBezTo>
                    <a:pt x="167" y="3739"/>
                    <a:pt x="238" y="3787"/>
                    <a:pt x="334" y="3787"/>
                  </a:cubicBezTo>
                  <a:lnTo>
                    <a:pt x="619" y="3787"/>
                  </a:lnTo>
                  <a:cubicBezTo>
                    <a:pt x="1786" y="3787"/>
                    <a:pt x="2929" y="3310"/>
                    <a:pt x="3763" y="2477"/>
                  </a:cubicBezTo>
                  <a:lnTo>
                    <a:pt x="2763" y="1477"/>
                  </a:lnTo>
                  <a:lnTo>
                    <a:pt x="2548" y="1691"/>
                  </a:lnTo>
                  <a:cubicBezTo>
                    <a:pt x="2489" y="1751"/>
                    <a:pt x="2406" y="1780"/>
                    <a:pt x="2322" y="1780"/>
                  </a:cubicBezTo>
                  <a:cubicBezTo>
                    <a:pt x="2239" y="1780"/>
                    <a:pt x="2155" y="1751"/>
                    <a:pt x="2096" y="1691"/>
                  </a:cubicBezTo>
                  <a:cubicBezTo>
                    <a:pt x="1977" y="1548"/>
                    <a:pt x="1977" y="1358"/>
                    <a:pt x="2096" y="1239"/>
                  </a:cubicBezTo>
                  <a:lnTo>
                    <a:pt x="2310" y="1024"/>
                  </a:lnTo>
                  <a:lnTo>
                    <a:pt x="13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02"/>
            <p:cNvSpPr/>
            <p:nvPr/>
          </p:nvSpPr>
          <p:spPr>
            <a:xfrm>
              <a:off x="2256400" y="3657350"/>
              <a:ext cx="217325" cy="216950"/>
            </a:xfrm>
            <a:custGeom>
              <a:rect b="b" l="l" r="r" t="t"/>
              <a:pathLst>
                <a:path extrusionOk="0" h="8678" w="8693">
                  <a:moveTo>
                    <a:pt x="4930" y="2406"/>
                  </a:moveTo>
                  <a:cubicBezTo>
                    <a:pt x="6144" y="2406"/>
                    <a:pt x="6740" y="3882"/>
                    <a:pt x="5882" y="4740"/>
                  </a:cubicBezTo>
                  <a:cubicBezTo>
                    <a:pt x="5620" y="5002"/>
                    <a:pt x="5275" y="5133"/>
                    <a:pt x="4927" y="5133"/>
                  </a:cubicBezTo>
                  <a:cubicBezTo>
                    <a:pt x="4578" y="5133"/>
                    <a:pt x="4227" y="5002"/>
                    <a:pt x="3953" y="4740"/>
                  </a:cubicBezTo>
                  <a:cubicBezTo>
                    <a:pt x="3096" y="3882"/>
                    <a:pt x="3715" y="2406"/>
                    <a:pt x="4930" y="2406"/>
                  </a:cubicBezTo>
                  <a:close/>
                  <a:moveTo>
                    <a:pt x="5382" y="1"/>
                  </a:moveTo>
                  <a:cubicBezTo>
                    <a:pt x="4406" y="334"/>
                    <a:pt x="3525" y="882"/>
                    <a:pt x="2810" y="1596"/>
                  </a:cubicBezTo>
                  <a:lnTo>
                    <a:pt x="2786" y="1620"/>
                  </a:lnTo>
                  <a:cubicBezTo>
                    <a:pt x="1572" y="2835"/>
                    <a:pt x="643" y="4287"/>
                    <a:pt x="48" y="5883"/>
                  </a:cubicBezTo>
                  <a:cubicBezTo>
                    <a:pt x="0" y="6002"/>
                    <a:pt x="24" y="6121"/>
                    <a:pt x="119" y="6216"/>
                  </a:cubicBezTo>
                  <a:lnTo>
                    <a:pt x="1072" y="7193"/>
                  </a:lnTo>
                  <a:lnTo>
                    <a:pt x="3072" y="5192"/>
                  </a:lnTo>
                  <a:cubicBezTo>
                    <a:pt x="3132" y="5133"/>
                    <a:pt x="3209" y="5103"/>
                    <a:pt x="3289" y="5103"/>
                  </a:cubicBezTo>
                  <a:cubicBezTo>
                    <a:pt x="3370" y="5103"/>
                    <a:pt x="3453" y="5133"/>
                    <a:pt x="3525" y="5192"/>
                  </a:cubicBezTo>
                  <a:cubicBezTo>
                    <a:pt x="3644" y="5311"/>
                    <a:pt x="3644" y="5502"/>
                    <a:pt x="3525" y="5621"/>
                  </a:cubicBezTo>
                  <a:lnTo>
                    <a:pt x="1524" y="7621"/>
                  </a:lnTo>
                  <a:lnTo>
                    <a:pt x="2477" y="8598"/>
                  </a:lnTo>
                  <a:cubicBezTo>
                    <a:pt x="2548" y="8651"/>
                    <a:pt x="2633" y="8678"/>
                    <a:pt x="2721" y="8678"/>
                  </a:cubicBezTo>
                  <a:cubicBezTo>
                    <a:pt x="2751" y="8678"/>
                    <a:pt x="2780" y="8675"/>
                    <a:pt x="2810" y="8669"/>
                  </a:cubicBezTo>
                  <a:cubicBezTo>
                    <a:pt x="4406" y="8050"/>
                    <a:pt x="5882" y="7121"/>
                    <a:pt x="7097" y="5907"/>
                  </a:cubicBezTo>
                  <a:lnTo>
                    <a:pt x="7097" y="5883"/>
                  </a:lnTo>
                  <a:cubicBezTo>
                    <a:pt x="7811" y="5168"/>
                    <a:pt x="8359" y="4287"/>
                    <a:pt x="8692" y="3311"/>
                  </a:cubicBezTo>
                  <a:lnTo>
                    <a:pt x="8454" y="3311"/>
                  </a:lnTo>
                  <a:cubicBezTo>
                    <a:pt x="6787" y="3216"/>
                    <a:pt x="5477" y="1906"/>
                    <a:pt x="5382" y="263"/>
                  </a:cubicBezTo>
                  <a:lnTo>
                    <a:pt x="53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7" name="Google Shape;12927;p102"/>
          <p:cNvGrpSpPr/>
          <p:nvPr/>
        </p:nvGrpSpPr>
        <p:grpSpPr>
          <a:xfrm>
            <a:off x="1769464" y="3443880"/>
            <a:ext cx="349675" cy="349642"/>
            <a:chOff x="1635425" y="3648425"/>
            <a:chExt cx="267950" cy="267925"/>
          </a:xfrm>
        </p:grpSpPr>
        <p:sp>
          <p:nvSpPr>
            <p:cNvPr id="12928" name="Google Shape;12928;p102"/>
            <p:cNvSpPr/>
            <p:nvPr/>
          </p:nvSpPr>
          <p:spPr>
            <a:xfrm>
              <a:off x="1683050" y="3863950"/>
              <a:ext cx="172675" cy="52400"/>
            </a:xfrm>
            <a:custGeom>
              <a:rect b="b" l="l" r="r" t="t"/>
              <a:pathLst>
                <a:path extrusionOk="0" h="2096" w="6907">
                  <a:moveTo>
                    <a:pt x="5550" y="738"/>
                  </a:moveTo>
                  <a:cubicBezTo>
                    <a:pt x="5931" y="786"/>
                    <a:pt x="5931" y="1334"/>
                    <a:pt x="5550" y="1381"/>
                  </a:cubicBezTo>
                  <a:lnTo>
                    <a:pt x="5145" y="1381"/>
                  </a:lnTo>
                  <a:cubicBezTo>
                    <a:pt x="4764" y="1334"/>
                    <a:pt x="4764" y="786"/>
                    <a:pt x="5145" y="738"/>
                  </a:cubicBezTo>
                  <a:close/>
                  <a:moveTo>
                    <a:pt x="1831" y="736"/>
                  </a:moveTo>
                  <a:cubicBezTo>
                    <a:pt x="2255" y="736"/>
                    <a:pt x="2248" y="1382"/>
                    <a:pt x="1810" y="1382"/>
                  </a:cubicBezTo>
                  <a:cubicBezTo>
                    <a:pt x="1802" y="1382"/>
                    <a:pt x="1795" y="1382"/>
                    <a:pt x="1787" y="1381"/>
                  </a:cubicBezTo>
                  <a:lnTo>
                    <a:pt x="1382" y="1381"/>
                  </a:lnTo>
                  <a:cubicBezTo>
                    <a:pt x="1374" y="1382"/>
                    <a:pt x="1367" y="1382"/>
                    <a:pt x="1359" y="1382"/>
                  </a:cubicBezTo>
                  <a:cubicBezTo>
                    <a:pt x="921" y="1382"/>
                    <a:pt x="914" y="736"/>
                    <a:pt x="1337" y="736"/>
                  </a:cubicBezTo>
                  <a:cubicBezTo>
                    <a:pt x="1352" y="736"/>
                    <a:pt x="1367" y="737"/>
                    <a:pt x="1382" y="738"/>
                  </a:cubicBezTo>
                  <a:lnTo>
                    <a:pt x="1787" y="738"/>
                  </a:lnTo>
                  <a:cubicBezTo>
                    <a:pt x="1802" y="737"/>
                    <a:pt x="1817" y="736"/>
                    <a:pt x="1831" y="736"/>
                  </a:cubicBezTo>
                  <a:close/>
                  <a:moveTo>
                    <a:pt x="3927" y="736"/>
                  </a:moveTo>
                  <a:cubicBezTo>
                    <a:pt x="4351" y="736"/>
                    <a:pt x="4344" y="1382"/>
                    <a:pt x="3906" y="1382"/>
                  </a:cubicBezTo>
                  <a:cubicBezTo>
                    <a:pt x="3898" y="1382"/>
                    <a:pt x="3890" y="1382"/>
                    <a:pt x="3883" y="1381"/>
                  </a:cubicBezTo>
                  <a:lnTo>
                    <a:pt x="3049" y="1381"/>
                  </a:lnTo>
                  <a:cubicBezTo>
                    <a:pt x="2668" y="1334"/>
                    <a:pt x="2668" y="786"/>
                    <a:pt x="3049" y="738"/>
                  </a:cubicBezTo>
                  <a:lnTo>
                    <a:pt x="3883" y="738"/>
                  </a:lnTo>
                  <a:cubicBezTo>
                    <a:pt x="3898" y="737"/>
                    <a:pt x="3913" y="736"/>
                    <a:pt x="3927" y="736"/>
                  </a:cubicBezTo>
                  <a:close/>
                  <a:moveTo>
                    <a:pt x="1" y="0"/>
                  </a:moveTo>
                  <a:lnTo>
                    <a:pt x="1" y="953"/>
                  </a:lnTo>
                  <a:cubicBezTo>
                    <a:pt x="1" y="1572"/>
                    <a:pt x="501" y="2096"/>
                    <a:pt x="1144" y="2096"/>
                  </a:cubicBezTo>
                  <a:lnTo>
                    <a:pt x="5740" y="2096"/>
                  </a:lnTo>
                  <a:cubicBezTo>
                    <a:pt x="6383" y="2096"/>
                    <a:pt x="6907" y="1596"/>
                    <a:pt x="6907" y="953"/>
                  </a:cubicBezTo>
                  <a:lnTo>
                    <a:pt x="69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02"/>
            <p:cNvSpPr/>
            <p:nvPr/>
          </p:nvSpPr>
          <p:spPr>
            <a:xfrm>
              <a:off x="1635425" y="3741825"/>
              <a:ext cx="108375" cy="75700"/>
            </a:xfrm>
            <a:custGeom>
              <a:rect b="b" l="l" r="r" t="t"/>
              <a:pathLst>
                <a:path extrusionOk="0" h="3028" w="4335">
                  <a:moveTo>
                    <a:pt x="2906" y="884"/>
                  </a:moveTo>
                  <a:cubicBezTo>
                    <a:pt x="3287" y="932"/>
                    <a:pt x="3287" y="1480"/>
                    <a:pt x="2906" y="1504"/>
                  </a:cubicBezTo>
                  <a:lnTo>
                    <a:pt x="1429" y="1504"/>
                  </a:lnTo>
                  <a:cubicBezTo>
                    <a:pt x="1415" y="1505"/>
                    <a:pt x="1402" y="1506"/>
                    <a:pt x="1388" y="1506"/>
                  </a:cubicBezTo>
                  <a:cubicBezTo>
                    <a:pt x="1219" y="1506"/>
                    <a:pt x="1096" y="1370"/>
                    <a:pt x="1096" y="1194"/>
                  </a:cubicBezTo>
                  <a:cubicBezTo>
                    <a:pt x="1096" y="1027"/>
                    <a:pt x="1239" y="884"/>
                    <a:pt x="1429" y="884"/>
                  </a:cubicBezTo>
                  <a:close/>
                  <a:moveTo>
                    <a:pt x="274" y="1"/>
                  </a:moveTo>
                  <a:cubicBezTo>
                    <a:pt x="123" y="1"/>
                    <a:pt x="1" y="136"/>
                    <a:pt x="1" y="313"/>
                  </a:cubicBezTo>
                  <a:lnTo>
                    <a:pt x="1" y="2099"/>
                  </a:lnTo>
                  <a:cubicBezTo>
                    <a:pt x="1" y="2266"/>
                    <a:pt x="143" y="2408"/>
                    <a:pt x="310" y="2408"/>
                  </a:cubicBezTo>
                  <a:lnTo>
                    <a:pt x="2882" y="2408"/>
                  </a:lnTo>
                  <a:lnTo>
                    <a:pt x="3835" y="2980"/>
                  </a:lnTo>
                  <a:cubicBezTo>
                    <a:pt x="3882" y="3004"/>
                    <a:pt x="3954" y="3028"/>
                    <a:pt x="4001" y="3028"/>
                  </a:cubicBezTo>
                  <a:cubicBezTo>
                    <a:pt x="4097" y="3028"/>
                    <a:pt x="4168" y="3004"/>
                    <a:pt x="4216" y="2932"/>
                  </a:cubicBezTo>
                  <a:cubicBezTo>
                    <a:pt x="4287" y="2885"/>
                    <a:pt x="4311" y="2790"/>
                    <a:pt x="4311" y="2694"/>
                  </a:cubicBezTo>
                  <a:lnTo>
                    <a:pt x="4311" y="313"/>
                  </a:lnTo>
                  <a:cubicBezTo>
                    <a:pt x="4335" y="146"/>
                    <a:pt x="4192" y="3"/>
                    <a:pt x="4025" y="3"/>
                  </a:cubicBezTo>
                  <a:lnTo>
                    <a:pt x="310" y="3"/>
                  </a:lnTo>
                  <a:cubicBezTo>
                    <a:pt x="298" y="1"/>
                    <a:pt x="286"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02"/>
            <p:cNvSpPr/>
            <p:nvPr/>
          </p:nvSpPr>
          <p:spPr>
            <a:xfrm>
              <a:off x="1683050" y="3648425"/>
              <a:ext cx="172675" cy="200050"/>
            </a:xfrm>
            <a:custGeom>
              <a:rect b="b" l="l" r="r" t="t"/>
              <a:pathLst>
                <a:path extrusionOk="0" h="8002" w="6907">
                  <a:moveTo>
                    <a:pt x="1144" y="0"/>
                  </a:moveTo>
                  <a:cubicBezTo>
                    <a:pt x="501" y="0"/>
                    <a:pt x="1" y="524"/>
                    <a:pt x="1" y="1167"/>
                  </a:cubicBezTo>
                  <a:lnTo>
                    <a:pt x="1" y="3096"/>
                  </a:lnTo>
                  <a:lnTo>
                    <a:pt x="2073" y="3096"/>
                  </a:lnTo>
                  <a:cubicBezTo>
                    <a:pt x="2597" y="3096"/>
                    <a:pt x="3025" y="3525"/>
                    <a:pt x="3025" y="4049"/>
                  </a:cubicBezTo>
                  <a:lnTo>
                    <a:pt x="3025" y="6454"/>
                  </a:lnTo>
                  <a:cubicBezTo>
                    <a:pt x="3025" y="6692"/>
                    <a:pt x="2906" y="6954"/>
                    <a:pt x="2716" y="7121"/>
                  </a:cubicBezTo>
                  <a:cubicBezTo>
                    <a:pt x="2549" y="7288"/>
                    <a:pt x="2311" y="7407"/>
                    <a:pt x="2073" y="7407"/>
                  </a:cubicBezTo>
                  <a:cubicBezTo>
                    <a:pt x="1882" y="7383"/>
                    <a:pt x="1715" y="7359"/>
                    <a:pt x="1573" y="7264"/>
                  </a:cubicBezTo>
                  <a:lnTo>
                    <a:pt x="858" y="6764"/>
                  </a:lnTo>
                  <a:lnTo>
                    <a:pt x="1" y="6764"/>
                  </a:lnTo>
                  <a:lnTo>
                    <a:pt x="1" y="8002"/>
                  </a:lnTo>
                  <a:lnTo>
                    <a:pt x="6907" y="8002"/>
                  </a:lnTo>
                  <a:lnTo>
                    <a:pt x="6907" y="4287"/>
                  </a:lnTo>
                  <a:lnTo>
                    <a:pt x="6121" y="4287"/>
                  </a:lnTo>
                  <a:lnTo>
                    <a:pt x="5311" y="4787"/>
                  </a:lnTo>
                  <a:cubicBezTo>
                    <a:pt x="5162" y="4876"/>
                    <a:pt x="4993" y="4920"/>
                    <a:pt x="4823" y="4920"/>
                  </a:cubicBezTo>
                  <a:cubicBezTo>
                    <a:pt x="4586" y="4920"/>
                    <a:pt x="4349" y="4835"/>
                    <a:pt x="4168" y="4668"/>
                  </a:cubicBezTo>
                  <a:cubicBezTo>
                    <a:pt x="3978" y="4477"/>
                    <a:pt x="3883" y="4239"/>
                    <a:pt x="3883" y="3977"/>
                  </a:cubicBezTo>
                  <a:lnTo>
                    <a:pt x="3883" y="1572"/>
                  </a:lnTo>
                  <a:cubicBezTo>
                    <a:pt x="3883" y="1048"/>
                    <a:pt x="4311" y="643"/>
                    <a:pt x="4835" y="643"/>
                  </a:cubicBezTo>
                  <a:lnTo>
                    <a:pt x="6812" y="643"/>
                  </a:lnTo>
                  <a:cubicBezTo>
                    <a:pt x="6597" y="239"/>
                    <a:pt x="6216" y="0"/>
                    <a:pt x="5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102"/>
            <p:cNvSpPr/>
            <p:nvPr/>
          </p:nvSpPr>
          <p:spPr>
            <a:xfrm>
              <a:off x="1795575" y="3679375"/>
              <a:ext cx="107800" cy="76225"/>
            </a:xfrm>
            <a:custGeom>
              <a:rect b="b" l="l" r="r" t="t"/>
              <a:pathLst>
                <a:path extrusionOk="0" h="3049" w="4312">
                  <a:moveTo>
                    <a:pt x="2947" y="903"/>
                  </a:moveTo>
                  <a:cubicBezTo>
                    <a:pt x="3345" y="903"/>
                    <a:pt x="3345" y="1551"/>
                    <a:pt x="2947" y="1551"/>
                  </a:cubicBezTo>
                  <a:cubicBezTo>
                    <a:pt x="2934" y="1551"/>
                    <a:pt x="2920" y="1550"/>
                    <a:pt x="2906" y="1549"/>
                  </a:cubicBezTo>
                  <a:lnTo>
                    <a:pt x="1406" y="1549"/>
                  </a:lnTo>
                  <a:cubicBezTo>
                    <a:pt x="1392" y="1550"/>
                    <a:pt x="1378" y="1551"/>
                    <a:pt x="1365" y="1551"/>
                  </a:cubicBezTo>
                  <a:cubicBezTo>
                    <a:pt x="967" y="1551"/>
                    <a:pt x="967" y="903"/>
                    <a:pt x="1365" y="903"/>
                  </a:cubicBezTo>
                  <a:cubicBezTo>
                    <a:pt x="1378" y="903"/>
                    <a:pt x="1392" y="904"/>
                    <a:pt x="1406" y="906"/>
                  </a:cubicBezTo>
                  <a:lnTo>
                    <a:pt x="2906" y="906"/>
                  </a:lnTo>
                  <a:cubicBezTo>
                    <a:pt x="2920" y="904"/>
                    <a:pt x="2934" y="903"/>
                    <a:pt x="2947" y="903"/>
                  </a:cubicBezTo>
                  <a:close/>
                  <a:moveTo>
                    <a:pt x="4002" y="1"/>
                  </a:moveTo>
                  <a:lnTo>
                    <a:pt x="4002" y="25"/>
                  </a:lnTo>
                  <a:lnTo>
                    <a:pt x="310" y="25"/>
                  </a:lnTo>
                  <a:cubicBezTo>
                    <a:pt x="144" y="25"/>
                    <a:pt x="25" y="144"/>
                    <a:pt x="1" y="334"/>
                  </a:cubicBezTo>
                  <a:lnTo>
                    <a:pt x="1" y="2716"/>
                  </a:lnTo>
                  <a:cubicBezTo>
                    <a:pt x="1" y="2811"/>
                    <a:pt x="48" y="2882"/>
                    <a:pt x="96" y="2954"/>
                  </a:cubicBezTo>
                  <a:cubicBezTo>
                    <a:pt x="167" y="3001"/>
                    <a:pt x="239" y="3049"/>
                    <a:pt x="310" y="3049"/>
                  </a:cubicBezTo>
                  <a:cubicBezTo>
                    <a:pt x="382" y="3049"/>
                    <a:pt x="429" y="3025"/>
                    <a:pt x="477" y="3001"/>
                  </a:cubicBezTo>
                  <a:lnTo>
                    <a:pt x="1453" y="2406"/>
                  </a:lnTo>
                  <a:lnTo>
                    <a:pt x="4002" y="2406"/>
                  </a:lnTo>
                  <a:cubicBezTo>
                    <a:pt x="4168" y="2406"/>
                    <a:pt x="4311" y="2263"/>
                    <a:pt x="4311" y="2096"/>
                  </a:cubicBezTo>
                  <a:lnTo>
                    <a:pt x="4311" y="310"/>
                  </a:lnTo>
                  <a:cubicBezTo>
                    <a:pt x="4311" y="144"/>
                    <a:pt x="4168" y="1"/>
                    <a:pt x="4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2" name="Google Shape;12932;p102"/>
          <p:cNvGrpSpPr/>
          <p:nvPr/>
        </p:nvGrpSpPr>
        <p:grpSpPr>
          <a:xfrm>
            <a:off x="1009334" y="3444663"/>
            <a:ext cx="356918" cy="348859"/>
            <a:chOff x="1052950" y="3649025"/>
            <a:chExt cx="273500" cy="267325"/>
          </a:xfrm>
        </p:grpSpPr>
        <p:sp>
          <p:nvSpPr>
            <p:cNvPr id="12933" name="Google Shape;12933;p102"/>
            <p:cNvSpPr/>
            <p:nvPr/>
          </p:nvSpPr>
          <p:spPr>
            <a:xfrm>
              <a:off x="1160325" y="3720450"/>
              <a:ext cx="145300" cy="125425"/>
            </a:xfrm>
            <a:custGeom>
              <a:rect b="b" l="l" r="r" t="t"/>
              <a:pathLst>
                <a:path extrusionOk="0" h="5017" w="5812">
                  <a:moveTo>
                    <a:pt x="2501" y="1"/>
                  </a:moveTo>
                  <a:cubicBezTo>
                    <a:pt x="1215" y="1"/>
                    <a:pt x="167" y="930"/>
                    <a:pt x="1" y="2192"/>
                  </a:cubicBezTo>
                  <a:lnTo>
                    <a:pt x="953" y="2192"/>
                  </a:lnTo>
                  <a:cubicBezTo>
                    <a:pt x="1129" y="1337"/>
                    <a:pt x="1799" y="936"/>
                    <a:pt x="2471" y="936"/>
                  </a:cubicBezTo>
                  <a:cubicBezTo>
                    <a:pt x="3259" y="936"/>
                    <a:pt x="4049" y="1486"/>
                    <a:pt x="4049" y="2501"/>
                  </a:cubicBezTo>
                  <a:cubicBezTo>
                    <a:pt x="4049" y="3517"/>
                    <a:pt x="3259" y="4067"/>
                    <a:pt x="2471" y="4067"/>
                  </a:cubicBezTo>
                  <a:cubicBezTo>
                    <a:pt x="1799" y="4067"/>
                    <a:pt x="1129" y="3666"/>
                    <a:pt x="953" y="2811"/>
                  </a:cubicBezTo>
                  <a:lnTo>
                    <a:pt x="1" y="2811"/>
                  </a:lnTo>
                  <a:cubicBezTo>
                    <a:pt x="168" y="4182"/>
                    <a:pt x="1330" y="5017"/>
                    <a:pt x="2519" y="5017"/>
                  </a:cubicBezTo>
                  <a:cubicBezTo>
                    <a:pt x="3189" y="5017"/>
                    <a:pt x="3868" y="4752"/>
                    <a:pt x="4383" y="4168"/>
                  </a:cubicBezTo>
                  <a:cubicBezTo>
                    <a:pt x="5811" y="2549"/>
                    <a:pt x="4644"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02"/>
            <p:cNvSpPr/>
            <p:nvPr/>
          </p:nvSpPr>
          <p:spPr>
            <a:xfrm>
              <a:off x="1200225" y="3759525"/>
              <a:ext cx="45850" cy="47100"/>
            </a:xfrm>
            <a:custGeom>
              <a:rect b="b" l="l" r="r" t="t"/>
              <a:pathLst>
                <a:path extrusionOk="0" h="1884" w="1834">
                  <a:moveTo>
                    <a:pt x="879" y="1"/>
                  </a:moveTo>
                  <a:cubicBezTo>
                    <a:pt x="517" y="1"/>
                    <a:pt x="154" y="197"/>
                    <a:pt x="0" y="629"/>
                  </a:cubicBezTo>
                  <a:lnTo>
                    <a:pt x="905" y="629"/>
                  </a:lnTo>
                  <a:cubicBezTo>
                    <a:pt x="1310" y="629"/>
                    <a:pt x="1310" y="1248"/>
                    <a:pt x="905" y="1248"/>
                  </a:cubicBezTo>
                  <a:lnTo>
                    <a:pt x="0" y="1248"/>
                  </a:lnTo>
                  <a:cubicBezTo>
                    <a:pt x="156" y="1683"/>
                    <a:pt x="522" y="1884"/>
                    <a:pt x="887" y="1884"/>
                  </a:cubicBezTo>
                  <a:cubicBezTo>
                    <a:pt x="1362" y="1884"/>
                    <a:pt x="1834" y="1544"/>
                    <a:pt x="1834" y="938"/>
                  </a:cubicBezTo>
                  <a:cubicBezTo>
                    <a:pt x="1834" y="343"/>
                    <a:pt x="1356"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02"/>
            <p:cNvSpPr/>
            <p:nvPr/>
          </p:nvSpPr>
          <p:spPr>
            <a:xfrm>
              <a:off x="1269875" y="3862150"/>
              <a:ext cx="55400" cy="54200"/>
            </a:xfrm>
            <a:custGeom>
              <a:rect b="b" l="l" r="r" t="t"/>
              <a:pathLst>
                <a:path extrusionOk="0" h="2168" w="2216">
                  <a:moveTo>
                    <a:pt x="1596" y="1"/>
                  </a:moveTo>
                  <a:cubicBezTo>
                    <a:pt x="1144" y="501"/>
                    <a:pt x="596" y="882"/>
                    <a:pt x="1" y="1168"/>
                  </a:cubicBezTo>
                  <a:lnTo>
                    <a:pt x="596" y="2025"/>
                  </a:lnTo>
                  <a:cubicBezTo>
                    <a:pt x="643" y="2120"/>
                    <a:pt x="739" y="2168"/>
                    <a:pt x="858" y="2168"/>
                  </a:cubicBezTo>
                  <a:lnTo>
                    <a:pt x="1906" y="2168"/>
                  </a:lnTo>
                  <a:cubicBezTo>
                    <a:pt x="2001" y="2168"/>
                    <a:pt x="2096" y="2120"/>
                    <a:pt x="2144" y="2049"/>
                  </a:cubicBezTo>
                  <a:cubicBezTo>
                    <a:pt x="2215" y="1954"/>
                    <a:pt x="2215" y="1858"/>
                    <a:pt x="2191" y="1763"/>
                  </a:cubicBezTo>
                  <a:lnTo>
                    <a:pt x="1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102"/>
            <p:cNvSpPr/>
            <p:nvPr/>
          </p:nvSpPr>
          <p:spPr>
            <a:xfrm>
              <a:off x="1119850" y="3862150"/>
              <a:ext cx="55975" cy="54200"/>
            </a:xfrm>
            <a:custGeom>
              <a:rect b="b" l="l" r="r" t="t"/>
              <a:pathLst>
                <a:path extrusionOk="0" h="2168" w="2239">
                  <a:moveTo>
                    <a:pt x="643" y="1"/>
                  </a:moveTo>
                  <a:lnTo>
                    <a:pt x="48" y="1763"/>
                  </a:lnTo>
                  <a:cubicBezTo>
                    <a:pt x="0" y="1858"/>
                    <a:pt x="24" y="1954"/>
                    <a:pt x="72" y="2049"/>
                  </a:cubicBezTo>
                  <a:cubicBezTo>
                    <a:pt x="143" y="2120"/>
                    <a:pt x="238" y="2168"/>
                    <a:pt x="334" y="2168"/>
                  </a:cubicBezTo>
                  <a:lnTo>
                    <a:pt x="1381" y="2168"/>
                  </a:lnTo>
                  <a:cubicBezTo>
                    <a:pt x="1477" y="2168"/>
                    <a:pt x="1596" y="2120"/>
                    <a:pt x="1643" y="2025"/>
                  </a:cubicBezTo>
                  <a:lnTo>
                    <a:pt x="2239" y="1144"/>
                  </a:lnTo>
                  <a:cubicBezTo>
                    <a:pt x="1739" y="929"/>
                    <a:pt x="1310" y="644"/>
                    <a:pt x="905" y="287"/>
                  </a:cubicBezTo>
                  <a:cubicBezTo>
                    <a:pt x="810" y="191"/>
                    <a:pt x="715" y="96"/>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02"/>
            <p:cNvSpPr/>
            <p:nvPr/>
          </p:nvSpPr>
          <p:spPr>
            <a:xfrm>
              <a:off x="1052950" y="3681075"/>
              <a:ext cx="273500" cy="203825"/>
            </a:xfrm>
            <a:custGeom>
              <a:rect b="b" l="l" r="r" t="t"/>
              <a:pathLst>
                <a:path extrusionOk="0" h="8153" w="10940">
                  <a:moveTo>
                    <a:pt x="463" y="2903"/>
                  </a:moveTo>
                  <a:cubicBezTo>
                    <a:pt x="223" y="2903"/>
                    <a:pt x="0" y="3193"/>
                    <a:pt x="223" y="3433"/>
                  </a:cubicBezTo>
                  <a:lnTo>
                    <a:pt x="462" y="3767"/>
                  </a:lnTo>
                  <a:cubicBezTo>
                    <a:pt x="57" y="3767"/>
                    <a:pt x="57" y="4386"/>
                    <a:pt x="462" y="4386"/>
                  </a:cubicBezTo>
                  <a:lnTo>
                    <a:pt x="223" y="4719"/>
                  </a:lnTo>
                  <a:cubicBezTo>
                    <a:pt x="57" y="4934"/>
                    <a:pt x="200" y="5243"/>
                    <a:pt x="462" y="5243"/>
                  </a:cubicBezTo>
                  <a:cubicBezTo>
                    <a:pt x="557" y="5220"/>
                    <a:pt x="652" y="5196"/>
                    <a:pt x="723" y="5100"/>
                  </a:cubicBezTo>
                  <a:lnTo>
                    <a:pt x="1247" y="4386"/>
                  </a:lnTo>
                  <a:lnTo>
                    <a:pt x="1724" y="4386"/>
                  </a:lnTo>
                  <a:lnTo>
                    <a:pt x="1462" y="4719"/>
                  </a:lnTo>
                  <a:cubicBezTo>
                    <a:pt x="1319" y="4934"/>
                    <a:pt x="1462" y="5243"/>
                    <a:pt x="1724" y="5243"/>
                  </a:cubicBezTo>
                  <a:cubicBezTo>
                    <a:pt x="1819" y="5220"/>
                    <a:pt x="1914" y="5196"/>
                    <a:pt x="1986" y="5100"/>
                  </a:cubicBezTo>
                  <a:lnTo>
                    <a:pt x="2510" y="4386"/>
                  </a:lnTo>
                  <a:lnTo>
                    <a:pt x="2724" y="4386"/>
                  </a:lnTo>
                  <a:lnTo>
                    <a:pt x="2724" y="4076"/>
                  </a:lnTo>
                  <a:lnTo>
                    <a:pt x="2724" y="3767"/>
                  </a:lnTo>
                  <a:lnTo>
                    <a:pt x="2510" y="3767"/>
                  </a:lnTo>
                  <a:lnTo>
                    <a:pt x="1986" y="3052"/>
                  </a:lnTo>
                  <a:cubicBezTo>
                    <a:pt x="1913" y="2946"/>
                    <a:pt x="1817" y="2903"/>
                    <a:pt x="1724" y="2903"/>
                  </a:cubicBezTo>
                  <a:cubicBezTo>
                    <a:pt x="1483" y="2903"/>
                    <a:pt x="1256" y="3193"/>
                    <a:pt x="1462" y="3433"/>
                  </a:cubicBezTo>
                  <a:lnTo>
                    <a:pt x="1724" y="3767"/>
                  </a:lnTo>
                  <a:lnTo>
                    <a:pt x="1247" y="3767"/>
                  </a:lnTo>
                  <a:lnTo>
                    <a:pt x="723" y="3052"/>
                  </a:lnTo>
                  <a:cubicBezTo>
                    <a:pt x="650" y="2946"/>
                    <a:pt x="555" y="2903"/>
                    <a:pt x="463" y="2903"/>
                  </a:cubicBezTo>
                  <a:close/>
                  <a:moveTo>
                    <a:pt x="6760" y="0"/>
                  </a:moveTo>
                  <a:cubicBezTo>
                    <a:pt x="4648" y="0"/>
                    <a:pt x="2886" y="1636"/>
                    <a:pt x="2724" y="3767"/>
                  </a:cubicBezTo>
                  <a:lnTo>
                    <a:pt x="3653" y="3767"/>
                  </a:lnTo>
                  <a:cubicBezTo>
                    <a:pt x="3837" y="2015"/>
                    <a:pt x="5301" y="937"/>
                    <a:pt x="6802" y="937"/>
                  </a:cubicBezTo>
                  <a:cubicBezTo>
                    <a:pt x="7628" y="937"/>
                    <a:pt x="8464" y="1263"/>
                    <a:pt x="9106" y="1981"/>
                  </a:cubicBezTo>
                  <a:cubicBezTo>
                    <a:pt x="10940" y="3981"/>
                    <a:pt x="9511" y="7220"/>
                    <a:pt x="6796" y="7220"/>
                  </a:cubicBezTo>
                  <a:cubicBezTo>
                    <a:pt x="5177" y="7220"/>
                    <a:pt x="3819" y="6005"/>
                    <a:pt x="3653" y="4386"/>
                  </a:cubicBezTo>
                  <a:lnTo>
                    <a:pt x="2724" y="4386"/>
                  </a:lnTo>
                  <a:cubicBezTo>
                    <a:pt x="2886" y="6517"/>
                    <a:pt x="4648" y="8153"/>
                    <a:pt x="6760" y="8153"/>
                  </a:cubicBezTo>
                  <a:cubicBezTo>
                    <a:pt x="6820" y="8153"/>
                    <a:pt x="6879" y="8151"/>
                    <a:pt x="6939" y="8149"/>
                  </a:cubicBezTo>
                  <a:cubicBezTo>
                    <a:pt x="9130" y="8077"/>
                    <a:pt x="10868" y="6267"/>
                    <a:pt x="10868" y="4076"/>
                  </a:cubicBezTo>
                  <a:cubicBezTo>
                    <a:pt x="10868" y="1886"/>
                    <a:pt x="9130" y="76"/>
                    <a:pt x="6939" y="4"/>
                  </a:cubicBezTo>
                  <a:cubicBezTo>
                    <a:pt x="6879" y="2"/>
                    <a:pt x="6820" y="0"/>
                    <a:pt x="6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02"/>
            <p:cNvSpPr/>
            <p:nvPr/>
          </p:nvSpPr>
          <p:spPr>
            <a:xfrm>
              <a:off x="1203200" y="3649025"/>
              <a:ext cx="39325" cy="18475"/>
            </a:xfrm>
            <a:custGeom>
              <a:rect b="b" l="l" r="r" t="t"/>
              <a:pathLst>
                <a:path extrusionOk="0" h="739" w="1573">
                  <a:moveTo>
                    <a:pt x="310" y="0"/>
                  </a:moveTo>
                  <a:cubicBezTo>
                    <a:pt x="143" y="0"/>
                    <a:pt x="0" y="119"/>
                    <a:pt x="0" y="310"/>
                  </a:cubicBezTo>
                  <a:lnTo>
                    <a:pt x="0" y="738"/>
                  </a:lnTo>
                  <a:cubicBezTo>
                    <a:pt x="262" y="691"/>
                    <a:pt x="524" y="667"/>
                    <a:pt x="786" y="667"/>
                  </a:cubicBezTo>
                  <a:cubicBezTo>
                    <a:pt x="1048" y="667"/>
                    <a:pt x="1310" y="691"/>
                    <a:pt x="1572" y="738"/>
                  </a:cubicBezTo>
                  <a:lnTo>
                    <a:pt x="1572" y="310"/>
                  </a:lnTo>
                  <a:cubicBezTo>
                    <a:pt x="1572" y="119"/>
                    <a:pt x="1429"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102"/>
          <p:cNvGrpSpPr/>
          <p:nvPr/>
        </p:nvGrpSpPr>
        <p:grpSpPr>
          <a:xfrm>
            <a:off x="1068960" y="4001136"/>
            <a:ext cx="282826" cy="349675"/>
            <a:chOff x="1081150" y="4076475"/>
            <a:chExt cx="216725" cy="267950"/>
          </a:xfrm>
        </p:grpSpPr>
        <p:sp>
          <p:nvSpPr>
            <p:cNvPr id="12940" name="Google Shape;12940;p102"/>
            <p:cNvSpPr/>
            <p:nvPr/>
          </p:nvSpPr>
          <p:spPr>
            <a:xfrm>
              <a:off x="1205575" y="4077075"/>
              <a:ext cx="92300" cy="164350"/>
            </a:xfrm>
            <a:custGeom>
              <a:rect b="b" l="l" r="r" t="t"/>
              <a:pathLst>
                <a:path extrusionOk="0" h="6574" w="3692">
                  <a:moveTo>
                    <a:pt x="1" y="1"/>
                  </a:moveTo>
                  <a:cubicBezTo>
                    <a:pt x="167" y="215"/>
                    <a:pt x="286" y="453"/>
                    <a:pt x="358" y="691"/>
                  </a:cubicBezTo>
                  <a:cubicBezTo>
                    <a:pt x="1930" y="1072"/>
                    <a:pt x="3049" y="2477"/>
                    <a:pt x="3049" y="4121"/>
                  </a:cubicBezTo>
                  <a:lnTo>
                    <a:pt x="3049" y="6573"/>
                  </a:lnTo>
                  <a:cubicBezTo>
                    <a:pt x="3454" y="6264"/>
                    <a:pt x="3692" y="5811"/>
                    <a:pt x="3692" y="5311"/>
                  </a:cubicBezTo>
                  <a:lnTo>
                    <a:pt x="3692" y="4121"/>
                  </a:lnTo>
                  <a:cubicBezTo>
                    <a:pt x="3692" y="2001"/>
                    <a:pt x="2096" y="239"/>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102"/>
            <p:cNvSpPr/>
            <p:nvPr/>
          </p:nvSpPr>
          <p:spPr>
            <a:xfrm>
              <a:off x="1083525" y="4312250"/>
              <a:ext cx="213750" cy="32175"/>
            </a:xfrm>
            <a:custGeom>
              <a:rect b="b" l="l" r="r" t="t"/>
              <a:pathLst>
                <a:path extrusionOk="0" h="1287" w="8550">
                  <a:moveTo>
                    <a:pt x="977" y="0"/>
                  </a:moveTo>
                  <a:cubicBezTo>
                    <a:pt x="429" y="0"/>
                    <a:pt x="1" y="429"/>
                    <a:pt x="1" y="977"/>
                  </a:cubicBezTo>
                  <a:cubicBezTo>
                    <a:pt x="1" y="1143"/>
                    <a:pt x="120" y="1286"/>
                    <a:pt x="286" y="1286"/>
                  </a:cubicBezTo>
                  <a:lnTo>
                    <a:pt x="8240" y="1286"/>
                  </a:lnTo>
                  <a:cubicBezTo>
                    <a:pt x="8431" y="1286"/>
                    <a:pt x="8550" y="1143"/>
                    <a:pt x="8550" y="977"/>
                  </a:cubicBezTo>
                  <a:cubicBezTo>
                    <a:pt x="8550" y="453"/>
                    <a:pt x="8121" y="0"/>
                    <a:pt x="7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102"/>
            <p:cNvSpPr/>
            <p:nvPr/>
          </p:nvSpPr>
          <p:spPr>
            <a:xfrm>
              <a:off x="1081150" y="4076475"/>
              <a:ext cx="185175" cy="219725"/>
            </a:xfrm>
            <a:custGeom>
              <a:rect b="b" l="l" r="r" t="t"/>
              <a:pathLst>
                <a:path extrusionOk="0" h="8789" w="7407">
                  <a:moveTo>
                    <a:pt x="3412" y="3047"/>
                  </a:moveTo>
                  <a:cubicBezTo>
                    <a:pt x="3426" y="3047"/>
                    <a:pt x="3439" y="3047"/>
                    <a:pt x="3453" y="3049"/>
                  </a:cubicBezTo>
                  <a:cubicBezTo>
                    <a:pt x="3739" y="3049"/>
                    <a:pt x="3858" y="3383"/>
                    <a:pt x="3668" y="3573"/>
                  </a:cubicBezTo>
                  <a:cubicBezTo>
                    <a:pt x="3607" y="3634"/>
                    <a:pt x="3532" y="3661"/>
                    <a:pt x="3458" y="3661"/>
                  </a:cubicBezTo>
                  <a:cubicBezTo>
                    <a:pt x="3299" y="3661"/>
                    <a:pt x="3144" y="3537"/>
                    <a:pt x="3144" y="3359"/>
                  </a:cubicBezTo>
                  <a:cubicBezTo>
                    <a:pt x="3122" y="3182"/>
                    <a:pt x="3243" y="3047"/>
                    <a:pt x="3412" y="3047"/>
                  </a:cubicBezTo>
                  <a:close/>
                  <a:moveTo>
                    <a:pt x="5847" y="6240"/>
                  </a:moveTo>
                  <a:cubicBezTo>
                    <a:pt x="6019" y="6240"/>
                    <a:pt x="6192" y="6359"/>
                    <a:pt x="6168" y="6597"/>
                  </a:cubicBezTo>
                  <a:lnTo>
                    <a:pt x="6168" y="7860"/>
                  </a:lnTo>
                  <a:cubicBezTo>
                    <a:pt x="6144" y="8050"/>
                    <a:pt x="5996" y="8145"/>
                    <a:pt x="5847" y="8145"/>
                  </a:cubicBezTo>
                  <a:cubicBezTo>
                    <a:pt x="5698" y="8145"/>
                    <a:pt x="5549" y="8050"/>
                    <a:pt x="5525" y="7860"/>
                  </a:cubicBezTo>
                  <a:lnTo>
                    <a:pt x="5525" y="6597"/>
                  </a:lnTo>
                  <a:cubicBezTo>
                    <a:pt x="5501" y="6359"/>
                    <a:pt x="5674" y="6240"/>
                    <a:pt x="5847" y="6240"/>
                  </a:cubicBezTo>
                  <a:close/>
                  <a:moveTo>
                    <a:pt x="3191" y="1"/>
                  </a:moveTo>
                  <a:cubicBezTo>
                    <a:pt x="3025" y="1"/>
                    <a:pt x="2882" y="144"/>
                    <a:pt x="2882" y="310"/>
                  </a:cubicBezTo>
                  <a:lnTo>
                    <a:pt x="2882" y="1787"/>
                  </a:lnTo>
                  <a:cubicBezTo>
                    <a:pt x="2668" y="1930"/>
                    <a:pt x="2477" y="2097"/>
                    <a:pt x="2310" y="2311"/>
                  </a:cubicBezTo>
                  <a:lnTo>
                    <a:pt x="310" y="4692"/>
                  </a:lnTo>
                  <a:cubicBezTo>
                    <a:pt x="0" y="5073"/>
                    <a:pt x="24" y="5621"/>
                    <a:pt x="381" y="5978"/>
                  </a:cubicBezTo>
                  <a:lnTo>
                    <a:pt x="691" y="6264"/>
                  </a:lnTo>
                  <a:cubicBezTo>
                    <a:pt x="865" y="6452"/>
                    <a:pt x="1109" y="6544"/>
                    <a:pt x="1354" y="6544"/>
                  </a:cubicBezTo>
                  <a:cubicBezTo>
                    <a:pt x="1512" y="6544"/>
                    <a:pt x="1670" y="6506"/>
                    <a:pt x="1810" y="6431"/>
                  </a:cubicBezTo>
                  <a:lnTo>
                    <a:pt x="2787" y="5859"/>
                  </a:lnTo>
                  <a:lnTo>
                    <a:pt x="3763" y="5859"/>
                  </a:lnTo>
                  <a:cubicBezTo>
                    <a:pt x="4168" y="5859"/>
                    <a:pt x="4477" y="5526"/>
                    <a:pt x="4477" y="5121"/>
                  </a:cubicBezTo>
                  <a:cubicBezTo>
                    <a:pt x="4454" y="4895"/>
                    <a:pt x="4626" y="4782"/>
                    <a:pt x="4799" y="4782"/>
                  </a:cubicBezTo>
                  <a:cubicBezTo>
                    <a:pt x="4972" y="4782"/>
                    <a:pt x="5144" y="4895"/>
                    <a:pt x="5120" y="5121"/>
                  </a:cubicBezTo>
                  <a:cubicBezTo>
                    <a:pt x="5120" y="5883"/>
                    <a:pt x="4501" y="6478"/>
                    <a:pt x="3763" y="6502"/>
                  </a:cubicBezTo>
                  <a:lnTo>
                    <a:pt x="2501" y="6502"/>
                  </a:lnTo>
                  <a:cubicBezTo>
                    <a:pt x="1858" y="7098"/>
                    <a:pt x="1429" y="7907"/>
                    <a:pt x="1358" y="8788"/>
                  </a:cubicBezTo>
                  <a:lnTo>
                    <a:pt x="7407" y="8788"/>
                  </a:lnTo>
                  <a:lnTo>
                    <a:pt x="7407" y="4145"/>
                  </a:lnTo>
                  <a:cubicBezTo>
                    <a:pt x="7407" y="2644"/>
                    <a:pt x="6264" y="1382"/>
                    <a:pt x="4763" y="1263"/>
                  </a:cubicBezTo>
                  <a:lnTo>
                    <a:pt x="4763" y="1144"/>
                  </a:lnTo>
                  <a:cubicBezTo>
                    <a:pt x="4763" y="525"/>
                    <a:pt x="4239" y="1"/>
                    <a:pt x="3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102"/>
          <p:cNvGrpSpPr/>
          <p:nvPr/>
        </p:nvGrpSpPr>
        <p:grpSpPr>
          <a:xfrm>
            <a:off x="1768681" y="4002486"/>
            <a:ext cx="353851" cy="349675"/>
            <a:chOff x="1634825" y="4076475"/>
            <a:chExt cx="271150" cy="267950"/>
          </a:xfrm>
        </p:grpSpPr>
        <p:sp>
          <p:nvSpPr>
            <p:cNvPr id="12944" name="Google Shape;12944;p102"/>
            <p:cNvSpPr/>
            <p:nvPr/>
          </p:nvSpPr>
          <p:spPr>
            <a:xfrm>
              <a:off x="1655075" y="4297300"/>
              <a:ext cx="250900" cy="47125"/>
            </a:xfrm>
            <a:custGeom>
              <a:rect b="b" l="l" r="r" t="t"/>
              <a:pathLst>
                <a:path extrusionOk="0" h="1885" w="10036">
                  <a:moveTo>
                    <a:pt x="9619" y="1"/>
                  </a:moveTo>
                  <a:cubicBezTo>
                    <a:pt x="9604" y="1"/>
                    <a:pt x="9589" y="1"/>
                    <a:pt x="9574" y="3"/>
                  </a:cubicBezTo>
                  <a:lnTo>
                    <a:pt x="382" y="3"/>
                  </a:lnTo>
                  <a:cubicBezTo>
                    <a:pt x="0" y="27"/>
                    <a:pt x="0" y="598"/>
                    <a:pt x="382" y="622"/>
                  </a:cubicBezTo>
                  <a:lnTo>
                    <a:pt x="1024" y="622"/>
                  </a:lnTo>
                  <a:cubicBezTo>
                    <a:pt x="620" y="1146"/>
                    <a:pt x="1001" y="1884"/>
                    <a:pt x="1644" y="1884"/>
                  </a:cubicBezTo>
                  <a:cubicBezTo>
                    <a:pt x="2287" y="1884"/>
                    <a:pt x="2668" y="1146"/>
                    <a:pt x="2287" y="622"/>
                  </a:cubicBezTo>
                  <a:lnTo>
                    <a:pt x="4359" y="622"/>
                  </a:lnTo>
                  <a:cubicBezTo>
                    <a:pt x="3977" y="1146"/>
                    <a:pt x="4335" y="1884"/>
                    <a:pt x="4978" y="1884"/>
                  </a:cubicBezTo>
                  <a:cubicBezTo>
                    <a:pt x="5645" y="1884"/>
                    <a:pt x="6002" y="1146"/>
                    <a:pt x="5621" y="622"/>
                  </a:cubicBezTo>
                  <a:lnTo>
                    <a:pt x="7693" y="622"/>
                  </a:lnTo>
                  <a:cubicBezTo>
                    <a:pt x="7312" y="1146"/>
                    <a:pt x="7669" y="1884"/>
                    <a:pt x="8336" y="1884"/>
                  </a:cubicBezTo>
                  <a:cubicBezTo>
                    <a:pt x="8979" y="1884"/>
                    <a:pt x="9336" y="1146"/>
                    <a:pt x="8955" y="622"/>
                  </a:cubicBezTo>
                  <a:lnTo>
                    <a:pt x="9574" y="622"/>
                  </a:lnTo>
                  <a:cubicBezTo>
                    <a:pt x="9589" y="624"/>
                    <a:pt x="9604" y="624"/>
                    <a:pt x="9619" y="624"/>
                  </a:cubicBezTo>
                  <a:cubicBezTo>
                    <a:pt x="10035" y="624"/>
                    <a:pt x="10035" y="1"/>
                    <a:pt x="9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02"/>
            <p:cNvSpPr/>
            <p:nvPr/>
          </p:nvSpPr>
          <p:spPr>
            <a:xfrm>
              <a:off x="1634825" y="4076475"/>
              <a:ext cx="269125" cy="204850"/>
            </a:xfrm>
            <a:custGeom>
              <a:rect b="b" l="l" r="r" t="t"/>
              <a:pathLst>
                <a:path extrusionOk="0" h="8194" w="10765">
                  <a:moveTo>
                    <a:pt x="2641" y="2237"/>
                  </a:moveTo>
                  <a:cubicBezTo>
                    <a:pt x="3058" y="2237"/>
                    <a:pt x="3058" y="2861"/>
                    <a:pt x="2641" y="2861"/>
                  </a:cubicBezTo>
                  <a:cubicBezTo>
                    <a:pt x="2627" y="2861"/>
                    <a:pt x="2612" y="2860"/>
                    <a:pt x="2597" y="2859"/>
                  </a:cubicBezTo>
                  <a:cubicBezTo>
                    <a:pt x="2216" y="2835"/>
                    <a:pt x="2216" y="2287"/>
                    <a:pt x="2597" y="2239"/>
                  </a:cubicBezTo>
                  <a:cubicBezTo>
                    <a:pt x="2612" y="2238"/>
                    <a:pt x="2627" y="2237"/>
                    <a:pt x="2641" y="2237"/>
                  </a:cubicBezTo>
                  <a:close/>
                  <a:moveTo>
                    <a:pt x="2073" y="1"/>
                  </a:moveTo>
                  <a:cubicBezTo>
                    <a:pt x="1882" y="1"/>
                    <a:pt x="1739" y="144"/>
                    <a:pt x="1739" y="310"/>
                  </a:cubicBezTo>
                  <a:lnTo>
                    <a:pt x="1739" y="1430"/>
                  </a:lnTo>
                  <a:cubicBezTo>
                    <a:pt x="1692" y="1477"/>
                    <a:pt x="1620" y="1549"/>
                    <a:pt x="1573" y="1596"/>
                  </a:cubicBezTo>
                  <a:lnTo>
                    <a:pt x="215" y="3287"/>
                  </a:lnTo>
                  <a:cubicBezTo>
                    <a:pt x="25" y="3525"/>
                    <a:pt x="1" y="3883"/>
                    <a:pt x="167" y="4145"/>
                  </a:cubicBezTo>
                  <a:lnTo>
                    <a:pt x="477" y="4597"/>
                  </a:lnTo>
                  <a:cubicBezTo>
                    <a:pt x="614" y="4810"/>
                    <a:pt x="848" y="4926"/>
                    <a:pt x="1086" y="4926"/>
                  </a:cubicBezTo>
                  <a:cubicBezTo>
                    <a:pt x="1221" y="4926"/>
                    <a:pt x="1357" y="4889"/>
                    <a:pt x="1477" y="4811"/>
                  </a:cubicBezTo>
                  <a:lnTo>
                    <a:pt x="1477" y="4788"/>
                  </a:lnTo>
                  <a:lnTo>
                    <a:pt x="1930" y="4502"/>
                  </a:lnTo>
                  <a:lnTo>
                    <a:pt x="1930" y="8193"/>
                  </a:lnTo>
                  <a:lnTo>
                    <a:pt x="3216" y="8193"/>
                  </a:lnTo>
                  <a:lnTo>
                    <a:pt x="3502" y="6859"/>
                  </a:lnTo>
                  <a:cubicBezTo>
                    <a:pt x="4164" y="7102"/>
                    <a:pt x="4868" y="7243"/>
                    <a:pt x="5575" y="7243"/>
                  </a:cubicBezTo>
                  <a:cubicBezTo>
                    <a:pt x="5630" y="7243"/>
                    <a:pt x="5685" y="7242"/>
                    <a:pt x="5740" y="7240"/>
                  </a:cubicBezTo>
                  <a:cubicBezTo>
                    <a:pt x="6526" y="7240"/>
                    <a:pt x="7336" y="7098"/>
                    <a:pt x="8074" y="6836"/>
                  </a:cubicBezTo>
                  <a:lnTo>
                    <a:pt x="8407" y="8193"/>
                  </a:lnTo>
                  <a:lnTo>
                    <a:pt x="9669" y="8193"/>
                  </a:lnTo>
                  <a:lnTo>
                    <a:pt x="9669" y="5383"/>
                  </a:lnTo>
                  <a:cubicBezTo>
                    <a:pt x="9669" y="5026"/>
                    <a:pt x="9574" y="4692"/>
                    <a:pt x="9408" y="4407"/>
                  </a:cubicBezTo>
                  <a:lnTo>
                    <a:pt x="9408" y="4407"/>
                  </a:lnTo>
                  <a:cubicBezTo>
                    <a:pt x="9884" y="4716"/>
                    <a:pt x="10146" y="5240"/>
                    <a:pt x="10098" y="5788"/>
                  </a:cubicBezTo>
                  <a:cubicBezTo>
                    <a:pt x="10110" y="5978"/>
                    <a:pt x="10253" y="6074"/>
                    <a:pt x="10399" y="6074"/>
                  </a:cubicBezTo>
                  <a:cubicBezTo>
                    <a:pt x="10545" y="6074"/>
                    <a:pt x="10693" y="5978"/>
                    <a:pt x="10717" y="5788"/>
                  </a:cubicBezTo>
                  <a:cubicBezTo>
                    <a:pt x="10765" y="5073"/>
                    <a:pt x="10432" y="4383"/>
                    <a:pt x="9860" y="3954"/>
                  </a:cubicBezTo>
                  <a:cubicBezTo>
                    <a:pt x="9255" y="3587"/>
                    <a:pt x="8590" y="3376"/>
                    <a:pt x="7903" y="3376"/>
                  </a:cubicBezTo>
                  <a:cubicBezTo>
                    <a:pt x="7833" y="3376"/>
                    <a:pt x="7763" y="3378"/>
                    <a:pt x="7693" y="3383"/>
                  </a:cubicBezTo>
                  <a:lnTo>
                    <a:pt x="5026" y="3383"/>
                  </a:lnTo>
                  <a:lnTo>
                    <a:pt x="5026" y="3121"/>
                  </a:lnTo>
                  <a:cubicBezTo>
                    <a:pt x="5026" y="2620"/>
                    <a:pt x="4859" y="2120"/>
                    <a:pt x="4549" y="1716"/>
                  </a:cubicBezTo>
                  <a:cubicBezTo>
                    <a:pt x="4287" y="1382"/>
                    <a:pt x="3930" y="1120"/>
                    <a:pt x="3525" y="953"/>
                  </a:cubicBezTo>
                  <a:cubicBezTo>
                    <a:pt x="3430" y="406"/>
                    <a:pt x="2930"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6" name="Google Shape;12946;p102"/>
          <p:cNvGrpSpPr/>
          <p:nvPr/>
        </p:nvGrpSpPr>
        <p:grpSpPr>
          <a:xfrm>
            <a:off x="2539414" y="4002486"/>
            <a:ext cx="320932" cy="350458"/>
            <a:chOff x="2225425" y="4076475"/>
            <a:chExt cx="245925" cy="268550"/>
          </a:xfrm>
        </p:grpSpPr>
        <p:sp>
          <p:nvSpPr>
            <p:cNvPr id="12947" name="Google Shape;12947;p102"/>
            <p:cNvSpPr/>
            <p:nvPr/>
          </p:nvSpPr>
          <p:spPr>
            <a:xfrm>
              <a:off x="2323675" y="4134225"/>
              <a:ext cx="49425" cy="47675"/>
            </a:xfrm>
            <a:custGeom>
              <a:rect b="b" l="l" r="r" t="t"/>
              <a:pathLst>
                <a:path extrusionOk="0" h="1907" w="1977">
                  <a:moveTo>
                    <a:pt x="1000" y="1"/>
                  </a:moveTo>
                  <a:lnTo>
                    <a:pt x="762" y="501"/>
                  </a:lnTo>
                  <a:cubicBezTo>
                    <a:pt x="715" y="572"/>
                    <a:pt x="619" y="644"/>
                    <a:pt x="524" y="668"/>
                  </a:cubicBezTo>
                  <a:lnTo>
                    <a:pt x="0" y="739"/>
                  </a:lnTo>
                  <a:lnTo>
                    <a:pt x="357" y="1120"/>
                  </a:lnTo>
                  <a:cubicBezTo>
                    <a:pt x="453" y="1192"/>
                    <a:pt x="476" y="1287"/>
                    <a:pt x="453" y="1382"/>
                  </a:cubicBezTo>
                  <a:lnTo>
                    <a:pt x="357" y="1906"/>
                  </a:lnTo>
                  <a:lnTo>
                    <a:pt x="834" y="1668"/>
                  </a:lnTo>
                  <a:cubicBezTo>
                    <a:pt x="881" y="1644"/>
                    <a:pt x="935" y="1632"/>
                    <a:pt x="988" y="1632"/>
                  </a:cubicBezTo>
                  <a:cubicBezTo>
                    <a:pt x="1042" y="1632"/>
                    <a:pt x="1096" y="1644"/>
                    <a:pt x="1143" y="1668"/>
                  </a:cubicBezTo>
                  <a:lnTo>
                    <a:pt x="1596" y="1906"/>
                  </a:lnTo>
                  <a:lnTo>
                    <a:pt x="1524" y="1382"/>
                  </a:lnTo>
                  <a:cubicBezTo>
                    <a:pt x="1500" y="1287"/>
                    <a:pt x="1524" y="1192"/>
                    <a:pt x="1596" y="1120"/>
                  </a:cubicBezTo>
                  <a:lnTo>
                    <a:pt x="1977" y="739"/>
                  </a:lnTo>
                  <a:lnTo>
                    <a:pt x="1453" y="668"/>
                  </a:lnTo>
                  <a:cubicBezTo>
                    <a:pt x="1358" y="644"/>
                    <a:pt x="1262" y="572"/>
                    <a:pt x="1215" y="501"/>
                  </a:cubicBezTo>
                  <a:lnTo>
                    <a:pt x="100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02"/>
            <p:cNvSpPr/>
            <p:nvPr/>
          </p:nvSpPr>
          <p:spPr>
            <a:xfrm>
              <a:off x="2225425" y="4076475"/>
              <a:ext cx="245925" cy="268550"/>
            </a:xfrm>
            <a:custGeom>
              <a:rect b="b" l="l" r="r" t="t"/>
              <a:pathLst>
                <a:path extrusionOk="0" h="10742" w="9837">
                  <a:moveTo>
                    <a:pt x="1668" y="1525"/>
                  </a:moveTo>
                  <a:lnTo>
                    <a:pt x="1668" y="3716"/>
                  </a:lnTo>
                  <a:cubicBezTo>
                    <a:pt x="1668" y="4145"/>
                    <a:pt x="1763" y="4549"/>
                    <a:pt x="1906" y="4954"/>
                  </a:cubicBezTo>
                  <a:cubicBezTo>
                    <a:pt x="1144" y="4669"/>
                    <a:pt x="620" y="3906"/>
                    <a:pt x="620" y="3073"/>
                  </a:cubicBezTo>
                  <a:lnTo>
                    <a:pt x="620" y="2049"/>
                  </a:lnTo>
                  <a:cubicBezTo>
                    <a:pt x="620" y="1763"/>
                    <a:pt x="858" y="1525"/>
                    <a:pt x="1144" y="1525"/>
                  </a:cubicBezTo>
                  <a:close/>
                  <a:moveTo>
                    <a:pt x="8693" y="1525"/>
                  </a:moveTo>
                  <a:cubicBezTo>
                    <a:pt x="8979" y="1525"/>
                    <a:pt x="9217" y="1763"/>
                    <a:pt x="9217" y="2049"/>
                  </a:cubicBezTo>
                  <a:lnTo>
                    <a:pt x="9217" y="3097"/>
                  </a:lnTo>
                  <a:cubicBezTo>
                    <a:pt x="9217" y="3930"/>
                    <a:pt x="8693" y="4669"/>
                    <a:pt x="7931" y="4954"/>
                  </a:cubicBezTo>
                  <a:cubicBezTo>
                    <a:pt x="8074" y="4549"/>
                    <a:pt x="8169" y="4145"/>
                    <a:pt x="8169" y="3716"/>
                  </a:cubicBezTo>
                  <a:lnTo>
                    <a:pt x="8169" y="1525"/>
                  </a:lnTo>
                  <a:close/>
                  <a:moveTo>
                    <a:pt x="4907" y="1323"/>
                  </a:moveTo>
                  <a:cubicBezTo>
                    <a:pt x="5020" y="1323"/>
                    <a:pt x="5133" y="1382"/>
                    <a:pt x="5192" y="1501"/>
                  </a:cubicBezTo>
                  <a:lnTo>
                    <a:pt x="5621" y="2382"/>
                  </a:lnTo>
                  <a:lnTo>
                    <a:pt x="6621" y="2525"/>
                  </a:lnTo>
                  <a:cubicBezTo>
                    <a:pt x="6740" y="2549"/>
                    <a:pt x="6836" y="2620"/>
                    <a:pt x="6883" y="2740"/>
                  </a:cubicBezTo>
                  <a:cubicBezTo>
                    <a:pt x="6907" y="2859"/>
                    <a:pt x="6883" y="2978"/>
                    <a:pt x="6812" y="3073"/>
                  </a:cubicBezTo>
                  <a:lnTo>
                    <a:pt x="6097" y="3764"/>
                  </a:lnTo>
                  <a:lnTo>
                    <a:pt x="6264" y="4764"/>
                  </a:lnTo>
                  <a:cubicBezTo>
                    <a:pt x="6288" y="4883"/>
                    <a:pt x="6240" y="5002"/>
                    <a:pt x="6145" y="5050"/>
                  </a:cubicBezTo>
                  <a:cubicBezTo>
                    <a:pt x="6090" y="5091"/>
                    <a:pt x="6018" y="5117"/>
                    <a:pt x="5949" y="5117"/>
                  </a:cubicBezTo>
                  <a:cubicBezTo>
                    <a:pt x="5900" y="5117"/>
                    <a:pt x="5851" y="5103"/>
                    <a:pt x="5811" y="5073"/>
                  </a:cubicBezTo>
                  <a:lnTo>
                    <a:pt x="4907" y="4621"/>
                  </a:lnTo>
                  <a:lnTo>
                    <a:pt x="4025" y="5073"/>
                  </a:lnTo>
                  <a:cubicBezTo>
                    <a:pt x="3978" y="5097"/>
                    <a:pt x="3930" y="5121"/>
                    <a:pt x="3883" y="5121"/>
                  </a:cubicBezTo>
                  <a:cubicBezTo>
                    <a:pt x="3811" y="5121"/>
                    <a:pt x="3740" y="5097"/>
                    <a:pt x="3692" y="5050"/>
                  </a:cubicBezTo>
                  <a:cubicBezTo>
                    <a:pt x="3597" y="5002"/>
                    <a:pt x="3549" y="4883"/>
                    <a:pt x="3573" y="4764"/>
                  </a:cubicBezTo>
                  <a:lnTo>
                    <a:pt x="3740" y="3764"/>
                  </a:lnTo>
                  <a:lnTo>
                    <a:pt x="3001" y="3073"/>
                  </a:lnTo>
                  <a:cubicBezTo>
                    <a:pt x="2930" y="2978"/>
                    <a:pt x="2906" y="2859"/>
                    <a:pt x="2930" y="2740"/>
                  </a:cubicBezTo>
                  <a:cubicBezTo>
                    <a:pt x="2978" y="2620"/>
                    <a:pt x="3073" y="2549"/>
                    <a:pt x="3192" y="2525"/>
                  </a:cubicBezTo>
                  <a:lnTo>
                    <a:pt x="4192" y="2382"/>
                  </a:lnTo>
                  <a:lnTo>
                    <a:pt x="4621" y="1501"/>
                  </a:lnTo>
                  <a:cubicBezTo>
                    <a:pt x="4680" y="1382"/>
                    <a:pt x="4793" y="1323"/>
                    <a:pt x="4907" y="1323"/>
                  </a:cubicBezTo>
                  <a:close/>
                  <a:moveTo>
                    <a:pt x="1977" y="1"/>
                  </a:moveTo>
                  <a:cubicBezTo>
                    <a:pt x="1811" y="1"/>
                    <a:pt x="1692" y="144"/>
                    <a:pt x="1692" y="310"/>
                  </a:cubicBezTo>
                  <a:lnTo>
                    <a:pt x="1692" y="906"/>
                  </a:lnTo>
                  <a:lnTo>
                    <a:pt x="1144" y="906"/>
                  </a:lnTo>
                  <a:cubicBezTo>
                    <a:pt x="525" y="906"/>
                    <a:pt x="1" y="1406"/>
                    <a:pt x="1" y="2049"/>
                  </a:cubicBezTo>
                  <a:lnTo>
                    <a:pt x="1" y="3097"/>
                  </a:lnTo>
                  <a:cubicBezTo>
                    <a:pt x="1" y="4430"/>
                    <a:pt x="1001" y="5550"/>
                    <a:pt x="2335" y="5693"/>
                  </a:cubicBezTo>
                  <a:cubicBezTo>
                    <a:pt x="2787" y="6264"/>
                    <a:pt x="3382" y="6669"/>
                    <a:pt x="4073" y="6859"/>
                  </a:cubicBezTo>
                  <a:lnTo>
                    <a:pt x="4073" y="8860"/>
                  </a:lnTo>
                  <a:lnTo>
                    <a:pt x="3430" y="8860"/>
                  </a:lnTo>
                  <a:cubicBezTo>
                    <a:pt x="3413" y="8859"/>
                    <a:pt x="3396" y="8859"/>
                    <a:pt x="3380" y="8859"/>
                  </a:cubicBezTo>
                  <a:cubicBezTo>
                    <a:pt x="2901" y="8859"/>
                    <a:pt x="2496" y="9185"/>
                    <a:pt x="2335" y="9646"/>
                  </a:cubicBezTo>
                  <a:lnTo>
                    <a:pt x="2096" y="10313"/>
                  </a:lnTo>
                  <a:cubicBezTo>
                    <a:pt x="2073" y="10408"/>
                    <a:pt x="2096" y="10527"/>
                    <a:pt x="2144" y="10598"/>
                  </a:cubicBezTo>
                  <a:cubicBezTo>
                    <a:pt x="2216" y="10694"/>
                    <a:pt x="2311" y="10741"/>
                    <a:pt x="2406" y="10741"/>
                  </a:cubicBezTo>
                  <a:lnTo>
                    <a:pt x="7431" y="10741"/>
                  </a:lnTo>
                  <a:cubicBezTo>
                    <a:pt x="7526" y="10741"/>
                    <a:pt x="7621" y="10694"/>
                    <a:pt x="7693" y="10598"/>
                  </a:cubicBezTo>
                  <a:cubicBezTo>
                    <a:pt x="7740" y="10527"/>
                    <a:pt x="7764" y="10408"/>
                    <a:pt x="7740" y="10313"/>
                  </a:cubicBezTo>
                  <a:lnTo>
                    <a:pt x="7502" y="9646"/>
                  </a:lnTo>
                  <a:cubicBezTo>
                    <a:pt x="7341" y="9185"/>
                    <a:pt x="6936" y="8859"/>
                    <a:pt x="6457" y="8859"/>
                  </a:cubicBezTo>
                  <a:cubicBezTo>
                    <a:pt x="6440" y="8859"/>
                    <a:pt x="6424" y="8859"/>
                    <a:pt x="6407" y="8860"/>
                  </a:cubicBezTo>
                  <a:lnTo>
                    <a:pt x="5764" y="8860"/>
                  </a:lnTo>
                  <a:lnTo>
                    <a:pt x="5764" y="6859"/>
                  </a:lnTo>
                  <a:cubicBezTo>
                    <a:pt x="6454" y="6669"/>
                    <a:pt x="7050" y="6264"/>
                    <a:pt x="7502" y="5693"/>
                  </a:cubicBezTo>
                  <a:cubicBezTo>
                    <a:pt x="8836" y="5550"/>
                    <a:pt x="9836" y="4430"/>
                    <a:pt x="9836" y="3073"/>
                  </a:cubicBezTo>
                  <a:lnTo>
                    <a:pt x="9836" y="2049"/>
                  </a:lnTo>
                  <a:cubicBezTo>
                    <a:pt x="9836" y="1420"/>
                    <a:pt x="9335" y="905"/>
                    <a:pt x="8734" y="905"/>
                  </a:cubicBezTo>
                  <a:cubicBezTo>
                    <a:pt x="8720" y="905"/>
                    <a:pt x="8707" y="905"/>
                    <a:pt x="8693" y="906"/>
                  </a:cubicBezTo>
                  <a:lnTo>
                    <a:pt x="8169" y="906"/>
                  </a:lnTo>
                  <a:lnTo>
                    <a:pt x="8169" y="334"/>
                  </a:lnTo>
                  <a:cubicBezTo>
                    <a:pt x="8169" y="144"/>
                    <a:pt x="8026" y="1"/>
                    <a:pt x="7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102"/>
          <p:cNvGrpSpPr/>
          <p:nvPr/>
        </p:nvGrpSpPr>
        <p:grpSpPr>
          <a:xfrm>
            <a:off x="3300816" y="4001637"/>
            <a:ext cx="308502" cy="350523"/>
            <a:chOff x="2808875" y="4075825"/>
            <a:chExt cx="236400" cy="268600"/>
          </a:xfrm>
        </p:grpSpPr>
        <p:sp>
          <p:nvSpPr>
            <p:cNvPr id="12950" name="Google Shape;12950;p102"/>
            <p:cNvSpPr/>
            <p:nvPr/>
          </p:nvSpPr>
          <p:spPr>
            <a:xfrm>
              <a:off x="2904150" y="4152100"/>
              <a:ext cx="63125" cy="63125"/>
            </a:xfrm>
            <a:custGeom>
              <a:rect b="b" l="l" r="r" t="t"/>
              <a:pathLst>
                <a:path extrusionOk="0" h="2525" w="2525">
                  <a:moveTo>
                    <a:pt x="1262" y="0"/>
                  </a:moveTo>
                  <a:cubicBezTo>
                    <a:pt x="572" y="0"/>
                    <a:pt x="0" y="572"/>
                    <a:pt x="0" y="1262"/>
                  </a:cubicBezTo>
                  <a:cubicBezTo>
                    <a:pt x="0" y="1953"/>
                    <a:pt x="572" y="2525"/>
                    <a:pt x="1262" y="2525"/>
                  </a:cubicBezTo>
                  <a:cubicBezTo>
                    <a:pt x="1953" y="2525"/>
                    <a:pt x="2525" y="1953"/>
                    <a:pt x="2525" y="1262"/>
                  </a:cubicBezTo>
                  <a:cubicBezTo>
                    <a:pt x="2525" y="572"/>
                    <a:pt x="1953"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02"/>
            <p:cNvSpPr/>
            <p:nvPr/>
          </p:nvSpPr>
          <p:spPr>
            <a:xfrm>
              <a:off x="2808875" y="4075825"/>
              <a:ext cx="236400" cy="268600"/>
            </a:xfrm>
            <a:custGeom>
              <a:rect b="b" l="l" r="r" t="t"/>
              <a:pathLst>
                <a:path extrusionOk="0" h="10744" w="9456">
                  <a:moveTo>
                    <a:pt x="5085" y="1605"/>
                  </a:moveTo>
                  <a:cubicBezTo>
                    <a:pt x="5246" y="1605"/>
                    <a:pt x="5407" y="1706"/>
                    <a:pt x="5407" y="1908"/>
                  </a:cubicBezTo>
                  <a:lnTo>
                    <a:pt x="5407" y="2456"/>
                  </a:lnTo>
                  <a:cubicBezTo>
                    <a:pt x="5835" y="2527"/>
                    <a:pt x="6240" y="2766"/>
                    <a:pt x="6526" y="3123"/>
                  </a:cubicBezTo>
                  <a:lnTo>
                    <a:pt x="7026" y="2837"/>
                  </a:lnTo>
                  <a:cubicBezTo>
                    <a:pt x="7063" y="2807"/>
                    <a:pt x="7102" y="2794"/>
                    <a:pt x="7141" y="2794"/>
                  </a:cubicBezTo>
                  <a:cubicBezTo>
                    <a:pt x="7375" y="2794"/>
                    <a:pt x="7598" y="3282"/>
                    <a:pt x="7312" y="3385"/>
                  </a:cubicBezTo>
                  <a:lnTo>
                    <a:pt x="6836" y="3671"/>
                  </a:lnTo>
                  <a:cubicBezTo>
                    <a:pt x="6907" y="3861"/>
                    <a:pt x="6955" y="4099"/>
                    <a:pt x="6955" y="4313"/>
                  </a:cubicBezTo>
                  <a:lnTo>
                    <a:pt x="6979" y="4313"/>
                  </a:lnTo>
                  <a:cubicBezTo>
                    <a:pt x="6979" y="4552"/>
                    <a:pt x="6931" y="4766"/>
                    <a:pt x="6860" y="4980"/>
                  </a:cubicBezTo>
                  <a:lnTo>
                    <a:pt x="7336" y="5242"/>
                  </a:lnTo>
                  <a:cubicBezTo>
                    <a:pt x="7631" y="5379"/>
                    <a:pt x="7536" y="5841"/>
                    <a:pt x="7216" y="5841"/>
                  </a:cubicBezTo>
                  <a:cubicBezTo>
                    <a:pt x="7201" y="5841"/>
                    <a:pt x="7185" y="5840"/>
                    <a:pt x="7169" y="5838"/>
                  </a:cubicBezTo>
                  <a:cubicBezTo>
                    <a:pt x="7121" y="5838"/>
                    <a:pt x="7050" y="5838"/>
                    <a:pt x="7026" y="5814"/>
                  </a:cubicBezTo>
                  <a:lnTo>
                    <a:pt x="6526" y="5528"/>
                  </a:lnTo>
                  <a:cubicBezTo>
                    <a:pt x="6240" y="5885"/>
                    <a:pt x="5835" y="6100"/>
                    <a:pt x="5407" y="6171"/>
                  </a:cubicBezTo>
                  <a:lnTo>
                    <a:pt x="5407" y="6743"/>
                  </a:lnTo>
                  <a:cubicBezTo>
                    <a:pt x="5407" y="6945"/>
                    <a:pt x="5246" y="7046"/>
                    <a:pt x="5085" y="7046"/>
                  </a:cubicBezTo>
                  <a:cubicBezTo>
                    <a:pt x="4925" y="7046"/>
                    <a:pt x="4764" y="6945"/>
                    <a:pt x="4764" y="6743"/>
                  </a:cubicBezTo>
                  <a:lnTo>
                    <a:pt x="4764" y="6171"/>
                  </a:lnTo>
                  <a:cubicBezTo>
                    <a:pt x="4335" y="6100"/>
                    <a:pt x="3930" y="5885"/>
                    <a:pt x="3645" y="5528"/>
                  </a:cubicBezTo>
                  <a:lnTo>
                    <a:pt x="3168" y="5814"/>
                  </a:lnTo>
                  <a:cubicBezTo>
                    <a:pt x="3121" y="5838"/>
                    <a:pt x="3049" y="5838"/>
                    <a:pt x="3002" y="5838"/>
                  </a:cubicBezTo>
                  <a:cubicBezTo>
                    <a:pt x="2985" y="5840"/>
                    <a:pt x="2970" y="5841"/>
                    <a:pt x="2955" y="5841"/>
                  </a:cubicBezTo>
                  <a:cubicBezTo>
                    <a:pt x="2634" y="5841"/>
                    <a:pt x="2539" y="5379"/>
                    <a:pt x="2835" y="5242"/>
                  </a:cubicBezTo>
                  <a:lnTo>
                    <a:pt x="3311" y="4980"/>
                  </a:lnTo>
                  <a:cubicBezTo>
                    <a:pt x="3168" y="4552"/>
                    <a:pt x="3168" y="4075"/>
                    <a:pt x="3311" y="3671"/>
                  </a:cubicBezTo>
                  <a:lnTo>
                    <a:pt x="2835" y="3385"/>
                  </a:lnTo>
                  <a:cubicBezTo>
                    <a:pt x="2531" y="3202"/>
                    <a:pt x="2710" y="2796"/>
                    <a:pt x="3004" y="2796"/>
                  </a:cubicBezTo>
                  <a:cubicBezTo>
                    <a:pt x="3056" y="2796"/>
                    <a:pt x="3111" y="2809"/>
                    <a:pt x="3168" y="2837"/>
                  </a:cubicBezTo>
                  <a:lnTo>
                    <a:pt x="3645" y="3123"/>
                  </a:lnTo>
                  <a:cubicBezTo>
                    <a:pt x="3930" y="2766"/>
                    <a:pt x="4335" y="2527"/>
                    <a:pt x="4764" y="2456"/>
                  </a:cubicBezTo>
                  <a:lnTo>
                    <a:pt x="4764" y="1908"/>
                  </a:lnTo>
                  <a:cubicBezTo>
                    <a:pt x="4764" y="1706"/>
                    <a:pt x="4925" y="1605"/>
                    <a:pt x="5085" y="1605"/>
                  </a:cubicBezTo>
                  <a:close/>
                  <a:moveTo>
                    <a:pt x="5046" y="1"/>
                  </a:moveTo>
                  <a:cubicBezTo>
                    <a:pt x="5000" y="1"/>
                    <a:pt x="4953" y="2"/>
                    <a:pt x="4907" y="3"/>
                  </a:cubicBezTo>
                  <a:cubicBezTo>
                    <a:pt x="2621" y="98"/>
                    <a:pt x="811"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1" y="10743"/>
                  </a:cubicBezTo>
                  <a:lnTo>
                    <a:pt x="7788" y="10743"/>
                  </a:lnTo>
                  <a:cubicBezTo>
                    <a:pt x="7979" y="10743"/>
                    <a:pt x="8122" y="10600"/>
                    <a:pt x="8122" y="10434"/>
                  </a:cubicBezTo>
                  <a:lnTo>
                    <a:pt x="8122" y="7338"/>
                  </a:lnTo>
                  <a:cubicBezTo>
                    <a:pt x="9003" y="6457"/>
                    <a:pt x="9455" y="5195"/>
                    <a:pt x="9360" y="3932"/>
                  </a:cubicBezTo>
                  <a:cubicBezTo>
                    <a:pt x="9173" y="1692"/>
                    <a:pt x="7295" y="1"/>
                    <a:pt x="50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102"/>
          <p:cNvGrpSpPr/>
          <p:nvPr/>
        </p:nvGrpSpPr>
        <p:grpSpPr>
          <a:xfrm>
            <a:off x="4056019" y="4001637"/>
            <a:ext cx="308469" cy="350523"/>
            <a:chOff x="3387575" y="4075825"/>
            <a:chExt cx="236375" cy="268600"/>
          </a:xfrm>
        </p:grpSpPr>
        <p:sp>
          <p:nvSpPr>
            <p:cNvPr id="12953" name="Google Shape;12953;p102"/>
            <p:cNvSpPr/>
            <p:nvPr/>
          </p:nvSpPr>
          <p:spPr>
            <a:xfrm>
              <a:off x="3491175" y="4249150"/>
              <a:ext cx="47050" cy="16100"/>
            </a:xfrm>
            <a:custGeom>
              <a:rect b="b" l="l" r="r" t="t"/>
              <a:pathLst>
                <a:path extrusionOk="0" h="644" w="1882">
                  <a:moveTo>
                    <a:pt x="0" y="0"/>
                  </a:moveTo>
                  <a:lnTo>
                    <a:pt x="0" y="548"/>
                  </a:lnTo>
                  <a:cubicBezTo>
                    <a:pt x="0" y="595"/>
                    <a:pt x="24" y="643"/>
                    <a:pt x="96" y="643"/>
                  </a:cubicBezTo>
                  <a:lnTo>
                    <a:pt x="1763" y="643"/>
                  </a:lnTo>
                  <a:cubicBezTo>
                    <a:pt x="1834" y="643"/>
                    <a:pt x="1882" y="595"/>
                    <a:pt x="1882" y="548"/>
                  </a:cubicBez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02"/>
            <p:cNvSpPr/>
            <p:nvPr/>
          </p:nvSpPr>
          <p:spPr>
            <a:xfrm>
              <a:off x="3447975" y="4123750"/>
              <a:ext cx="130150" cy="109925"/>
            </a:xfrm>
            <a:custGeom>
              <a:rect b="b" l="l" r="r" t="t"/>
              <a:pathLst>
                <a:path extrusionOk="0" h="4397" w="5206">
                  <a:moveTo>
                    <a:pt x="2642" y="0"/>
                  </a:moveTo>
                  <a:cubicBezTo>
                    <a:pt x="962" y="0"/>
                    <a:pt x="0" y="2008"/>
                    <a:pt x="1181" y="3301"/>
                  </a:cubicBezTo>
                  <a:cubicBezTo>
                    <a:pt x="1443" y="3611"/>
                    <a:pt x="1633" y="3992"/>
                    <a:pt x="1681" y="4397"/>
                  </a:cubicBezTo>
                  <a:lnTo>
                    <a:pt x="2348" y="4397"/>
                  </a:lnTo>
                  <a:lnTo>
                    <a:pt x="2348" y="2730"/>
                  </a:lnTo>
                  <a:lnTo>
                    <a:pt x="1800" y="2206"/>
                  </a:lnTo>
                  <a:cubicBezTo>
                    <a:pt x="1580" y="1968"/>
                    <a:pt x="1783" y="1660"/>
                    <a:pt x="2029" y="1660"/>
                  </a:cubicBezTo>
                  <a:cubicBezTo>
                    <a:pt x="2103" y="1660"/>
                    <a:pt x="2181" y="1687"/>
                    <a:pt x="2252" y="1754"/>
                  </a:cubicBezTo>
                  <a:lnTo>
                    <a:pt x="2657" y="2158"/>
                  </a:lnTo>
                  <a:lnTo>
                    <a:pt x="3062" y="1754"/>
                  </a:lnTo>
                  <a:cubicBezTo>
                    <a:pt x="3128" y="1687"/>
                    <a:pt x="3203" y="1660"/>
                    <a:pt x="3276" y="1660"/>
                  </a:cubicBezTo>
                  <a:cubicBezTo>
                    <a:pt x="3517" y="1660"/>
                    <a:pt x="3734" y="1968"/>
                    <a:pt x="3514" y="2206"/>
                  </a:cubicBezTo>
                  <a:lnTo>
                    <a:pt x="2967" y="2730"/>
                  </a:lnTo>
                  <a:lnTo>
                    <a:pt x="2967" y="4397"/>
                  </a:lnTo>
                  <a:lnTo>
                    <a:pt x="3634" y="4397"/>
                  </a:lnTo>
                  <a:cubicBezTo>
                    <a:pt x="3681" y="3992"/>
                    <a:pt x="3872" y="3611"/>
                    <a:pt x="4157" y="3301"/>
                  </a:cubicBezTo>
                  <a:cubicBezTo>
                    <a:pt x="5205" y="2087"/>
                    <a:pt x="4467" y="182"/>
                    <a:pt x="2895" y="15"/>
                  </a:cubicBezTo>
                  <a:cubicBezTo>
                    <a:pt x="2809" y="5"/>
                    <a:pt x="2725" y="0"/>
                    <a:pt x="2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02"/>
            <p:cNvSpPr/>
            <p:nvPr/>
          </p:nvSpPr>
          <p:spPr>
            <a:xfrm>
              <a:off x="3387575" y="4075825"/>
              <a:ext cx="236375" cy="268600"/>
            </a:xfrm>
            <a:custGeom>
              <a:rect b="b" l="l" r="r" t="t"/>
              <a:pathLst>
                <a:path extrusionOk="0" h="10744" w="9455">
                  <a:moveTo>
                    <a:pt x="5097" y="1313"/>
                  </a:moveTo>
                  <a:cubicBezTo>
                    <a:pt x="7335" y="1313"/>
                    <a:pt x="8526" y="3956"/>
                    <a:pt x="7050" y="5647"/>
                  </a:cubicBezTo>
                  <a:lnTo>
                    <a:pt x="7050" y="5623"/>
                  </a:lnTo>
                  <a:cubicBezTo>
                    <a:pt x="6788" y="5885"/>
                    <a:pt x="6645" y="6242"/>
                    <a:pt x="6645" y="6600"/>
                  </a:cubicBezTo>
                  <a:lnTo>
                    <a:pt x="6645" y="7481"/>
                  </a:lnTo>
                  <a:cubicBezTo>
                    <a:pt x="6645" y="7862"/>
                    <a:pt x="6311" y="8195"/>
                    <a:pt x="5907" y="8195"/>
                  </a:cubicBezTo>
                  <a:lnTo>
                    <a:pt x="4240" y="8195"/>
                  </a:lnTo>
                  <a:cubicBezTo>
                    <a:pt x="3835" y="8195"/>
                    <a:pt x="3501" y="7862"/>
                    <a:pt x="3525" y="7481"/>
                  </a:cubicBezTo>
                  <a:lnTo>
                    <a:pt x="3525" y="6623"/>
                  </a:lnTo>
                  <a:cubicBezTo>
                    <a:pt x="3501" y="6266"/>
                    <a:pt x="3382" y="5909"/>
                    <a:pt x="3120" y="5647"/>
                  </a:cubicBezTo>
                  <a:cubicBezTo>
                    <a:pt x="1644" y="3956"/>
                    <a:pt x="2835" y="1313"/>
                    <a:pt x="5097" y="1313"/>
                  </a:cubicBezTo>
                  <a:close/>
                  <a:moveTo>
                    <a:pt x="5044" y="1"/>
                  </a:moveTo>
                  <a:cubicBezTo>
                    <a:pt x="4998" y="1"/>
                    <a:pt x="4952" y="2"/>
                    <a:pt x="4906" y="3"/>
                  </a:cubicBezTo>
                  <a:cubicBezTo>
                    <a:pt x="2620" y="98"/>
                    <a:pt x="810" y="1980"/>
                    <a:pt x="787" y="4266"/>
                  </a:cubicBezTo>
                  <a:lnTo>
                    <a:pt x="144" y="6171"/>
                  </a:lnTo>
                  <a:cubicBezTo>
                    <a:pt x="1" y="6647"/>
                    <a:pt x="334" y="7147"/>
                    <a:pt x="834" y="7147"/>
                  </a:cubicBezTo>
                  <a:lnTo>
                    <a:pt x="1406" y="7147"/>
                  </a:lnTo>
                  <a:lnTo>
                    <a:pt x="1406" y="8076"/>
                  </a:lnTo>
                  <a:cubicBezTo>
                    <a:pt x="1406" y="8719"/>
                    <a:pt x="1930" y="9243"/>
                    <a:pt x="2573" y="9243"/>
                  </a:cubicBezTo>
                  <a:lnTo>
                    <a:pt x="3287" y="9243"/>
                  </a:lnTo>
                  <a:lnTo>
                    <a:pt x="3287" y="10434"/>
                  </a:lnTo>
                  <a:cubicBezTo>
                    <a:pt x="3287" y="10600"/>
                    <a:pt x="3430" y="10743"/>
                    <a:pt x="3620" y="10743"/>
                  </a:cubicBezTo>
                  <a:lnTo>
                    <a:pt x="7788" y="10743"/>
                  </a:lnTo>
                  <a:cubicBezTo>
                    <a:pt x="7978" y="10743"/>
                    <a:pt x="8121" y="10600"/>
                    <a:pt x="8121" y="10434"/>
                  </a:cubicBezTo>
                  <a:lnTo>
                    <a:pt x="8121" y="7338"/>
                  </a:lnTo>
                  <a:cubicBezTo>
                    <a:pt x="9003" y="6457"/>
                    <a:pt x="9455" y="5195"/>
                    <a:pt x="9360" y="3932"/>
                  </a:cubicBezTo>
                  <a:cubicBezTo>
                    <a:pt x="9173" y="1692"/>
                    <a:pt x="7271"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102"/>
          <p:cNvGrpSpPr/>
          <p:nvPr/>
        </p:nvGrpSpPr>
        <p:grpSpPr>
          <a:xfrm>
            <a:off x="4813539" y="4001637"/>
            <a:ext cx="306153" cy="350523"/>
            <a:chOff x="3968050" y="4075825"/>
            <a:chExt cx="234600" cy="268600"/>
          </a:xfrm>
        </p:grpSpPr>
        <p:sp>
          <p:nvSpPr>
            <p:cNvPr id="12957" name="Google Shape;12957;p102"/>
            <p:cNvSpPr/>
            <p:nvPr/>
          </p:nvSpPr>
          <p:spPr>
            <a:xfrm>
              <a:off x="4085350" y="4212825"/>
              <a:ext cx="15500" cy="15500"/>
            </a:xfrm>
            <a:custGeom>
              <a:rect b="b" l="l" r="r" t="t"/>
              <a:pathLst>
                <a:path extrusionOk="0" h="620" w="620">
                  <a:moveTo>
                    <a:pt x="310" y="0"/>
                  </a:moveTo>
                  <a:cubicBezTo>
                    <a:pt x="143" y="0"/>
                    <a:pt x="0" y="143"/>
                    <a:pt x="0" y="310"/>
                  </a:cubicBezTo>
                  <a:cubicBezTo>
                    <a:pt x="0" y="477"/>
                    <a:pt x="143" y="620"/>
                    <a:pt x="310" y="620"/>
                  </a:cubicBezTo>
                  <a:cubicBezTo>
                    <a:pt x="476" y="620"/>
                    <a:pt x="619" y="477"/>
                    <a:pt x="619" y="310"/>
                  </a:cubicBezTo>
                  <a:cubicBezTo>
                    <a:pt x="619" y="143"/>
                    <a:pt x="47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02"/>
            <p:cNvSpPr/>
            <p:nvPr/>
          </p:nvSpPr>
          <p:spPr>
            <a:xfrm>
              <a:off x="3968050" y="4075825"/>
              <a:ext cx="234600" cy="268600"/>
            </a:xfrm>
            <a:custGeom>
              <a:rect b="b" l="l" r="r" t="t"/>
              <a:pathLst>
                <a:path extrusionOk="0" h="10744" w="9384">
                  <a:moveTo>
                    <a:pt x="5002" y="1384"/>
                  </a:moveTo>
                  <a:cubicBezTo>
                    <a:pt x="6645" y="1384"/>
                    <a:pt x="8002" y="2694"/>
                    <a:pt x="8050" y="4337"/>
                  </a:cubicBezTo>
                  <a:cubicBezTo>
                    <a:pt x="8050" y="4504"/>
                    <a:pt x="7907" y="4647"/>
                    <a:pt x="7740" y="4647"/>
                  </a:cubicBezTo>
                  <a:lnTo>
                    <a:pt x="7097" y="4647"/>
                  </a:lnTo>
                  <a:cubicBezTo>
                    <a:pt x="6716" y="4599"/>
                    <a:pt x="6716" y="4052"/>
                    <a:pt x="7097" y="4004"/>
                  </a:cubicBezTo>
                  <a:lnTo>
                    <a:pt x="7383" y="4004"/>
                  </a:lnTo>
                  <a:cubicBezTo>
                    <a:pt x="7336" y="3599"/>
                    <a:pt x="7169" y="3194"/>
                    <a:pt x="6907" y="2861"/>
                  </a:cubicBezTo>
                  <a:lnTo>
                    <a:pt x="6716" y="3075"/>
                  </a:lnTo>
                  <a:cubicBezTo>
                    <a:pt x="6645" y="3123"/>
                    <a:pt x="6574" y="3170"/>
                    <a:pt x="6478" y="3170"/>
                  </a:cubicBezTo>
                  <a:cubicBezTo>
                    <a:pt x="6216" y="3147"/>
                    <a:pt x="6073" y="2813"/>
                    <a:pt x="6264" y="2623"/>
                  </a:cubicBezTo>
                  <a:lnTo>
                    <a:pt x="6478" y="2408"/>
                  </a:lnTo>
                  <a:cubicBezTo>
                    <a:pt x="6145" y="2170"/>
                    <a:pt x="5740" y="2004"/>
                    <a:pt x="5311" y="1932"/>
                  </a:cubicBezTo>
                  <a:lnTo>
                    <a:pt x="5311" y="2242"/>
                  </a:lnTo>
                  <a:cubicBezTo>
                    <a:pt x="5335" y="2468"/>
                    <a:pt x="5168" y="2581"/>
                    <a:pt x="5002" y="2581"/>
                  </a:cubicBezTo>
                  <a:cubicBezTo>
                    <a:pt x="4835" y="2581"/>
                    <a:pt x="4668" y="2468"/>
                    <a:pt x="4692" y="2242"/>
                  </a:cubicBezTo>
                  <a:lnTo>
                    <a:pt x="4692" y="1932"/>
                  </a:lnTo>
                  <a:cubicBezTo>
                    <a:pt x="4264" y="2004"/>
                    <a:pt x="3883" y="2170"/>
                    <a:pt x="3549" y="2408"/>
                  </a:cubicBezTo>
                  <a:lnTo>
                    <a:pt x="3740" y="2623"/>
                  </a:lnTo>
                  <a:cubicBezTo>
                    <a:pt x="3859" y="2742"/>
                    <a:pt x="3859" y="2956"/>
                    <a:pt x="3740" y="3075"/>
                  </a:cubicBezTo>
                  <a:cubicBezTo>
                    <a:pt x="3692" y="3123"/>
                    <a:pt x="3621" y="3170"/>
                    <a:pt x="3525" y="3170"/>
                  </a:cubicBezTo>
                  <a:cubicBezTo>
                    <a:pt x="3454" y="3170"/>
                    <a:pt x="3359" y="3123"/>
                    <a:pt x="3311" y="3075"/>
                  </a:cubicBezTo>
                  <a:lnTo>
                    <a:pt x="3097" y="2861"/>
                  </a:lnTo>
                  <a:cubicBezTo>
                    <a:pt x="2835" y="3194"/>
                    <a:pt x="2668" y="3599"/>
                    <a:pt x="2620" y="4004"/>
                  </a:cubicBezTo>
                  <a:lnTo>
                    <a:pt x="2906" y="4004"/>
                  </a:lnTo>
                  <a:cubicBezTo>
                    <a:pt x="2921" y="4002"/>
                    <a:pt x="2935" y="4002"/>
                    <a:pt x="2949" y="4002"/>
                  </a:cubicBezTo>
                  <a:cubicBezTo>
                    <a:pt x="3368" y="4002"/>
                    <a:pt x="3368" y="4649"/>
                    <a:pt x="2949" y="4649"/>
                  </a:cubicBezTo>
                  <a:cubicBezTo>
                    <a:pt x="2935" y="4649"/>
                    <a:pt x="2921" y="4648"/>
                    <a:pt x="2906" y="4647"/>
                  </a:cubicBezTo>
                  <a:lnTo>
                    <a:pt x="2287" y="4647"/>
                  </a:lnTo>
                  <a:cubicBezTo>
                    <a:pt x="2120" y="4647"/>
                    <a:pt x="1977" y="4504"/>
                    <a:pt x="1977" y="4337"/>
                  </a:cubicBezTo>
                  <a:cubicBezTo>
                    <a:pt x="2025" y="2694"/>
                    <a:pt x="3382" y="1384"/>
                    <a:pt x="5002" y="1384"/>
                  </a:cubicBezTo>
                  <a:close/>
                  <a:moveTo>
                    <a:pt x="5017" y="3194"/>
                  </a:moveTo>
                  <a:cubicBezTo>
                    <a:pt x="5163" y="3194"/>
                    <a:pt x="5311" y="3289"/>
                    <a:pt x="5335" y="3480"/>
                  </a:cubicBezTo>
                  <a:lnTo>
                    <a:pt x="5335" y="4885"/>
                  </a:lnTo>
                  <a:cubicBezTo>
                    <a:pt x="6327" y="5263"/>
                    <a:pt x="6078" y="6719"/>
                    <a:pt x="5027" y="6719"/>
                  </a:cubicBezTo>
                  <a:cubicBezTo>
                    <a:pt x="5019" y="6719"/>
                    <a:pt x="5010" y="6719"/>
                    <a:pt x="5002" y="6719"/>
                  </a:cubicBezTo>
                  <a:cubicBezTo>
                    <a:pt x="3954" y="6695"/>
                    <a:pt x="3716" y="5242"/>
                    <a:pt x="4716" y="4885"/>
                  </a:cubicBezTo>
                  <a:lnTo>
                    <a:pt x="4716" y="3480"/>
                  </a:lnTo>
                  <a:cubicBezTo>
                    <a:pt x="4728" y="3289"/>
                    <a:pt x="4871" y="3194"/>
                    <a:pt x="5017" y="3194"/>
                  </a:cubicBezTo>
                  <a:close/>
                  <a:moveTo>
                    <a:pt x="4974" y="1"/>
                  </a:moveTo>
                  <a:cubicBezTo>
                    <a:pt x="4928" y="1"/>
                    <a:pt x="4882" y="2"/>
                    <a:pt x="4835" y="3"/>
                  </a:cubicBezTo>
                  <a:cubicBezTo>
                    <a:pt x="2549" y="98"/>
                    <a:pt x="739" y="1980"/>
                    <a:pt x="715" y="4266"/>
                  </a:cubicBezTo>
                  <a:lnTo>
                    <a:pt x="72" y="6171"/>
                  </a:lnTo>
                  <a:cubicBezTo>
                    <a:pt x="1" y="6409"/>
                    <a:pt x="48" y="6647"/>
                    <a:pt x="191" y="6838"/>
                  </a:cubicBezTo>
                  <a:cubicBezTo>
                    <a:pt x="300" y="7012"/>
                    <a:pt x="509" y="7127"/>
                    <a:pt x="726" y="7127"/>
                  </a:cubicBezTo>
                  <a:cubicBezTo>
                    <a:pt x="746" y="7127"/>
                    <a:pt x="766" y="7126"/>
                    <a:pt x="787" y="7124"/>
                  </a:cubicBezTo>
                  <a:lnTo>
                    <a:pt x="1358" y="7124"/>
                  </a:lnTo>
                  <a:lnTo>
                    <a:pt x="1358" y="8076"/>
                  </a:lnTo>
                  <a:cubicBezTo>
                    <a:pt x="1358" y="8719"/>
                    <a:pt x="1858" y="9219"/>
                    <a:pt x="2501" y="9219"/>
                  </a:cubicBezTo>
                  <a:lnTo>
                    <a:pt x="3240" y="9219"/>
                  </a:lnTo>
                  <a:lnTo>
                    <a:pt x="3240" y="10410"/>
                  </a:lnTo>
                  <a:cubicBezTo>
                    <a:pt x="3216" y="10600"/>
                    <a:pt x="3359" y="10743"/>
                    <a:pt x="3549" y="10743"/>
                  </a:cubicBezTo>
                  <a:lnTo>
                    <a:pt x="7740" y="10743"/>
                  </a:lnTo>
                  <a:cubicBezTo>
                    <a:pt x="7907" y="10743"/>
                    <a:pt x="8050" y="10600"/>
                    <a:pt x="8050" y="10434"/>
                  </a:cubicBezTo>
                  <a:lnTo>
                    <a:pt x="8050" y="7338"/>
                  </a:lnTo>
                  <a:cubicBezTo>
                    <a:pt x="8931" y="6457"/>
                    <a:pt x="9384" y="5195"/>
                    <a:pt x="9288" y="3932"/>
                  </a:cubicBezTo>
                  <a:cubicBezTo>
                    <a:pt x="9102" y="1692"/>
                    <a:pt x="7223" y="1"/>
                    <a:pt x="4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102"/>
          <p:cNvGrpSpPr/>
          <p:nvPr/>
        </p:nvGrpSpPr>
        <p:grpSpPr>
          <a:xfrm>
            <a:off x="5546982" y="4002942"/>
            <a:ext cx="369870" cy="350001"/>
            <a:chOff x="4530075" y="4076825"/>
            <a:chExt cx="283425" cy="268200"/>
          </a:xfrm>
        </p:grpSpPr>
        <p:sp>
          <p:nvSpPr>
            <p:cNvPr id="12960" name="Google Shape;12960;p102"/>
            <p:cNvSpPr/>
            <p:nvPr/>
          </p:nvSpPr>
          <p:spPr>
            <a:xfrm>
              <a:off x="4534250" y="4234475"/>
              <a:ext cx="61350" cy="52200"/>
            </a:xfrm>
            <a:custGeom>
              <a:rect b="b" l="l" r="r" t="t"/>
              <a:pathLst>
                <a:path extrusionOk="0" h="2088" w="2454">
                  <a:moveTo>
                    <a:pt x="1402" y="0"/>
                  </a:moveTo>
                  <a:cubicBezTo>
                    <a:pt x="1145" y="0"/>
                    <a:pt x="882" y="94"/>
                    <a:pt x="667" y="301"/>
                  </a:cubicBezTo>
                  <a:cubicBezTo>
                    <a:pt x="0" y="968"/>
                    <a:pt x="477" y="2087"/>
                    <a:pt x="1405" y="2087"/>
                  </a:cubicBezTo>
                  <a:cubicBezTo>
                    <a:pt x="1977" y="2087"/>
                    <a:pt x="2453" y="1635"/>
                    <a:pt x="2453" y="1040"/>
                  </a:cubicBezTo>
                  <a:cubicBezTo>
                    <a:pt x="2453" y="411"/>
                    <a:pt x="194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102"/>
            <p:cNvSpPr/>
            <p:nvPr/>
          </p:nvSpPr>
          <p:spPr>
            <a:xfrm>
              <a:off x="4530075" y="4292600"/>
              <a:ext cx="78025" cy="52425"/>
            </a:xfrm>
            <a:custGeom>
              <a:rect b="b" l="l" r="r" t="t"/>
              <a:pathLst>
                <a:path extrusionOk="0" h="2097" w="3121">
                  <a:moveTo>
                    <a:pt x="501" y="1"/>
                  </a:moveTo>
                  <a:cubicBezTo>
                    <a:pt x="191" y="286"/>
                    <a:pt x="1" y="691"/>
                    <a:pt x="1" y="1120"/>
                  </a:cubicBezTo>
                  <a:lnTo>
                    <a:pt x="1" y="1787"/>
                  </a:lnTo>
                  <a:cubicBezTo>
                    <a:pt x="1" y="1953"/>
                    <a:pt x="144" y="2096"/>
                    <a:pt x="310" y="2096"/>
                  </a:cubicBezTo>
                  <a:lnTo>
                    <a:pt x="2811" y="2096"/>
                  </a:lnTo>
                  <a:cubicBezTo>
                    <a:pt x="2977" y="2096"/>
                    <a:pt x="3120" y="1953"/>
                    <a:pt x="3120" y="1787"/>
                  </a:cubicBezTo>
                  <a:lnTo>
                    <a:pt x="3120" y="1144"/>
                  </a:lnTo>
                  <a:cubicBezTo>
                    <a:pt x="3120" y="715"/>
                    <a:pt x="2977" y="286"/>
                    <a:pt x="2668" y="1"/>
                  </a:cubicBezTo>
                  <a:cubicBezTo>
                    <a:pt x="2346" y="262"/>
                    <a:pt x="1959" y="393"/>
                    <a:pt x="1575" y="393"/>
                  </a:cubicBezTo>
                  <a:cubicBezTo>
                    <a:pt x="1191" y="393"/>
                    <a:pt x="810" y="262"/>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02"/>
            <p:cNvSpPr/>
            <p:nvPr/>
          </p:nvSpPr>
          <p:spPr>
            <a:xfrm>
              <a:off x="4722975" y="4234475"/>
              <a:ext cx="61350" cy="52200"/>
            </a:xfrm>
            <a:custGeom>
              <a:rect b="b" l="l" r="r" t="t"/>
              <a:pathLst>
                <a:path extrusionOk="0" h="2088" w="2454">
                  <a:moveTo>
                    <a:pt x="1384" y="0"/>
                  </a:moveTo>
                  <a:cubicBezTo>
                    <a:pt x="1124" y="0"/>
                    <a:pt x="859" y="94"/>
                    <a:pt x="644" y="301"/>
                  </a:cubicBezTo>
                  <a:cubicBezTo>
                    <a:pt x="1" y="968"/>
                    <a:pt x="453" y="2087"/>
                    <a:pt x="1406" y="2087"/>
                  </a:cubicBezTo>
                  <a:cubicBezTo>
                    <a:pt x="1977" y="2087"/>
                    <a:pt x="2453" y="1635"/>
                    <a:pt x="2453" y="1040"/>
                  </a:cubicBezTo>
                  <a:cubicBezTo>
                    <a:pt x="2453" y="411"/>
                    <a:pt x="1929"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02"/>
            <p:cNvSpPr/>
            <p:nvPr/>
          </p:nvSpPr>
          <p:spPr>
            <a:xfrm>
              <a:off x="4718800" y="4292600"/>
              <a:ext cx="78625" cy="51825"/>
            </a:xfrm>
            <a:custGeom>
              <a:rect b="b" l="l" r="r" t="t"/>
              <a:pathLst>
                <a:path extrusionOk="0" h="2073" w="3145">
                  <a:moveTo>
                    <a:pt x="477" y="1"/>
                  </a:moveTo>
                  <a:cubicBezTo>
                    <a:pt x="168" y="286"/>
                    <a:pt x="1" y="691"/>
                    <a:pt x="1" y="1120"/>
                  </a:cubicBezTo>
                  <a:lnTo>
                    <a:pt x="1" y="1787"/>
                  </a:lnTo>
                  <a:cubicBezTo>
                    <a:pt x="1" y="1953"/>
                    <a:pt x="144" y="2072"/>
                    <a:pt x="310" y="2072"/>
                  </a:cubicBezTo>
                  <a:lnTo>
                    <a:pt x="2811" y="2072"/>
                  </a:lnTo>
                  <a:cubicBezTo>
                    <a:pt x="2978" y="2072"/>
                    <a:pt x="3121" y="1953"/>
                    <a:pt x="3144" y="1787"/>
                  </a:cubicBezTo>
                  <a:lnTo>
                    <a:pt x="3144" y="1144"/>
                  </a:lnTo>
                  <a:cubicBezTo>
                    <a:pt x="3144" y="715"/>
                    <a:pt x="2978" y="286"/>
                    <a:pt x="2668" y="1"/>
                  </a:cubicBezTo>
                  <a:cubicBezTo>
                    <a:pt x="2347" y="262"/>
                    <a:pt x="1960" y="393"/>
                    <a:pt x="1573" y="393"/>
                  </a:cubicBezTo>
                  <a:cubicBezTo>
                    <a:pt x="1186" y="393"/>
                    <a:pt x="799" y="262"/>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02"/>
            <p:cNvSpPr/>
            <p:nvPr/>
          </p:nvSpPr>
          <p:spPr>
            <a:xfrm>
              <a:off x="4628325" y="4234475"/>
              <a:ext cx="61325" cy="52200"/>
            </a:xfrm>
            <a:custGeom>
              <a:rect b="b" l="l" r="r" t="t"/>
              <a:pathLst>
                <a:path extrusionOk="0" h="2088" w="2453">
                  <a:moveTo>
                    <a:pt x="1402" y="0"/>
                  </a:moveTo>
                  <a:cubicBezTo>
                    <a:pt x="1145" y="0"/>
                    <a:pt x="882" y="94"/>
                    <a:pt x="667" y="301"/>
                  </a:cubicBezTo>
                  <a:cubicBezTo>
                    <a:pt x="0" y="968"/>
                    <a:pt x="476" y="2087"/>
                    <a:pt x="1405" y="2087"/>
                  </a:cubicBezTo>
                  <a:cubicBezTo>
                    <a:pt x="2000" y="2087"/>
                    <a:pt x="2453" y="1635"/>
                    <a:pt x="2453" y="1040"/>
                  </a:cubicBezTo>
                  <a:cubicBezTo>
                    <a:pt x="2453" y="411"/>
                    <a:pt x="194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02"/>
            <p:cNvSpPr/>
            <p:nvPr/>
          </p:nvSpPr>
          <p:spPr>
            <a:xfrm>
              <a:off x="4624150" y="4292600"/>
              <a:ext cx="79200" cy="52425"/>
            </a:xfrm>
            <a:custGeom>
              <a:rect b="b" l="l" r="r" t="t"/>
              <a:pathLst>
                <a:path extrusionOk="0" h="2097" w="3168">
                  <a:moveTo>
                    <a:pt x="500" y="1"/>
                  </a:moveTo>
                  <a:cubicBezTo>
                    <a:pt x="191" y="286"/>
                    <a:pt x="0" y="691"/>
                    <a:pt x="0" y="1120"/>
                  </a:cubicBezTo>
                  <a:lnTo>
                    <a:pt x="0" y="1787"/>
                  </a:lnTo>
                  <a:cubicBezTo>
                    <a:pt x="0" y="1953"/>
                    <a:pt x="143" y="2096"/>
                    <a:pt x="334" y="2096"/>
                  </a:cubicBezTo>
                  <a:lnTo>
                    <a:pt x="2834" y="2096"/>
                  </a:lnTo>
                  <a:cubicBezTo>
                    <a:pt x="3025" y="2096"/>
                    <a:pt x="3168" y="1953"/>
                    <a:pt x="3144" y="1787"/>
                  </a:cubicBezTo>
                  <a:lnTo>
                    <a:pt x="3144" y="1144"/>
                  </a:lnTo>
                  <a:cubicBezTo>
                    <a:pt x="3168" y="715"/>
                    <a:pt x="2977" y="286"/>
                    <a:pt x="2668" y="1"/>
                  </a:cubicBezTo>
                  <a:cubicBezTo>
                    <a:pt x="2358" y="262"/>
                    <a:pt x="1971" y="393"/>
                    <a:pt x="1584" y="393"/>
                  </a:cubicBezTo>
                  <a:cubicBezTo>
                    <a:pt x="1197" y="393"/>
                    <a:pt x="810" y="262"/>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02"/>
            <p:cNvSpPr/>
            <p:nvPr/>
          </p:nvSpPr>
          <p:spPr>
            <a:xfrm>
              <a:off x="4530075" y="4076825"/>
              <a:ext cx="283425" cy="141375"/>
            </a:xfrm>
            <a:custGeom>
              <a:rect b="b" l="l" r="r" t="t"/>
              <a:pathLst>
                <a:path extrusionOk="0" h="5655" w="11337">
                  <a:moveTo>
                    <a:pt x="5364" y="1"/>
                  </a:moveTo>
                  <a:cubicBezTo>
                    <a:pt x="4697" y="1"/>
                    <a:pt x="4037" y="368"/>
                    <a:pt x="3740" y="1059"/>
                  </a:cubicBezTo>
                  <a:cubicBezTo>
                    <a:pt x="3644" y="1035"/>
                    <a:pt x="3549" y="1035"/>
                    <a:pt x="3478" y="1035"/>
                  </a:cubicBezTo>
                  <a:cubicBezTo>
                    <a:pt x="2763" y="1035"/>
                    <a:pt x="2144" y="1440"/>
                    <a:pt x="1834" y="2083"/>
                  </a:cubicBezTo>
                  <a:lnTo>
                    <a:pt x="1787" y="2083"/>
                  </a:lnTo>
                  <a:cubicBezTo>
                    <a:pt x="787" y="2083"/>
                    <a:pt x="1" y="2892"/>
                    <a:pt x="1" y="3869"/>
                  </a:cubicBezTo>
                  <a:cubicBezTo>
                    <a:pt x="24" y="4845"/>
                    <a:pt x="810" y="5655"/>
                    <a:pt x="1811" y="5655"/>
                  </a:cubicBezTo>
                  <a:lnTo>
                    <a:pt x="4859" y="5655"/>
                  </a:lnTo>
                  <a:lnTo>
                    <a:pt x="5478" y="4393"/>
                  </a:lnTo>
                  <a:lnTo>
                    <a:pt x="4740" y="4393"/>
                  </a:lnTo>
                  <a:cubicBezTo>
                    <a:pt x="4502" y="4393"/>
                    <a:pt x="4335" y="4154"/>
                    <a:pt x="4430" y="3940"/>
                  </a:cubicBezTo>
                  <a:lnTo>
                    <a:pt x="5073" y="2678"/>
                  </a:lnTo>
                  <a:cubicBezTo>
                    <a:pt x="5123" y="2561"/>
                    <a:pt x="5231" y="2503"/>
                    <a:pt x="5341" y="2503"/>
                  </a:cubicBezTo>
                  <a:cubicBezTo>
                    <a:pt x="5388" y="2503"/>
                    <a:pt x="5435" y="2514"/>
                    <a:pt x="5478" y="2535"/>
                  </a:cubicBezTo>
                  <a:cubicBezTo>
                    <a:pt x="5645" y="2606"/>
                    <a:pt x="5716" y="2797"/>
                    <a:pt x="5621" y="2964"/>
                  </a:cubicBezTo>
                  <a:lnTo>
                    <a:pt x="5216" y="3773"/>
                  </a:lnTo>
                  <a:lnTo>
                    <a:pt x="5978" y="3773"/>
                  </a:lnTo>
                  <a:cubicBezTo>
                    <a:pt x="5991" y="3769"/>
                    <a:pt x="6004" y="3767"/>
                    <a:pt x="6017" y="3767"/>
                  </a:cubicBezTo>
                  <a:cubicBezTo>
                    <a:pt x="6076" y="3767"/>
                    <a:pt x="6134" y="3806"/>
                    <a:pt x="6192" y="3845"/>
                  </a:cubicBezTo>
                  <a:cubicBezTo>
                    <a:pt x="6288" y="3940"/>
                    <a:pt x="6311" y="4083"/>
                    <a:pt x="6264" y="4226"/>
                  </a:cubicBezTo>
                  <a:lnTo>
                    <a:pt x="5549" y="5655"/>
                  </a:lnTo>
                  <a:lnTo>
                    <a:pt x="8883" y="5655"/>
                  </a:lnTo>
                  <a:cubicBezTo>
                    <a:pt x="10884" y="5607"/>
                    <a:pt x="11336" y="2821"/>
                    <a:pt x="9431" y="2178"/>
                  </a:cubicBezTo>
                  <a:lnTo>
                    <a:pt x="9431" y="2154"/>
                  </a:lnTo>
                  <a:cubicBezTo>
                    <a:pt x="9395" y="1129"/>
                    <a:pt x="8558" y="416"/>
                    <a:pt x="7637" y="416"/>
                  </a:cubicBezTo>
                  <a:cubicBezTo>
                    <a:pt x="7338" y="416"/>
                    <a:pt x="7031" y="491"/>
                    <a:pt x="6740" y="654"/>
                  </a:cubicBezTo>
                  <a:cubicBezTo>
                    <a:pt x="6381" y="212"/>
                    <a:pt x="5870" y="1"/>
                    <a:pt x="5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102"/>
          <p:cNvGrpSpPr/>
          <p:nvPr/>
        </p:nvGrpSpPr>
        <p:grpSpPr>
          <a:xfrm>
            <a:off x="6302185" y="4003269"/>
            <a:ext cx="348109" cy="349675"/>
            <a:chOff x="5108775" y="4077075"/>
            <a:chExt cx="266750" cy="267950"/>
          </a:xfrm>
        </p:grpSpPr>
        <p:sp>
          <p:nvSpPr>
            <p:cNvPr id="12968" name="Google Shape;12968;p102"/>
            <p:cNvSpPr/>
            <p:nvPr/>
          </p:nvSpPr>
          <p:spPr>
            <a:xfrm>
              <a:off x="5130200" y="4077075"/>
              <a:ext cx="225075" cy="88750"/>
            </a:xfrm>
            <a:custGeom>
              <a:rect b="b" l="l" r="r" t="t"/>
              <a:pathLst>
                <a:path extrusionOk="0" h="3550" w="9003">
                  <a:moveTo>
                    <a:pt x="7431" y="1477"/>
                  </a:moveTo>
                  <a:cubicBezTo>
                    <a:pt x="7812" y="1501"/>
                    <a:pt x="7812" y="2049"/>
                    <a:pt x="7431" y="2096"/>
                  </a:cubicBezTo>
                  <a:lnTo>
                    <a:pt x="1572" y="2096"/>
                  </a:lnTo>
                  <a:cubicBezTo>
                    <a:pt x="1191" y="2049"/>
                    <a:pt x="1191" y="1501"/>
                    <a:pt x="1572" y="1477"/>
                  </a:cubicBezTo>
                  <a:close/>
                  <a:moveTo>
                    <a:pt x="1144" y="1"/>
                  </a:moveTo>
                  <a:cubicBezTo>
                    <a:pt x="501" y="1"/>
                    <a:pt x="1" y="501"/>
                    <a:pt x="1" y="1144"/>
                  </a:cubicBezTo>
                  <a:lnTo>
                    <a:pt x="1" y="2406"/>
                  </a:lnTo>
                  <a:cubicBezTo>
                    <a:pt x="1" y="3025"/>
                    <a:pt x="501" y="3549"/>
                    <a:pt x="1144" y="3549"/>
                  </a:cubicBezTo>
                  <a:lnTo>
                    <a:pt x="7836" y="3549"/>
                  </a:lnTo>
                  <a:cubicBezTo>
                    <a:pt x="8479" y="3549"/>
                    <a:pt x="9003" y="3025"/>
                    <a:pt x="9003" y="2406"/>
                  </a:cubicBezTo>
                  <a:lnTo>
                    <a:pt x="9003" y="1144"/>
                  </a:lnTo>
                  <a:cubicBezTo>
                    <a:pt x="9003" y="501"/>
                    <a:pt x="8479" y="1"/>
                    <a:pt x="7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02"/>
            <p:cNvSpPr/>
            <p:nvPr/>
          </p:nvSpPr>
          <p:spPr>
            <a:xfrm>
              <a:off x="5303525" y="4183150"/>
              <a:ext cx="23775" cy="35650"/>
            </a:xfrm>
            <a:custGeom>
              <a:rect b="b" l="l" r="r" t="t"/>
              <a:pathLst>
                <a:path extrusionOk="0" h="1426" w="951">
                  <a:moveTo>
                    <a:pt x="447" y="1"/>
                  </a:moveTo>
                  <a:cubicBezTo>
                    <a:pt x="238" y="1"/>
                    <a:pt x="1" y="151"/>
                    <a:pt x="117" y="354"/>
                  </a:cubicBezTo>
                  <a:lnTo>
                    <a:pt x="307" y="1187"/>
                  </a:lnTo>
                  <a:cubicBezTo>
                    <a:pt x="355" y="1330"/>
                    <a:pt x="474" y="1426"/>
                    <a:pt x="617" y="1426"/>
                  </a:cubicBezTo>
                  <a:lnTo>
                    <a:pt x="688" y="1426"/>
                  </a:lnTo>
                  <a:cubicBezTo>
                    <a:pt x="855" y="1378"/>
                    <a:pt x="950" y="1211"/>
                    <a:pt x="926" y="1045"/>
                  </a:cubicBezTo>
                  <a:lnTo>
                    <a:pt x="712" y="211"/>
                  </a:lnTo>
                  <a:cubicBezTo>
                    <a:pt x="703" y="62"/>
                    <a:pt x="581" y="1"/>
                    <a:pt x="4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02"/>
            <p:cNvSpPr/>
            <p:nvPr/>
          </p:nvSpPr>
          <p:spPr>
            <a:xfrm>
              <a:off x="5157000" y="4183575"/>
              <a:ext cx="22050" cy="35225"/>
            </a:xfrm>
            <a:custGeom>
              <a:rect b="b" l="l" r="r" t="t"/>
              <a:pathLst>
                <a:path extrusionOk="0" h="1409" w="882">
                  <a:moveTo>
                    <a:pt x="562" y="1"/>
                  </a:moveTo>
                  <a:cubicBezTo>
                    <a:pt x="453" y="1"/>
                    <a:pt x="344" y="54"/>
                    <a:pt x="286" y="170"/>
                  </a:cubicBezTo>
                  <a:lnTo>
                    <a:pt x="262" y="194"/>
                  </a:lnTo>
                  <a:lnTo>
                    <a:pt x="72" y="1028"/>
                  </a:lnTo>
                  <a:cubicBezTo>
                    <a:pt x="0" y="1194"/>
                    <a:pt x="119" y="1361"/>
                    <a:pt x="286" y="1409"/>
                  </a:cubicBezTo>
                  <a:lnTo>
                    <a:pt x="357" y="1409"/>
                  </a:lnTo>
                  <a:cubicBezTo>
                    <a:pt x="500" y="1409"/>
                    <a:pt x="619" y="1289"/>
                    <a:pt x="667" y="1170"/>
                  </a:cubicBezTo>
                  <a:lnTo>
                    <a:pt x="881" y="313"/>
                  </a:lnTo>
                  <a:cubicBezTo>
                    <a:pt x="881" y="115"/>
                    <a:pt x="722" y="1"/>
                    <a:pt x="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02"/>
            <p:cNvSpPr/>
            <p:nvPr/>
          </p:nvSpPr>
          <p:spPr>
            <a:xfrm>
              <a:off x="5233800" y="4181275"/>
              <a:ext cx="17275" cy="36925"/>
            </a:xfrm>
            <a:custGeom>
              <a:rect b="b" l="l" r="r" t="t"/>
              <a:pathLst>
                <a:path extrusionOk="0" h="1477" w="691">
                  <a:moveTo>
                    <a:pt x="346" y="0"/>
                  </a:moveTo>
                  <a:cubicBezTo>
                    <a:pt x="173" y="0"/>
                    <a:pt x="0" y="119"/>
                    <a:pt x="24" y="357"/>
                  </a:cubicBezTo>
                  <a:lnTo>
                    <a:pt x="24" y="1191"/>
                  </a:lnTo>
                  <a:cubicBezTo>
                    <a:pt x="48" y="1381"/>
                    <a:pt x="197" y="1477"/>
                    <a:pt x="346" y="1477"/>
                  </a:cubicBezTo>
                  <a:cubicBezTo>
                    <a:pt x="494" y="1477"/>
                    <a:pt x="643" y="1381"/>
                    <a:pt x="667" y="1191"/>
                  </a:cubicBezTo>
                  <a:lnTo>
                    <a:pt x="667" y="357"/>
                  </a:lnTo>
                  <a:cubicBezTo>
                    <a:pt x="691" y="119"/>
                    <a:pt x="518"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02"/>
            <p:cNvSpPr/>
            <p:nvPr/>
          </p:nvSpPr>
          <p:spPr>
            <a:xfrm>
              <a:off x="5121875" y="4234250"/>
              <a:ext cx="52400" cy="52425"/>
            </a:xfrm>
            <a:custGeom>
              <a:rect b="b" l="l" r="r" t="t"/>
              <a:pathLst>
                <a:path extrusionOk="0" h="2097" w="2096">
                  <a:moveTo>
                    <a:pt x="1048" y="1"/>
                  </a:moveTo>
                  <a:cubicBezTo>
                    <a:pt x="477" y="1"/>
                    <a:pt x="0" y="477"/>
                    <a:pt x="0" y="1049"/>
                  </a:cubicBezTo>
                  <a:cubicBezTo>
                    <a:pt x="0" y="1644"/>
                    <a:pt x="477" y="2096"/>
                    <a:pt x="1048" y="2096"/>
                  </a:cubicBezTo>
                  <a:cubicBezTo>
                    <a:pt x="1643" y="2096"/>
                    <a:pt x="2096" y="1644"/>
                    <a:pt x="2096" y="1049"/>
                  </a:cubicBezTo>
                  <a:cubicBezTo>
                    <a:pt x="2096" y="477"/>
                    <a:pt x="16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02"/>
            <p:cNvSpPr/>
            <p:nvPr/>
          </p:nvSpPr>
          <p:spPr>
            <a:xfrm>
              <a:off x="5108775" y="4292600"/>
              <a:ext cx="78600" cy="52425"/>
            </a:xfrm>
            <a:custGeom>
              <a:rect b="b" l="l" r="r" t="t"/>
              <a:pathLst>
                <a:path extrusionOk="0" h="2097" w="3144">
                  <a:moveTo>
                    <a:pt x="500" y="1"/>
                  </a:moveTo>
                  <a:cubicBezTo>
                    <a:pt x="191" y="286"/>
                    <a:pt x="0" y="715"/>
                    <a:pt x="0" y="1144"/>
                  </a:cubicBezTo>
                  <a:lnTo>
                    <a:pt x="0" y="1787"/>
                  </a:lnTo>
                  <a:cubicBezTo>
                    <a:pt x="0" y="1953"/>
                    <a:pt x="143" y="2096"/>
                    <a:pt x="334" y="2096"/>
                  </a:cubicBezTo>
                  <a:lnTo>
                    <a:pt x="2834" y="2096"/>
                  </a:lnTo>
                  <a:cubicBezTo>
                    <a:pt x="3001" y="2096"/>
                    <a:pt x="3144" y="1953"/>
                    <a:pt x="3144" y="1787"/>
                  </a:cubicBezTo>
                  <a:lnTo>
                    <a:pt x="3144" y="1144"/>
                  </a:lnTo>
                  <a:cubicBezTo>
                    <a:pt x="3144" y="715"/>
                    <a:pt x="2953" y="310"/>
                    <a:pt x="2644" y="24"/>
                  </a:cubicBezTo>
                  <a:cubicBezTo>
                    <a:pt x="2358" y="262"/>
                    <a:pt x="1977" y="405"/>
                    <a:pt x="1572" y="405"/>
                  </a:cubicBezTo>
                  <a:cubicBezTo>
                    <a:pt x="1191" y="405"/>
                    <a:pt x="786" y="262"/>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02"/>
            <p:cNvSpPr/>
            <p:nvPr/>
          </p:nvSpPr>
          <p:spPr>
            <a:xfrm>
              <a:off x="5310600" y="4234250"/>
              <a:ext cx="52425" cy="52425"/>
            </a:xfrm>
            <a:custGeom>
              <a:rect b="b" l="l" r="r" t="t"/>
              <a:pathLst>
                <a:path extrusionOk="0" h="2097" w="2097">
                  <a:moveTo>
                    <a:pt x="1048" y="1"/>
                  </a:moveTo>
                  <a:cubicBezTo>
                    <a:pt x="453" y="1"/>
                    <a:pt x="0" y="477"/>
                    <a:pt x="0" y="1049"/>
                  </a:cubicBezTo>
                  <a:cubicBezTo>
                    <a:pt x="0" y="1644"/>
                    <a:pt x="453" y="2096"/>
                    <a:pt x="1048" y="2096"/>
                  </a:cubicBezTo>
                  <a:cubicBezTo>
                    <a:pt x="1620" y="2096"/>
                    <a:pt x="2096" y="1644"/>
                    <a:pt x="2096" y="1049"/>
                  </a:cubicBezTo>
                  <a:cubicBezTo>
                    <a:pt x="2096" y="477"/>
                    <a:pt x="1620"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02"/>
            <p:cNvSpPr/>
            <p:nvPr/>
          </p:nvSpPr>
          <p:spPr>
            <a:xfrm>
              <a:off x="5297500" y="4292600"/>
              <a:ext cx="78025" cy="52425"/>
            </a:xfrm>
            <a:custGeom>
              <a:rect b="b" l="l" r="r" t="t"/>
              <a:pathLst>
                <a:path extrusionOk="0" h="2097" w="3121">
                  <a:moveTo>
                    <a:pt x="477" y="1"/>
                  </a:moveTo>
                  <a:cubicBezTo>
                    <a:pt x="167" y="286"/>
                    <a:pt x="0" y="691"/>
                    <a:pt x="0" y="1120"/>
                  </a:cubicBezTo>
                  <a:lnTo>
                    <a:pt x="0" y="1787"/>
                  </a:lnTo>
                  <a:cubicBezTo>
                    <a:pt x="0" y="1953"/>
                    <a:pt x="120" y="2096"/>
                    <a:pt x="286" y="2096"/>
                  </a:cubicBezTo>
                  <a:lnTo>
                    <a:pt x="2811" y="2096"/>
                  </a:lnTo>
                  <a:cubicBezTo>
                    <a:pt x="2977" y="2096"/>
                    <a:pt x="3120" y="1953"/>
                    <a:pt x="3096" y="1787"/>
                  </a:cubicBezTo>
                  <a:lnTo>
                    <a:pt x="3096" y="1144"/>
                  </a:lnTo>
                  <a:cubicBezTo>
                    <a:pt x="3120" y="715"/>
                    <a:pt x="2953" y="286"/>
                    <a:pt x="2644" y="1"/>
                  </a:cubicBezTo>
                  <a:cubicBezTo>
                    <a:pt x="2334" y="262"/>
                    <a:pt x="1947" y="393"/>
                    <a:pt x="1560" y="393"/>
                  </a:cubicBezTo>
                  <a:cubicBezTo>
                    <a:pt x="1173" y="393"/>
                    <a:pt x="786" y="262"/>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02"/>
            <p:cNvSpPr/>
            <p:nvPr/>
          </p:nvSpPr>
          <p:spPr>
            <a:xfrm>
              <a:off x="5216525" y="4234250"/>
              <a:ext cx="52425" cy="52425"/>
            </a:xfrm>
            <a:custGeom>
              <a:rect b="b" l="l" r="r" t="t"/>
              <a:pathLst>
                <a:path extrusionOk="0" h="2097" w="2097">
                  <a:moveTo>
                    <a:pt x="1049" y="1"/>
                  </a:moveTo>
                  <a:cubicBezTo>
                    <a:pt x="453" y="1"/>
                    <a:pt x="1" y="477"/>
                    <a:pt x="1" y="1049"/>
                  </a:cubicBezTo>
                  <a:cubicBezTo>
                    <a:pt x="1" y="1644"/>
                    <a:pt x="453" y="2096"/>
                    <a:pt x="1049" y="2096"/>
                  </a:cubicBezTo>
                  <a:cubicBezTo>
                    <a:pt x="1620" y="2096"/>
                    <a:pt x="2096" y="1644"/>
                    <a:pt x="2096" y="1049"/>
                  </a:cubicBezTo>
                  <a:cubicBezTo>
                    <a:pt x="2096" y="477"/>
                    <a:pt x="1620"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02"/>
            <p:cNvSpPr/>
            <p:nvPr/>
          </p:nvSpPr>
          <p:spPr>
            <a:xfrm>
              <a:off x="5203425" y="4292600"/>
              <a:ext cx="78625" cy="52425"/>
            </a:xfrm>
            <a:custGeom>
              <a:rect b="b" l="l" r="r" t="t"/>
              <a:pathLst>
                <a:path extrusionOk="0" h="2097" w="3145">
                  <a:moveTo>
                    <a:pt x="477" y="1"/>
                  </a:moveTo>
                  <a:cubicBezTo>
                    <a:pt x="168" y="286"/>
                    <a:pt x="1" y="691"/>
                    <a:pt x="1" y="1120"/>
                  </a:cubicBezTo>
                  <a:lnTo>
                    <a:pt x="1" y="1787"/>
                  </a:lnTo>
                  <a:cubicBezTo>
                    <a:pt x="1" y="1953"/>
                    <a:pt x="144" y="2096"/>
                    <a:pt x="310" y="2096"/>
                  </a:cubicBezTo>
                  <a:lnTo>
                    <a:pt x="2811" y="2096"/>
                  </a:lnTo>
                  <a:cubicBezTo>
                    <a:pt x="3001" y="2096"/>
                    <a:pt x="3144" y="1953"/>
                    <a:pt x="3121" y="1787"/>
                  </a:cubicBezTo>
                  <a:lnTo>
                    <a:pt x="3121" y="1144"/>
                  </a:lnTo>
                  <a:cubicBezTo>
                    <a:pt x="3121" y="715"/>
                    <a:pt x="2954" y="310"/>
                    <a:pt x="2644" y="24"/>
                  </a:cubicBezTo>
                  <a:cubicBezTo>
                    <a:pt x="2338" y="260"/>
                    <a:pt x="1961" y="402"/>
                    <a:pt x="1561" y="405"/>
                  </a:cubicBezTo>
                  <a:lnTo>
                    <a:pt x="1561" y="405"/>
                  </a:lnTo>
                  <a:cubicBezTo>
                    <a:pt x="1161" y="402"/>
                    <a:pt x="784" y="236"/>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8" name="Google Shape;12978;p102"/>
          <p:cNvGrpSpPr/>
          <p:nvPr/>
        </p:nvGrpSpPr>
        <p:grpSpPr>
          <a:xfrm>
            <a:off x="7057356" y="4002486"/>
            <a:ext cx="349675" cy="349675"/>
            <a:chOff x="5687450" y="4076475"/>
            <a:chExt cx="267950" cy="267950"/>
          </a:xfrm>
        </p:grpSpPr>
        <p:sp>
          <p:nvSpPr>
            <p:cNvPr id="12979" name="Google Shape;12979;p102"/>
            <p:cNvSpPr/>
            <p:nvPr/>
          </p:nvSpPr>
          <p:spPr>
            <a:xfrm>
              <a:off x="5795225" y="4234250"/>
              <a:ext cx="52425" cy="52425"/>
            </a:xfrm>
            <a:custGeom>
              <a:rect b="b" l="l" r="r" t="t"/>
              <a:pathLst>
                <a:path extrusionOk="0" h="2097" w="2097">
                  <a:moveTo>
                    <a:pt x="1048" y="1"/>
                  </a:moveTo>
                  <a:cubicBezTo>
                    <a:pt x="453" y="1"/>
                    <a:pt x="0" y="477"/>
                    <a:pt x="0" y="1049"/>
                  </a:cubicBezTo>
                  <a:cubicBezTo>
                    <a:pt x="0" y="1644"/>
                    <a:pt x="453" y="2096"/>
                    <a:pt x="1048" y="2096"/>
                  </a:cubicBezTo>
                  <a:cubicBezTo>
                    <a:pt x="1620" y="2096"/>
                    <a:pt x="2096" y="1644"/>
                    <a:pt x="2096" y="1049"/>
                  </a:cubicBezTo>
                  <a:cubicBezTo>
                    <a:pt x="2096" y="477"/>
                    <a:pt x="1620"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02"/>
            <p:cNvSpPr/>
            <p:nvPr/>
          </p:nvSpPr>
          <p:spPr>
            <a:xfrm>
              <a:off x="5771400" y="4290825"/>
              <a:ext cx="99450" cy="53600"/>
            </a:xfrm>
            <a:custGeom>
              <a:rect b="b" l="l" r="r" t="t"/>
              <a:pathLst>
                <a:path extrusionOk="0" h="2144" w="3978">
                  <a:moveTo>
                    <a:pt x="834" y="0"/>
                  </a:moveTo>
                  <a:cubicBezTo>
                    <a:pt x="310" y="381"/>
                    <a:pt x="1" y="976"/>
                    <a:pt x="1" y="1619"/>
                  </a:cubicBezTo>
                  <a:lnTo>
                    <a:pt x="1" y="1858"/>
                  </a:lnTo>
                  <a:cubicBezTo>
                    <a:pt x="25" y="2024"/>
                    <a:pt x="144" y="2143"/>
                    <a:pt x="334" y="2143"/>
                  </a:cubicBezTo>
                  <a:lnTo>
                    <a:pt x="3668" y="2143"/>
                  </a:lnTo>
                  <a:cubicBezTo>
                    <a:pt x="3835" y="2143"/>
                    <a:pt x="3978" y="2000"/>
                    <a:pt x="3978" y="1834"/>
                  </a:cubicBezTo>
                  <a:lnTo>
                    <a:pt x="3978" y="1619"/>
                  </a:lnTo>
                  <a:cubicBezTo>
                    <a:pt x="3978" y="976"/>
                    <a:pt x="3668" y="381"/>
                    <a:pt x="3144" y="0"/>
                  </a:cubicBezTo>
                  <a:cubicBezTo>
                    <a:pt x="2823" y="310"/>
                    <a:pt x="2406" y="464"/>
                    <a:pt x="1989" y="464"/>
                  </a:cubicBezTo>
                  <a:cubicBezTo>
                    <a:pt x="1573" y="464"/>
                    <a:pt x="1156" y="31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02"/>
            <p:cNvSpPr/>
            <p:nvPr/>
          </p:nvSpPr>
          <p:spPr>
            <a:xfrm>
              <a:off x="5879175" y="4076475"/>
              <a:ext cx="52400" cy="52425"/>
            </a:xfrm>
            <a:custGeom>
              <a:rect b="b" l="l" r="r" t="t"/>
              <a:pathLst>
                <a:path extrusionOk="0" h="2097" w="2096">
                  <a:moveTo>
                    <a:pt x="1048" y="1"/>
                  </a:moveTo>
                  <a:cubicBezTo>
                    <a:pt x="477" y="1"/>
                    <a:pt x="0" y="477"/>
                    <a:pt x="0" y="1049"/>
                  </a:cubicBezTo>
                  <a:cubicBezTo>
                    <a:pt x="0" y="1620"/>
                    <a:pt x="477" y="2097"/>
                    <a:pt x="1048" y="2097"/>
                  </a:cubicBezTo>
                  <a:cubicBezTo>
                    <a:pt x="1643" y="2097"/>
                    <a:pt x="2096" y="1620"/>
                    <a:pt x="2096" y="1049"/>
                  </a:cubicBezTo>
                  <a:cubicBezTo>
                    <a:pt x="2096" y="477"/>
                    <a:pt x="16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02"/>
            <p:cNvSpPr/>
            <p:nvPr/>
          </p:nvSpPr>
          <p:spPr>
            <a:xfrm>
              <a:off x="5855950" y="4133050"/>
              <a:ext cx="99450" cy="53600"/>
            </a:xfrm>
            <a:custGeom>
              <a:rect b="b" l="l" r="r" t="t"/>
              <a:pathLst>
                <a:path extrusionOk="0" h="2144" w="3978">
                  <a:moveTo>
                    <a:pt x="834" y="0"/>
                  </a:moveTo>
                  <a:cubicBezTo>
                    <a:pt x="310" y="357"/>
                    <a:pt x="0" y="977"/>
                    <a:pt x="0" y="1620"/>
                  </a:cubicBezTo>
                  <a:lnTo>
                    <a:pt x="0" y="1810"/>
                  </a:lnTo>
                  <a:cubicBezTo>
                    <a:pt x="0" y="2001"/>
                    <a:pt x="143" y="2144"/>
                    <a:pt x="310" y="2144"/>
                  </a:cubicBezTo>
                  <a:lnTo>
                    <a:pt x="3668" y="2144"/>
                  </a:lnTo>
                  <a:cubicBezTo>
                    <a:pt x="3835" y="2144"/>
                    <a:pt x="3978" y="2001"/>
                    <a:pt x="3978" y="1810"/>
                  </a:cubicBezTo>
                  <a:lnTo>
                    <a:pt x="3978" y="1620"/>
                  </a:lnTo>
                  <a:cubicBezTo>
                    <a:pt x="3978" y="977"/>
                    <a:pt x="3668" y="357"/>
                    <a:pt x="3144" y="0"/>
                  </a:cubicBezTo>
                  <a:cubicBezTo>
                    <a:pt x="2823" y="310"/>
                    <a:pt x="2406" y="465"/>
                    <a:pt x="1989" y="465"/>
                  </a:cubicBezTo>
                  <a:cubicBezTo>
                    <a:pt x="1572" y="465"/>
                    <a:pt x="1155" y="31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02"/>
            <p:cNvSpPr/>
            <p:nvPr/>
          </p:nvSpPr>
          <p:spPr>
            <a:xfrm>
              <a:off x="5710675" y="4076475"/>
              <a:ext cx="52425" cy="52425"/>
            </a:xfrm>
            <a:custGeom>
              <a:rect b="b" l="l" r="r" t="t"/>
              <a:pathLst>
                <a:path extrusionOk="0" h="2097" w="2097">
                  <a:moveTo>
                    <a:pt x="1049" y="1"/>
                  </a:moveTo>
                  <a:cubicBezTo>
                    <a:pt x="477" y="1"/>
                    <a:pt x="1" y="477"/>
                    <a:pt x="1" y="1049"/>
                  </a:cubicBezTo>
                  <a:cubicBezTo>
                    <a:pt x="1" y="1620"/>
                    <a:pt x="477" y="2097"/>
                    <a:pt x="1049" y="2097"/>
                  </a:cubicBezTo>
                  <a:cubicBezTo>
                    <a:pt x="1644" y="2097"/>
                    <a:pt x="2096" y="1620"/>
                    <a:pt x="2096" y="1049"/>
                  </a:cubicBezTo>
                  <a:cubicBezTo>
                    <a:pt x="2096" y="477"/>
                    <a:pt x="1644" y="1"/>
                    <a:pt x="1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02"/>
            <p:cNvSpPr/>
            <p:nvPr/>
          </p:nvSpPr>
          <p:spPr>
            <a:xfrm>
              <a:off x="5687450" y="4133050"/>
              <a:ext cx="99450" cy="53600"/>
            </a:xfrm>
            <a:custGeom>
              <a:rect b="b" l="l" r="r" t="t"/>
              <a:pathLst>
                <a:path extrusionOk="0" h="2144" w="3978">
                  <a:moveTo>
                    <a:pt x="834" y="0"/>
                  </a:moveTo>
                  <a:cubicBezTo>
                    <a:pt x="311" y="357"/>
                    <a:pt x="1" y="977"/>
                    <a:pt x="1" y="1620"/>
                  </a:cubicBezTo>
                  <a:lnTo>
                    <a:pt x="1" y="1810"/>
                  </a:lnTo>
                  <a:cubicBezTo>
                    <a:pt x="1" y="2001"/>
                    <a:pt x="144" y="2144"/>
                    <a:pt x="311" y="2144"/>
                  </a:cubicBezTo>
                  <a:lnTo>
                    <a:pt x="3668" y="2144"/>
                  </a:lnTo>
                  <a:cubicBezTo>
                    <a:pt x="3835" y="2120"/>
                    <a:pt x="3978" y="2001"/>
                    <a:pt x="3978" y="1810"/>
                  </a:cubicBezTo>
                  <a:lnTo>
                    <a:pt x="3978" y="1620"/>
                  </a:lnTo>
                  <a:cubicBezTo>
                    <a:pt x="3978" y="977"/>
                    <a:pt x="3668" y="357"/>
                    <a:pt x="3144" y="0"/>
                  </a:cubicBezTo>
                  <a:cubicBezTo>
                    <a:pt x="2823" y="310"/>
                    <a:pt x="2406" y="465"/>
                    <a:pt x="1989" y="465"/>
                  </a:cubicBezTo>
                  <a:cubicBezTo>
                    <a:pt x="1573" y="465"/>
                    <a:pt x="1156" y="31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102"/>
            <p:cNvSpPr/>
            <p:nvPr/>
          </p:nvSpPr>
          <p:spPr>
            <a:xfrm>
              <a:off x="5782725" y="4078900"/>
              <a:ext cx="76225" cy="57750"/>
            </a:xfrm>
            <a:custGeom>
              <a:rect b="b" l="l" r="r" t="t"/>
              <a:pathLst>
                <a:path extrusionOk="0" h="2310" w="3049">
                  <a:moveTo>
                    <a:pt x="1858" y="0"/>
                  </a:moveTo>
                  <a:cubicBezTo>
                    <a:pt x="1617" y="0"/>
                    <a:pt x="1400" y="309"/>
                    <a:pt x="1620" y="547"/>
                  </a:cubicBezTo>
                  <a:lnTo>
                    <a:pt x="1929" y="833"/>
                  </a:lnTo>
                  <a:lnTo>
                    <a:pt x="381" y="833"/>
                  </a:lnTo>
                  <a:cubicBezTo>
                    <a:pt x="0" y="880"/>
                    <a:pt x="0" y="1428"/>
                    <a:pt x="381" y="1476"/>
                  </a:cubicBezTo>
                  <a:lnTo>
                    <a:pt x="1929" y="1476"/>
                  </a:lnTo>
                  <a:lnTo>
                    <a:pt x="1644" y="1761"/>
                  </a:lnTo>
                  <a:cubicBezTo>
                    <a:pt x="1524" y="1904"/>
                    <a:pt x="1524" y="2095"/>
                    <a:pt x="1644" y="2214"/>
                  </a:cubicBezTo>
                  <a:cubicBezTo>
                    <a:pt x="1691" y="2262"/>
                    <a:pt x="1786" y="2309"/>
                    <a:pt x="1858" y="2309"/>
                  </a:cubicBezTo>
                  <a:cubicBezTo>
                    <a:pt x="1953" y="2309"/>
                    <a:pt x="2025" y="2262"/>
                    <a:pt x="2072" y="2214"/>
                  </a:cubicBezTo>
                  <a:lnTo>
                    <a:pt x="2929" y="1380"/>
                  </a:lnTo>
                  <a:cubicBezTo>
                    <a:pt x="3049" y="1261"/>
                    <a:pt x="3049" y="1047"/>
                    <a:pt x="2929" y="928"/>
                  </a:cubicBezTo>
                  <a:lnTo>
                    <a:pt x="2072" y="94"/>
                  </a:lnTo>
                  <a:cubicBezTo>
                    <a:pt x="2006" y="28"/>
                    <a:pt x="193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102"/>
            <p:cNvSpPr/>
            <p:nvPr/>
          </p:nvSpPr>
          <p:spPr>
            <a:xfrm>
              <a:off x="5713650" y="4205675"/>
              <a:ext cx="59875" cy="56325"/>
            </a:xfrm>
            <a:custGeom>
              <a:rect b="b" l="l" r="r" t="t"/>
              <a:pathLst>
                <a:path extrusionOk="0" h="2253" w="2395">
                  <a:moveTo>
                    <a:pt x="358" y="1"/>
                  </a:moveTo>
                  <a:cubicBezTo>
                    <a:pt x="168" y="1"/>
                    <a:pt x="25" y="144"/>
                    <a:pt x="25" y="334"/>
                  </a:cubicBezTo>
                  <a:lnTo>
                    <a:pt x="25" y="1525"/>
                  </a:lnTo>
                  <a:cubicBezTo>
                    <a:pt x="1" y="1751"/>
                    <a:pt x="173" y="1864"/>
                    <a:pt x="346" y="1864"/>
                  </a:cubicBezTo>
                  <a:cubicBezTo>
                    <a:pt x="519" y="1864"/>
                    <a:pt x="691" y="1751"/>
                    <a:pt x="668" y="1525"/>
                  </a:cubicBezTo>
                  <a:lnTo>
                    <a:pt x="668" y="1096"/>
                  </a:lnTo>
                  <a:lnTo>
                    <a:pt x="1763" y="2168"/>
                  </a:lnTo>
                  <a:cubicBezTo>
                    <a:pt x="1828" y="2227"/>
                    <a:pt x="1899" y="2252"/>
                    <a:pt x="1967" y="2252"/>
                  </a:cubicBezTo>
                  <a:cubicBezTo>
                    <a:pt x="2198" y="2252"/>
                    <a:pt x="2394" y="1960"/>
                    <a:pt x="2192" y="1739"/>
                  </a:cubicBezTo>
                  <a:lnTo>
                    <a:pt x="1120" y="644"/>
                  </a:lnTo>
                  <a:lnTo>
                    <a:pt x="1549" y="644"/>
                  </a:lnTo>
                  <a:cubicBezTo>
                    <a:pt x="1906" y="596"/>
                    <a:pt x="1906" y="48"/>
                    <a:pt x="1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02"/>
            <p:cNvSpPr/>
            <p:nvPr/>
          </p:nvSpPr>
          <p:spPr>
            <a:xfrm>
              <a:off x="5870825" y="4205450"/>
              <a:ext cx="60250" cy="56875"/>
            </a:xfrm>
            <a:custGeom>
              <a:rect b="b" l="l" r="r" t="t"/>
              <a:pathLst>
                <a:path extrusionOk="0" h="2275" w="2410">
                  <a:moveTo>
                    <a:pt x="1969" y="1"/>
                  </a:moveTo>
                  <a:cubicBezTo>
                    <a:pt x="1893" y="1"/>
                    <a:pt x="1813" y="31"/>
                    <a:pt x="1739" y="105"/>
                  </a:cubicBezTo>
                  <a:lnTo>
                    <a:pt x="1763" y="105"/>
                  </a:lnTo>
                  <a:lnTo>
                    <a:pt x="668" y="1200"/>
                  </a:lnTo>
                  <a:lnTo>
                    <a:pt x="668" y="772"/>
                  </a:lnTo>
                  <a:cubicBezTo>
                    <a:pt x="691" y="545"/>
                    <a:pt x="519" y="432"/>
                    <a:pt x="346" y="432"/>
                  </a:cubicBezTo>
                  <a:cubicBezTo>
                    <a:pt x="174" y="432"/>
                    <a:pt x="1" y="545"/>
                    <a:pt x="25" y="772"/>
                  </a:cubicBezTo>
                  <a:lnTo>
                    <a:pt x="25" y="1962"/>
                  </a:lnTo>
                  <a:cubicBezTo>
                    <a:pt x="25" y="2129"/>
                    <a:pt x="168" y="2272"/>
                    <a:pt x="334" y="2272"/>
                  </a:cubicBezTo>
                  <a:lnTo>
                    <a:pt x="1525" y="2272"/>
                  </a:lnTo>
                  <a:cubicBezTo>
                    <a:pt x="1539" y="2273"/>
                    <a:pt x="1553" y="2274"/>
                    <a:pt x="1566" y="2274"/>
                  </a:cubicBezTo>
                  <a:cubicBezTo>
                    <a:pt x="1964" y="2274"/>
                    <a:pt x="1964" y="1627"/>
                    <a:pt x="1566" y="1627"/>
                  </a:cubicBezTo>
                  <a:cubicBezTo>
                    <a:pt x="1553" y="1627"/>
                    <a:pt x="1539" y="1628"/>
                    <a:pt x="1525" y="1629"/>
                  </a:cubicBezTo>
                  <a:lnTo>
                    <a:pt x="1096" y="1629"/>
                  </a:lnTo>
                  <a:lnTo>
                    <a:pt x="2192" y="534"/>
                  </a:lnTo>
                  <a:cubicBezTo>
                    <a:pt x="2410" y="316"/>
                    <a:pt x="2212" y="1"/>
                    <a:pt x="1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8" name="Google Shape;12988;p102"/>
          <p:cNvGrpSpPr/>
          <p:nvPr/>
        </p:nvGrpSpPr>
        <p:grpSpPr>
          <a:xfrm>
            <a:off x="7812560" y="4002486"/>
            <a:ext cx="349675" cy="350458"/>
            <a:chOff x="6266150" y="4076475"/>
            <a:chExt cx="267950" cy="268550"/>
          </a:xfrm>
        </p:grpSpPr>
        <p:sp>
          <p:nvSpPr>
            <p:cNvPr id="12989" name="Google Shape;12989;p102"/>
            <p:cNvSpPr/>
            <p:nvPr/>
          </p:nvSpPr>
          <p:spPr>
            <a:xfrm>
              <a:off x="6373925" y="4076475"/>
              <a:ext cx="52400" cy="52425"/>
            </a:xfrm>
            <a:custGeom>
              <a:rect b="b" l="l" r="r" t="t"/>
              <a:pathLst>
                <a:path extrusionOk="0" h="2097" w="2096">
                  <a:moveTo>
                    <a:pt x="1048" y="1"/>
                  </a:moveTo>
                  <a:cubicBezTo>
                    <a:pt x="476" y="1"/>
                    <a:pt x="0" y="477"/>
                    <a:pt x="0" y="1049"/>
                  </a:cubicBezTo>
                  <a:cubicBezTo>
                    <a:pt x="0" y="1620"/>
                    <a:pt x="476" y="2097"/>
                    <a:pt x="1048" y="2097"/>
                  </a:cubicBezTo>
                  <a:cubicBezTo>
                    <a:pt x="1619" y="2097"/>
                    <a:pt x="2096" y="1620"/>
                    <a:pt x="2096" y="1049"/>
                  </a:cubicBezTo>
                  <a:cubicBezTo>
                    <a:pt x="2096" y="477"/>
                    <a:pt x="1619"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02"/>
            <p:cNvSpPr/>
            <p:nvPr/>
          </p:nvSpPr>
          <p:spPr>
            <a:xfrm>
              <a:off x="6266150" y="4290825"/>
              <a:ext cx="99450" cy="54200"/>
            </a:xfrm>
            <a:custGeom>
              <a:rect b="b" l="l" r="r" t="t"/>
              <a:pathLst>
                <a:path extrusionOk="0" h="2168" w="3978">
                  <a:moveTo>
                    <a:pt x="834" y="0"/>
                  </a:moveTo>
                  <a:cubicBezTo>
                    <a:pt x="310" y="381"/>
                    <a:pt x="1" y="976"/>
                    <a:pt x="1" y="1619"/>
                  </a:cubicBezTo>
                  <a:lnTo>
                    <a:pt x="1" y="1858"/>
                  </a:lnTo>
                  <a:cubicBezTo>
                    <a:pt x="1" y="2024"/>
                    <a:pt x="120" y="2167"/>
                    <a:pt x="310" y="2167"/>
                  </a:cubicBezTo>
                  <a:lnTo>
                    <a:pt x="3668" y="2167"/>
                  </a:lnTo>
                  <a:cubicBezTo>
                    <a:pt x="3835" y="2167"/>
                    <a:pt x="3978" y="2024"/>
                    <a:pt x="3978" y="1858"/>
                  </a:cubicBezTo>
                  <a:lnTo>
                    <a:pt x="3978" y="1643"/>
                  </a:lnTo>
                  <a:cubicBezTo>
                    <a:pt x="3978" y="976"/>
                    <a:pt x="3668" y="381"/>
                    <a:pt x="3144" y="0"/>
                  </a:cubicBezTo>
                  <a:cubicBezTo>
                    <a:pt x="2823" y="310"/>
                    <a:pt x="2406" y="464"/>
                    <a:pt x="1989" y="464"/>
                  </a:cubicBezTo>
                  <a:cubicBezTo>
                    <a:pt x="1572" y="464"/>
                    <a:pt x="1156" y="31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102"/>
            <p:cNvSpPr/>
            <p:nvPr/>
          </p:nvSpPr>
          <p:spPr>
            <a:xfrm>
              <a:off x="6434650" y="4290825"/>
              <a:ext cx="99450" cy="53600"/>
            </a:xfrm>
            <a:custGeom>
              <a:rect b="b" l="l" r="r" t="t"/>
              <a:pathLst>
                <a:path extrusionOk="0" h="2144" w="3978">
                  <a:moveTo>
                    <a:pt x="834" y="0"/>
                  </a:moveTo>
                  <a:cubicBezTo>
                    <a:pt x="310" y="381"/>
                    <a:pt x="0" y="976"/>
                    <a:pt x="0" y="1619"/>
                  </a:cubicBezTo>
                  <a:lnTo>
                    <a:pt x="0" y="1858"/>
                  </a:lnTo>
                  <a:cubicBezTo>
                    <a:pt x="0" y="2024"/>
                    <a:pt x="143" y="2143"/>
                    <a:pt x="310" y="2143"/>
                  </a:cubicBezTo>
                  <a:lnTo>
                    <a:pt x="3691" y="2143"/>
                  </a:lnTo>
                  <a:cubicBezTo>
                    <a:pt x="3858" y="2143"/>
                    <a:pt x="3977" y="2000"/>
                    <a:pt x="3977" y="1834"/>
                  </a:cubicBezTo>
                  <a:lnTo>
                    <a:pt x="3977" y="1619"/>
                  </a:lnTo>
                  <a:cubicBezTo>
                    <a:pt x="3977" y="976"/>
                    <a:pt x="3668" y="381"/>
                    <a:pt x="3144" y="0"/>
                  </a:cubicBezTo>
                  <a:cubicBezTo>
                    <a:pt x="2822" y="310"/>
                    <a:pt x="2405" y="464"/>
                    <a:pt x="1989" y="464"/>
                  </a:cubicBezTo>
                  <a:cubicBezTo>
                    <a:pt x="1572" y="464"/>
                    <a:pt x="1155" y="31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02"/>
            <p:cNvSpPr/>
            <p:nvPr/>
          </p:nvSpPr>
          <p:spPr>
            <a:xfrm>
              <a:off x="6279250" y="4133050"/>
              <a:ext cx="241750" cy="153625"/>
            </a:xfrm>
            <a:custGeom>
              <a:rect b="b" l="l" r="r" t="t"/>
              <a:pathLst>
                <a:path extrusionOk="0" h="6145" w="9670">
                  <a:moveTo>
                    <a:pt x="3668" y="0"/>
                  </a:moveTo>
                  <a:cubicBezTo>
                    <a:pt x="3144" y="357"/>
                    <a:pt x="2835" y="977"/>
                    <a:pt x="2858" y="1620"/>
                  </a:cubicBezTo>
                  <a:lnTo>
                    <a:pt x="2858" y="1810"/>
                  </a:lnTo>
                  <a:cubicBezTo>
                    <a:pt x="2835" y="1977"/>
                    <a:pt x="2977" y="2120"/>
                    <a:pt x="3144" y="2144"/>
                  </a:cubicBezTo>
                  <a:lnTo>
                    <a:pt x="4549" y="2144"/>
                  </a:lnTo>
                  <a:lnTo>
                    <a:pt x="4549" y="2810"/>
                  </a:lnTo>
                  <a:lnTo>
                    <a:pt x="1477" y="2810"/>
                  </a:lnTo>
                  <a:cubicBezTo>
                    <a:pt x="1463" y="2809"/>
                    <a:pt x="1449" y="2808"/>
                    <a:pt x="1436" y="2808"/>
                  </a:cubicBezTo>
                  <a:cubicBezTo>
                    <a:pt x="1266" y="2808"/>
                    <a:pt x="1144" y="2943"/>
                    <a:pt x="1144" y="3120"/>
                  </a:cubicBezTo>
                  <a:lnTo>
                    <a:pt x="1144" y="4096"/>
                  </a:lnTo>
                  <a:cubicBezTo>
                    <a:pt x="1" y="4454"/>
                    <a:pt x="263" y="6144"/>
                    <a:pt x="1453" y="6144"/>
                  </a:cubicBezTo>
                  <a:cubicBezTo>
                    <a:pt x="2668" y="6144"/>
                    <a:pt x="2930" y="4454"/>
                    <a:pt x="1787" y="4096"/>
                  </a:cubicBezTo>
                  <a:lnTo>
                    <a:pt x="1787" y="3430"/>
                  </a:lnTo>
                  <a:lnTo>
                    <a:pt x="7883" y="3430"/>
                  </a:lnTo>
                  <a:lnTo>
                    <a:pt x="7883" y="4120"/>
                  </a:lnTo>
                  <a:cubicBezTo>
                    <a:pt x="6740" y="4477"/>
                    <a:pt x="7002" y="6144"/>
                    <a:pt x="8193" y="6144"/>
                  </a:cubicBezTo>
                  <a:cubicBezTo>
                    <a:pt x="9407" y="6144"/>
                    <a:pt x="9669" y="4477"/>
                    <a:pt x="8526" y="4120"/>
                  </a:cubicBezTo>
                  <a:lnTo>
                    <a:pt x="8526" y="3120"/>
                  </a:lnTo>
                  <a:cubicBezTo>
                    <a:pt x="8526" y="2953"/>
                    <a:pt x="8383" y="2810"/>
                    <a:pt x="8217" y="2810"/>
                  </a:cubicBezTo>
                  <a:lnTo>
                    <a:pt x="5145" y="2810"/>
                  </a:lnTo>
                  <a:lnTo>
                    <a:pt x="5145" y="2144"/>
                  </a:lnTo>
                  <a:lnTo>
                    <a:pt x="6502" y="2144"/>
                  </a:lnTo>
                  <a:cubicBezTo>
                    <a:pt x="6692" y="2144"/>
                    <a:pt x="6835" y="2001"/>
                    <a:pt x="6835" y="1810"/>
                  </a:cubicBezTo>
                  <a:lnTo>
                    <a:pt x="6835" y="1620"/>
                  </a:lnTo>
                  <a:cubicBezTo>
                    <a:pt x="6835" y="977"/>
                    <a:pt x="6526" y="357"/>
                    <a:pt x="6002" y="0"/>
                  </a:cubicBezTo>
                  <a:cubicBezTo>
                    <a:pt x="5668" y="310"/>
                    <a:pt x="5252" y="465"/>
                    <a:pt x="4835" y="465"/>
                  </a:cubicBezTo>
                  <a:cubicBezTo>
                    <a:pt x="4418" y="465"/>
                    <a:pt x="4001" y="310"/>
                    <a:pt x="3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3" name="Google Shape;12993;p102"/>
          <p:cNvGrpSpPr/>
          <p:nvPr/>
        </p:nvGrpSpPr>
        <p:grpSpPr>
          <a:xfrm>
            <a:off x="3279088" y="2899239"/>
            <a:ext cx="351991" cy="324206"/>
            <a:chOff x="2792225" y="3231075"/>
            <a:chExt cx="269725" cy="248434"/>
          </a:xfrm>
        </p:grpSpPr>
        <p:sp>
          <p:nvSpPr>
            <p:cNvPr id="12994" name="Google Shape;12994;p102"/>
            <p:cNvSpPr/>
            <p:nvPr/>
          </p:nvSpPr>
          <p:spPr>
            <a:xfrm>
              <a:off x="2939726" y="3448400"/>
              <a:ext cx="26205" cy="30813"/>
            </a:xfrm>
            <a:custGeom>
              <a:rect b="b" l="l" r="r" t="t"/>
              <a:pathLst>
                <a:path extrusionOk="0" h="25571" w="21747">
                  <a:moveTo>
                    <a:pt x="16310" y="0"/>
                  </a:moveTo>
                  <a:lnTo>
                    <a:pt x="16310" y="0"/>
                  </a:lnTo>
                  <a:cubicBezTo>
                    <a:pt x="15321" y="5931"/>
                    <a:pt x="12850" y="11861"/>
                    <a:pt x="8402" y="15815"/>
                  </a:cubicBezTo>
                  <a:lnTo>
                    <a:pt x="0" y="24711"/>
                  </a:lnTo>
                  <a:cubicBezTo>
                    <a:pt x="1587" y="25288"/>
                    <a:pt x="3215" y="25570"/>
                    <a:pt x="4836" y="25570"/>
                  </a:cubicBezTo>
                  <a:cubicBezTo>
                    <a:pt x="8772" y="25570"/>
                    <a:pt x="12665" y="23908"/>
                    <a:pt x="15815" y="20757"/>
                  </a:cubicBezTo>
                  <a:cubicBezTo>
                    <a:pt x="21252" y="15321"/>
                    <a:pt x="21746" y="5931"/>
                    <a:pt x="16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02"/>
            <p:cNvSpPr/>
            <p:nvPr/>
          </p:nvSpPr>
          <p:spPr>
            <a:xfrm>
              <a:off x="2809253" y="3338031"/>
              <a:ext cx="136429" cy="141478"/>
            </a:xfrm>
            <a:custGeom>
              <a:rect b="b" l="l" r="r" t="t"/>
              <a:pathLst>
                <a:path extrusionOk="0" h="117409" w="113219">
                  <a:moveTo>
                    <a:pt x="46109" y="0"/>
                  </a:moveTo>
                  <a:cubicBezTo>
                    <a:pt x="42989" y="0"/>
                    <a:pt x="39703" y="1085"/>
                    <a:pt x="36614" y="3622"/>
                  </a:cubicBezTo>
                  <a:lnTo>
                    <a:pt x="9926" y="29815"/>
                  </a:lnTo>
                  <a:cubicBezTo>
                    <a:pt x="1" y="40504"/>
                    <a:pt x="9537" y="54732"/>
                    <a:pt x="20769" y="54732"/>
                  </a:cubicBezTo>
                  <a:cubicBezTo>
                    <a:pt x="24078" y="54732"/>
                    <a:pt x="27534" y="53497"/>
                    <a:pt x="30684" y="50573"/>
                  </a:cubicBezTo>
                  <a:lnTo>
                    <a:pt x="30684" y="50573"/>
                  </a:lnTo>
                  <a:cubicBezTo>
                    <a:pt x="21810" y="61376"/>
                    <a:pt x="31008" y="74890"/>
                    <a:pt x="42054" y="74890"/>
                  </a:cubicBezTo>
                  <a:cubicBezTo>
                    <a:pt x="45157" y="74890"/>
                    <a:pt x="48406" y="73823"/>
                    <a:pt x="51441" y="71330"/>
                  </a:cubicBezTo>
                  <a:lnTo>
                    <a:pt x="51441" y="71330"/>
                  </a:lnTo>
                  <a:cubicBezTo>
                    <a:pt x="40819" y="81952"/>
                    <a:pt x="50580" y="96651"/>
                    <a:pt x="61950" y="96651"/>
                  </a:cubicBezTo>
                  <a:cubicBezTo>
                    <a:pt x="65392" y="96651"/>
                    <a:pt x="68982" y="95304"/>
                    <a:pt x="72198" y="92088"/>
                  </a:cubicBezTo>
                  <a:lnTo>
                    <a:pt x="72198" y="92088"/>
                  </a:lnTo>
                  <a:cubicBezTo>
                    <a:pt x="61576" y="102710"/>
                    <a:pt x="71338" y="117408"/>
                    <a:pt x="82707" y="117408"/>
                  </a:cubicBezTo>
                  <a:cubicBezTo>
                    <a:pt x="86150" y="117408"/>
                    <a:pt x="89739" y="116061"/>
                    <a:pt x="92955" y="112845"/>
                  </a:cubicBezTo>
                  <a:lnTo>
                    <a:pt x="107288" y="98018"/>
                  </a:lnTo>
                  <a:cubicBezTo>
                    <a:pt x="113219" y="92582"/>
                    <a:pt x="113219" y="83191"/>
                    <a:pt x="107288" y="77261"/>
                  </a:cubicBezTo>
                  <a:lnTo>
                    <a:pt x="107288" y="77755"/>
                  </a:lnTo>
                  <a:cubicBezTo>
                    <a:pt x="104570" y="74790"/>
                    <a:pt x="100863" y="73307"/>
                    <a:pt x="97156" y="73307"/>
                  </a:cubicBezTo>
                  <a:cubicBezTo>
                    <a:pt x="93591" y="73307"/>
                    <a:pt x="90027" y="74678"/>
                    <a:pt x="87341" y="77421"/>
                  </a:cubicBezTo>
                  <a:lnTo>
                    <a:pt x="87341" y="77421"/>
                  </a:lnTo>
                  <a:lnTo>
                    <a:pt x="95921" y="68365"/>
                  </a:lnTo>
                  <a:cubicBezTo>
                    <a:pt x="107927" y="57859"/>
                    <a:pt x="97716" y="42226"/>
                    <a:pt x="86046" y="42226"/>
                  </a:cubicBezTo>
                  <a:cubicBezTo>
                    <a:pt x="83004" y="42226"/>
                    <a:pt x="79862" y="43288"/>
                    <a:pt x="76990" y="45781"/>
                  </a:cubicBezTo>
                  <a:lnTo>
                    <a:pt x="76990" y="45781"/>
                  </a:lnTo>
                  <a:lnTo>
                    <a:pt x="84554" y="38217"/>
                  </a:lnTo>
                  <a:cubicBezTo>
                    <a:pt x="94479" y="27528"/>
                    <a:pt x="84943" y="13301"/>
                    <a:pt x="73711" y="13301"/>
                  </a:cubicBezTo>
                  <a:cubicBezTo>
                    <a:pt x="70402" y="13301"/>
                    <a:pt x="66946" y="14536"/>
                    <a:pt x="63796" y="17460"/>
                  </a:cubicBezTo>
                  <a:lnTo>
                    <a:pt x="57372" y="23885"/>
                  </a:lnTo>
                  <a:cubicBezTo>
                    <a:pt x="65818" y="13135"/>
                    <a:pt x="56967" y="0"/>
                    <a:pt x="46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02"/>
            <p:cNvSpPr/>
            <p:nvPr/>
          </p:nvSpPr>
          <p:spPr>
            <a:xfrm>
              <a:off x="2958925" y="3448375"/>
              <a:ext cx="625" cy="625"/>
            </a:xfrm>
            <a:custGeom>
              <a:rect b="b" l="l" r="r" t="t"/>
              <a:pathLst>
                <a:path extrusionOk="0" h="25" w="25">
                  <a:moveTo>
                    <a:pt x="24" y="25"/>
                  </a:moveTo>
                  <a:lnTo>
                    <a:pt x="24" y="25"/>
                  </a:lnTo>
                  <a:lnTo>
                    <a:pt x="0" y="1"/>
                  </a:lnTo>
                  <a:lnTo>
                    <a:pt x="24" y="25"/>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02"/>
            <p:cNvSpPr/>
            <p:nvPr/>
          </p:nvSpPr>
          <p:spPr>
            <a:xfrm>
              <a:off x="2792225" y="3231075"/>
              <a:ext cx="257400" cy="222775"/>
            </a:xfrm>
            <a:custGeom>
              <a:rect b="b" l="l" r="r" t="t"/>
              <a:pathLst>
                <a:path extrusionOk="0" h="8911" w="10296">
                  <a:moveTo>
                    <a:pt x="2882" y="1"/>
                  </a:moveTo>
                  <a:cubicBezTo>
                    <a:pt x="2786" y="1"/>
                    <a:pt x="2715" y="24"/>
                    <a:pt x="2667" y="96"/>
                  </a:cubicBezTo>
                  <a:lnTo>
                    <a:pt x="143" y="2620"/>
                  </a:lnTo>
                  <a:cubicBezTo>
                    <a:pt x="0" y="2739"/>
                    <a:pt x="0" y="2930"/>
                    <a:pt x="143" y="3049"/>
                  </a:cubicBezTo>
                  <a:lnTo>
                    <a:pt x="238" y="3144"/>
                  </a:lnTo>
                  <a:cubicBezTo>
                    <a:pt x="381" y="3311"/>
                    <a:pt x="476" y="3525"/>
                    <a:pt x="429" y="3763"/>
                  </a:cubicBezTo>
                  <a:cubicBezTo>
                    <a:pt x="381" y="4192"/>
                    <a:pt x="524" y="4621"/>
                    <a:pt x="810" y="4906"/>
                  </a:cubicBezTo>
                  <a:lnTo>
                    <a:pt x="977" y="5073"/>
                  </a:lnTo>
                  <a:lnTo>
                    <a:pt x="2024" y="4001"/>
                  </a:lnTo>
                  <a:cubicBezTo>
                    <a:pt x="2286" y="3751"/>
                    <a:pt x="2626" y="3626"/>
                    <a:pt x="2965" y="3626"/>
                  </a:cubicBezTo>
                  <a:cubicBezTo>
                    <a:pt x="3304" y="3626"/>
                    <a:pt x="3644" y="3751"/>
                    <a:pt x="3906" y="4001"/>
                  </a:cubicBezTo>
                  <a:cubicBezTo>
                    <a:pt x="4001" y="4097"/>
                    <a:pt x="4072" y="4216"/>
                    <a:pt x="4144" y="4335"/>
                  </a:cubicBezTo>
                  <a:cubicBezTo>
                    <a:pt x="4191" y="4330"/>
                    <a:pt x="4239" y="4327"/>
                    <a:pt x="4285" y="4327"/>
                  </a:cubicBezTo>
                  <a:cubicBezTo>
                    <a:pt x="5143" y="4327"/>
                    <a:pt x="5775" y="5142"/>
                    <a:pt x="5549" y="5978"/>
                  </a:cubicBezTo>
                  <a:cubicBezTo>
                    <a:pt x="5620" y="6049"/>
                    <a:pt x="5692" y="6097"/>
                    <a:pt x="5763" y="6145"/>
                  </a:cubicBezTo>
                  <a:cubicBezTo>
                    <a:pt x="6097" y="6478"/>
                    <a:pt x="6216" y="6978"/>
                    <a:pt x="6120" y="7431"/>
                  </a:cubicBezTo>
                  <a:cubicBezTo>
                    <a:pt x="6192" y="7478"/>
                    <a:pt x="6240" y="7526"/>
                    <a:pt x="6311" y="7597"/>
                  </a:cubicBezTo>
                  <a:cubicBezTo>
                    <a:pt x="6597" y="7883"/>
                    <a:pt x="6740" y="8312"/>
                    <a:pt x="6692" y="8717"/>
                  </a:cubicBezTo>
                  <a:cubicBezTo>
                    <a:pt x="6849" y="8853"/>
                    <a:pt x="7018" y="8911"/>
                    <a:pt x="7178" y="8911"/>
                  </a:cubicBezTo>
                  <a:cubicBezTo>
                    <a:pt x="7747" y="8911"/>
                    <a:pt x="8212" y="8184"/>
                    <a:pt x="7692" y="7645"/>
                  </a:cubicBezTo>
                  <a:lnTo>
                    <a:pt x="7692" y="7645"/>
                  </a:lnTo>
                  <a:cubicBezTo>
                    <a:pt x="7854" y="7807"/>
                    <a:pt x="8035" y="7874"/>
                    <a:pt x="8209" y="7874"/>
                  </a:cubicBezTo>
                  <a:cubicBezTo>
                    <a:pt x="8778" y="7874"/>
                    <a:pt x="9269" y="7150"/>
                    <a:pt x="8740" y="6621"/>
                  </a:cubicBezTo>
                  <a:lnTo>
                    <a:pt x="8740" y="6621"/>
                  </a:lnTo>
                  <a:cubicBezTo>
                    <a:pt x="8899" y="6780"/>
                    <a:pt x="9076" y="6847"/>
                    <a:pt x="9246" y="6847"/>
                  </a:cubicBezTo>
                  <a:cubicBezTo>
                    <a:pt x="9812" y="6847"/>
                    <a:pt x="10295" y="6104"/>
                    <a:pt x="9764" y="5573"/>
                  </a:cubicBezTo>
                  <a:lnTo>
                    <a:pt x="8288" y="4097"/>
                  </a:lnTo>
                  <a:lnTo>
                    <a:pt x="7502" y="3311"/>
                  </a:lnTo>
                  <a:cubicBezTo>
                    <a:pt x="7462" y="3314"/>
                    <a:pt x="7422" y="3315"/>
                    <a:pt x="7382" y="3315"/>
                  </a:cubicBezTo>
                  <a:cubicBezTo>
                    <a:pt x="7113" y="3315"/>
                    <a:pt x="6846" y="3248"/>
                    <a:pt x="6597" y="3144"/>
                  </a:cubicBezTo>
                  <a:lnTo>
                    <a:pt x="5978" y="3763"/>
                  </a:lnTo>
                  <a:cubicBezTo>
                    <a:pt x="5692" y="4049"/>
                    <a:pt x="5329" y="4192"/>
                    <a:pt x="4968" y="4192"/>
                  </a:cubicBezTo>
                  <a:cubicBezTo>
                    <a:pt x="4608" y="4192"/>
                    <a:pt x="4251" y="4049"/>
                    <a:pt x="3977" y="3763"/>
                  </a:cubicBezTo>
                  <a:lnTo>
                    <a:pt x="3953" y="3763"/>
                  </a:lnTo>
                  <a:cubicBezTo>
                    <a:pt x="3406" y="3192"/>
                    <a:pt x="3429" y="2311"/>
                    <a:pt x="3977" y="1763"/>
                  </a:cubicBezTo>
                  <a:lnTo>
                    <a:pt x="4954" y="786"/>
                  </a:lnTo>
                  <a:cubicBezTo>
                    <a:pt x="4704" y="516"/>
                    <a:pt x="4345" y="373"/>
                    <a:pt x="3972" y="373"/>
                  </a:cubicBezTo>
                  <a:cubicBezTo>
                    <a:pt x="3918" y="373"/>
                    <a:pt x="3864" y="376"/>
                    <a:pt x="3810" y="382"/>
                  </a:cubicBezTo>
                  <a:cubicBezTo>
                    <a:pt x="3768" y="390"/>
                    <a:pt x="3727" y="394"/>
                    <a:pt x="3686" y="394"/>
                  </a:cubicBezTo>
                  <a:cubicBezTo>
                    <a:pt x="3498" y="394"/>
                    <a:pt x="3328" y="309"/>
                    <a:pt x="3191" y="191"/>
                  </a:cubicBezTo>
                  <a:lnTo>
                    <a:pt x="3096" y="96"/>
                  </a:lnTo>
                  <a:cubicBezTo>
                    <a:pt x="3048" y="48"/>
                    <a:pt x="2953" y="1"/>
                    <a:pt x="2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02"/>
            <p:cNvSpPr/>
            <p:nvPr/>
          </p:nvSpPr>
          <p:spPr>
            <a:xfrm>
              <a:off x="2894625" y="3231225"/>
              <a:ext cx="167325" cy="122525"/>
            </a:xfrm>
            <a:custGeom>
              <a:rect b="b" l="l" r="r" t="t"/>
              <a:pathLst>
                <a:path extrusionOk="0" h="4901" w="6693">
                  <a:moveTo>
                    <a:pt x="3837" y="0"/>
                  </a:moveTo>
                  <a:cubicBezTo>
                    <a:pt x="3757" y="0"/>
                    <a:pt x="3680" y="30"/>
                    <a:pt x="3620" y="90"/>
                  </a:cubicBezTo>
                  <a:lnTo>
                    <a:pt x="3525" y="185"/>
                  </a:lnTo>
                  <a:cubicBezTo>
                    <a:pt x="3388" y="303"/>
                    <a:pt x="3218" y="388"/>
                    <a:pt x="3030" y="388"/>
                  </a:cubicBezTo>
                  <a:cubicBezTo>
                    <a:pt x="2989" y="388"/>
                    <a:pt x="2948" y="384"/>
                    <a:pt x="2906" y="376"/>
                  </a:cubicBezTo>
                  <a:cubicBezTo>
                    <a:pt x="2851" y="369"/>
                    <a:pt x="2797" y="367"/>
                    <a:pt x="2743" y="367"/>
                  </a:cubicBezTo>
                  <a:cubicBezTo>
                    <a:pt x="2370" y="367"/>
                    <a:pt x="2012" y="507"/>
                    <a:pt x="1763" y="757"/>
                  </a:cubicBezTo>
                  <a:lnTo>
                    <a:pt x="310" y="2209"/>
                  </a:lnTo>
                  <a:cubicBezTo>
                    <a:pt x="0" y="2495"/>
                    <a:pt x="0" y="2995"/>
                    <a:pt x="286" y="3305"/>
                  </a:cubicBezTo>
                  <a:cubicBezTo>
                    <a:pt x="441" y="3460"/>
                    <a:pt x="643" y="3537"/>
                    <a:pt x="846" y="3537"/>
                  </a:cubicBezTo>
                  <a:cubicBezTo>
                    <a:pt x="1048" y="3537"/>
                    <a:pt x="1250" y="3460"/>
                    <a:pt x="1405" y="3305"/>
                  </a:cubicBezTo>
                  <a:lnTo>
                    <a:pt x="2405" y="2305"/>
                  </a:lnTo>
                  <a:cubicBezTo>
                    <a:pt x="2642" y="2541"/>
                    <a:pt x="2975" y="2680"/>
                    <a:pt x="3309" y="2680"/>
                  </a:cubicBezTo>
                  <a:cubicBezTo>
                    <a:pt x="3414" y="2680"/>
                    <a:pt x="3518" y="2666"/>
                    <a:pt x="3620" y="2638"/>
                  </a:cubicBezTo>
                  <a:lnTo>
                    <a:pt x="5882" y="4900"/>
                  </a:lnTo>
                  <a:cubicBezTo>
                    <a:pt x="6192" y="4591"/>
                    <a:pt x="6335" y="4162"/>
                    <a:pt x="6263" y="3733"/>
                  </a:cubicBezTo>
                  <a:cubicBezTo>
                    <a:pt x="6240" y="3519"/>
                    <a:pt x="6311" y="3281"/>
                    <a:pt x="6478" y="3138"/>
                  </a:cubicBezTo>
                  <a:lnTo>
                    <a:pt x="6573" y="3043"/>
                  </a:lnTo>
                  <a:cubicBezTo>
                    <a:pt x="6692" y="2924"/>
                    <a:pt x="6692" y="2709"/>
                    <a:pt x="6573" y="2590"/>
                  </a:cubicBezTo>
                  <a:lnTo>
                    <a:pt x="6573" y="2614"/>
                  </a:lnTo>
                  <a:lnTo>
                    <a:pt x="4073" y="90"/>
                  </a:lnTo>
                  <a:cubicBezTo>
                    <a:pt x="4001" y="30"/>
                    <a:pt x="3918" y="0"/>
                    <a:pt x="3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02"/>
            <p:cNvSpPr/>
            <p:nvPr/>
          </p:nvSpPr>
          <p:spPr>
            <a:xfrm>
              <a:off x="2958783" y="3447804"/>
              <a:ext cx="596" cy="598"/>
            </a:xfrm>
            <a:custGeom>
              <a:rect b="b" l="l" r="r" t="t"/>
              <a:pathLst>
                <a:path extrusionOk="0" h="496" w="495">
                  <a:moveTo>
                    <a:pt x="495" y="495"/>
                  </a:moveTo>
                  <a:lnTo>
                    <a:pt x="495" y="495"/>
                  </a:lnTo>
                  <a:lnTo>
                    <a:pt x="0" y="1"/>
                  </a:lnTo>
                  <a:lnTo>
                    <a:pt x="495" y="495"/>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0" name="Google Shape;13000;p102"/>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Goals &amp; Results</a:t>
            </a:r>
            <a:endParaRPr sz="1600">
              <a:solidFill>
                <a:srgbClr val="FFFFFF"/>
              </a:solidFill>
            </a:endParaRPr>
          </a:p>
        </p:txBody>
      </p:sp>
      <p:sp>
        <p:nvSpPr>
          <p:cNvPr id="13001" name="Google Shape;13001;p10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05" name="Shape 13005"/>
        <p:cNvGrpSpPr/>
        <p:nvPr/>
      </p:nvGrpSpPr>
      <p:grpSpPr>
        <a:xfrm>
          <a:off x="0" y="0"/>
          <a:ext cx="0" cy="0"/>
          <a:chOff x="0" y="0"/>
          <a:chExt cx="0" cy="0"/>
        </a:xfrm>
      </p:grpSpPr>
      <p:grpSp>
        <p:nvGrpSpPr>
          <p:cNvPr id="13006" name="Google Shape;13006;p103"/>
          <p:cNvGrpSpPr/>
          <p:nvPr/>
        </p:nvGrpSpPr>
        <p:grpSpPr>
          <a:xfrm>
            <a:off x="1090526" y="1805904"/>
            <a:ext cx="341804" cy="341957"/>
            <a:chOff x="1757188" y="1943950"/>
            <a:chExt cx="341804" cy="341957"/>
          </a:xfrm>
        </p:grpSpPr>
        <p:sp>
          <p:nvSpPr>
            <p:cNvPr id="13007" name="Google Shape;13007;p103"/>
            <p:cNvSpPr/>
            <p:nvPr/>
          </p:nvSpPr>
          <p:spPr>
            <a:xfrm>
              <a:off x="1757188" y="2060545"/>
              <a:ext cx="341804" cy="107372"/>
            </a:xfrm>
            <a:custGeom>
              <a:rect b="b" l="l" r="r" t="t"/>
              <a:pathLst>
                <a:path extrusionOk="0" h="3621" w="11527">
                  <a:moveTo>
                    <a:pt x="2501" y="0"/>
                  </a:moveTo>
                  <a:lnTo>
                    <a:pt x="2501" y="858"/>
                  </a:lnTo>
                  <a:cubicBezTo>
                    <a:pt x="2215" y="953"/>
                    <a:pt x="2001" y="1191"/>
                    <a:pt x="1882" y="1501"/>
                  </a:cubicBezTo>
                  <a:lnTo>
                    <a:pt x="0" y="1501"/>
                  </a:lnTo>
                  <a:lnTo>
                    <a:pt x="0" y="2167"/>
                  </a:lnTo>
                  <a:lnTo>
                    <a:pt x="1882" y="2167"/>
                  </a:lnTo>
                  <a:cubicBezTo>
                    <a:pt x="2025" y="2548"/>
                    <a:pt x="2382" y="2858"/>
                    <a:pt x="2834" y="2858"/>
                  </a:cubicBezTo>
                  <a:cubicBezTo>
                    <a:pt x="3287" y="2858"/>
                    <a:pt x="3644" y="2596"/>
                    <a:pt x="3787" y="2167"/>
                  </a:cubicBezTo>
                  <a:lnTo>
                    <a:pt x="4811" y="2167"/>
                  </a:lnTo>
                  <a:cubicBezTo>
                    <a:pt x="4882" y="2477"/>
                    <a:pt x="5121" y="2691"/>
                    <a:pt x="5430" y="2787"/>
                  </a:cubicBezTo>
                  <a:lnTo>
                    <a:pt x="5430" y="3620"/>
                  </a:lnTo>
                  <a:lnTo>
                    <a:pt x="6121" y="3620"/>
                  </a:lnTo>
                  <a:lnTo>
                    <a:pt x="6121" y="2787"/>
                  </a:lnTo>
                  <a:cubicBezTo>
                    <a:pt x="6407" y="2715"/>
                    <a:pt x="6621" y="2477"/>
                    <a:pt x="6740" y="2167"/>
                  </a:cubicBezTo>
                  <a:lnTo>
                    <a:pt x="7740" y="2167"/>
                  </a:lnTo>
                  <a:cubicBezTo>
                    <a:pt x="7907" y="2548"/>
                    <a:pt x="8264" y="2858"/>
                    <a:pt x="8693" y="2858"/>
                  </a:cubicBezTo>
                  <a:cubicBezTo>
                    <a:pt x="9145" y="2858"/>
                    <a:pt x="9502" y="2596"/>
                    <a:pt x="9645" y="2167"/>
                  </a:cubicBezTo>
                  <a:lnTo>
                    <a:pt x="11527" y="2167"/>
                  </a:lnTo>
                  <a:lnTo>
                    <a:pt x="11527" y="1501"/>
                  </a:lnTo>
                  <a:lnTo>
                    <a:pt x="9693" y="1501"/>
                  </a:lnTo>
                  <a:cubicBezTo>
                    <a:pt x="9598" y="1191"/>
                    <a:pt x="9360" y="977"/>
                    <a:pt x="9050" y="858"/>
                  </a:cubicBezTo>
                  <a:lnTo>
                    <a:pt x="9050" y="0"/>
                  </a:lnTo>
                  <a:lnTo>
                    <a:pt x="8383" y="0"/>
                  </a:lnTo>
                  <a:lnTo>
                    <a:pt x="8383" y="858"/>
                  </a:lnTo>
                  <a:cubicBezTo>
                    <a:pt x="8074" y="953"/>
                    <a:pt x="7859" y="1191"/>
                    <a:pt x="7740" y="1501"/>
                  </a:cubicBezTo>
                  <a:lnTo>
                    <a:pt x="6740" y="1501"/>
                  </a:lnTo>
                  <a:cubicBezTo>
                    <a:pt x="6597" y="1096"/>
                    <a:pt x="6240" y="810"/>
                    <a:pt x="5787" y="810"/>
                  </a:cubicBezTo>
                  <a:cubicBezTo>
                    <a:pt x="5335" y="810"/>
                    <a:pt x="4978" y="1096"/>
                    <a:pt x="4835" y="1501"/>
                  </a:cubicBezTo>
                  <a:lnTo>
                    <a:pt x="3811" y="1501"/>
                  </a:lnTo>
                  <a:cubicBezTo>
                    <a:pt x="3739" y="1191"/>
                    <a:pt x="3501" y="977"/>
                    <a:pt x="3192" y="858"/>
                  </a:cubicBezTo>
                  <a:lnTo>
                    <a:pt x="3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03"/>
            <p:cNvSpPr/>
            <p:nvPr/>
          </p:nvSpPr>
          <p:spPr>
            <a:xfrm>
              <a:off x="1793898" y="1943950"/>
              <a:ext cx="98891" cy="97557"/>
            </a:xfrm>
            <a:custGeom>
              <a:rect b="b" l="l" r="r" t="t"/>
              <a:pathLst>
                <a:path extrusionOk="0" h="3290" w="3335">
                  <a:moveTo>
                    <a:pt x="1655" y="1"/>
                  </a:moveTo>
                  <a:cubicBezTo>
                    <a:pt x="742" y="1"/>
                    <a:pt x="25" y="745"/>
                    <a:pt x="25" y="1646"/>
                  </a:cubicBezTo>
                  <a:cubicBezTo>
                    <a:pt x="1" y="2456"/>
                    <a:pt x="549" y="3099"/>
                    <a:pt x="1311" y="3289"/>
                  </a:cubicBezTo>
                  <a:lnTo>
                    <a:pt x="1977" y="3289"/>
                  </a:lnTo>
                  <a:cubicBezTo>
                    <a:pt x="2763" y="3123"/>
                    <a:pt x="3335" y="2408"/>
                    <a:pt x="3287" y="1575"/>
                  </a:cubicBezTo>
                  <a:cubicBezTo>
                    <a:pt x="3263" y="741"/>
                    <a:pt x="2573" y="74"/>
                    <a:pt x="1739" y="3"/>
                  </a:cubicBezTo>
                  <a:cubicBezTo>
                    <a:pt x="1711" y="2"/>
                    <a:pt x="1683"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03"/>
            <p:cNvSpPr/>
            <p:nvPr/>
          </p:nvSpPr>
          <p:spPr>
            <a:xfrm>
              <a:off x="1966923" y="1943950"/>
              <a:ext cx="98891" cy="97557"/>
            </a:xfrm>
            <a:custGeom>
              <a:rect b="b" l="l" r="r" t="t"/>
              <a:pathLst>
                <a:path extrusionOk="0" h="3290" w="3335">
                  <a:moveTo>
                    <a:pt x="1654" y="1"/>
                  </a:moveTo>
                  <a:cubicBezTo>
                    <a:pt x="742" y="1"/>
                    <a:pt x="24" y="745"/>
                    <a:pt x="24" y="1646"/>
                  </a:cubicBezTo>
                  <a:cubicBezTo>
                    <a:pt x="0" y="2456"/>
                    <a:pt x="548" y="3099"/>
                    <a:pt x="1310" y="3289"/>
                  </a:cubicBezTo>
                  <a:lnTo>
                    <a:pt x="1977" y="3289"/>
                  </a:lnTo>
                  <a:cubicBezTo>
                    <a:pt x="2763" y="3123"/>
                    <a:pt x="3334" y="2408"/>
                    <a:pt x="3287" y="1575"/>
                  </a:cubicBezTo>
                  <a:cubicBezTo>
                    <a:pt x="3263" y="741"/>
                    <a:pt x="2572" y="74"/>
                    <a:pt x="1739" y="3"/>
                  </a:cubicBezTo>
                  <a:cubicBezTo>
                    <a:pt x="1711" y="2"/>
                    <a:pt x="1682" y="1"/>
                    <a:pt x="1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03"/>
            <p:cNvSpPr/>
            <p:nvPr/>
          </p:nvSpPr>
          <p:spPr>
            <a:xfrm>
              <a:off x="1879358" y="2188350"/>
              <a:ext cx="98891" cy="97557"/>
            </a:xfrm>
            <a:custGeom>
              <a:rect b="b" l="l" r="r" t="t"/>
              <a:pathLst>
                <a:path extrusionOk="0" h="3290" w="3335">
                  <a:moveTo>
                    <a:pt x="1334" y="1"/>
                  </a:moveTo>
                  <a:cubicBezTo>
                    <a:pt x="572" y="167"/>
                    <a:pt x="0" y="858"/>
                    <a:pt x="24" y="1715"/>
                  </a:cubicBezTo>
                  <a:cubicBezTo>
                    <a:pt x="48" y="2549"/>
                    <a:pt x="739" y="3216"/>
                    <a:pt x="1572" y="3287"/>
                  </a:cubicBezTo>
                  <a:cubicBezTo>
                    <a:pt x="1601" y="3289"/>
                    <a:pt x="1629" y="3289"/>
                    <a:pt x="1657" y="3289"/>
                  </a:cubicBezTo>
                  <a:cubicBezTo>
                    <a:pt x="2569" y="3289"/>
                    <a:pt x="3287" y="2545"/>
                    <a:pt x="3287" y="1644"/>
                  </a:cubicBezTo>
                  <a:cubicBezTo>
                    <a:pt x="3334" y="834"/>
                    <a:pt x="2763" y="167"/>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103"/>
          <p:cNvGrpSpPr/>
          <p:nvPr/>
        </p:nvGrpSpPr>
        <p:grpSpPr>
          <a:xfrm>
            <a:off x="1830609" y="1780311"/>
            <a:ext cx="341836" cy="310762"/>
            <a:chOff x="2349655" y="1932711"/>
            <a:chExt cx="341836" cy="310762"/>
          </a:xfrm>
        </p:grpSpPr>
        <p:sp>
          <p:nvSpPr>
            <p:cNvPr id="13012" name="Google Shape;13012;p103"/>
            <p:cNvSpPr/>
            <p:nvPr/>
          </p:nvSpPr>
          <p:spPr>
            <a:xfrm>
              <a:off x="2349655" y="1949673"/>
              <a:ext cx="90440" cy="63634"/>
            </a:xfrm>
            <a:custGeom>
              <a:rect b="b" l="l" r="r" t="t"/>
              <a:pathLst>
                <a:path extrusionOk="0" h="2146" w="3050">
                  <a:moveTo>
                    <a:pt x="1096" y="0"/>
                  </a:moveTo>
                  <a:cubicBezTo>
                    <a:pt x="477" y="0"/>
                    <a:pt x="1" y="524"/>
                    <a:pt x="25" y="1144"/>
                  </a:cubicBezTo>
                  <a:cubicBezTo>
                    <a:pt x="72" y="1667"/>
                    <a:pt x="477" y="2072"/>
                    <a:pt x="1025" y="2144"/>
                  </a:cubicBezTo>
                  <a:cubicBezTo>
                    <a:pt x="1043" y="2145"/>
                    <a:pt x="1061" y="2145"/>
                    <a:pt x="1079" y="2145"/>
                  </a:cubicBezTo>
                  <a:cubicBezTo>
                    <a:pt x="1557" y="2145"/>
                    <a:pt x="1983" y="1843"/>
                    <a:pt x="2120" y="1429"/>
                  </a:cubicBezTo>
                  <a:lnTo>
                    <a:pt x="3049" y="1429"/>
                  </a:lnTo>
                  <a:lnTo>
                    <a:pt x="3049" y="739"/>
                  </a:lnTo>
                  <a:lnTo>
                    <a:pt x="2120" y="739"/>
                  </a:lnTo>
                  <a:cubicBezTo>
                    <a:pt x="1977" y="286"/>
                    <a:pt x="1573"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03"/>
            <p:cNvSpPr/>
            <p:nvPr/>
          </p:nvSpPr>
          <p:spPr>
            <a:xfrm>
              <a:off x="2459134" y="1932711"/>
              <a:ext cx="129255" cy="95362"/>
            </a:xfrm>
            <a:custGeom>
              <a:rect b="b" l="l" r="r" t="t"/>
              <a:pathLst>
                <a:path extrusionOk="0" h="3216" w="4359">
                  <a:moveTo>
                    <a:pt x="2048" y="1"/>
                  </a:moveTo>
                  <a:lnTo>
                    <a:pt x="2048" y="811"/>
                  </a:lnTo>
                  <a:lnTo>
                    <a:pt x="0" y="811"/>
                  </a:lnTo>
                  <a:lnTo>
                    <a:pt x="0" y="2406"/>
                  </a:lnTo>
                  <a:lnTo>
                    <a:pt x="2048" y="2406"/>
                  </a:lnTo>
                  <a:lnTo>
                    <a:pt x="2048" y="3216"/>
                  </a:lnTo>
                  <a:lnTo>
                    <a:pt x="4358" y="1597"/>
                  </a:lnTo>
                  <a:lnTo>
                    <a:pt x="20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03"/>
            <p:cNvSpPr/>
            <p:nvPr/>
          </p:nvSpPr>
          <p:spPr>
            <a:xfrm>
              <a:off x="2349655" y="2057728"/>
              <a:ext cx="90440" cy="63723"/>
            </a:xfrm>
            <a:custGeom>
              <a:rect b="b" l="l" r="r" t="t"/>
              <a:pathLst>
                <a:path extrusionOk="0" h="2149" w="3050">
                  <a:moveTo>
                    <a:pt x="1096" y="0"/>
                  </a:moveTo>
                  <a:cubicBezTo>
                    <a:pt x="477" y="0"/>
                    <a:pt x="1" y="548"/>
                    <a:pt x="25" y="1167"/>
                  </a:cubicBezTo>
                  <a:cubicBezTo>
                    <a:pt x="72" y="1667"/>
                    <a:pt x="477" y="2096"/>
                    <a:pt x="1025" y="2143"/>
                  </a:cubicBezTo>
                  <a:cubicBezTo>
                    <a:pt x="1059" y="2147"/>
                    <a:pt x="1093" y="2148"/>
                    <a:pt x="1126" y="2148"/>
                  </a:cubicBezTo>
                  <a:cubicBezTo>
                    <a:pt x="1585" y="2148"/>
                    <a:pt x="1987" y="1851"/>
                    <a:pt x="2120" y="1429"/>
                  </a:cubicBezTo>
                  <a:lnTo>
                    <a:pt x="3049" y="1429"/>
                  </a:lnTo>
                  <a:lnTo>
                    <a:pt x="3049" y="762"/>
                  </a:lnTo>
                  <a:lnTo>
                    <a:pt x="2120" y="762"/>
                  </a:lnTo>
                  <a:cubicBezTo>
                    <a:pt x="1977" y="310"/>
                    <a:pt x="1573"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03"/>
            <p:cNvSpPr/>
            <p:nvPr/>
          </p:nvSpPr>
          <p:spPr>
            <a:xfrm>
              <a:off x="2459134" y="2043584"/>
              <a:ext cx="180080" cy="91834"/>
            </a:xfrm>
            <a:custGeom>
              <a:rect b="b" l="l" r="r" t="t"/>
              <a:pathLst>
                <a:path extrusionOk="0" h="3097" w="6073">
                  <a:moveTo>
                    <a:pt x="3858" y="1"/>
                  </a:moveTo>
                  <a:lnTo>
                    <a:pt x="3858" y="787"/>
                  </a:lnTo>
                  <a:lnTo>
                    <a:pt x="0" y="787"/>
                  </a:lnTo>
                  <a:lnTo>
                    <a:pt x="0" y="2358"/>
                  </a:lnTo>
                  <a:lnTo>
                    <a:pt x="3858" y="2358"/>
                  </a:lnTo>
                  <a:lnTo>
                    <a:pt x="3858" y="3097"/>
                  </a:lnTo>
                  <a:lnTo>
                    <a:pt x="3882" y="3097"/>
                  </a:lnTo>
                  <a:lnTo>
                    <a:pt x="6073" y="1549"/>
                  </a:lnTo>
                  <a:lnTo>
                    <a:pt x="3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03"/>
            <p:cNvSpPr/>
            <p:nvPr/>
          </p:nvSpPr>
          <p:spPr>
            <a:xfrm>
              <a:off x="2349655" y="2165754"/>
              <a:ext cx="90440" cy="63634"/>
            </a:xfrm>
            <a:custGeom>
              <a:rect b="b" l="l" r="r" t="t"/>
              <a:pathLst>
                <a:path extrusionOk="0" h="2146" w="3050">
                  <a:moveTo>
                    <a:pt x="1096" y="1"/>
                  </a:moveTo>
                  <a:cubicBezTo>
                    <a:pt x="477" y="1"/>
                    <a:pt x="1" y="525"/>
                    <a:pt x="25" y="1144"/>
                  </a:cubicBezTo>
                  <a:cubicBezTo>
                    <a:pt x="72" y="1668"/>
                    <a:pt x="477" y="2073"/>
                    <a:pt x="1025" y="2144"/>
                  </a:cubicBezTo>
                  <a:cubicBezTo>
                    <a:pt x="1043" y="2145"/>
                    <a:pt x="1061" y="2145"/>
                    <a:pt x="1079" y="2145"/>
                  </a:cubicBezTo>
                  <a:cubicBezTo>
                    <a:pt x="1557" y="2145"/>
                    <a:pt x="1983" y="1843"/>
                    <a:pt x="2120" y="1430"/>
                  </a:cubicBezTo>
                  <a:lnTo>
                    <a:pt x="3049" y="1430"/>
                  </a:lnTo>
                  <a:lnTo>
                    <a:pt x="3049" y="739"/>
                  </a:lnTo>
                  <a:lnTo>
                    <a:pt x="2120" y="739"/>
                  </a:lnTo>
                  <a:cubicBezTo>
                    <a:pt x="1977" y="286"/>
                    <a:pt x="1573"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03"/>
            <p:cNvSpPr/>
            <p:nvPr/>
          </p:nvSpPr>
          <p:spPr>
            <a:xfrm>
              <a:off x="2459134" y="2151639"/>
              <a:ext cx="232357" cy="91834"/>
            </a:xfrm>
            <a:custGeom>
              <a:rect b="b" l="l" r="r" t="t"/>
              <a:pathLst>
                <a:path extrusionOk="0" h="3097" w="7836">
                  <a:moveTo>
                    <a:pt x="5668" y="0"/>
                  </a:moveTo>
                  <a:lnTo>
                    <a:pt x="5668" y="762"/>
                  </a:lnTo>
                  <a:lnTo>
                    <a:pt x="0" y="762"/>
                  </a:lnTo>
                  <a:lnTo>
                    <a:pt x="0" y="2310"/>
                  </a:lnTo>
                  <a:lnTo>
                    <a:pt x="5668" y="2310"/>
                  </a:lnTo>
                  <a:lnTo>
                    <a:pt x="5668" y="3096"/>
                  </a:lnTo>
                  <a:lnTo>
                    <a:pt x="7835" y="1548"/>
                  </a:lnTo>
                  <a:lnTo>
                    <a:pt x="5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8" name="Google Shape;13018;p103"/>
          <p:cNvGrpSpPr/>
          <p:nvPr/>
        </p:nvGrpSpPr>
        <p:grpSpPr>
          <a:xfrm>
            <a:off x="2596134" y="1790927"/>
            <a:ext cx="307200" cy="340386"/>
            <a:chOff x="2967565" y="1943327"/>
            <a:chExt cx="307200" cy="340386"/>
          </a:xfrm>
        </p:grpSpPr>
        <p:sp>
          <p:nvSpPr>
            <p:cNvPr id="13019" name="Google Shape;13019;p103"/>
            <p:cNvSpPr/>
            <p:nvPr/>
          </p:nvSpPr>
          <p:spPr>
            <a:xfrm>
              <a:off x="3030429" y="2095862"/>
              <a:ext cx="182215" cy="49460"/>
            </a:xfrm>
            <a:custGeom>
              <a:rect b="b" l="l" r="r" t="t"/>
              <a:pathLst>
                <a:path extrusionOk="0" h="1668" w="6145">
                  <a:moveTo>
                    <a:pt x="738" y="0"/>
                  </a:moveTo>
                  <a:lnTo>
                    <a:pt x="0" y="1667"/>
                  </a:lnTo>
                  <a:lnTo>
                    <a:pt x="6144" y="1667"/>
                  </a:lnTo>
                  <a:lnTo>
                    <a:pt x="5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03"/>
            <p:cNvSpPr/>
            <p:nvPr/>
          </p:nvSpPr>
          <p:spPr>
            <a:xfrm>
              <a:off x="3061476" y="2027364"/>
              <a:ext cx="120804" cy="49460"/>
            </a:xfrm>
            <a:custGeom>
              <a:rect b="b" l="l" r="r" t="t"/>
              <a:pathLst>
                <a:path extrusionOk="0" h="1668" w="4074">
                  <a:moveTo>
                    <a:pt x="763" y="0"/>
                  </a:moveTo>
                  <a:lnTo>
                    <a:pt x="1" y="1667"/>
                  </a:lnTo>
                  <a:lnTo>
                    <a:pt x="4073" y="1667"/>
                  </a:lnTo>
                  <a:lnTo>
                    <a:pt x="33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03"/>
            <p:cNvSpPr/>
            <p:nvPr/>
          </p:nvSpPr>
          <p:spPr>
            <a:xfrm>
              <a:off x="2998641" y="2165754"/>
              <a:ext cx="245048" cy="49460"/>
            </a:xfrm>
            <a:custGeom>
              <a:rect b="b" l="l" r="r" t="t"/>
              <a:pathLst>
                <a:path extrusionOk="0" h="1668" w="8264">
                  <a:moveTo>
                    <a:pt x="739" y="1"/>
                  </a:moveTo>
                  <a:lnTo>
                    <a:pt x="0" y="1668"/>
                  </a:lnTo>
                  <a:lnTo>
                    <a:pt x="8264" y="1668"/>
                  </a:lnTo>
                  <a:lnTo>
                    <a:pt x="75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03"/>
            <p:cNvSpPr/>
            <p:nvPr/>
          </p:nvSpPr>
          <p:spPr>
            <a:xfrm>
              <a:off x="3091841" y="1943327"/>
              <a:ext cx="58653" cy="64287"/>
            </a:xfrm>
            <a:custGeom>
              <a:rect b="b" l="l" r="r" t="t"/>
              <a:pathLst>
                <a:path extrusionOk="0" h="2168" w="1978">
                  <a:moveTo>
                    <a:pt x="1001" y="0"/>
                  </a:moveTo>
                  <a:lnTo>
                    <a:pt x="1" y="2167"/>
                  </a:lnTo>
                  <a:lnTo>
                    <a:pt x="1977" y="2167"/>
                  </a:lnTo>
                  <a:lnTo>
                    <a:pt x="100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103"/>
            <p:cNvSpPr/>
            <p:nvPr/>
          </p:nvSpPr>
          <p:spPr>
            <a:xfrm>
              <a:off x="2967565" y="2234253"/>
              <a:ext cx="307200" cy="49460"/>
            </a:xfrm>
            <a:custGeom>
              <a:rect b="b" l="l" r="r" t="t"/>
              <a:pathLst>
                <a:path extrusionOk="0" h="1668" w="10360">
                  <a:moveTo>
                    <a:pt x="739" y="1"/>
                  </a:moveTo>
                  <a:lnTo>
                    <a:pt x="1" y="1668"/>
                  </a:lnTo>
                  <a:lnTo>
                    <a:pt x="10360" y="1668"/>
                  </a:lnTo>
                  <a:lnTo>
                    <a:pt x="962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4" name="Google Shape;13024;p103"/>
          <p:cNvGrpSpPr/>
          <p:nvPr/>
        </p:nvGrpSpPr>
        <p:grpSpPr>
          <a:xfrm>
            <a:off x="3274231" y="1796256"/>
            <a:ext cx="340411" cy="339675"/>
            <a:chOff x="3502831" y="1939087"/>
            <a:chExt cx="340411" cy="339675"/>
          </a:xfrm>
        </p:grpSpPr>
        <p:sp>
          <p:nvSpPr>
            <p:cNvPr id="13025" name="Google Shape;13025;p103"/>
            <p:cNvSpPr/>
            <p:nvPr/>
          </p:nvSpPr>
          <p:spPr>
            <a:xfrm>
              <a:off x="3578417" y="2091622"/>
              <a:ext cx="187137" cy="31787"/>
            </a:xfrm>
            <a:custGeom>
              <a:rect b="b" l="l" r="r" t="t"/>
              <a:pathLst>
                <a:path extrusionOk="0" h="1072" w="6311">
                  <a:moveTo>
                    <a:pt x="0" y="0"/>
                  </a:moveTo>
                  <a:lnTo>
                    <a:pt x="0" y="1072"/>
                  </a:lnTo>
                  <a:lnTo>
                    <a:pt x="6311" y="1072"/>
                  </a:lnTo>
                  <a:lnTo>
                    <a:pt x="63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03"/>
            <p:cNvSpPr/>
            <p:nvPr/>
          </p:nvSpPr>
          <p:spPr>
            <a:xfrm>
              <a:off x="3552975" y="2142447"/>
              <a:ext cx="239414" cy="31817"/>
            </a:xfrm>
            <a:custGeom>
              <a:rect b="b" l="l" r="r" t="t"/>
              <a:pathLst>
                <a:path extrusionOk="0" h="1073" w="8074">
                  <a:moveTo>
                    <a:pt x="1" y="1"/>
                  </a:moveTo>
                  <a:lnTo>
                    <a:pt x="1" y="1072"/>
                  </a:lnTo>
                  <a:lnTo>
                    <a:pt x="8074" y="1072"/>
                  </a:lnTo>
                  <a:lnTo>
                    <a:pt x="80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03"/>
            <p:cNvSpPr/>
            <p:nvPr/>
          </p:nvSpPr>
          <p:spPr>
            <a:xfrm>
              <a:off x="3528985" y="2194725"/>
              <a:ext cx="286710" cy="31787"/>
            </a:xfrm>
            <a:custGeom>
              <a:rect b="b" l="l" r="r" t="t"/>
              <a:pathLst>
                <a:path extrusionOk="0" h="1072" w="9669">
                  <a:moveTo>
                    <a:pt x="0" y="0"/>
                  </a:moveTo>
                  <a:lnTo>
                    <a:pt x="0" y="1072"/>
                  </a:lnTo>
                  <a:lnTo>
                    <a:pt x="9669" y="1072"/>
                  </a:lnTo>
                  <a:lnTo>
                    <a:pt x="966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03"/>
            <p:cNvSpPr/>
            <p:nvPr/>
          </p:nvSpPr>
          <p:spPr>
            <a:xfrm>
              <a:off x="3606647" y="1939087"/>
              <a:ext cx="161043" cy="132072"/>
            </a:xfrm>
            <a:custGeom>
              <a:rect b="b" l="l" r="r" t="t"/>
              <a:pathLst>
                <a:path extrusionOk="0" h="4454" w="5431">
                  <a:moveTo>
                    <a:pt x="1906" y="0"/>
                  </a:moveTo>
                  <a:lnTo>
                    <a:pt x="1906" y="3382"/>
                  </a:lnTo>
                  <a:lnTo>
                    <a:pt x="1" y="3382"/>
                  </a:lnTo>
                  <a:lnTo>
                    <a:pt x="1" y="4454"/>
                  </a:lnTo>
                  <a:lnTo>
                    <a:pt x="4478" y="4454"/>
                  </a:lnTo>
                  <a:lnTo>
                    <a:pt x="4478" y="3382"/>
                  </a:lnTo>
                  <a:lnTo>
                    <a:pt x="2573" y="3382"/>
                  </a:lnTo>
                  <a:lnTo>
                    <a:pt x="2573" y="2072"/>
                  </a:lnTo>
                  <a:lnTo>
                    <a:pt x="5430" y="2072"/>
                  </a:lnTo>
                  <a:lnTo>
                    <a:pt x="54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03"/>
            <p:cNvSpPr/>
            <p:nvPr/>
          </p:nvSpPr>
          <p:spPr>
            <a:xfrm>
              <a:off x="3502831" y="2246974"/>
              <a:ext cx="340411" cy="31787"/>
            </a:xfrm>
            <a:custGeom>
              <a:rect b="b" l="l" r="r" t="t"/>
              <a:pathLst>
                <a:path extrusionOk="0" h="1072" w="11480">
                  <a:moveTo>
                    <a:pt x="1" y="0"/>
                  </a:moveTo>
                  <a:lnTo>
                    <a:pt x="1" y="1072"/>
                  </a:lnTo>
                  <a:lnTo>
                    <a:pt x="11479" y="1072"/>
                  </a:lnTo>
                  <a:lnTo>
                    <a:pt x="11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0" name="Google Shape;13030;p103"/>
          <p:cNvGrpSpPr/>
          <p:nvPr/>
        </p:nvGrpSpPr>
        <p:grpSpPr>
          <a:xfrm>
            <a:off x="4042436" y="1799240"/>
            <a:ext cx="341808" cy="341808"/>
            <a:chOff x="4118636" y="1946856"/>
            <a:chExt cx="341808" cy="341808"/>
          </a:xfrm>
        </p:grpSpPr>
        <p:sp>
          <p:nvSpPr>
            <p:cNvPr id="13031" name="Google Shape;13031;p103"/>
            <p:cNvSpPr/>
            <p:nvPr/>
          </p:nvSpPr>
          <p:spPr>
            <a:xfrm>
              <a:off x="4159587" y="2127620"/>
              <a:ext cx="120063" cy="120093"/>
            </a:xfrm>
            <a:custGeom>
              <a:rect b="b" l="l" r="r" t="t"/>
              <a:pathLst>
                <a:path extrusionOk="0" h="4050" w="4049">
                  <a:moveTo>
                    <a:pt x="2739" y="1"/>
                  </a:moveTo>
                  <a:cubicBezTo>
                    <a:pt x="1215" y="1"/>
                    <a:pt x="0" y="1215"/>
                    <a:pt x="0" y="2739"/>
                  </a:cubicBezTo>
                  <a:lnTo>
                    <a:pt x="0" y="4049"/>
                  </a:lnTo>
                  <a:lnTo>
                    <a:pt x="1310" y="4049"/>
                  </a:lnTo>
                  <a:cubicBezTo>
                    <a:pt x="2810" y="4049"/>
                    <a:pt x="4049" y="2835"/>
                    <a:pt x="4049" y="1310"/>
                  </a:cubicBezTo>
                  <a:lnTo>
                    <a:pt x="4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03"/>
            <p:cNvSpPr/>
            <p:nvPr/>
          </p:nvSpPr>
          <p:spPr>
            <a:xfrm>
              <a:off x="4299401" y="2127620"/>
              <a:ext cx="161043" cy="161043"/>
            </a:xfrm>
            <a:custGeom>
              <a:rect b="b" l="l" r="r" t="t"/>
              <a:pathLst>
                <a:path extrusionOk="0" h="5431" w="5431">
                  <a:moveTo>
                    <a:pt x="3525" y="1525"/>
                  </a:moveTo>
                  <a:lnTo>
                    <a:pt x="3525" y="2215"/>
                  </a:lnTo>
                  <a:lnTo>
                    <a:pt x="1644" y="2215"/>
                  </a:lnTo>
                  <a:lnTo>
                    <a:pt x="1644" y="1525"/>
                  </a:lnTo>
                  <a:close/>
                  <a:moveTo>
                    <a:pt x="3525" y="3073"/>
                  </a:moveTo>
                  <a:lnTo>
                    <a:pt x="3525" y="3740"/>
                  </a:lnTo>
                  <a:lnTo>
                    <a:pt x="1644" y="3740"/>
                  </a:lnTo>
                  <a:lnTo>
                    <a:pt x="1644" y="3073"/>
                  </a:lnTo>
                  <a:close/>
                  <a:moveTo>
                    <a:pt x="1" y="1"/>
                  </a:moveTo>
                  <a:lnTo>
                    <a:pt x="1" y="1882"/>
                  </a:lnTo>
                  <a:cubicBezTo>
                    <a:pt x="1" y="3811"/>
                    <a:pt x="1596" y="5430"/>
                    <a:pt x="3549" y="5430"/>
                  </a:cubicBezTo>
                  <a:lnTo>
                    <a:pt x="5430" y="5430"/>
                  </a:lnTo>
                  <a:lnTo>
                    <a:pt x="5430" y="3549"/>
                  </a:lnTo>
                  <a:cubicBezTo>
                    <a:pt x="5430" y="1572"/>
                    <a:pt x="3859"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03"/>
            <p:cNvSpPr/>
            <p:nvPr/>
          </p:nvSpPr>
          <p:spPr>
            <a:xfrm>
              <a:off x="4118636" y="1946856"/>
              <a:ext cx="161725" cy="160331"/>
            </a:xfrm>
            <a:custGeom>
              <a:rect b="b" l="l" r="r" t="t"/>
              <a:pathLst>
                <a:path extrusionOk="0" h="5407" w="5454">
                  <a:moveTo>
                    <a:pt x="3810" y="1667"/>
                  </a:moveTo>
                  <a:lnTo>
                    <a:pt x="3810" y="2358"/>
                  </a:lnTo>
                  <a:lnTo>
                    <a:pt x="1929" y="2358"/>
                  </a:lnTo>
                  <a:lnTo>
                    <a:pt x="1929" y="1667"/>
                  </a:lnTo>
                  <a:close/>
                  <a:moveTo>
                    <a:pt x="3810" y="3191"/>
                  </a:moveTo>
                  <a:lnTo>
                    <a:pt x="3810" y="3858"/>
                  </a:lnTo>
                  <a:lnTo>
                    <a:pt x="1929" y="3858"/>
                  </a:lnTo>
                  <a:lnTo>
                    <a:pt x="1929" y="3191"/>
                  </a:lnTo>
                  <a:close/>
                  <a:moveTo>
                    <a:pt x="0" y="0"/>
                  </a:moveTo>
                  <a:lnTo>
                    <a:pt x="0" y="1882"/>
                  </a:lnTo>
                  <a:cubicBezTo>
                    <a:pt x="0" y="3834"/>
                    <a:pt x="1620" y="5406"/>
                    <a:pt x="3572" y="5406"/>
                  </a:cubicBezTo>
                  <a:lnTo>
                    <a:pt x="5454" y="5406"/>
                  </a:lnTo>
                  <a:lnTo>
                    <a:pt x="5454" y="3549"/>
                  </a:lnTo>
                  <a:cubicBezTo>
                    <a:pt x="5454" y="1572"/>
                    <a:pt x="3882"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03"/>
            <p:cNvSpPr/>
            <p:nvPr/>
          </p:nvSpPr>
          <p:spPr>
            <a:xfrm>
              <a:off x="4300824" y="1987095"/>
              <a:ext cx="120063" cy="120093"/>
            </a:xfrm>
            <a:custGeom>
              <a:rect b="b" l="l" r="r" t="t"/>
              <a:pathLst>
                <a:path extrusionOk="0" h="4050" w="4049">
                  <a:moveTo>
                    <a:pt x="2739" y="1"/>
                  </a:moveTo>
                  <a:cubicBezTo>
                    <a:pt x="1215" y="1"/>
                    <a:pt x="0" y="1239"/>
                    <a:pt x="0" y="2739"/>
                  </a:cubicBezTo>
                  <a:lnTo>
                    <a:pt x="0" y="4049"/>
                  </a:lnTo>
                  <a:lnTo>
                    <a:pt x="1310" y="4049"/>
                  </a:lnTo>
                  <a:cubicBezTo>
                    <a:pt x="2787" y="4049"/>
                    <a:pt x="4049" y="2835"/>
                    <a:pt x="4049" y="1310"/>
                  </a:cubicBezTo>
                  <a:lnTo>
                    <a:pt x="4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103"/>
          <p:cNvGrpSpPr/>
          <p:nvPr/>
        </p:nvGrpSpPr>
        <p:grpSpPr>
          <a:xfrm>
            <a:off x="4781640" y="1783158"/>
            <a:ext cx="341839" cy="343910"/>
            <a:chOff x="4705440" y="1935558"/>
            <a:chExt cx="341839" cy="343910"/>
          </a:xfrm>
        </p:grpSpPr>
        <p:sp>
          <p:nvSpPr>
            <p:cNvPr id="13036" name="Google Shape;13036;p103"/>
            <p:cNvSpPr/>
            <p:nvPr/>
          </p:nvSpPr>
          <p:spPr>
            <a:xfrm>
              <a:off x="4788083" y="1996287"/>
              <a:ext cx="177974" cy="221741"/>
            </a:xfrm>
            <a:custGeom>
              <a:rect b="b" l="l" r="r" t="t"/>
              <a:pathLst>
                <a:path extrusionOk="0" h="7478" w="6002">
                  <a:moveTo>
                    <a:pt x="0" y="0"/>
                  </a:moveTo>
                  <a:lnTo>
                    <a:pt x="0" y="691"/>
                  </a:lnTo>
                  <a:lnTo>
                    <a:pt x="500" y="691"/>
                  </a:lnTo>
                  <a:cubicBezTo>
                    <a:pt x="858" y="691"/>
                    <a:pt x="1215" y="834"/>
                    <a:pt x="1477" y="1072"/>
                  </a:cubicBezTo>
                  <a:lnTo>
                    <a:pt x="3168" y="2667"/>
                  </a:lnTo>
                  <a:lnTo>
                    <a:pt x="2334" y="4263"/>
                  </a:lnTo>
                  <a:lnTo>
                    <a:pt x="1929" y="3858"/>
                  </a:lnTo>
                  <a:cubicBezTo>
                    <a:pt x="1548" y="3501"/>
                    <a:pt x="1024" y="3310"/>
                    <a:pt x="500" y="3310"/>
                  </a:cubicBezTo>
                  <a:lnTo>
                    <a:pt x="0" y="3310"/>
                  </a:lnTo>
                  <a:lnTo>
                    <a:pt x="0" y="3977"/>
                  </a:lnTo>
                  <a:lnTo>
                    <a:pt x="500" y="3977"/>
                  </a:lnTo>
                  <a:cubicBezTo>
                    <a:pt x="858" y="3977"/>
                    <a:pt x="1215" y="4144"/>
                    <a:pt x="1453" y="4382"/>
                  </a:cubicBezTo>
                  <a:lnTo>
                    <a:pt x="1977" y="4882"/>
                  </a:lnTo>
                  <a:lnTo>
                    <a:pt x="1310" y="6168"/>
                  </a:lnTo>
                  <a:cubicBezTo>
                    <a:pt x="1096" y="6549"/>
                    <a:pt x="715" y="6787"/>
                    <a:pt x="262" y="6787"/>
                  </a:cubicBezTo>
                  <a:lnTo>
                    <a:pt x="0" y="6787"/>
                  </a:lnTo>
                  <a:lnTo>
                    <a:pt x="0" y="7478"/>
                  </a:lnTo>
                  <a:lnTo>
                    <a:pt x="286" y="7478"/>
                  </a:lnTo>
                  <a:cubicBezTo>
                    <a:pt x="977" y="7478"/>
                    <a:pt x="1596" y="7073"/>
                    <a:pt x="1929" y="6478"/>
                  </a:cubicBezTo>
                  <a:lnTo>
                    <a:pt x="2525" y="5382"/>
                  </a:lnTo>
                  <a:lnTo>
                    <a:pt x="4073" y="6811"/>
                  </a:lnTo>
                  <a:cubicBezTo>
                    <a:pt x="4454" y="7168"/>
                    <a:pt x="4954" y="7383"/>
                    <a:pt x="5501" y="7383"/>
                  </a:cubicBezTo>
                  <a:lnTo>
                    <a:pt x="6002" y="7383"/>
                  </a:lnTo>
                  <a:lnTo>
                    <a:pt x="6002" y="6692"/>
                  </a:lnTo>
                  <a:lnTo>
                    <a:pt x="5454" y="6692"/>
                  </a:lnTo>
                  <a:cubicBezTo>
                    <a:pt x="5097" y="6692"/>
                    <a:pt x="4739" y="6549"/>
                    <a:pt x="4477" y="6311"/>
                  </a:cubicBezTo>
                  <a:lnTo>
                    <a:pt x="2810" y="4739"/>
                  </a:lnTo>
                  <a:lnTo>
                    <a:pt x="3644" y="3144"/>
                  </a:lnTo>
                  <a:lnTo>
                    <a:pt x="4025" y="3501"/>
                  </a:lnTo>
                  <a:cubicBezTo>
                    <a:pt x="4430" y="3858"/>
                    <a:pt x="4930" y="4072"/>
                    <a:pt x="5454" y="4072"/>
                  </a:cubicBezTo>
                  <a:lnTo>
                    <a:pt x="5978" y="4072"/>
                  </a:lnTo>
                  <a:lnTo>
                    <a:pt x="5978" y="3382"/>
                  </a:lnTo>
                  <a:lnTo>
                    <a:pt x="5454" y="3382"/>
                  </a:lnTo>
                  <a:cubicBezTo>
                    <a:pt x="5097" y="3382"/>
                    <a:pt x="4739" y="3239"/>
                    <a:pt x="4501" y="3001"/>
                  </a:cubicBezTo>
                  <a:lnTo>
                    <a:pt x="4001" y="2525"/>
                  </a:lnTo>
                  <a:lnTo>
                    <a:pt x="4668" y="1310"/>
                  </a:lnTo>
                  <a:cubicBezTo>
                    <a:pt x="4858" y="929"/>
                    <a:pt x="5287" y="691"/>
                    <a:pt x="5692" y="691"/>
                  </a:cubicBezTo>
                  <a:lnTo>
                    <a:pt x="5978" y="691"/>
                  </a:lnTo>
                  <a:lnTo>
                    <a:pt x="5978" y="0"/>
                  </a:lnTo>
                  <a:lnTo>
                    <a:pt x="5716" y="0"/>
                  </a:lnTo>
                  <a:cubicBezTo>
                    <a:pt x="5025" y="0"/>
                    <a:pt x="4406" y="381"/>
                    <a:pt x="4073" y="977"/>
                  </a:cubicBezTo>
                  <a:lnTo>
                    <a:pt x="3501" y="2024"/>
                  </a:lnTo>
                  <a:lnTo>
                    <a:pt x="1929" y="572"/>
                  </a:lnTo>
                  <a:cubicBezTo>
                    <a:pt x="1548" y="215"/>
                    <a:pt x="102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03"/>
            <p:cNvSpPr/>
            <p:nvPr/>
          </p:nvSpPr>
          <p:spPr>
            <a:xfrm>
              <a:off x="4705440" y="1935558"/>
              <a:ext cx="62893" cy="340381"/>
            </a:xfrm>
            <a:custGeom>
              <a:rect b="b" l="l" r="r" t="t"/>
              <a:pathLst>
                <a:path extrusionOk="0" h="11479" w="2121">
                  <a:moveTo>
                    <a:pt x="763" y="0"/>
                  </a:moveTo>
                  <a:lnTo>
                    <a:pt x="763" y="1358"/>
                  </a:lnTo>
                  <a:cubicBezTo>
                    <a:pt x="334" y="1501"/>
                    <a:pt x="1" y="1905"/>
                    <a:pt x="1" y="2382"/>
                  </a:cubicBezTo>
                  <a:cubicBezTo>
                    <a:pt x="1" y="2858"/>
                    <a:pt x="311" y="3239"/>
                    <a:pt x="763" y="3382"/>
                  </a:cubicBezTo>
                  <a:lnTo>
                    <a:pt x="763" y="4715"/>
                  </a:lnTo>
                  <a:cubicBezTo>
                    <a:pt x="334" y="4882"/>
                    <a:pt x="1" y="5263"/>
                    <a:pt x="1" y="5739"/>
                  </a:cubicBezTo>
                  <a:cubicBezTo>
                    <a:pt x="1" y="6216"/>
                    <a:pt x="311" y="6597"/>
                    <a:pt x="763" y="6740"/>
                  </a:cubicBezTo>
                  <a:lnTo>
                    <a:pt x="763" y="8097"/>
                  </a:lnTo>
                  <a:cubicBezTo>
                    <a:pt x="334" y="8240"/>
                    <a:pt x="1" y="8621"/>
                    <a:pt x="1" y="9097"/>
                  </a:cubicBezTo>
                  <a:cubicBezTo>
                    <a:pt x="1" y="9574"/>
                    <a:pt x="311" y="9955"/>
                    <a:pt x="763" y="10121"/>
                  </a:cubicBezTo>
                  <a:lnTo>
                    <a:pt x="763" y="11479"/>
                  </a:lnTo>
                  <a:lnTo>
                    <a:pt x="1430" y="11479"/>
                  </a:lnTo>
                  <a:lnTo>
                    <a:pt x="1430" y="10121"/>
                  </a:lnTo>
                  <a:cubicBezTo>
                    <a:pt x="1763" y="10002"/>
                    <a:pt x="2001" y="9764"/>
                    <a:pt x="2120" y="9431"/>
                  </a:cubicBezTo>
                  <a:lnTo>
                    <a:pt x="2120" y="8835"/>
                  </a:lnTo>
                  <a:lnTo>
                    <a:pt x="2097" y="8835"/>
                  </a:lnTo>
                  <a:cubicBezTo>
                    <a:pt x="1978" y="8502"/>
                    <a:pt x="1739" y="8264"/>
                    <a:pt x="1406" y="8145"/>
                  </a:cubicBezTo>
                  <a:lnTo>
                    <a:pt x="1406" y="6811"/>
                  </a:lnTo>
                  <a:cubicBezTo>
                    <a:pt x="1739" y="6692"/>
                    <a:pt x="1978" y="6454"/>
                    <a:pt x="2097" y="6120"/>
                  </a:cubicBezTo>
                  <a:lnTo>
                    <a:pt x="2097" y="5430"/>
                  </a:lnTo>
                  <a:cubicBezTo>
                    <a:pt x="1978" y="5120"/>
                    <a:pt x="1739" y="4882"/>
                    <a:pt x="1406" y="4763"/>
                  </a:cubicBezTo>
                  <a:lnTo>
                    <a:pt x="1406" y="3406"/>
                  </a:lnTo>
                  <a:cubicBezTo>
                    <a:pt x="1739" y="3287"/>
                    <a:pt x="1978" y="3048"/>
                    <a:pt x="2097" y="2739"/>
                  </a:cubicBezTo>
                  <a:lnTo>
                    <a:pt x="2097" y="2048"/>
                  </a:lnTo>
                  <a:cubicBezTo>
                    <a:pt x="1978" y="1715"/>
                    <a:pt x="1739" y="1477"/>
                    <a:pt x="1406" y="1358"/>
                  </a:cubicBez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03"/>
            <p:cNvSpPr/>
            <p:nvPr/>
          </p:nvSpPr>
          <p:spPr>
            <a:xfrm>
              <a:off x="4984386" y="1936952"/>
              <a:ext cx="62893" cy="342516"/>
            </a:xfrm>
            <a:custGeom>
              <a:rect b="b" l="l" r="r" t="t"/>
              <a:pathLst>
                <a:path extrusionOk="0" h="11551" w="2121">
                  <a:moveTo>
                    <a:pt x="691" y="1"/>
                  </a:moveTo>
                  <a:lnTo>
                    <a:pt x="691" y="1382"/>
                  </a:lnTo>
                  <a:cubicBezTo>
                    <a:pt x="358" y="1501"/>
                    <a:pt x="120" y="1739"/>
                    <a:pt x="1" y="2049"/>
                  </a:cubicBezTo>
                  <a:lnTo>
                    <a:pt x="1" y="2739"/>
                  </a:lnTo>
                  <a:cubicBezTo>
                    <a:pt x="120" y="3073"/>
                    <a:pt x="358" y="3311"/>
                    <a:pt x="691" y="3430"/>
                  </a:cubicBezTo>
                  <a:lnTo>
                    <a:pt x="691" y="4764"/>
                  </a:lnTo>
                  <a:cubicBezTo>
                    <a:pt x="358" y="4883"/>
                    <a:pt x="120" y="5121"/>
                    <a:pt x="1" y="5454"/>
                  </a:cubicBezTo>
                  <a:lnTo>
                    <a:pt x="1" y="6145"/>
                  </a:lnTo>
                  <a:cubicBezTo>
                    <a:pt x="120" y="6455"/>
                    <a:pt x="358" y="6693"/>
                    <a:pt x="691" y="6812"/>
                  </a:cubicBezTo>
                  <a:lnTo>
                    <a:pt x="691" y="8145"/>
                  </a:lnTo>
                  <a:cubicBezTo>
                    <a:pt x="358" y="8264"/>
                    <a:pt x="120" y="8526"/>
                    <a:pt x="1" y="8836"/>
                  </a:cubicBezTo>
                  <a:lnTo>
                    <a:pt x="1" y="9503"/>
                  </a:lnTo>
                  <a:cubicBezTo>
                    <a:pt x="96" y="9836"/>
                    <a:pt x="358" y="10050"/>
                    <a:pt x="691" y="10170"/>
                  </a:cubicBezTo>
                  <a:lnTo>
                    <a:pt x="691" y="11551"/>
                  </a:lnTo>
                  <a:lnTo>
                    <a:pt x="1382" y="11551"/>
                  </a:lnTo>
                  <a:lnTo>
                    <a:pt x="1382" y="10170"/>
                  </a:lnTo>
                  <a:cubicBezTo>
                    <a:pt x="1787" y="10027"/>
                    <a:pt x="2120" y="9646"/>
                    <a:pt x="2120" y="9169"/>
                  </a:cubicBezTo>
                  <a:cubicBezTo>
                    <a:pt x="2120" y="8693"/>
                    <a:pt x="1834" y="8312"/>
                    <a:pt x="1382" y="8145"/>
                  </a:cubicBezTo>
                  <a:lnTo>
                    <a:pt x="1382" y="6812"/>
                  </a:lnTo>
                  <a:cubicBezTo>
                    <a:pt x="1787" y="6621"/>
                    <a:pt x="2120" y="6216"/>
                    <a:pt x="2120" y="5740"/>
                  </a:cubicBezTo>
                  <a:cubicBezTo>
                    <a:pt x="2120" y="5264"/>
                    <a:pt x="1834" y="4883"/>
                    <a:pt x="1382" y="4740"/>
                  </a:cubicBezTo>
                  <a:lnTo>
                    <a:pt x="1382" y="3406"/>
                  </a:lnTo>
                  <a:cubicBezTo>
                    <a:pt x="1787" y="3240"/>
                    <a:pt x="2120" y="2859"/>
                    <a:pt x="2120" y="2382"/>
                  </a:cubicBezTo>
                  <a:cubicBezTo>
                    <a:pt x="2120" y="1906"/>
                    <a:pt x="1834" y="1525"/>
                    <a:pt x="1382" y="1382"/>
                  </a:cubicBezTo>
                  <a:lnTo>
                    <a:pt x="13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9" name="Google Shape;13039;p103"/>
          <p:cNvSpPr/>
          <p:nvPr/>
        </p:nvSpPr>
        <p:spPr>
          <a:xfrm>
            <a:off x="5513983" y="1778206"/>
            <a:ext cx="340381" cy="341804"/>
          </a:xfrm>
          <a:custGeom>
            <a:rect b="b" l="l" r="r" t="t"/>
            <a:pathLst>
              <a:path extrusionOk="0" h="11527" w="11479">
                <a:moveTo>
                  <a:pt x="7049" y="0"/>
                </a:moveTo>
                <a:lnTo>
                  <a:pt x="7049" y="10836"/>
                </a:lnTo>
                <a:lnTo>
                  <a:pt x="6359" y="10836"/>
                </a:lnTo>
                <a:lnTo>
                  <a:pt x="6359" y="3430"/>
                </a:lnTo>
                <a:lnTo>
                  <a:pt x="5120" y="3430"/>
                </a:lnTo>
                <a:lnTo>
                  <a:pt x="5120" y="10836"/>
                </a:lnTo>
                <a:lnTo>
                  <a:pt x="4454" y="10836"/>
                </a:lnTo>
                <a:lnTo>
                  <a:pt x="4454" y="1882"/>
                </a:lnTo>
                <a:lnTo>
                  <a:pt x="3215" y="1882"/>
                </a:lnTo>
                <a:lnTo>
                  <a:pt x="3215" y="10836"/>
                </a:lnTo>
                <a:lnTo>
                  <a:pt x="2525" y="10836"/>
                </a:lnTo>
                <a:lnTo>
                  <a:pt x="2525" y="5002"/>
                </a:lnTo>
                <a:lnTo>
                  <a:pt x="1286" y="5002"/>
                </a:lnTo>
                <a:lnTo>
                  <a:pt x="1286" y="10836"/>
                </a:lnTo>
                <a:lnTo>
                  <a:pt x="0" y="10836"/>
                </a:lnTo>
                <a:lnTo>
                  <a:pt x="0" y="11527"/>
                </a:lnTo>
                <a:lnTo>
                  <a:pt x="11479" y="11527"/>
                </a:lnTo>
                <a:lnTo>
                  <a:pt x="11479" y="10836"/>
                </a:lnTo>
                <a:lnTo>
                  <a:pt x="10241" y="10836"/>
                </a:lnTo>
                <a:lnTo>
                  <a:pt x="10241" y="1882"/>
                </a:lnTo>
                <a:lnTo>
                  <a:pt x="8978" y="1882"/>
                </a:lnTo>
                <a:lnTo>
                  <a:pt x="8978" y="10836"/>
                </a:lnTo>
                <a:lnTo>
                  <a:pt x="8312" y="10836"/>
                </a:lnTo>
                <a:lnTo>
                  <a:pt x="8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0" name="Google Shape;13040;p103"/>
          <p:cNvGrpSpPr/>
          <p:nvPr/>
        </p:nvGrpSpPr>
        <p:grpSpPr>
          <a:xfrm>
            <a:off x="6262241" y="1849928"/>
            <a:ext cx="341809" cy="276840"/>
            <a:chOff x="5881241" y="1992759"/>
            <a:chExt cx="341809" cy="276840"/>
          </a:xfrm>
        </p:grpSpPr>
        <p:sp>
          <p:nvSpPr>
            <p:cNvPr id="13041" name="Google Shape;13041;p103"/>
            <p:cNvSpPr/>
            <p:nvPr/>
          </p:nvSpPr>
          <p:spPr>
            <a:xfrm>
              <a:off x="5881241" y="2032998"/>
              <a:ext cx="240126" cy="63575"/>
            </a:xfrm>
            <a:custGeom>
              <a:rect b="b" l="l" r="r" t="t"/>
              <a:pathLst>
                <a:path extrusionOk="0" h="2144" w="8098">
                  <a:moveTo>
                    <a:pt x="0" y="1"/>
                  </a:moveTo>
                  <a:lnTo>
                    <a:pt x="0" y="2144"/>
                  </a:lnTo>
                  <a:lnTo>
                    <a:pt x="7025" y="2144"/>
                  </a:lnTo>
                  <a:lnTo>
                    <a:pt x="8097" y="1072"/>
                  </a:lnTo>
                  <a:lnTo>
                    <a:pt x="70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03"/>
            <p:cNvSpPr/>
            <p:nvPr/>
          </p:nvSpPr>
          <p:spPr>
            <a:xfrm>
              <a:off x="6117784" y="2032998"/>
              <a:ext cx="105266" cy="63575"/>
            </a:xfrm>
            <a:custGeom>
              <a:rect b="b" l="l" r="r" t="t"/>
              <a:pathLst>
                <a:path extrusionOk="0" h="2144" w="3550">
                  <a:moveTo>
                    <a:pt x="1" y="1"/>
                  </a:moveTo>
                  <a:lnTo>
                    <a:pt x="1073" y="1072"/>
                  </a:lnTo>
                  <a:lnTo>
                    <a:pt x="1" y="2144"/>
                  </a:lnTo>
                  <a:lnTo>
                    <a:pt x="3549" y="2144"/>
                  </a:lnTo>
                  <a:lnTo>
                    <a:pt x="35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03"/>
            <p:cNvSpPr/>
            <p:nvPr/>
          </p:nvSpPr>
          <p:spPr>
            <a:xfrm>
              <a:off x="5882635" y="2119851"/>
              <a:ext cx="188590" cy="63605"/>
            </a:xfrm>
            <a:custGeom>
              <a:rect b="b" l="l" r="r" t="t"/>
              <a:pathLst>
                <a:path extrusionOk="0" h="2145" w="6360">
                  <a:moveTo>
                    <a:pt x="1" y="1"/>
                  </a:moveTo>
                  <a:lnTo>
                    <a:pt x="1" y="2144"/>
                  </a:lnTo>
                  <a:lnTo>
                    <a:pt x="5288" y="2144"/>
                  </a:lnTo>
                  <a:lnTo>
                    <a:pt x="6359" y="1072"/>
                  </a:lnTo>
                  <a:lnTo>
                    <a:pt x="528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03"/>
            <p:cNvSpPr/>
            <p:nvPr/>
          </p:nvSpPr>
          <p:spPr>
            <a:xfrm>
              <a:off x="6067670" y="2119851"/>
              <a:ext cx="155379" cy="63605"/>
            </a:xfrm>
            <a:custGeom>
              <a:rect b="b" l="l" r="r" t="t"/>
              <a:pathLst>
                <a:path extrusionOk="0" h="2145" w="5240">
                  <a:moveTo>
                    <a:pt x="0" y="1"/>
                  </a:moveTo>
                  <a:lnTo>
                    <a:pt x="1072" y="1072"/>
                  </a:lnTo>
                  <a:lnTo>
                    <a:pt x="0" y="2144"/>
                  </a:lnTo>
                  <a:lnTo>
                    <a:pt x="5239" y="2144"/>
                  </a:lnTo>
                  <a:lnTo>
                    <a:pt x="52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03"/>
            <p:cNvSpPr/>
            <p:nvPr/>
          </p:nvSpPr>
          <p:spPr>
            <a:xfrm>
              <a:off x="5881923" y="2206023"/>
              <a:ext cx="131390" cy="63575"/>
            </a:xfrm>
            <a:custGeom>
              <a:rect b="b" l="l" r="r" t="t"/>
              <a:pathLst>
                <a:path extrusionOk="0" h="2144" w="4431">
                  <a:moveTo>
                    <a:pt x="1" y="0"/>
                  </a:moveTo>
                  <a:lnTo>
                    <a:pt x="1" y="2143"/>
                  </a:lnTo>
                  <a:lnTo>
                    <a:pt x="3359" y="2143"/>
                  </a:lnTo>
                  <a:lnTo>
                    <a:pt x="4430" y="1072"/>
                  </a:lnTo>
                  <a:lnTo>
                    <a:pt x="3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03"/>
            <p:cNvSpPr/>
            <p:nvPr/>
          </p:nvSpPr>
          <p:spPr>
            <a:xfrm>
              <a:off x="6009046" y="2206023"/>
              <a:ext cx="214002" cy="63575"/>
            </a:xfrm>
            <a:custGeom>
              <a:rect b="b" l="l" r="r" t="t"/>
              <a:pathLst>
                <a:path extrusionOk="0" h="2144" w="7217">
                  <a:moveTo>
                    <a:pt x="1" y="0"/>
                  </a:moveTo>
                  <a:lnTo>
                    <a:pt x="1072" y="1072"/>
                  </a:lnTo>
                  <a:lnTo>
                    <a:pt x="1" y="2143"/>
                  </a:lnTo>
                  <a:lnTo>
                    <a:pt x="7216" y="2143"/>
                  </a:lnTo>
                  <a:lnTo>
                    <a:pt x="72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03"/>
            <p:cNvSpPr/>
            <p:nvPr/>
          </p:nvSpPr>
          <p:spPr>
            <a:xfrm>
              <a:off x="6162293" y="1992759"/>
              <a:ext cx="60758" cy="20490"/>
            </a:xfrm>
            <a:custGeom>
              <a:rect b="b" l="l" r="r" t="t"/>
              <a:pathLst>
                <a:path extrusionOk="0" h="691" w="2049">
                  <a:moveTo>
                    <a:pt x="0" y="0"/>
                  </a:moveTo>
                  <a:lnTo>
                    <a:pt x="0" y="691"/>
                  </a:lnTo>
                  <a:lnTo>
                    <a:pt x="2048" y="691"/>
                  </a:lnTo>
                  <a:lnTo>
                    <a:pt x="204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03"/>
            <p:cNvSpPr/>
            <p:nvPr/>
          </p:nvSpPr>
          <p:spPr>
            <a:xfrm>
              <a:off x="6121342" y="1992759"/>
              <a:ext cx="20490" cy="20490"/>
            </a:xfrm>
            <a:custGeom>
              <a:rect b="b" l="l" r="r" t="t"/>
              <a:pathLst>
                <a:path extrusionOk="0" h="691" w="691">
                  <a:moveTo>
                    <a:pt x="0" y="0"/>
                  </a:moveTo>
                  <a:lnTo>
                    <a:pt x="0"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9" name="Google Shape;13049;p103"/>
          <p:cNvGrpSpPr/>
          <p:nvPr/>
        </p:nvGrpSpPr>
        <p:grpSpPr>
          <a:xfrm>
            <a:off x="6983425" y="1760156"/>
            <a:ext cx="342521" cy="340416"/>
            <a:chOff x="6459594" y="1922125"/>
            <a:chExt cx="342521" cy="340416"/>
          </a:xfrm>
        </p:grpSpPr>
        <p:sp>
          <p:nvSpPr>
            <p:cNvPr id="13050" name="Google Shape;13050;p103"/>
            <p:cNvSpPr/>
            <p:nvPr/>
          </p:nvSpPr>
          <p:spPr>
            <a:xfrm>
              <a:off x="6730059" y="2207417"/>
              <a:ext cx="71344" cy="55124"/>
            </a:xfrm>
            <a:custGeom>
              <a:rect b="b" l="l" r="r" t="t"/>
              <a:pathLst>
                <a:path extrusionOk="0" h="1859" w="2406">
                  <a:moveTo>
                    <a:pt x="0" y="1"/>
                  </a:moveTo>
                  <a:lnTo>
                    <a:pt x="0" y="1858"/>
                  </a:lnTo>
                  <a:lnTo>
                    <a:pt x="2405" y="1858"/>
                  </a:lnTo>
                  <a:lnTo>
                    <a:pt x="24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03"/>
            <p:cNvSpPr/>
            <p:nvPr/>
          </p:nvSpPr>
          <p:spPr>
            <a:xfrm>
              <a:off x="6640359" y="2207417"/>
              <a:ext cx="69239" cy="55124"/>
            </a:xfrm>
            <a:custGeom>
              <a:rect b="b" l="l" r="r" t="t"/>
              <a:pathLst>
                <a:path extrusionOk="0" h="1859" w="2335">
                  <a:moveTo>
                    <a:pt x="1" y="1"/>
                  </a:moveTo>
                  <a:lnTo>
                    <a:pt x="1" y="1858"/>
                  </a:lnTo>
                  <a:lnTo>
                    <a:pt x="2334" y="1858"/>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103"/>
            <p:cNvSpPr/>
            <p:nvPr/>
          </p:nvSpPr>
          <p:spPr>
            <a:xfrm>
              <a:off x="6551400" y="2207417"/>
              <a:ext cx="69209" cy="55124"/>
            </a:xfrm>
            <a:custGeom>
              <a:rect b="b" l="l" r="r" t="t"/>
              <a:pathLst>
                <a:path extrusionOk="0" h="1859" w="2334">
                  <a:moveTo>
                    <a:pt x="0" y="1"/>
                  </a:moveTo>
                  <a:lnTo>
                    <a:pt x="0" y="1858"/>
                  </a:lnTo>
                  <a:lnTo>
                    <a:pt x="2334" y="1858"/>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03"/>
            <p:cNvSpPr/>
            <p:nvPr/>
          </p:nvSpPr>
          <p:spPr>
            <a:xfrm>
              <a:off x="6460276" y="2207417"/>
              <a:ext cx="72085" cy="55124"/>
            </a:xfrm>
            <a:custGeom>
              <a:rect b="b" l="l" r="r" t="t"/>
              <a:pathLst>
                <a:path extrusionOk="0" h="1859" w="2431">
                  <a:moveTo>
                    <a:pt x="1" y="1"/>
                  </a:moveTo>
                  <a:lnTo>
                    <a:pt x="1" y="1858"/>
                  </a:lnTo>
                  <a:lnTo>
                    <a:pt x="2430" y="1858"/>
                  </a:lnTo>
                  <a:lnTo>
                    <a:pt x="2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03"/>
            <p:cNvSpPr/>
            <p:nvPr/>
          </p:nvSpPr>
          <p:spPr>
            <a:xfrm>
              <a:off x="6635407" y="2032286"/>
              <a:ext cx="78431" cy="155379"/>
            </a:xfrm>
            <a:custGeom>
              <a:rect b="b" l="l" r="r" t="t"/>
              <a:pathLst>
                <a:path extrusionOk="0" h="5240" w="2645">
                  <a:moveTo>
                    <a:pt x="1316" y="0"/>
                  </a:moveTo>
                  <a:cubicBezTo>
                    <a:pt x="596" y="0"/>
                    <a:pt x="1" y="587"/>
                    <a:pt x="1" y="1311"/>
                  </a:cubicBezTo>
                  <a:cubicBezTo>
                    <a:pt x="25" y="1906"/>
                    <a:pt x="453" y="2406"/>
                    <a:pt x="977" y="2549"/>
                  </a:cubicBezTo>
                  <a:lnTo>
                    <a:pt x="977" y="5240"/>
                  </a:lnTo>
                  <a:lnTo>
                    <a:pt x="1668" y="5240"/>
                  </a:lnTo>
                  <a:lnTo>
                    <a:pt x="1668" y="2549"/>
                  </a:lnTo>
                  <a:cubicBezTo>
                    <a:pt x="2216" y="2406"/>
                    <a:pt x="2644" y="1882"/>
                    <a:pt x="2621" y="1263"/>
                  </a:cubicBezTo>
                  <a:cubicBezTo>
                    <a:pt x="2597" y="596"/>
                    <a:pt x="2049" y="25"/>
                    <a:pt x="1358" y="1"/>
                  </a:cubicBezTo>
                  <a:cubicBezTo>
                    <a:pt x="1344" y="0"/>
                    <a:pt x="1330" y="0"/>
                    <a:pt x="1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03"/>
            <p:cNvSpPr/>
            <p:nvPr/>
          </p:nvSpPr>
          <p:spPr>
            <a:xfrm>
              <a:off x="6547841" y="1922125"/>
              <a:ext cx="78431" cy="265538"/>
            </a:xfrm>
            <a:custGeom>
              <a:rect b="b" l="l" r="r" t="t"/>
              <a:pathLst>
                <a:path extrusionOk="0" h="8955" w="2645">
                  <a:moveTo>
                    <a:pt x="1338" y="0"/>
                  </a:moveTo>
                  <a:cubicBezTo>
                    <a:pt x="596" y="0"/>
                    <a:pt x="1" y="587"/>
                    <a:pt x="1" y="1311"/>
                  </a:cubicBezTo>
                  <a:cubicBezTo>
                    <a:pt x="1" y="1906"/>
                    <a:pt x="430" y="2406"/>
                    <a:pt x="977" y="2549"/>
                  </a:cubicBezTo>
                  <a:lnTo>
                    <a:pt x="977" y="8955"/>
                  </a:lnTo>
                  <a:lnTo>
                    <a:pt x="1668" y="8955"/>
                  </a:lnTo>
                  <a:lnTo>
                    <a:pt x="1668" y="2549"/>
                  </a:lnTo>
                  <a:cubicBezTo>
                    <a:pt x="2240" y="2406"/>
                    <a:pt x="2644" y="1858"/>
                    <a:pt x="2621" y="1239"/>
                  </a:cubicBezTo>
                  <a:cubicBezTo>
                    <a:pt x="2597" y="596"/>
                    <a:pt x="2049" y="25"/>
                    <a:pt x="1382" y="1"/>
                  </a:cubicBezTo>
                  <a:cubicBezTo>
                    <a:pt x="1367" y="0"/>
                    <a:pt x="1353"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03"/>
            <p:cNvSpPr/>
            <p:nvPr/>
          </p:nvSpPr>
          <p:spPr>
            <a:xfrm>
              <a:off x="6459594" y="2009631"/>
              <a:ext cx="78401" cy="178034"/>
            </a:xfrm>
            <a:custGeom>
              <a:rect b="b" l="l" r="r" t="t"/>
              <a:pathLst>
                <a:path extrusionOk="0" h="6004" w="2644">
                  <a:moveTo>
                    <a:pt x="1296" y="0"/>
                  </a:moveTo>
                  <a:cubicBezTo>
                    <a:pt x="574" y="0"/>
                    <a:pt x="0" y="579"/>
                    <a:pt x="0" y="1312"/>
                  </a:cubicBezTo>
                  <a:cubicBezTo>
                    <a:pt x="24" y="1908"/>
                    <a:pt x="429" y="2408"/>
                    <a:pt x="977" y="2551"/>
                  </a:cubicBezTo>
                  <a:lnTo>
                    <a:pt x="977" y="6004"/>
                  </a:lnTo>
                  <a:lnTo>
                    <a:pt x="1667" y="6004"/>
                  </a:lnTo>
                  <a:lnTo>
                    <a:pt x="1667" y="2551"/>
                  </a:lnTo>
                  <a:cubicBezTo>
                    <a:pt x="2239" y="2408"/>
                    <a:pt x="2644" y="1860"/>
                    <a:pt x="2620" y="1241"/>
                  </a:cubicBezTo>
                  <a:cubicBezTo>
                    <a:pt x="2596" y="598"/>
                    <a:pt x="2048" y="27"/>
                    <a:pt x="1381" y="3"/>
                  </a:cubicBezTo>
                  <a:cubicBezTo>
                    <a:pt x="1353" y="1"/>
                    <a:pt x="1324" y="0"/>
                    <a:pt x="1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03"/>
            <p:cNvSpPr/>
            <p:nvPr/>
          </p:nvSpPr>
          <p:spPr>
            <a:xfrm>
              <a:off x="6723684" y="1951066"/>
              <a:ext cx="78431" cy="236597"/>
            </a:xfrm>
            <a:custGeom>
              <a:rect b="b" l="l" r="r" t="t"/>
              <a:pathLst>
                <a:path extrusionOk="0" h="7979" w="2645">
                  <a:moveTo>
                    <a:pt x="1315" y="0"/>
                  </a:moveTo>
                  <a:cubicBezTo>
                    <a:pt x="596" y="0"/>
                    <a:pt x="1" y="587"/>
                    <a:pt x="1" y="1311"/>
                  </a:cubicBezTo>
                  <a:cubicBezTo>
                    <a:pt x="25" y="1882"/>
                    <a:pt x="406" y="2406"/>
                    <a:pt x="977" y="2573"/>
                  </a:cubicBezTo>
                  <a:lnTo>
                    <a:pt x="977" y="7979"/>
                  </a:lnTo>
                  <a:lnTo>
                    <a:pt x="1668" y="7979"/>
                  </a:lnTo>
                  <a:lnTo>
                    <a:pt x="1668" y="2573"/>
                  </a:lnTo>
                  <a:cubicBezTo>
                    <a:pt x="2216" y="2406"/>
                    <a:pt x="2644" y="1882"/>
                    <a:pt x="2620" y="1263"/>
                  </a:cubicBezTo>
                  <a:cubicBezTo>
                    <a:pt x="2597" y="596"/>
                    <a:pt x="2049" y="25"/>
                    <a:pt x="1358" y="1"/>
                  </a:cubicBezTo>
                  <a:cubicBezTo>
                    <a:pt x="1344" y="1"/>
                    <a:pt x="1330" y="0"/>
                    <a:pt x="1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8" name="Google Shape;13058;p103"/>
          <p:cNvGrpSpPr/>
          <p:nvPr/>
        </p:nvGrpSpPr>
        <p:grpSpPr>
          <a:xfrm>
            <a:off x="7712377" y="1770060"/>
            <a:ext cx="341093" cy="340384"/>
            <a:chOff x="7045716" y="1932029"/>
            <a:chExt cx="341093" cy="340384"/>
          </a:xfrm>
        </p:grpSpPr>
        <p:sp>
          <p:nvSpPr>
            <p:cNvPr id="13059" name="Google Shape;13059;p103"/>
            <p:cNvSpPr/>
            <p:nvPr/>
          </p:nvSpPr>
          <p:spPr>
            <a:xfrm>
              <a:off x="7157982" y="2043584"/>
              <a:ext cx="116564" cy="116564"/>
            </a:xfrm>
            <a:custGeom>
              <a:rect b="b" l="l" r="r" t="t"/>
              <a:pathLst>
                <a:path extrusionOk="0" h="3931" w="3931">
                  <a:moveTo>
                    <a:pt x="2787" y="882"/>
                  </a:moveTo>
                  <a:lnTo>
                    <a:pt x="2787" y="1549"/>
                  </a:lnTo>
                  <a:lnTo>
                    <a:pt x="1096" y="1549"/>
                  </a:lnTo>
                  <a:lnTo>
                    <a:pt x="1096" y="882"/>
                  </a:lnTo>
                  <a:close/>
                  <a:moveTo>
                    <a:pt x="2787" y="2358"/>
                  </a:moveTo>
                  <a:lnTo>
                    <a:pt x="2787" y="3049"/>
                  </a:lnTo>
                  <a:lnTo>
                    <a:pt x="1096" y="3049"/>
                  </a:lnTo>
                  <a:lnTo>
                    <a:pt x="1096" y="2358"/>
                  </a:lnTo>
                  <a:close/>
                  <a:moveTo>
                    <a:pt x="1953" y="1"/>
                  </a:moveTo>
                  <a:cubicBezTo>
                    <a:pt x="882" y="1"/>
                    <a:pt x="1" y="906"/>
                    <a:pt x="1" y="1977"/>
                  </a:cubicBezTo>
                  <a:cubicBezTo>
                    <a:pt x="1" y="3049"/>
                    <a:pt x="882" y="3930"/>
                    <a:pt x="1953" y="3930"/>
                  </a:cubicBezTo>
                  <a:cubicBezTo>
                    <a:pt x="3025" y="3930"/>
                    <a:pt x="3930" y="3049"/>
                    <a:pt x="3930" y="1977"/>
                  </a:cubicBezTo>
                  <a:cubicBezTo>
                    <a:pt x="3930" y="906"/>
                    <a:pt x="3025"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03"/>
            <p:cNvSpPr/>
            <p:nvPr/>
          </p:nvSpPr>
          <p:spPr>
            <a:xfrm>
              <a:off x="7045716" y="1932029"/>
              <a:ext cx="341093" cy="160301"/>
            </a:xfrm>
            <a:custGeom>
              <a:rect b="b" l="l" r="r" t="t"/>
              <a:pathLst>
                <a:path extrusionOk="0" h="5406" w="11503">
                  <a:moveTo>
                    <a:pt x="5739" y="0"/>
                  </a:moveTo>
                  <a:cubicBezTo>
                    <a:pt x="4192" y="0"/>
                    <a:pt x="2763" y="595"/>
                    <a:pt x="1667" y="1691"/>
                  </a:cubicBezTo>
                  <a:cubicBezTo>
                    <a:pt x="643" y="2691"/>
                    <a:pt x="48" y="4001"/>
                    <a:pt x="0" y="5406"/>
                  </a:cubicBezTo>
                  <a:lnTo>
                    <a:pt x="1572" y="5406"/>
                  </a:lnTo>
                  <a:cubicBezTo>
                    <a:pt x="1762" y="3263"/>
                    <a:pt x="3549" y="1572"/>
                    <a:pt x="5739" y="1572"/>
                  </a:cubicBezTo>
                  <a:cubicBezTo>
                    <a:pt x="7954" y="1572"/>
                    <a:pt x="9740" y="3263"/>
                    <a:pt x="9907" y="5406"/>
                  </a:cubicBezTo>
                  <a:lnTo>
                    <a:pt x="11503" y="5406"/>
                  </a:lnTo>
                  <a:cubicBezTo>
                    <a:pt x="11407" y="4001"/>
                    <a:pt x="10836" y="2691"/>
                    <a:pt x="9812" y="1691"/>
                  </a:cubicBezTo>
                  <a:cubicBezTo>
                    <a:pt x="8740" y="619"/>
                    <a:pt x="7287"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03"/>
            <p:cNvSpPr/>
            <p:nvPr/>
          </p:nvSpPr>
          <p:spPr>
            <a:xfrm>
              <a:off x="7045716" y="2112082"/>
              <a:ext cx="341093" cy="160331"/>
            </a:xfrm>
            <a:custGeom>
              <a:rect b="b" l="l" r="r" t="t"/>
              <a:pathLst>
                <a:path extrusionOk="0" h="5407" w="11503">
                  <a:moveTo>
                    <a:pt x="0" y="1"/>
                  </a:moveTo>
                  <a:cubicBezTo>
                    <a:pt x="95" y="1382"/>
                    <a:pt x="667" y="2692"/>
                    <a:pt x="1667" y="3716"/>
                  </a:cubicBezTo>
                  <a:cubicBezTo>
                    <a:pt x="2739" y="4787"/>
                    <a:pt x="4192" y="5407"/>
                    <a:pt x="5739" y="5407"/>
                  </a:cubicBezTo>
                  <a:cubicBezTo>
                    <a:pt x="7287" y="5407"/>
                    <a:pt x="8716" y="4811"/>
                    <a:pt x="9836" y="3716"/>
                  </a:cubicBezTo>
                  <a:cubicBezTo>
                    <a:pt x="10836" y="2692"/>
                    <a:pt x="11431" y="1382"/>
                    <a:pt x="11503" y="1"/>
                  </a:cubicBezTo>
                  <a:lnTo>
                    <a:pt x="9907" y="1"/>
                  </a:lnTo>
                  <a:cubicBezTo>
                    <a:pt x="9740" y="2144"/>
                    <a:pt x="7954" y="3835"/>
                    <a:pt x="5739" y="3835"/>
                  </a:cubicBezTo>
                  <a:cubicBezTo>
                    <a:pt x="3549" y="3835"/>
                    <a:pt x="1762" y="2144"/>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03"/>
            <p:cNvSpPr/>
            <p:nvPr/>
          </p:nvSpPr>
          <p:spPr>
            <a:xfrm>
              <a:off x="7226481" y="1999104"/>
              <a:ext cx="93939" cy="206233"/>
            </a:xfrm>
            <a:custGeom>
              <a:rect b="b" l="l" r="r" t="t"/>
              <a:pathLst>
                <a:path extrusionOk="0" h="6955" w="3168">
                  <a:moveTo>
                    <a:pt x="1" y="0"/>
                  </a:moveTo>
                  <a:lnTo>
                    <a:pt x="1" y="858"/>
                  </a:lnTo>
                  <a:cubicBezTo>
                    <a:pt x="1310" y="1025"/>
                    <a:pt x="2311" y="2144"/>
                    <a:pt x="2311" y="3477"/>
                  </a:cubicBezTo>
                  <a:cubicBezTo>
                    <a:pt x="2311" y="4811"/>
                    <a:pt x="1287" y="5906"/>
                    <a:pt x="1" y="6097"/>
                  </a:cubicBezTo>
                  <a:lnTo>
                    <a:pt x="1" y="6954"/>
                  </a:lnTo>
                  <a:cubicBezTo>
                    <a:pt x="1763" y="6788"/>
                    <a:pt x="3168" y="5287"/>
                    <a:pt x="3168" y="3477"/>
                  </a:cubicBezTo>
                  <a:cubicBezTo>
                    <a:pt x="3168" y="1667"/>
                    <a:pt x="1763" y="167"/>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03"/>
            <p:cNvSpPr/>
            <p:nvPr/>
          </p:nvSpPr>
          <p:spPr>
            <a:xfrm>
              <a:off x="7112079" y="1999104"/>
              <a:ext cx="93257" cy="206233"/>
            </a:xfrm>
            <a:custGeom>
              <a:rect b="b" l="l" r="r" t="t"/>
              <a:pathLst>
                <a:path extrusionOk="0" h="6955" w="3145">
                  <a:moveTo>
                    <a:pt x="3144" y="0"/>
                  </a:moveTo>
                  <a:cubicBezTo>
                    <a:pt x="1406" y="167"/>
                    <a:pt x="1" y="1667"/>
                    <a:pt x="1" y="3477"/>
                  </a:cubicBezTo>
                  <a:cubicBezTo>
                    <a:pt x="1" y="5287"/>
                    <a:pt x="1406" y="6788"/>
                    <a:pt x="3144" y="6954"/>
                  </a:cubicBezTo>
                  <a:lnTo>
                    <a:pt x="3144" y="6097"/>
                  </a:lnTo>
                  <a:cubicBezTo>
                    <a:pt x="1834" y="5906"/>
                    <a:pt x="858" y="4811"/>
                    <a:pt x="858" y="3477"/>
                  </a:cubicBezTo>
                  <a:cubicBezTo>
                    <a:pt x="858" y="2144"/>
                    <a:pt x="1882" y="1025"/>
                    <a:pt x="3144" y="858"/>
                  </a:cubicBezTo>
                  <a:lnTo>
                    <a:pt x="31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4" name="Google Shape;13064;p103"/>
          <p:cNvGrpSpPr/>
          <p:nvPr/>
        </p:nvGrpSpPr>
        <p:grpSpPr>
          <a:xfrm>
            <a:off x="7711665" y="2296134"/>
            <a:ext cx="340381" cy="341128"/>
            <a:chOff x="7045004" y="2458103"/>
            <a:chExt cx="340381" cy="341128"/>
          </a:xfrm>
        </p:grpSpPr>
        <p:sp>
          <p:nvSpPr>
            <p:cNvPr id="13065" name="Google Shape;13065;p103"/>
            <p:cNvSpPr/>
            <p:nvPr/>
          </p:nvSpPr>
          <p:spPr>
            <a:xfrm>
              <a:off x="7184106" y="2501901"/>
              <a:ext cx="63605" cy="129967"/>
            </a:xfrm>
            <a:custGeom>
              <a:rect b="b" l="l" r="r" t="t"/>
              <a:pathLst>
                <a:path extrusionOk="0" h="4383" w="2145">
                  <a:moveTo>
                    <a:pt x="1" y="0"/>
                  </a:moveTo>
                  <a:lnTo>
                    <a:pt x="1" y="4382"/>
                  </a:lnTo>
                  <a:lnTo>
                    <a:pt x="2144" y="4382"/>
                  </a:lnTo>
                  <a:lnTo>
                    <a:pt x="21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03"/>
            <p:cNvSpPr/>
            <p:nvPr/>
          </p:nvSpPr>
          <p:spPr>
            <a:xfrm>
              <a:off x="7270960" y="2458103"/>
              <a:ext cx="63605" cy="129255"/>
            </a:xfrm>
            <a:custGeom>
              <a:rect b="b" l="l" r="r" t="t"/>
              <a:pathLst>
                <a:path extrusionOk="0" h="4359" w="2145">
                  <a:moveTo>
                    <a:pt x="1" y="1"/>
                  </a:moveTo>
                  <a:lnTo>
                    <a:pt x="1" y="4359"/>
                  </a:lnTo>
                  <a:lnTo>
                    <a:pt x="2144" y="4359"/>
                  </a:lnTo>
                  <a:lnTo>
                    <a:pt x="2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103"/>
            <p:cNvSpPr/>
            <p:nvPr/>
          </p:nvSpPr>
          <p:spPr>
            <a:xfrm>
              <a:off x="7097964" y="2544957"/>
              <a:ext cx="63575" cy="129967"/>
            </a:xfrm>
            <a:custGeom>
              <a:rect b="b" l="l" r="r" t="t"/>
              <a:pathLst>
                <a:path extrusionOk="0" h="4383" w="2144">
                  <a:moveTo>
                    <a:pt x="0" y="1"/>
                  </a:moveTo>
                  <a:lnTo>
                    <a:pt x="0" y="4383"/>
                  </a:lnTo>
                  <a:lnTo>
                    <a:pt x="2144" y="4383"/>
                  </a:lnTo>
                  <a:lnTo>
                    <a:pt x="2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03"/>
            <p:cNvSpPr/>
            <p:nvPr/>
          </p:nvSpPr>
          <p:spPr>
            <a:xfrm>
              <a:off x="7045004" y="2607822"/>
              <a:ext cx="340381" cy="139130"/>
            </a:xfrm>
            <a:custGeom>
              <a:rect b="b" l="l" r="r" t="t"/>
              <a:pathLst>
                <a:path extrusionOk="0" h="4692" w="11479">
                  <a:moveTo>
                    <a:pt x="7621" y="0"/>
                  </a:moveTo>
                  <a:lnTo>
                    <a:pt x="7621" y="4025"/>
                  </a:lnTo>
                  <a:lnTo>
                    <a:pt x="6835" y="4025"/>
                  </a:lnTo>
                  <a:lnTo>
                    <a:pt x="6835" y="1453"/>
                  </a:lnTo>
                  <a:lnTo>
                    <a:pt x="4692" y="1453"/>
                  </a:lnTo>
                  <a:lnTo>
                    <a:pt x="4692" y="4025"/>
                  </a:lnTo>
                  <a:lnTo>
                    <a:pt x="3930" y="4025"/>
                  </a:lnTo>
                  <a:lnTo>
                    <a:pt x="3930" y="2906"/>
                  </a:lnTo>
                  <a:lnTo>
                    <a:pt x="1786" y="2906"/>
                  </a:lnTo>
                  <a:lnTo>
                    <a:pt x="1786" y="4025"/>
                  </a:lnTo>
                  <a:lnTo>
                    <a:pt x="0" y="4025"/>
                  </a:lnTo>
                  <a:lnTo>
                    <a:pt x="0" y="4692"/>
                  </a:lnTo>
                  <a:lnTo>
                    <a:pt x="11479" y="4692"/>
                  </a:lnTo>
                  <a:lnTo>
                    <a:pt x="11479" y="4025"/>
                  </a:lnTo>
                  <a:lnTo>
                    <a:pt x="9764" y="4025"/>
                  </a:lnTo>
                  <a:lnTo>
                    <a:pt x="97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03"/>
            <p:cNvSpPr/>
            <p:nvPr/>
          </p:nvSpPr>
          <p:spPr>
            <a:xfrm>
              <a:off x="7107839" y="2778712"/>
              <a:ext cx="43115" cy="20520"/>
            </a:xfrm>
            <a:custGeom>
              <a:rect b="b" l="l" r="r" t="t"/>
              <a:pathLst>
                <a:path extrusionOk="0" h="692" w="1454">
                  <a:moveTo>
                    <a:pt x="1" y="1"/>
                  </a:moveTo>
                  <a:lnTo>
                    <a:pt x="1" y="691"/>
                  </a:lnTo>
                  <a:lnTo>
                    <a:pt x="1454" y="691"/>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03"/>
            <p:cNvSpPr/>
            <p:nvPr/>
          </p:nvSpPr>
          <p:spPr>
            <a:xfrm>
              <a:off x="7194010" y="2778712"/>
              <a:ext cx="43085" cy="20520"/>
            </a:xfrm>
            <a:custGeom>
              <a:rect b="b" l="l" r="r" t="t"/>
              <a:pathLst>
                <a:path extrusionOk="0" h="692" w="1453">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03"/>
            <p:cNvSpPr/>
            <p:nvPr/>
          </p:nvSpPr>
          <p:spPr>
            <a:xfrm>
              <a:off x="7281576" y="2778712"/>
              <a:ext cx="43085" cy="20520"/>
            </a:xfrm>
            <a:custGeom>
              <a:rect b="b" l="l" r="r" t="t"/>
              <a:pathLst>
                <a:path extrusionOk="0" h="692" w="1453">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2" name="Google Shape;13072;p103"/>
          <p:cNvGrpSpPr/>
          <p:nvPr/>
        </p:nvGrpSpPr>
        <p:grpSpPr>
          <a:xfrm>
            <a:off x="6983425" y="2277067"/>
            <a:ext cx="342519" cy="341126"/>
            <a:chOff x="6459594" y="2439037"/>
            <a:chExt cx="342519" cy="341126"/>
          </a:xfrm>
        </p:grpSpPr>
        <p:sp>
          <p:nvSpPr>
            <p:cNvPr id="13073" name="Google Shape;13073;p103"/>
            <p:cNvSpPr/>
            <p:nvPr/>
          </p:nvSpPr>
          <p:spPr>
            <a:xfrm>
              <a:off x="6473709" y="2452469"/>
              <a:ext cx="146898" cy="146898"/>
            </a:xfrm>
            <a:custGeom>
              <a:rect b="b" l="l" r="r" t="t"/>
              <a:pathLst>
                <a:path extrusionOk="0" h="4954" w="4954">
                  <a:moveTo>
                    <a:pt x="4954" y="0"/>
                  </a:moveTo>
                  <a:cubicBezTo>
                    <a:pt x="2287" y="191"/>
                    <a:pt x="191" y="2286"/>
                    <a:pt x="0" y="4954"/>
                  </a:cubicBezTo>
                  <a:lnTo>
                    <a:pt x="4954" y="4954"/>
                  </a:lnTo>
                  <a:lnTo>
                    <a:pt x="49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103"/>
            <p:cNvSpPr/>
            <p:nvPr/>
          </p:nvSpPr>
          <p:spPr>
            <a:xfrm>
              <a:off x="6641782" y="2439037"/>
              <a:ext cx="160331" cy="161043"/>
            </a:xfrm>
            <a:custGeom>
              <a:rect b="b" l="l" r="r" t="t"/>
              <a:pathLst>
                <a:path extrusionOk="0" h="5431" w="5407">
                  <a:moveTo>
                    <a:pt x="2810" y="2120"/>
                  </a:moveTo>
                  <a:lnTo>
                    <a:pt x="2810" y="2811"/>
                  </a:lnTo>
                  <a:lnTo>
                    <a:pt x="977" y="2811"/>
                  </a:lnTo>
                  <a:lnTo>
                    <a:pt x="977" y="2120"/>
                  </a:lnTo>
                  <a:close/>
                  <a:moveTo>
                    <a:pt x="2810" y="3740"/>
                  </a:moveTo>
                  <a:lnTo>
                    <a:pt x="2810" y="4406"/>
                  </a:lnTo>
                  <a:lnTo>
                    <a:pt x="977" y="4406"/>
                  </a:lnTo>
                  <a:lnTo>
                    <a:pt x="977" y="3740"/>
                  </a:lnTo>
                  <a:close/>
                  <a:moveTo>
                    <a:pt x="0" y="1"/>
                  </a:moveTo>
                  <a:lnTo>
                    <a:pt x="0" y="5431"/>
                  </a:lnTo>
                  <a:lnTo>
                    <a:pt x="5406" y="5431"/>
                  </a:lnTo>
                  <a:cubicBezTo>
                    <a:pt x="5239" y="2501"/>
                    <a:pt x="2882" y="144"/>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03"/>
            <p:cNvSpPr/>
            <p:nvPr/>
          </p:nvSpPr>
          <p:spPr>
            <a:xfrm>
              <a:off x="6641782" y="2619119"/>
              <a:ext cx="146187" cy="146898"/>
            </a:xfrm>
            <a:custGeom>
              <a:rect b="b" l="l" r="r" t="t"/>
              <a:pathLst>
                <a:path extrusionOk="0" h="4954" w="4930">
                  <a:moveTo>
                    <a:pt x="0" y="0"/>
                  </a:moveTo>
                  <a:lnTo>
                    <a:pt x="0" y="4954"/>
                  </a:lnTo>
                  <a:cubicBezTo>
                    <a:pt x="2644" y="4763"/>
                    <a:pt x="4763" y="2668"/>
                    <a:pt x="4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03"/>
            <p:cNvSpPr/>
            <p:nvPr/>
          </p:nvSpPr>
          <p:spPr>
            <a:xfrm>
              <a:off x="6459594" y="2619119"/>
              <a:ext cx="161013" cy="161043"/>
            </a:xfrm>
            <a:custGeom>
              <a:rect b="b" l="l" r="r" t="t"/>
              <a:pathLst>
                <a:path extrusionOk="0" h="5431" w="5430">
                  <a:moveTo>
                    <a:pt x="4430" y="1001"/>
                  </a:moveTo>
                  <a:lnTo>
                    <a:pt x="4430" y="1668"/>
                  </a:lnTo>
                  <a:lnTo>
                    <a:pt x="2596" y="1668"/>
                  </a:lnTo>
                  <a:lnTo>
                    <a:pt x="2596" y="1001"/>
                  </a:lnTo>
                  <a:close/>
                  <a:moveTo>
                    <a:pt x="4430" y="2620"/>
                  </a:moveTo>
                  <a:lnTo>
                    <a:pt x="4430" y="3311"/>
                  </a:lnTo>
                  <a:lnTo>
                    <a:pt x="2596" y="3311"/>
                  </a:lnTo>
                  <a:lnTo>
                    <a:pt x="2596" y="2620"/>
                  </a:lnTo>
                  <a:close/>
                  <a:moveTo>
                    <a:pt x="0" y="0"/>
                  </a:moveTo>
                  <a:cubicBezTo>
                    <a:pt x="191" y="2930"/>
                    <a:pt x="2501" y="5240"/>
                    <a:pt x="5430" y="5430"/>
                  </a:cubicBezTo>
                  <a:lnTo>
                    <a:pt x="54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77" name="Google Shape;13077;p103"/>
          <p:cNvSpPr/>
          <p:nvPr/>
        </p:nvSpPr>
        <p:spPr>
          <a:xfrm>
            <a:off x="6263635" y="2335386"/>
            <a:ext cx="339699" cy="297296"/>
          </a:xfrm>
          <a:custGeom>
            <a:rect b="b" l="l" r="r" t="t"/>
            <a:pathLst>
              <a:path extrusionOk="0" h="10026" w="11456">
                <a:moveTo>
                  <a:pt x="5716" y="0"/>
                </a:moveTo>
                <a:cubicBezTo>
                  <a:pt x="5073" y="0"/>
                  <a:pt x="4573" y="500"/>
                  <a:pt x="4573" y="1143"/>
                </a:cubicBezTo>
                <a:lnTo>
                  <a:pt x="4573" y="1286"/>
                </a:lnTo>
                <a:lnTo>
                  <a:pt x="2668" y="3215"/>
                </a:lnTo>
                <a:cubicBezTo>
                  <a:pt x="2567" y="3181"/>
                  <a:pt x="2466" y="3148"/>
                  <a:pt x="2348" y="3148"/>
                </a:cubicBezTo>
                <a:cubicBezTo>
                  <a:pt x="2299" y="3148"/>
                  <a:pt x="2247" y="3153"/>
                  <a:pt x="2192" y="3167"/>
                </a:cubicBezTo>
                <a:cubicBezTo>
                  <a:pt x="1620" y="3191"/>
                  <a:pt x="1191" y="3667"/>
                  <a:pt x="1144" y="4239"/>
                </a:cubicBezTo>
                <a:cubicBezTo>
                  <a:pt x="1120" y="4787"/>
                  <a:pt x="1501" y="5311"/>
                  <a:pt x="2049" y="5430"/>
                </a:cubicBezTo>
                <a:lnTo>
                  <a:pt x="1" y="9978"/>
                </a:lnTo>
                <a:lnTo>
                  <a:pt x="2739" y="9978"/>
                </a:lnTo>
                <a:lnTo>
                  <a:pt x="3454" y="7382"/>
                </a:lnTo>
                <a:lnTo>
                  <a:pt x="2549" y="5406"/>
                </a:lnTo>
                <a:cubicBezTo>
                  <a:pt x="3049" y="5287"/>
                  <a:pt x="3454" y="4858"/>
                  <a:pt x="3454" y="4310"/>
                </a:cubicBezTo>
                <a:cubicBezTo>
                  <a:pt x="3454" y="4072"/>
                  <a:pt x="3359" y="3834"/>
                  <a:pt x="3239" y="3667"/>
                </a:cubicBezTo>
                <a:lnTo>
                  <a:pt x="4907" y="1953"/>
                </a:lnTo>
                <a:cubicBezTo>
                  <a:pt x="5073" y="2143"/>
                  <a:pt x="5311" y="2262"/>
                  <a:pt x="5549" y="2310"/>
                </a:cubicBezTo>
                <a:lnTo>
                  <a:pt x="3406" y="10002"/>
                </a:lnTo>
                <a:lnTo>
                  <a:pt x="8026" y="10002"/>
                </a:lnTo>
                <a:lnTo>
                  <a:pt x="5883" y="2310"/>
                </a:lnTo>
                <a:cubicBezTo>
                  <a:pt x="6192" y="2262"/>
                  <a:pt x="6454" y="2120"/>
                  <a:pt x="6597" y="1881"/>
                </a:cubicBezTo>
                <a:lnTo>
                  <a:pt x="8050" y="2882"/>
                </a:lnTo>
                <a:cubicBezTo>
                  <a:pt x="8026" y="3001"/>
                  <a:pt x="8002" y="3120"/>
                  <a:pt x="8002" y="3239"/>
                </a:cubicBezTo>
                <a:cubicBezTo>
                  <a:pt x="8002" y="3787"/>
                  <a:pt x="8383" y="4263"/>
                  <a:pt x="8931" y="4382"/>
                </a:cubicBezTo>
                <a:lnTo>
                  <a:pt x="7907" y="7121"/>
                </a:lnTo>
                <a:lnTo>
                  <a:pt x="8717" y="10026"/>
                </a:lnTo>
                <a:lnTo>
                  <a:pt x="11455" y="10026"/>
                </a:lnTo>
                <a:lnTo>
                  <a:pt x="9407" y="4287"/>
                </a:lnTo>
                <a:cubicBezTo>
                  <a:pt x="9931" y="4168"/>
                  <a:pt x="10360" y="3691"/>
                  <a:pt x="10289" y="3096"/>
                </a:cubicBezTo>
                <a:cubicBezTo>
                  <a:pt x="10265" y="2524"/>
                  <a:pt x="9788" y="2048"/>
                  <a:pt x="9217" y="2024"/>
                </a:cubicBezTo>
                <a:cubicBezTo>
                  <a:pt x="8955" y="2024"/>
                  <a:pt x="8693" y="2096"/>
                  <a:pt x="8479" y="2262"/>
                </a:cubicBezTo>
                <a:lnTo>
                  <a:pt x="6835" y="1143"/>
                </a:lnTo>
                <a:cubicBezTo>
                  <a:pt x="6835" y="500"/>
                  <a:pt x="6335" y="0"/>
                  <a:pt x="5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8" name="Google Shape;13078;p103"/>
          <p:cNvGrpSpPr/>
          <p:nvPr/>
        </p:nvGrpSpPr>
        <p:grpSpPr>
          <a:xfrm>
            <a:off x="5513983" y="2305703"/>
            <a:ext cx="341809" cy="342550"/>
            <a:chOff x="5290168" y="2458103"/>
            <a:chExt cx="341809" cy="342550"/>
          </a:xfrm>
        </p:grpSpPr>
        <p:sp>
          <p:nvSpPr>
            <p:cNvPr id="13079" name="Google Shape;13079;p103"/>
            <p:cNvSpPr/>
            <p:nvPr/>
          </p:nvSpPr>
          <p:spPr>
            <a:xfrm>
              <a:off x="5290168" y="2625465"/>
              <a:ext cx="89699" cy="64287"/>
            </a:xfrm>
            <a:custGeom>
              <a:rect b="b" l="l" r="r" t="t"/>
              <a:pathLst>
                <a:path extrusionOk="0" h="2168" w="3025">
                  <a:moveTo>
                    <a:pt x="1191" y="1"/>
                  </a:moveTo>
                  <a:lnTo>
                    <a:pt x="1191" y="501"/>
                  </a:lnTo>
                  <a:lnTo>
                    <a:pt x="0" y="501"/>
                  </a:lnTo>
                  <a:lnTo>
                    <a:pt x="0" y="2168"/>
                  </a:lnTo>
                  <a:lnTo>
                    <a:pt x="3025" y="2168"/>
                  </a:lnTo>
                  <a:lnTo>
                    <a:pt x="3025" y="501"/>
                  </a:lnTo>
                  <a:lnTo>
                    <a:pt x="1882" y="501"/>
                  </a:ln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03"/>
            <p:cNvSpPr/>
            <p:nvPr/>
          </p:nvSpPr>
          <p:spPr>
            <a:xfrm>
              <a:off x="5407386" y="2458103"/>
              <a:ext cx="105948" cy="57941"/>
            </a:xfrm>
            <a:custGeom>
              <a:rect b="b" l="l" r="r" t="t"/>
              <a:pathLst>
                <a:path extrusionOk="0" h="1954" w="3573">
                  <a:moveTo>
                    <a:pt x="1" y="1"/>
                  </a:moveTo>
                  <a:lnTo>
                    <a:pt x="1" y="1954"/>
                  </a:lnTo>
                  <a:lnTo>
                    <a:pt x="3573" y="1954"/>
                  </a:lnTo>
                  <a:lnTo>
                    <a:pt x="357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03"/>
            <p:cNvSpPr/>
            <p:nvPr/>
          </p:nvSpPr>
          <p:spPr>
            <a:xfrm>
              <a:off x="5290168" y="2535794"/>
              <a:ext cx="341804" cy="68527"/>
            </a:xfrm>
            <a:custGeom>
              <a:rect b="b" l="l" r="r" t="t"/>
              <a:pathLst>
                <a:path extrusionOk="0" h="2311" w="11527">
                  <a:moveTo>
                    <a:pt x="5406" y="0"/>
                  </a:moveTo>
                  <a:lnTo>
                    <a:pt x="5406" y="596"/>
                  </a:lnTo>
                  <a:lnTo>
                    <a:pt x="4216" y="596"/>
                  </a:lnTo>
                  <a:lnTo>
                    <a:pt x="4216" y="1120"/>
                  </a:lnTo>
                  <a:lnTo>
                    <a:pt x="3025" y="1120"/>
                  </a:lnTo>
                  <a:lnTo>
                    <a:pt x="3025" y="596"/>
                  </a:lnTo>
                  <a:lnTo>
                    <a:pt x="0" y="596"/>
                  </a:lnTo>
                  <a:lnTo>
                    <a:pt x="0" y="2310"/>
                  </a:lnTo>
                  <a:lnTo>
                    <a:pt x="3025" y="2310"/>
                  </a:lnTo>
                  <a:lnTo>
                    <a:pt x="3025" y="1810"/>
                  </a:lnTo>
                  <a:lnTo>
                    <a:pt x="4216" y="1810"/>
                  </a:lnTo>
                  <a:lnTo>
                    <a:pt x="4216" y="2310"/>
                  </a:lnTo>
                  <a:lnTo>
                    <a:pt x="7264" y="2310"/>
                  </a:lnTo>
                  <a:lnTo>
                    <a:pt x="7264" y="1810"/>
                  </a:lnTo>
                  <a:lnTo>
                    <a:pt x="8478" y="1810"/>
                  </a:lnTo>
                  <a:lnTo>
                    <a:pt x="8478" y="2310"/>
                  </a:lnTo>
                  <a:lnTo>
                    <a:pt x="11527" y="2310"/>
                  </a:lnTo>
                  <a:lnTo>
                    <a:pt x="11527" y="596"/>
                  </a:lnTo>
                  <a:lnTo>
                    <a:pt x="8455" y="596"/>
                  </a:lnTo>
                  <a:lnTo>
                    <a:pt x="8455" y="1120"/>
                  </a:lnTo>
                  <a:lnTo>
                    <a:pt x="7264" y="1120"/>
                  </a:lnTo>
                  <a:lnTo>
                    <a:pt x="7264" y="596"/>
                  </a:lnTo>
                  <a:lnTo>
                    <a:pt x="6097" y="596"/>
                  </a:lnTo>
                  <a:lnTo>
                    <a:pt x="609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03"/>
            <p:cNvSpPr/>
            <p:nvPr/>
          </p:nvSpPr>
          <p:spPr>
            <a:xfrm>
              <a:off x="5541566" y="2625465"/>
              <a:ext cx="90410" cy="64287"/>
            </a:xfrm>
            <a:custGeom>
              <a:rect b="b" l="l" r="r" t="t"/>
              <a:pathLst>
                <a:path extrusionOk="0" h="2168" w="3049">
                  <a:moveTo>
                    <a:pt x="1167" y="1"/>
                  </a:moveTo>
                  <a:lnTo>
                    <a:pt x="1167" y="501"/>
                  </a:lnTo>
                  <a:lnTo>
                    <a:pt x="0" y="501"/>
                  </a:lnTo>
                  <a:lnTo>
                    <a:pt x="0" y="2168"/>
                  </a:lnTo>
                  <a:lnTo>
                    <a:pt x="3049" y="2168"/>
                  </a:lnTo>
                  <a:lnTo>
                    <a:pt x="3049" y="501"/>
                  </a:lnTo>
                  <a:lnTo>
                    <a:pt x="1858" y="501"/>
                  </a:lnTo>
                  <a:lnTo>
                    <a:pt x="1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03"/>
            <p:cNvSpPr/>
            <p:nvPr/>
          </p:nvSpPr>
          <p:spPr>
            <a:xfrm>
              <a:off x="5422213" y="2710213"/>
              <a:ext cx="74191" cy="90440"/>
            </a:xfrm>
            <a:custGeom>
              <a:rect b="b" l="l" r="r" t="t"/>
              <a:pathLst>
                <a:path extrusionOk="0" h="3050" w="2502">
                  <a:moveTo>
                    <a:pt x="929" y="1"/>
                  </a:moveTo>
                  <a:lnTo>
                    <a:pt x="929" y="620"/>
                  </a:lnTo>
                  <a:cubicBezTo>
                    <a:pt x="406" y="786"/>
                    <a:pt x="1" y="1287"/>
                    <a:pt x="48" y="1882"/>
                  </a:cubicBezTo>
                  <a:cubicBezTo>
                    <a:pt x="72" y="2501"/>
                    <a:pt x="572" y="3001"/>
                    <a:pt x="1191" y="3049"/>
                  </a:cubicBezTo>
                  <a:cubicBezTo>
                    <a:pt x="1205" y="3049"/>
                    <a:pt x="1219" y="3050"/>
                    <a:pt x="1233" y="3050"/>
                  </a:cubicBezTo>
                  <a:cubicBezTo>
                    <a:pt x="1906" y="3050"/>
                    <a:pt x="2477" y="2487"/>
                    <a:pt x="2477" y="1810"/>
                  </a:cubicBezTo>
                  <a:cubicBezTo>
                    <a:pt x="2501" y="1215"/>
                    <a:pt x="2120" y="786"/>
                    <a:pt x="1620" y="620"/>
                  </a:cubicBezTo>
                  <a:lnTo>
                    <a:pt x="16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03"/>
            <p:cNvSpPr/>
            <p:nvPr/>
          </p:nvSpPr>
          <p:spPr>
            <a:xfrm>
              <a:off x="5547912" y="2710213"/>
              <a:ext cx="74191" cy="90440"/>
            </a:xfrm>
            <a:custGeom>
              <a:rect b="b" l="l" r="r" t="t"/>
              <a:pathLst>
                <a:path extrusionOk="0" h="3050" w="2502">
                  <a:moveTo>
                    <a:pt x="929" y="1"/>
                  </a:moveTo>
                  <a:lnTo>
                    <a:pt x="929" y="620"/>
                  </a:lnTo>
                  <a:cubicBezTo>
                    <a:pt x="382" y="786"/>
                    <a:pt x="1" y="1287"/>
                    <a:pt x="24" y="1882"/>
                  </a:cubicBezTo>
                  <a:cubicBezTo>
                    <a:pt x="48" y="2501"/>
                    <a:pt x="548" y="3001"/>
                    <a:pt x="1191" y="3049"/>
                  </a:cubicBezTo>
                  <a:cubicBezTo>
                    <a:pt x="1205" y="3049"/>
                    <a:pt x="1218" y="3050"/>
                    <a:pt x="1232" y="3050"/>
                  </a:cubicBezTo>
                  <a:cubicBezTo>
                    <a:pt x="1882" y="3050"/>
                    <a:pt x="2454" y="2487"/>
                    <a:pt x="2454" y="1810"/>
                  </a:cubicBezTo>
                  <a:cubicBezTo>
                    <a:pt x="2501" y="1215"/>
                    <a:pt x="2120" y="786"/>
                    <a:pt x="1596" y="620"/>
                  </a:cubicBezTo>
                  <a:lnTo>
                    <a:pt x="1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03"/>
            <p:cNvSpPr/>
            <p:nvPr/>
          </p:nvSpPr>
          <p:spPr>
            <a:xfrm>
              <a:off x="5415155" y="2625465"/>
              <a:ext cx="90410" cy="64287"/>
            </a:xfrm>
            <a:custGeom>
              <a:rect b="b" l="l" r="r" t="t"/>
              <a:pathLst>
                <a:path extrusionOk="0" h="2168" w="3049">
                  <a:moveTo>
                    <a:pt x="1191" y="1"/>
                  </a:moveTo>
                  <a:lnTo>
                    <a:pt x="1191" y="501"/>
                  </a:lnTo>
                  <a:lnTo>
                    <a:pt x="1" y="501"/>
                  </a:lnTo>
                  <a:lnTo>
                    <a:pt x="1" y="2168"/>
                  </a:lnTo>
                  <a:lnTo>
                    <a:pt x="3049" y="2168"/>
                  </a:lnTo>
                  <a:lnTo>
                    <a:pt x="3049" y="501"/>
                  </a:lnTo>
                  <a:lnTo>
                    <a:pt x="1882" y="501"/>
                  </a:lnTo>
                  <a:lnTo>
                    <a:pt x="1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03"/>
            <p:cNvSpPr/>
            <p:nvPr/>
          </p:nvSpPr>
          <p:spPr>
            <a:xfrm>
              <a:off x="5297225" y="2710213"/>
              <a:ext cx="74191" cy="90440"/>
            </a:xfrm>
            <a:custGeom>
              <a:rect b="b" l="l" r="r" t="t"/>
              <a:pathLst>
                <a:path extrusionOk="0" h="3050" w="2502">
                  <a:moveTo>
                    <a:pt x="929" y="1"/>
                  </a:moveTo>
                  <a:lnTo>
                    <a:pt x="929" y="620"/>
                  </a:lnTo>
                  <a:cubicBezTo>
                    <a:pt x="382" y="786"/>
                    <a:pt x="1" y="1287"/>
                    <a:pt x="24" y="1882"/>
                  </a:cubicBezTo>
                  <a:cubicBezTo>
                    <a:pt x="48" y="2501"/>
                    <a:pt x="572" y="3001"/>
                    <a:pt x="1191" y="3049"/>
                  </a:cubicBezTo>
                  <a:cubicBezTo>
                    <a:pt x="1205" y="3049"/>
                    <a:pt x="1218" y="3050"/>
                    <a:pt x="1231" y="3050"/>
                  </a:cubicBezTo>
                  <a:cubicBezTo>
                    <a:pt x="1882" y="3050"/>
                    <a:pt x="2453" y="2487"/>
                    <a:pt x="2453" y="1810"/>
                  </a:cubicBezTo>
                  <a:cubicBezTo>
                    <a:pt x="2501" y="1215"/>
                    <a:pt x="2144" y="786"/>
                    <a:pt x="1596" y="620"/>
                  </a:cubicBezTo>
                  <a:lnTo>
                    <a:pt x="1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7" name="Google Shape;13087;p103"/>
          <p:cNvGrpSpPr/>
          <p:nvPr/>
        </p:nvGrpSpPr>
        <p:grpSpPr>
          <a:xfrm>
            <a:off x="4781640" y="2314896"/>
            <a:ext cx="341839" cy="337569"/>
            <a:chOff x="4705440" y="2467296"/>
            <a:chExt cx="341839" cy="337569"/>
          </a:xfrm>
        </p:grpSpPr>
        <p:sp>
          <p:nvSpPr>
            <p:cNvPr id="13088" name="Google Shape;13088;p103"/>
            <p:cNvSpPr/>
            <p:nvPr/>
          </p:nvSpPr>
          <p:spPr>
            <a:xfrm>
              <a:off x="4838226" y="2467296"/>
              <a:ext cx="75584" cy="76296"/>
            </a:xfrm>
            <a:custGeom>
              <a:rect b="b" l="l" r="r" t="t"/>
              <a:pathLst>
                <a:path extrusionOk="0" h="2573" w="2549">
                  <a:moveTo>
                    <a:pt x="1262" y="0"/>
                  </a:moveTo>
                  <a:cubicBezTo>
                    <a:pt x="572" y="0"/>
                    <a:pt x="0" y="572"/>
                    <a:pt x="0" y="1286"/>
                  </a:cubicBezTo>
                  <a:cubicBezTo>
                    <a:pt x="0" y="2001"/>
                    <a:pt x="572" y="2572"/>
                    <a:pt x="1262" y="2572"/>
                  </a:cubicBezTo>
                  <a:cubicBezTo>
                    <a:pt x="1977" y="2572"/>
                    <a:pt x="2548" y="2001"/>
                    <a:pt x="2548" y="1286"/>
                  </a:cubicBezTo>
                  <a:cubicBezTo>
                    <a:pt x="2548" y="572"/>
                    <a:pt x="1977"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03"/>
            <p:cNvSpPr/>
            <p:nvPr/>
          </p:nvSpPr>
          <p:spPr>
            <a:xfrm>
              <a:off x="4925791" y="2499084"/>
              <a:ext cx="75584" cy="76266"/>
            </a:xfrm>
            <a:custGeom>
              <a:rect b="b" l="l" r="r" t="t"/>
              <a:pathLst>
                <a:path extrusionOk="0" h="2572" w="2549">
                  <a:moveTo>
                    <a:pt x="1262" y="0"/>
                  </a:moveTo>
                  <a:cubicBezTo>
                    <a:pt x="572" y="0"/>
                    <a:pt x="0" y="572"/>
                    <a:pt x="0" y="1286"/>
                  </a:cubicBezTo>
                  <a:cubicBezTo>
                    <a:pt x="0" y="2000"/>
                    <a:pt x="572" y="2572"/>
                    <a:pt x="1262" y="2572"/>
                  </a:cubicBezTo>
                  <a:cubicBezTo>
                    <a:pt x="1977" y="2572"/>
                    <a:pt x="2548" y="2000"/>
                    <a:pt x="2548" y="1286"/>
                  </a:cubicBezTo>
                  <a:cubicBezTo>
                    <a:pt x="2548" y="572"/>
                    <a:pt x="1977"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03"/>
            <p:cNvSpPr/>
            <p:nvPr/>
          </p:nvSpPr>
          <p:spPr>
            <a:xfrm>
              <a:off x="4971694" y="2578880"/>
              <a:ext cx="75584" cy="75584"/>
            </a:xfrm>
            <a:custGeom>
              <a:rect b="b" l="l" r="r" t="t"/>
              <a:pathLst>
                <a:path extrusionOk="0" h="2549" w="2549">
                  <a:moveTo>
                    <a:pt x="1262" y="0"/>
                  </a:moveTo>
                  <a:cubicBezTo>
                    <a:pt x="572" y="0"/>
                    <a:pt x="0" y="572"/>
                    <a:pt x="0" y="1286"/>
                  </a:cubicBezTo>
                  <a:cubicBezTo>
                    <a:pt x="0" y="1977"/>
                    <a:pt x="572" y="2548"/>
                    <a:pt x="1262" y="2548"/>
                  </a:cubicBezTo>
                  <a:cubicBezTo>
                    <a:pt x="1977" y="2548"/>
                    <a:pt x="2548" y="1977"/>
                    <a:pt x="2548" y="1286"/>
                  </a:cubicBezTo>
                  <a:cubicBezTo>
                    <a:pt x="2548" y="572"/>
                    <a:pt x="1977"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03"/>
            <p:cNvSpPr/>
            <p:nvPr/>
          </p:nvSpPr>
          <p:spPr>
            <a:xfrm>
              <a:off x="4955444" y="2669974"/>
              <a:ext cx="75584" cy="75584"/>
            </a:xfrm>
            <a:custGeom>
              <a:rect b="b" l="l" r="r" t="t"/>
              <a:pathLst>
                <a:path extrusionOk="0" h="2549" w="2549">
                  <a:moveTo>
                    <a:pt x="1286" y="0"/>
                  </a:moveTo>
                  <a:cubicBezTo>
                    <a:pt x="572" y="0"/>
                    <a:pt x="0" y="572"/>
                    <a:pt x="0" y="1262"/>
                  </a:cubicBezTo>
                  <a:cubicBezTo>
                    <a:pt x="0" y="1977"/>
                    <a:pt x="572" y="2548"/>
                    <a:pt x="1286" y="2548"/>
                  </a:cubicBezTo>
                  <a:cubicBezTo>
                    <a:pt x="1977" y="2548"/>
                    <a:pt x="2548" y="1977"/>
                    <a:pt x="2548" y="1262"/>
                  </a:cubicBezTo>
                  <a:cubicBezTo>
                    <a:pt x="2548" y="572"/>
                    <a:pt x="1977"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03"/>
            <p:cNvSpPr/>
            <p:nvPr/>
          </p:nvSpPr>
          <p:spPr>
            <a:xfrm>
              <a:off x="4884811" y="2728569"/>
              <a:ext cx="75584" cy="76296"/>
            </a:xfrm>
            <a:custGeom>
              <a:rect b="b" l="l" r="r" t="t"/>
              <a:pathLst>
                <a:path extrusionOk="0" h="2573" w="2549">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03"/>
            <p:cNvSpPr/>
            <p:nvPr/>
          </p:nvSpPr>
          <p:spPr>
            <a:xfrm>
              <a:off x="4792323" y="2728569"/>
              <a:ext cx="75584" cy="76296"/>
            </a:xfrm>
            <a:custGeom>
              <a:rect b="b" l="l" r="r" t="t"/>
              <a:pathLst>
                <a:path extrusionOk="0" h="2573" w="2549">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03"/>
            <p:cNvSpPr/>
            <p:nvPr/>
          </p:nvSpPr>
          <p:spPr>
            <a:xfrm>
              <a:off x="4721689" y="2669974"/>
              <a:ext cx="75584" cy="75584"/>
            </a:xfrm>
            <a:custGeom>
              <a:rect b="b" l="l" r="r" t="t"/>
              <a:pathLst>
                <a:path extrusionOk="0" h="2549" w="2549">
                  <a:moveTo>
                    <a:pt x="1287" y="0"/>
                  </a:moveTo>
                  <a:cubicBezTo>
                    <a:pt x="572" y="0"/>
                    <a:pt x="1" y="572"/>
                    <a:pt x="1" y="1262"/>
                  </a:cubicBezTo>
                  <a:cubicBezTo>
                    <a:pt x="1" y="1977"/>
                    <a:pt x="572" y="2548"/>
                    <a:pt x="1287" y="2548"/>
                  </a:cubicBezTo>
                  <a:cubicBezTo>
                    <a:pt x="1977" y="2548"/>
                    <a:pt x="2549" y="1977"/>
                    <a:pt x="2549" y="1262"/>
                  </a:cubicBezTo>
                  <a:cubicBezTo>
                    <a:pt x="2549" y="572"/>
                    <a:pt x="1977"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03"/>
            <p:cNvSpPr/>
            <p:nvPr/>
          </p:nvSpPr>
          <p:spPr>
            <a:xfrm>
              <a:off x="4705440" y="2579562"/>
              <a:ext cx="76296" cy="76296"/>
            </a:xfrm>
            <a:custGeom>
              <a:rect b="b" l="l" r="r" t="t"/>
              <a:pathLst>
                <a:path extrusionOk="0" h="2573" w="2573">
                  <a:moveTo>
                    <a:pt x="1287" y="1"/>
                  </a:moveTo>
                  <a:cubicBezTo>
                    <a:pt x="573" y="1"/>
                    <a:pt x="1" y="572"/>
                    <a:pt x="1" y="1287"/>
                  </a:cubicBezTo>
                  <a:cubicBezTo>
                    <a:pt x="1" y="1977"/>
                    <a:pt x="573" y="2573"/>
                    <a:pt x="1287" y="2573"/>
                  </a:cubicBezTo>
                  <a:cubicBezTo>
                    <a:pt x="2001" y="2573"/>
                    <a:pt x="2573" y="1977"/>
                    <a:pt x="2573" y="1287"/>
                  </a:cubicBezTo>
                  <a:cubicBezTo>
                    <a:pt x="2573" y="572"/>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03"/>
            <p:cNvSpPr/>
            <p:nvPr/>
          </p:nvSpPr>
          <p:spPr>
            <a:xfrm>
              <a:off x="4751342" y="2499084"/>
              <a:ext cx="76296" cy="76266"/>
            </a:xfrm>
            <a:custGeom>
              <a:rect b="b" l="l" r="r" t="t"/>
              <a:pathLst>
                <a:path extrusionOk="0" h="2572" w="2573">
                  <a:moveTo>
                    <a:pt x="1287" y="0"/>
                  </a:moveTo>
                  <a:cubicBezTo>
                    <a:pt x="572" y="0"/>
                    <a:pt x="1" y="572"/>
                    <a:pt x="1" y="1286"/>
                  </a:cubicBezTo>
                  <a:cubicBezTo>
                    <a:pt x="1" y="2000"/>
                    <a:pt x="572" y="2572"/>
                    <a:pt x="1287" y="2572"/>
                  </a:cubicBezTo>
                  <a:cubicBezTo>
                    <a:pt x="2001" y="2572"/>
                    <a:pt x="2573" y="2000"/>
                    <a:pt x="2573" y="1286"/>
                  </a:cubicBezTo>
                  <a:cubicBezTo>
                    <a:pt x="2573" y="572"/>
                    <a:pt x="2001"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03"/>
            <p:cNvSpPr/>
            <p:nvPr/>
          </p:nvSpPr>
          <p:spPr>
            <a:xfrm>
              <a:off x="4866456" y="2645955"/>
              <a:ext cx="62181" cy="20520"/>
            </a:xfrm>
            <a:custGeom>
              <a:rect b="b" l="l" r="r" t="t"/>
              <a:pathLst>
                <a:path extrusionOk="0" h="692" w="2097">
                  <a:moveTo>
                    <a:pt x="1" y="0"/>
                  </a:moveTo>
                  <a:lnTo>
                    <a:pt x="1" y="691"/>
                  </a:lnTo>
                  <a:lnTo>
                    <a:pt x="2096" y="691"/>
                  </a:lnTo>
                  <a:lnTo>
                    <a:pt x="20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103"/>
            <p:cNvSpPr/>
            <p:nvPr/>
          </p:nvSpPr>
          <p:spPr>
            <a:xfrm>
              <a:off x="4866456" y="2605005"/>
              <a:ext cx="62181" cy="20490"/>
            </a:xfrm>
            <a:custGeom>
              <a:rect b="b" l="l" r="r" t="t"/>
              <a:pathLst>
                <a:path extrusionOk="0" h="691" w="2097">
                  <a:moveTo>
                    <a:pt x="1" y="0"/>
                  </a:moveTo>
                  <a:lnTo>
                    <a:pt x="1" y="691"/>
                  </a:lnTo>
                  <a:lnTo>
                    <a:pt x="2096" y="691"/>
                  </a:lnTo>
                  <a:lnTo>
                    <a:pt x="20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03"/>
            <p:cNvSpPr/>
            <p:nvPr/>
          </p:nvSpPr>
          <p:spPr>
            <a:xfrm>
              <a:off x="4824081" y="2645955"/>
              <a:ext cx="20520" cy="20520"/>
            </a:xfrm>
            <a:custGeom>
              <a:rect b="b" l="l" r="r" t="t"/>
              <a:pathLst>
                <a:path extrusionOk="0" h="692" w="692">
                  <a:moveTo>
                    <a:pt x="1" y="0"/>
                  </a:moveTo>
                  <a:lnTo>
                    <a:pt x="1"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03"/>
            <p:cNvSpPr/>
            <p:nvPr/>
          </p:nvSpPr>
          <p:spPr>
            <a:xfrm>
              <a:off x="4824081" y="2605005"/>
              <a:ext cx="20520" cy="20490"/>
            </a:xfrm>
            <a:custGeom>
              <a:rect b="b" l="l" r="r" t="t"/>
              <a:pathLst>
                <a:path extrusionOk="0" h="691" w="692">
                  <a:moveTo>
                    <a:pt x="1" y="0"/>
                  </a:moveTo>
                  <a:lnTo>
                    <a:pt x="1"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103"/>
          <p:cNvGrpSpPr/>
          <p:nvPr/>
        </p:nvGrpSpPr>
        <p:grpSpPr>
          <a:xfrm>
            <a:off x="4039589" y="2334674"/>
            <a:ext cx="347473" cy="320607"/>
            <a:chOff x="4115789" y="2487074"/>
            <a:chExt cx="347473" cy="320607"/>
          </a:xfrm>
        </p:grpSpPr>
        <p:sp>
          <p:nvSpPr>
            <p:cNvPr id="13102" name="Google Shape;13102;p103"/>
            <p:cNvSpPr/>
            <p:nvPr/>
          </p:nvSpPr>
          <p:spPr>
            <a:xfrm>
              <a:off x="4119318" y="2487074"/>
              <a:ext cx="97497" cy="96756"/>
            </a:xfrm>
            <a:custGeom>
              <a:rect b="b" l="l" r="r" t="t"/>
              <a:pathLst>
                <a:path extrusionOk="0" h="3263" w="3288">
                  <a:moveTo>
                    <a:pt x="1644" y="0"/>
                  </a:moveTo>
                  <a:cubicBezTo>
                    <a:pt x="739" y="0"/>
                    <a:pt x="1" y="738"/>
                    <a:pt x="1" y="1643"/>
                  </a:cubicBezTo>
                  <a:cubicBezTo>
                    <a:pt x="1" y="2525"/>
                    <a:pt x="739" y="3263"/>
                    <a:pt x="1644" y="3263"/>
                  </a:cubicBezTo>
                  <a:cubicBezTo>
                    <a:pt x="2549" y="3263"/>
                    <a:pt x="3287" y="2525"/>
                    <a:pt x="3287" y="1643"/>
                  </a:cubicBezTo>
                  <a:cubicBezTo>
                    <a:pt x="3287" y="738"/>
                    <a:pt x="2549" y="0"/>
                    <a:pt x="1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03"/>
            <p:cNvSpPr/>
            <p:nvPr/>
          </p:nvSpPr>
          <p:spPr>
            <a:xfrm>
              <a:off x="4230902" y="2508958"/>
              <a:ext cx="156802" cy="52989"/>
            </a:xfrm>
            <a:custGeom>
              <a:rect b="b" l="l" r="r" t="t"/>
              <a:pathLst>
                <a:path extrusionOk="0" h="1787" w="5288">
                  <a:moveTo>
                    <a:pt x="1" y="0"/>
                  </a:moveTo>
                  <a:cubicBezTo>
                    <a:pt x="120" y="262"/>
                    <a:pt x="167" y="572"/>
                    <a:pt x="167" y="905"/>
                  </a:cubicBezTo>
                  <a:cubicBezTo>
                    <a:pt x="167" y="1215"/>
                    <a:pt x="120" y="1525"/>
                    <a:pt x="1" y="1787"/>
                  </a:cubicBezTo>
                  <a:lnTo>
                    <a:pt x="5287" y="1787"/>
                  </a:lnTo>
                  <a:lnTo>
                    <a:pt x="52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03"/>
            <p:cNvSpPr/>
            <p:nvPr/>
          </p:nvSpPr>
          <p:spPr>
            <a:xfrm>
              <a:off x="4408168" y="2508958"/>
              <a:ext cx="55094" cy="52989"/>
            </a:xfrm>
            <a:custGeom>
              <a:rect b="b" l="l" r="r" t="t"/>
              <a:pathLst>
                <a:path extrusionOk="0" h="1787" w="1858">
                  <a:moveTo>
                    <a:pt x="0" y="0"/>
                  </a:moveTo>
                  <a:lnTo>
                    <a:pt x="0" y="1787"/>
                  </a:lnTo>
                  <a:lnTo>
                    <a:pt x="857" y="1787"/>
                  </a:lnTo>
                  <a:cubicBezTo>
                    <a:pt x="1405" y="1787"/>
                    <a:pt x="1858" y="1310"/>
                    <a:pt x="1739" y="739"/>
                  </a:cubicBezTo>
                  <a:cubicBezTo>
                    <a:pt x="1667" y="334"/>
                    <a:pt x="126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03"/>
            <p:cNvSpPr/>
            <p:nvPr/>
          </p:nvSpPr>
          <p:spPr>
            <a:xfrm>
              <a:off x="4191375" y="2621225"/>
              <a:ext cx="157484" cy="53019"/>
            </a:xfrm>
            <a:custGeom>
              <a:rect b="b" l="l" r="r" t="t"/>
              <a:pathLst>
                <a:path extrusionOk="0" h="1788" w="5311">
                  <a:moveTo>
                    <a:pt x="0" y="1"/>
                  </a:moveTo>
                  <a:lnTo>
                    <a:pt x="0" y="1787"/>
                  </a:lnTo>
                  <a:lnTo>
                    <a:pt x="5311" y="1787"/>
                  </a:lnTo>
                  <a:cubicBezTo>
                    <a:pt x="5192" y="1525"/>
                    <a:pt x="5144" y="1215"/>
                    <a:pt x="5144" y="882"/>
                  </a:cubicBezTo>
                  <a:cubicBezTo>
                    <a:pt x="5144" y="549"/>
                    <a:pt x="5192" y="263"/>
                    <a:pt x="5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03"/>
            <p:cNvSpPr/>
            <p:nvPr/>
          </p:nvSpPr>
          <p:spPr>
            <a:xfrm>
              <a:off x="4362265" y="2597947"/>
              <a:ext cx="97468" cy="97468"/>
            </a:xfrm>
            <a:custGeom>
              <a:rect b="b" l="l" r="r" t="t"/>
              <a:pathLst>
                <a:path extrusionOk="0" h="3287" w="3287">
                  <a:moveTo>
                    <a:pt x="1643" y="0"/>
                  </a:moveTo>
                  <a:cubicBezTo>
                    <a:pt x="738" y="0"/>
                    <a:pt x="0" y="738"/>
                    <a:pt x="0" y="1643"/>
                  </a:cubicBezTo>
                  <a:cubicBezTo>
                    <a:pt x="0" y="2548"/>
                    <a:pt x="738" y="3286"/>
                    <a:pt x="1643" y="3286"/>
                  </a:cubicBezTo>
                  <a:cubicBezTo>
                    <a:pt x="2548" y="3286"/>
                    <a:pt x="3287" y="2548"/>
                    <a:pt x="3287" y="1643"/>
                  </a:cubicBezTo>
                  <a:cubicBezTo>
                    <a:pt x="3287" y="738"/>
                    <a:pt x="2548" y="0"/>
                    <a:pt x="1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103"/>
            <p:cNvSpPr/>
            <p:nvPr/>
          </p:nvSpPr>
          <p:spPr>
            <a:xfrm>
              <a:off x="4115789" y="2619831"/>
              <a:ext cx="55836" cy="52989"/>
            </a:xfrm>
            <a:custGeom>
              <a:rect b="b" l="l" r="r" t="t"/>
              <a:pathLst>
                <a:path extrusionOk="0" h="1787" w="1883">
                  <a:moveTo>
                    <a:pt x="1001" y="0"/>
                  </a:moveTo>
                  <a:cubicBezTo>
                    <a:pt x="453" y="0"/>
                    <a:pt x="1" y="500"/>
                    <a:pt x="120" y="1048"/>
                  </a:cubicBezTo>
                  <a:cubicBezTo>
                    <a:pt x="191" y="1477"/>
                    <a:pt x="596" y="1786"/>
                    <a:pt x="1001" y="1786"/>
                  </a:cubicBezTo>
                  <a:lnTo>
                    <a:pt x="1882" y="1786"/>
                  </a:lnTo>
                  <a:lnTo>
                    <a:pt x="18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03"/>
            <p:cNvSpPr/>
            <p:nvPr/>
          </p:nvSpPr>
          <p:spPr>
            <a:xfrm>
              <a:off x="4119318" y="2710213"/>
              <a:ext cx="97497" cy="97468"/>
            </a:xfrm>
            <a:custGeom>
              <a:rect b="b" l="l" r="r" t="t"/>
              <a:pathLst>
                <a:path extrusionOk="0" h="3287"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03"/>
            <p:cNvSpPr/>
            <p:nvPr/>
          </p:nvSpPr>
          <p:spPr>
            <a:xfrm>
              <a:off x="4407456" y="2732097"/>
              <a:ext cx="55806" cy="52989"/>
            </a:xfrm>
            <a:custGeom>
              <a:rect b="b" l="l" r="r" t="t"/>
              <a:pathLst>
                <a:path extrusionOk="0" h="1787" w="1882">
                  <a:moveTo>
                    <a:pt x="0" y="1"/>
                  </a:moveTo>
                  <a:lnTo>
                    <a:pt x="0" y="1787"/>
                  </a:lnTo>
                  <a:lnTo>
                    <a:pt x="881" y="1787"/>
                  </a:lnTo>
                  <a:cubicBezTo>
                    <a:pt x="1429" y="1787"/>
                    <a:pt x="1882" y="1311"/>
                    <a:pt x="1763" y="763"/>
                  </a:cubicBezTo>
                  <a:cubicBezTo>
                    <a:pt x="1691" y="334"/>
                    <a:pt x="1310"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03"/>
            <p:cNvSpPr/>
            <p:nvPr/>
          </p:nvSpPr>
          <p:spPr>
            <a:xfrm>
              <a:off x="4228797" y="2732097"/>
              <a:ext cx="158196" cy="52989"/>
            </a:xfrm>
            <a:custGeom>
              <a:rect b="b" l="l" r="r" t="t"/>
              <a:pathLst>
                <a:path extrusionOk="0" h="1787" w="5335">
                  <a:moveTo>
                    <a:pt x="0" y="1"/>
                  </a:moveTo>
                  <a:cubicBezTo>
                    <a:pt x="167" y="287"/>
                    <a:pt x="215" y="572"/>
                    <a:pt x="215" y="906"/>
                  </a:cubicBezTo>
                  <a:cubicBezTo>
                    <a:pt x="215" y="1192"/>
                    <a:pt x="167" y="1501"/>
                    <a:pt x="48" y="1787"/>
                  </a:cubicBezTo>
                  <a:lnTo>
                    <a:pt x="5335" y="1787"/>
                  </a:lnTo>
                  <a:lnTo>
                    <a:pt x="533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1" name="Google Shape;13111;p103"/>
          <p:cNvGrpSpPr/>
          <p:nvPr/>
        </p:nvGrpSpPr>
        <p:grpSpPr>
          <a:xfrm>
            <a:off x="3277622" y="2321953"/>
            <a:ext cx="341809" cy="306493"/>
            <a:chOff x="3501438" y="2474353"/>
            <a:chExt cx="341809" cy="306493"/>
          </a:xfrm>
        </p:grpSpPr>
        <p:sp>
          <p:nvSpPr>
            <p:cNvPr id="13112" name="Google Shape;13112;p103"/>
            <p:cNvSpPr/>
            <p:nvPr/>
          </p:nvSpPr>
          <p:spPr>
            <a:xfrm>
              <a:off x="3501438" y="2484939"/>
              <a:ext cx="104525" cy="132784"/>
            </a:xfrm>
            <a:custGeom>
              <a:rect b="b" l="l" r="r" t="t"/>
              <a:pathLst>
                <a:path extrusionOk="0" h="4478" w="3525">
                  <a:moveTo>
                    <a:pt x="2596" y="1"/>
                  </a:moveTo>
                  <a:lnTo>
                    <a:pt x="0" y="4478"/>
                  </a:lnTo>
                  <a:lnTo>
                    <a:pt x="1858" y="4478"/>
                  </a:lnTo>
                  <a:lnTo>
                    <a:pt x="3525" y="1573"/>
                  </a:lnTo>
                  <a:lnTo>
                    <a:pt x="2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03"/>
            <p:cNvSpPr/>
            <p:nvPr/>
          </p:nvSpPr>
          <p:spPr>
            <a:xfrm>
              <a:off x="3595349" y="2474353"/>
              <a:ext cx="154667" cy="48037"/>
            </a:xfrm>
            <a:custGeom>
              <a:rect b="b" l="l" r="r" t="t"/>
              <a:pathLst>
                <a:path extrusionOk="0" h="1620" w="5216">
                  <a:moveTo>
                    <a:pt x="1" y="1"/>
                  </a:moveTo>
                  <a:lnTo>
                    <a:pt x="929" y="1620"/>
                  </a:lnTo>
                  <a:lnTo>
                    <a:pt x="4287" y="1620"/>
                  </a:lnTo>
                  <a:lnTo>
                    <a:pt x="521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03"/>
            <p:cNvSpPr/>
            <p:nvPr/>
          </p:nvSpPr>
          <p:spPr>
            <a:xfrm>
              <a:off x="3574177" y="2541428"/>
              <a:ext cx="197753" cy="171629"/>
            </a:xfrm>
            <a:custGeom>
              <a:rect b="b" l="l" r="r" t="t"/>
              <a:pathLst>
                <a:path extrusionOk="0" h="5788" w="6669">
                  <a:moveTo>
                    <a:pt x="2072" y="1787"/>
                  </a:moveTo>
                  <a:lnTo>
                    <a:pt x="2072" y="2478"/>
                  </a:lnTo>
                  <a:lnTo>
                    <a:pt x="1358" y="2478"/>
                  </a:lnTo>
                  <a:lnTo>
                    <a:pt x="1358" y="1787"/>
                  </a:lnTo>
                  <a:close/>
                  <a:moveTo>
                    <a:pt x="5263" y="1787"/>
                  </a:moveTo>
                  <a:lnTo>
                    <a:pt x="5263" y="2478"/>
                  </a:lnTo>
                  <a:lnTo>
                    <a:pt x="2882" y="2478"/>
                  </a:lnTo>
                  <a:lnTo>
                    <a:pt x="2882" y="1787"/>
                  </a:lnTo>
                  <a:close/>
                  <a:moveTo>
                    <a:pt x="2072" y="3335"/>
                  </a:moveTo>
                  <a:lnTo>
                    <a:pt x="2072" y="4026"/>
                  </a:lnTo>
                  <a:lnTo>
                    <a:pt x="1358" y="4026"/>
                  </a:lnTo>
                  <a:lnTo>
                    <a:pt x="1358" y="3335"/>
                  </a:lnTo>
                  <a:close/>
                  <a:moveTo>
                    <a:pt x="5263" y="3335"/>
                  </a:moveTo>
                  <a:lnTo>
                    <a:pt x="5263" y="4026"/>
                  </a:lnTo>
                  <a:lnTo>
                    <a:pt x="2882" y="4026"/>
                  </a:lnTo>
                  <a:lnTo>
                    <a:pt x="2882" y="3335"/>
                  </a:lnTo>
                  <a:close/>
                  <a:moveTo>
                    <a:pt x="1667" y="1"/>
                  </a:moveTo>
                  <a:lnTo>
                    <a:pt x="0" y="2906"/>
                  </a:lnTo>
                  <a:lnTo>
                    <a:pt x="1667" y="5788"/>
                  </a:lnTo>
                  <a:lnTo>
                    <a:pt x="5001" y="5788"/>
                  </a:lnTo>
                  <a:lnTo>
                    <a:pt x="6668" y="2906"/>
                  </a:lnTo>
                  <a:lnTo>
                    <a:pt x="50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03"/>
            <p:cNvSpPr/>
            <p:nvPr/>
          </p:nvSpPr>
          <p:spPr>
            <a:xfrm>
              <a:off x="3502149" y="2636763"/>
              <a:ext cx="103813" cy="132784"/>
            </a:xfrm>
            <a:custGeom>
              <a:rect b="b" l="l" r="r" t="t"/>
              <a:pathLst>
                <a:path extrusionOk="0" h="4478" w="3501">
                  <a:moveTo>
                    <a:pt x="0" y="1"/>
                  </a:moveTo>
                  <a:lnTo>
                    <a:pt x="2596" y="4478"/>
                  </a:lnTo>
                  <a:lnTo>
                    <a:pt x="3501" y="2906"/>
                  </a:lnTo>
                  <a:lnTo>
                    <a:pt x="1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103"/>
            <p:cNvSpPr/>
            <p:nvPr/>
          </p:nvSpPr>
          <p:spPr>
            <a:xfrm>
              <a:off x="3739403" y="2484939"/>
              <a:ext cx="103131" cy="132784"/>
            </a:xfrm>
            <a:custGeom>
              <a:rect b="b" l="l" r="r" t="t"/>
              <a:pathLst>
                <a:path extrusionOk="0" h="4478" w="3478">
                  <a:moveTo>
                    <a:pt x="882" y="1"/>
                  </a:moveTo>
                  <a:lnTo>
                    <a:pt x="1" y="1573"/>
                  </a:lnTo>
                  <a:lnTo>
                    <a:pt x="1668" y="4478"/>
                  </a:lnTo>
                  <a:lnTo>
                    <a:pt x="3478" y="4478"/>
                  </a:lnTo>
                  <a:lnTo>
                    <a:pt x="8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103"/>
            <p:cNvSpPr/>
            <p:nvPr/>
          </p:nvSpPr>
          <p:spPr>
            <a:xfrm>
              <a:off x="3739403" y="2636763"/>
              <a:ext cx="103843" cy="132784"/>
            </a:xfrm>
            <a:custGeom>
              <a:rect b="b" l="l" r="r" t="t"/>
              <a:pathLst>
                <a:path extrusionOk="0" h="4478" w="3502">
                  <a:moveTo>
                    <a:pt x="1668" y="1"/>
                  </a:moveTo>
                  <a:lnTo>
                    <a:pt x="1" y="2906"/>
                  </a:lnTo>
                  <a:lnTo>
                    <a:pt x="906" y="4478"/>
                  </a:lnTo>
                  <a:lnTo>
                    <a:pt x="350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03"/>
            <p:cNvSpPr/>
            <p:nvPr/>
          </p:nvSpPr>
          <p:spPr>
            <a:xfrm>
              <a:off x="3595349" y="2733521"/>
              <a:ext cx="154667" cy="47325"/>
            </a:xfrm>
            <a:custGeom>
              <a:rect b="b" l="l" r="r" t="t"/>
              <a:pathLst>
                <a:path extrusionOk="0" h="1596" w="5216">
                  <a:moveTo>
                    <a:pt x="929" y="0"/>
                  </a:moveTo>
                  <a:lnTo>
                    <a:pt x="1" y="1596"/>
                  </a:lnTo>
                  <a:lnTo>
                    <a:pt x="5216" y="1596"/>
                  </a:lnTo>
                  <a:lnTo>
                    <a:pt x="42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9" name="Google Shape;13119;p103"/>
          <p:cNvGrpSpPr/>
          <p:nvPr/>
        </p:nvGrpSpPr>
        <p:grpSpPr>
          <a:xfrm>
            <a:off x="2579172" y="2384106"/>
            <a:ext cx="341122" cy="194906"/>
            <a:chOff x="2950603" y="2536506"/>
            <a:chExt cx="341122" cy="194906"/>
          </a:xfrm>
        </p:grpSpPr>
        <p:sp>
          <p:nvSpPr>
            <p:cNvPr id="13120" name="Google Shape;13120;p103"/>
            <p:cNvSpPr/>
            <p:nvPr/>
          </p:nvSpPr>
          <p:spPr>
            <a:xfrm>
              <a:off x="3036063" y="2657253"/>
              <a:ext cx="20520" cy="20520"/>
            </a:xfrm>
            <a:custGeom>
              <a:rect b="b" l="l" r="r" t="t"/>
              <a:pathLst>
                <a:path extrusionOk="0" h="692" w="692">
                  <a:moveTo>
                    <a:pt x="1" y="0"/>
                  </a:moveTo>
                  <a:lnTo>
                    <a:pt x="1"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03"/>
            <p:cNvSpPr/>
            <p:nvPr/>
          </p:nvSpPr>
          <p:spPr>
            <a:xfrm>
              <a:off x="3036063" y="2691858"/>
              <a:ext cx="20520" cy="19808"/>
            </a:xfrm>
            <a:custGeom>
              <a:rect b="b" l="l" r="r" t="t"/>
              <a:pathLst>
                <a:path extrusionOk="0" h="668" w="692">
                  <a:moveTo>
                    <a:pt x="1" y="0"/>
                  </a:moveTo>
                  <a:lnTo>
                    <a:pt x="1" y="667"/>
                  </a:lnTo>
                  <a:lnTo>
                    <a:pt x="691" y="667"/>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03"/>
            <p:cNvSpPr/>
            <p:nvPr/>
          </p:nvSpPr>
          <p:spPr>
            <a:xfrm>
              <a:off x="3187175" y="2556967"/>
              <a:ext cx="20520" cy="19808"/>
            </a:xfrm>
            <a:custGeom>
              <a:rect b="b" l="l" r="r" t="t"/>
              <a:pathLst>
                <a:path extrusionOk="0" h="668" w="692">
                  <a:moveTo>
                    <a:pt x="1" y="1"/>
                  </a:moveTo>
                  <a:lnTo>
                    <a:pt x="1" y="668"/>
                  </a:lnTo>
                  <a:lnTo>
                    <a:pt x="691" y="668"/>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103"/>
            <p:cNvSpPr/>
            <p:nvPr/>
          </p:nvSpPr>
          <p:spPr>
            <a:xfrm>
              <a:off x="3187175" y="2590178"/>
              <a:ext cx="20520" cy="20490"/>
            </a:xfrm>
            <a:custGeom>
              <a:rect b="b" l="l" r="r" t="t"/>
              <a:pathLst>
                <a:path extrusionOk="0" h="691" w="692">
                  <a:moveTo>
                    <a:pt x="1" y="0"/>
                  </a:moveTo>
                  <a:lnTo>
                    <a:pt x="1"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03"/>
            <p:cNvSpPr/>
            <p:nvPr/>
          </p:nvSpPr>
          <p:spPr>
            <a:xfrm>
              <a:off x="2950603" y="2536506"/>
              <a:ext cx="341122" cy="194906"/>
            </a:xfrm>
            <a:custGeom>
              <a:rect b="b" l="l" r="r" t="t"/>
              <a:pathLst>
                <a:path extrusionOk="0" h="6573" w="11504">
                  <a:moveTo>
                    <a:pt x="2859" y="0"/>
                  </a:moveTo>
                  <a:cubicBezTo>
                    <a:pt x="2120" y="119"/>
                    <a:pt x="1501" y="572"/>
                    <a:pt x="1192" y="1286"/>
                  </a:cubicBezTo>
                  <a:lnTo>
                    <a:pt x="453" y="2953"/>
                  </a:lnTo>
                  <a:lnTo>
                    <a:pt x="1" y="2953"/>
                  </a:lnTo>
                  <a:lnTo>
                    <a:pt x="1" y="3620"/>
                  </a:lnTo>
                  <a:lnTo>
                    <a:pt x="5550" y="3620"/>
                  </a:lnTo>
                  <a:lnTo>
                    <a:pt x="6288" y="5287"/>
                  </a:lnTo>
                  <a:cubicBezTo>
                    <a:pt x="6621" y="5978"/>
                    <a:pt x="7217" y="6454"/>
                    <a:pt x="7955" y="6573"/>
                  </a:cubicBezTo>
                  <a:lnTo>
                    <a:pt x="7955" y="3620"/>
                  </a:lnTo>
                  <a:lnTo>
                    <a:pt x="8646" y="3620"/>
                  </a:lnTo>
                  <a:lnTo>
                    <a:pt x="8646" y="6573"/>
                  </a:lnTo>
                  <a:cubicBezTo>
                    <a:pt x="9384" y="6454"/>
                    <a:pt x="10003" y="6001"/>
                    <a:pt x="10313" y="5287"/>
                  </a:cubicBezTo>
                  <a:lnTo>
                    <a:pt x="11075" y="3620"/>
                  </a:lnTo>
                  <a:lnTo>
                    <a:pt x="11503" y="3620"/>
                  </a:lnTo>
                  <a:lnTo>
                    <a:pt x="11503" y="2953"/>
                  </a:lnTo>
                  <a:lnTo>
                    <a:pt x="5955" y="2953"/>
                  </a:lnTo>
                  <a:lnTo>
                    <a:pt x="5216" y="1286"/>
                  </a:lnTo>
                  <a:cubicBezTo>
                    <a:pt x="4883" y="596"/>
                    <a:pt x="4264" y="119"/>
                    <a:pt x="3549" y="0"/>
                  </a:cubicBezTo>
                  <a:lnTo>
                    <a:pt x="3549" y="2953"/>
                  </a:lnTo>
                  <a:lnTo>
                    <a:pt x="2859" y="2953"/>
                  </a:lnTo>
                  <a:lnTo>
                    <a:pt x="28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103"/>
          <p:cNvGrpSpPr/>
          <p:nvPr/>
        </p:nvGrpSpPr>
        <p:grpSpPr>
          <a:xfrm>
            <a:off x="1831321" y="2288437"/>
            <a:ext cx="341127" cy="341835"/>
            <a:chOff x="2350367" y="2431267"/>
            <a:chExt cx="341127" cy="341835"/>
          </a:xfrm>
        </p:grpSpPr>
        <p:sp>
          <p:nvSpPr>
            <p:cNvPr id="13126" name="Google Shape;13126;p103"/>
            <p:cNvSpPr/>
            <p:nvPr/>
          </p:nvSpPr>
          <p:spPr>
            <a:xfrm>
              <a:off x="2500085" y="2431267"/>
              <a:ext cx="42403" cy="42403"/>
            </a:xfrm>
            <a:custGeom>
              <a:rect b="b" l="l" r="r" t="t"/>
              <a:pathLst>
                <a:path extrusionOk="0" h="1430" w="1430">
                  <a:moveTo>
                    <a:pt x="715" y="1"/>
                  </a:moveTo>
                  <a:cubicBezTo>
                    <a:pt x="310" y="1"/>
                    <a:pt x="0" y="334"/>
                    <a:pt x="0" y="715"/>
                  </a:cubicBezTo>
                  <a:cubicBezTo>
                    <a:pt x="0" y="1096"/>
                    <a:pt x="310" y="1430"/>
                    <a:pt x="715" y="1430"/>
                  </a:cubicBezTo>
                  <a:cubicBezTo>
                    <a:pt x="1096" y="1430"/>
                    <a:pt x="1429" y="1096"/>
                    <a:pt x="1429" y="715"/>
                  </a:cubicBezTo>
                  <a:cubicBezTo>
                    <a:pt x="1429" y="334"/>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03"/>
            <p:cNvSpPr/>
            <p:nvPr/>
          </p:nvSpPr>
          <p:spPr>
            <a:xfrm>
              <a:off x="2470432" y="2474353"/>
              <a:ext cx="100996" cy="298749"/>
            </a:xfrm>
            <a:custGeom>
              <a:rect b="b" l="l" r="r" t="t"/>
              <a:pathLst>
                <a:path extrusionOk="0" h="10075" w="3406">
                  <a:moveTo>
                    <a:pt x="2501" y="1525"/>
                  </a:moveTo>
                  <a:lnTo>
                    <a:pt x="2501" y="2215"/>
                  </a:lnTo>
                  <a:lnTo>
                    <a:pt x="881" y="2215"/>
                  </a:lnTo>
                  <a:lnTo>
                    <a:pt x="881" y="1525"/>
                  </a:lnTo>
                  <a:close/>
                  <a:moveTo>
                    <a:pt x="2501" y="3168"/>
                  </a:moveTo>
                  <a:lnTo>
                    <a:pt x="2501" y="3835"/>
                  </a:lnTo>
                  <a:lnTo>
                    <a:pt x="881" y="3835"/>
                  </a:lnTo>
                  <a:lnTo>
                    <a:pt x="881" y="3168"/>
                  </a:lnTo>
                  <a:close/>
                  <a:moveTo>
                    <a:pt x="2501" y="4811"/>
                  </a:moveTo>
                  <a:lnTo>
                    <a:pt x="2501" y="5478"/>
                  </a:lnTo>
                  <a:lnTo>
                    <a:pt x="881" y="5478"/>
                  </a:lnTo>
                  <a:lnTo>
                    <a:pt x="881" y="4811"/>
                  </a:lnTo>
                  <a:close/>
                  <a:moveTo>
                    <a:pt x="2501" y="6430"/>
                  </a:moveTo>
                  <a:lnTo>
                    <a:pt x="2501" y="7121"/>
                  </a:lnTo>
                  <a:lnTo>
                    <a:pt x="881" y="7121"/>
                  </a:lnTo>
                  <a:lnTo>
                    <a:pt x="881" y="6430"/>
                  </a:lnTo>
                  <a:close/>
                  <a:moveTo>
                    <a:pt x="0" y="1"/>
                  </a:moveTo>
                  <a:lnTo>
                    <a:pt x="0" y="10074"/>
                  </a:lnTo>
                  <a:lnTo>
                    <a:pt x="3406" y="10074"/>
                  </a:lnTo>
                  <a:lnTo>
                    <a:pt x="3406" y="1"/>
                  </a:lnTo>
                  <a:lnTo>
                    <a:pt x="2858" y="1"/>
                  </a:lnTo>
                  <a:cubicBezTo>
                    <a:pt x="2620" y="405"/>
                    <a:pt x="2191" y="667"/>
                    <a:pt x="1715" y="667"/>
                  </a:cubicBezTo>
                  <a:cubicBezTo>
                    <a:pt x="1191" y="667"/>
                    <a:pt x="786" y="405"/>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03"/>
            <p:cNvSpPr/>
            <p:nvPr/>
          </p:nvSpPr>
          <p:spPr>
            <a:xfrm>
              <a:off x="2620120" y="2431267"/>
              <a:ext cx="42403" cy="42403"/>
            </a:xfrm>
            <a:custGeom>
              <a:rect b="b" l="l" r="r" t="t"/>
              <a:pathLst>
                <a:path extrusionOk="0" h="1430" w="1430">
                  <a:moveTo>
                    <a:pt x="715" y="1"/>
                  </a:moveTo>
                  <a:cubicBezTo>
                    <a:pt x="310" y="1"/>
                    <a:pt x="1" y="334"/>
                    <a:pt x="1" y="715"/>
                  </a:cubicBezTo>
                  <a:cubicBezTo>
                    <a:pt x="25" y="1096"/>
                    <a:pt x="310" y="1430"/>
                    <a:pt x="715" y="1430"/>
                  </a:cubicBezTo>
                  <a:cubicBezTo>
                    <a:pt x="1096" y="1430"/>
                    <a:pt x="1430" y="1096"/>
                    <a:pt x="1430" y="715"/>
                  </a:cubicBezTo>
                  <a:cubicBezTo>
                    <a:pt x="1430" y="334"/>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03"/>
            <p:cNvSpPr/>
            <p:nvPr/>
          </p:nvSpPr>
          <p:spPr>
            <a:xfrm>
              <a:off x="2350367" y="2474353"/>
              <a:ext cx="101026" cy="298749"/>
            </a:xfrm>
            <a:custGeom>
              <a:rect b="b" l="l" r="r" t="t"/>
              <a:pathLst>
                <a:path extrusionOk="0" h="10075" w="3407">
                  <a:moveTo>
                    <a:pt x="2501" y="1525"/>
                  </a:moveTo>
                  <a:lnTo>
                    <a:pt x="2501" y="2215"/>
                  </a:lnTo>
                  <a:lnTo>
                    <a:pt x="882" y="2215"/>
                  </a:lnTo>
                  <a:lnTo>
                    <a:pt x="882" y="1525"/>
                  </a:lnTo>
                  <a:close/>
                  <a:moveTo>
                    <a:pt x="2501" y="3168"/>
                  </a:moveTo>
                  <a:lnTo>
                    <a:pt x="2501" y="3858"/>
                  </a:lnTo>
                  <a:lnTo>
                    <a:pt x="882" y="3858"/>
                  </a:lnTo>
                  <a:lnTo>
                    <a:pt x="882" y="3168"/>
                  </a:lnTo>
                  <a:close/>
                  <a:moveTo>
                    <a:pt x="2501" y="4811"/>
                  </a:moveTo>
                  <a:lnTo>
                    <a:pt x="2501" y="5478"/>
                  </a:lnTo>
                  <a:lnTo>
                    <a:pt x="882" y="5478"/>
                  </a:lnTo>
                  <a:lnTo>
                    <a:pt x="882" y="4811"/>
                  </a:lnTo>
                  <a:close/>
                  <a:moveTo>
                    <a:pt x="2501" y="6430"/>
                  </a:moveTo>
                  <a:lnTo>
                    <a:pt x="2501" y="7121"/>
                  </a:lnTo>
                  <a:lnTo>
                    <a:pt x="882" y="7121"/>
                  </a:lnTo>
                  <a:lnTo>
                    <a:pt x="882" y="6430"/>
                  </a:lnTo>
                  <a:close/>
                  <a:moveTo>
                    <a:pt x="1" y="1"/>
                  </a:moveTo>
                  <a:lnTo>
                    <a:pt x="1" y="10074"/>
                  </a:lnTo>
                  <a:lnTo>
                    <a:pt x="3406" y="10074"/>
                  </a:lnTo>
                  <a:lnTo>
                    <a:pt x="3406" y="1"/>
                  </a:lnTo>
                  <a:lnTo>
                    <a:pt x="2858" y="1"/>
                  </a:lnTo>
                  <a:cubicBezTo>
                    <a:pt x="2620" y="382"/>
                    <a:pt x="2168" y="667"/>
                    <a:pt x="1691" y="667"/>
                  </a:cubicBezTo>
                  <a:cubicBezTo>
                    <a:pt x="1239" y="667"/>
                    <a:pt x="787" y="405"/>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103"/>
            <p:cNvSpPr/>
            <p:nvPr/>
          </p:nvSpPr>
          <p:spPr>
            <a:xfrm>
              <a:off x="2590467" y="2474353"/>
              <a:ext cx="101026" cy="298749"/>
            </a:xfrm>
            <a:custGeom>
              <a:rect b="b" l="l" r="r" t="t"/>
              <a:pathLst>
                <a:path extrusionOk="0" h="10075" w="3407">
                  <a:moveTo>
                    <a:pt x="2525" y="1525"/>
                  </a:moveTo>
                  <a:lnTo>
                    <a:pt x="2525" y="2215"/>
                  </a:lnTo>
                  <a:lnTo>
                    <a:pt x="906" y="2215"/>
                  </a:lnTo>
                  <a:lnTo>
                    <a:pt x="906" y="1525"/>
                  </a:lnTo>
                  <a:close/>
                  <a:moveTo>
                    <a:pt x="2525" y="3168"/>
                  </a:moveTo>
                  <a:lnTo>
                    <a:pt x="2525" y="3835"/>
                  </a:lnTo>
                  <a:lnTo>
                    <a:pt x="906" y="3835"/>
                  </a:lnTo>
                  <a:lnTo>
                    <a:pt x="906" y="3168"/>
                  </a:lnTo>
                  <a:close/>
                  <a:moveTo>
                    <a:pt x="2525" y="4811"/>
                  </a:moveTo>
                  <a:lnTo>
                    <a:pt x="2525" y="5478"/>
                  </a:lnTo>
                  <a:lnTo>
                    <a:pt x="906" y="5478"/>
                  </a:lnTo>
                  <a:lnTo>
                    <a:pt x="906" y="4811"/>
                  </a:lnTo>
                  <a:close/>
                  <a:moveTo>
                    <a:pt x="2525" y="6430"/>
                  </a:moveTo>
                  <a:lnTo>
                    <a:pt x="2525" y="7121"/>
                  </a:lnTo>
                  <a:lnTo>
                    <a:pt x="906" y="7121"/>
                  </a:lnTo>
                  <a:lnTo>
                    <a:pt x="906" y="6430"/>
                  </a:lnTo>
                  <a:close/>
                  <a:moveTo>
                    <a:pt x="1" y="1"/>
                  </a:moveTo>
                  <a:lnTo>
                    <a:pt x="1" y="10074"/>
                  </a:lnTo>
                  <a:lnTo>
                    <a:pt x="3406" y="10074"/>
                  </a:lnTo>
                  <a:lnTo>
                    <a:pt x="3406" y="1"/>
                  </a:lnTo>
                  <a:lnTo>
                    <a:pt x="2858" y="1"/>
                  </a:lnTo>
                  <a:cubicBezTo>
                    <a:pt x="2620" y="405"/>
                    <a:pt x="2192" y="667"/>
                    <a:pt x="1715" y="667"/>
                  </a:cubicBezTo>
                  <a:cubicBezTo>
                    <a:pt x="1239" y="667"/>
                    <a:pt x="786" y="405"/>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03"/>
            <p:cNvSpPr/>
            <p:nvPr/>
          </p:nvSpPr>
          <p:spPr>
            <a:xfrm>
              <a:off x="2380020" y="2431267"/>
              <a:ext cx="42403" cy="42403"/>
            </a:xfrm>
            <a:custGeom>
              <a:rect b="b" l="l" r="r" t="t"/>
              <a:pathLst>
                <a:path extrusionOk="0" h="1430" w="1430">
                  <a:moveTo>
                    <a:pt x="715" y="1"/>
                  </a:moveTo>
                  <a:cubicBezTo>
                    <a:pt x="310" y="1"/>
                    <a:pt x="1" y="334"/>
                    <a:pt x="1" y="715"/>
                  </a:cubicBezTo>
                  <a:cubicBezTo>
                    <a:pt x="1" y="1096"/>
                    <a:pt x="310" y="1430"/>
                    <a:pt x="715" y="1430"/>
                  </a:cubicBezTo>
                  <a:cubicBezTo>
                    <a:pt x="1096" y="1430"/>
                    <a:pt x="1430" y="1096"/>
                    <a:pt x="1430" y="715"/>
                  </a:cubicBezTo>
                  <a:cubicBezTo>
                    <a:pt x="1430" y="334"/>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2" name="Google Shape;13132;p103"/>
          <p:cNvGrpSpPr/>
          <p:nvPr/>
        </p:nvGrpSpPr>
        <p:grpSpPr>
          <a:xfrm>
            <a:off x="1092631" y="2370912"/>
            <a:ext cx="340415" cy="237312"/>
            <a:chOff x="1759293" y="2508958"/>
            <a:chExt cx="340415" cy="237312"/>
          </a:xfrm>
        </p:grpSpPr>
        <p:sp>
          <p:nvSpPr>
            <p:cNvPr id="13133" name="Google Shape;13133;p103"/>
            <p:cNvSpPr/>
            <p:nvPr/>
          </p:nvSpPr>
          <p:spPr>
            <a:xfrm>
              <a:off x="1759293" y="2508958"/>
              <a:ext cx="94680" cy="74161"/>
            </a:xfrm>
            <a:custGeom>
              <a:rect b="b" l="l" r="r" t="t"/>
              <a:pathLst>
                <a:path extrusionOk="0" h="2501" w="3193">
                  <a:moveTo>
                    <a:pt x="1" y="0"/>
                  </a:moveTo>
                  <a:lnTo>
                    <a:pt x="1" y="1501"/>
                  </a:lnTo>
                  <a:lnTo>
                    <a:pt x="1597" y="2501"/>
                  </a:lnTo>
                  <a:lnTo>
                    <a:pt x="3192" y="1572"/>
                  </a:lnTo>
                  <a:lnTo>
                    <a:pt x="3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03"/>
            <p:cNvSpPr/>
            <p:nvPr/>
          </p:nvSpPr>
          <p:spPr>
            <a:xfrm>
              <a:off x="1759293" y="2576745"/>
              <a:ext cx="93969" cy="169523"/>
            </a:xfrm>
            <a:custGeom>
              <a:rect b="b" l="l" r="r" t="t"/>
              <a:pathLst>
                <a:path extrusionOk="0" h="5717" w="3169">
                  <a:moveTo>
                    <a:pt x="1" y="1"/>
                  </a:moveTo>
                  <a:lnTo>
                    <a:pt x="1" y="5716"/>
                  </a:lnTo>
                  <a:lnTo>
                    <a:pt x="3168" y="5716"/>
                  </a:lnTo>
                  <a:lnTo>
                    <a:pt x="3168" y="96"/>
                  </a:lnTo>
                  <a:lnTo>
                    <a:pt x="1573" y="1048"/>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03"/>
            <p:cNvSpPr/>
            <p:nvPr/>
          </p:nvSpPr>
          <p:spPr>
            <a:xfrm>
              <a:off x="2005769" y="2509670"/>
              <a:ext cx="93939" cy="74161"/>
            </a:xfrm>
            <a:custGeom>
              <a:rect b="b" l="l" r="r" t="t"/>
              <a:pathLst>
                <a:path extrusionOk="0" h="2501" w="3168">
                  <a:moveTo>
                    <a:pt x="0" y="0"/>
                  </a:moveTo>
                  <a:lnTo>
                    <a:pt x="0" y="1572"/>
                  </a:lnTo>
                  <a:lnTo>
                    <a:pt x="1596" y="2501"/>
                  </a:lnTo>
                  <a:lnTo>
                    <a:pt x="3168" y="1572"/>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03"/>
            <p:cNvSpPr/>
            <p:nvPr/>
          </p:nvSpPr>
          <p:spPr>
            <a:xfrm>
              <a:off x="2005769" y="2579562"/>
              <a:ext cx="93939" cy="166706"/>
            </a:xfrm>
            <a:custGeom>
              <a:rect b="b" l="l" r="r" t="t"/>
              <a:pathLst>
                <a:path extrusionOk="0" h="5622" w="3168">
                  <a:moveTo>
                    <a:pt x="0" y="1"/>
                  </a:moveTo>
                  <a:lnTo>
                    <a:pt x="0" y="5621"/>
                  </a:lnTo>
                  <a:lnTo>
                    <a:pt x="3168" y="5621"/>
                  </a:lnTo>
                  <a:lnTo>
                    <a:pt x="3168" y="1"/>
                  </a:lnTo>
                  <a:lnTo>
                    <a:pt x="1596" y="930"/>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103"/>
            <p:cNvSpPr/>
            <p:nvPr/>
          </p:nvSpPr>
          <p:spPr>
            <a:xfrm>
              <a:off x="1882175" y="2509670"/>
              <a:ext cx="93939" cy="167388"/>
            </a:xfrm>
            <a:custGeom>
              <a:rect b="b" l="l" r="r" t="t"/>
              <a:pathLst>
                <a:path extrusionOk="0" h="5645" w="3168">
                  <a:moveTo>
                    <a:pt x="1" y="0"/>
                  </a:moveTo>
                  <a:lnTo>
                    <a:pt x="1" y="5644"/>
                  </a:lnTo>
                  <a:lnTo>
                    <a:pt x="1596" y="4716"/>
                  </a:lnTo>
                  <a:lnTo>
                    <a:pt x="3168" y="5644"/>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103"/>
            <p:cNvSpPr/>
            <p:nvPr/>
          </p:nvSpPr>
          <p:spPr>
            <a:xfrm>
              <a:off x="1882175" y="2672080"/>
              <a:ext cx="93939" cy="74191"/>
            </a:xfrm>
            <a:custGeom>
              <a:rect b="b" l="l" r="r" t="t"/>
              <a:pathLst>
                <a:path extrusionOk="0" h="2502" w="3168">
                  <a:moveTo>
                    <a:pt x="1596" y="1"/>
                  </a:moveTo>
                  <a:lnTo>
                    <a:pt x="1" y="929"/>
                  </a:lnTo>
                  <a:lnTo>
                    <a:pt x="1" y="2501"/>
                  </a:lnTo>
                  <a:lnTo>
                    <a:pt x="3168" y="2501"/>
                  </a:lnTo>
                  <a:lnTo>
                    <a:pt x="3168" y="929"/>
                  </a:lnTo>
                  <a:lnTo>
                    <a:pt x="15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103"/>
          <p:cNvGrpSpPr/>
          <p:nvPr/>
        </p:nvGrpSpPr>
        <p:grpSpPr>
          <a:xfrm>
            <a:off x="1091949" y="2853386"/>
            <a:ext cx="340384" cy="341097"/>
            <a:chOff x="1758611" y="2996217"/>
            <a:chExt cx="340384" cy="341097"/>
          </a:xfrm>
        </p:grpSpPr>
        <p:sp>
          <p:nvSpPr>
            <p:cNvPr id="13140" name="Google Shape;13140;p103"/>
            <p:cNvSpPr/>
            <p:nvPr/>
          </p:nvSpPr>
          <p:spPr>
            <a:xfrm>
              <a:off x="1823581" y="3060475"/>
              <a:ext cx="211867" cy="211867"/>
            </a:xfrm>
            <a:custGeom>
              <a:rect b="b" l="l" r="r" t="t"/>
              <a:pathLst>
                <a:path extrusionOk="0" h="7145" w="7145">
                  <a:moveTo>
                    <a:pt x="3572" y="0"/>
                  </a:moveTo>
                  <a:cubicBezTo>
                    <a:pt x="1596" y="0"/>
                    <a:pt x="0" y="1596"/>
                    <a:pt x="0" y="3573"/>
                  </a:cubicBezTo>
                  <a:cubicBezTo>
                    <a:pt x="0" y="5549"/>
                    <a:pt x="1596" y="7145"/>
                    <a:pt x="3572" y="7145"/>
                  </a:cubicBezTo>
                  <a:cubicBezTo>
                    <a:pt x="5549" y="7145"/>
                    <a:pt x="7144" y="5549"/>
                    <a:pt x="7144" y="3573"/>
                  </a:cubicBezTo>
                  <a:cubicBezTo>
                    <a:pt x="7144" y="1596"/>
                    <a:pt x="5549" y="0"/>
                    <a:pt x="3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03"/>
            <p:cNvSpPr/>
            <p:nvPr/>
          </p:nvSpPr>
          <p:spPr>
            <a:xfrm>
              <a:off x="1937270" y="2996217"/>
              <a:ext cx="161725" cy="278259"/>
            </a:xfrm>
            <a:custGeom>
              <a:rect b="b" l="l" r="r" t="t"/>
              <a:pathLst>
                <a:path extrusionOk="0" h="9384" w="5454">
                  <a:moveTo>
                    <a:pt x="0" y="0"/>
                  </a:moveTo>
                  <a:lnTo>
                    <a:pt x="72" y="1524"/>
                  </a:lnTo>
                  <a:cubicBezTo>
                    <a:pt x="2239" y="1691"/>
                    <a:pt x="3977" y="3525"/>
                    <a:pt x="3977" y="5740"/>
                  </a:cubicBezTo>
                  <a:cubicBezTo>
                    <a:pt x="3977" y="6740"/>
                    <a:pt x="3644" y="7621"/>
                    <a:pt x="3072" y="8335"/>
                  </a:cubicBezTo>
                  <a:lnTo>
                    <a:pt x="4168" y="9383"/>
                  </a:lnTo>
                  <a:cubicBezTo>
                    <a:pt x="5001" y="8359"/>
                    <a:pt x="5454" y="7097"/>
                    <a:pt x="5454" y="5740"/>
                  </a:cubicBezTo>
                  <a:cubicBezTo>
                    <a:pt x="5454" y="4192"/>
                    <a:pt x="4858" y="2763"/>
                    <a:pt x="3763" y="1667"/>
                  </a:cubicBezTo>
                  <a:cubicBezTo>
                    <a:pt x="2739" y="667"/>
                    <a:pt x="1429" y="72"/>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03"/>
            <p:cNvSpPr/>
            <p:nvPr/>
          </p:nvSpPr>
          <p:spPr>
            <a:xfrm>
              <a:off x="1938664" y="3258201"/>
              <a:ext cx="109507" cy="79113"/>
            </a:xfrm>
            <a:custGeom>
              <a:rect b="b" l="l" r="r" t="t"/>
              <a:pathLst>
                <a:path extrusionOk="0" h="2668" w="3693">
                  <a:moveTo>
                    <a:pt x="2573" y="0"/>
                  </a:moveTo>
                  <a:cubicBezTo>
                    <a:pt x="1882" y="667"/>
                    <a:pt x="1001" y="1072"/>
                    <a:pt x="1" y="1144"/>
                  </a:cubicBezTo>
                  <a:lnTo>
                    <a:pt x="1" y="2668"/>
                  </a:lnTo>
                  <a:cubicBezTo>
                    <a:pt x="1382" y="2572"/>
                    <a:pt x="2668" y="2001"/>
                    <a:pt x="3692" y="1048"/>
                  </a:cubicBezTo>
                  <a:lnTo>
                    <a:pt x="257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103"/>
            <p:cNvSpPr/>
            <p:nvPr/>
          </p:nvSpPr>
          <p:spPr>
            <a:xfrm>
              <a:off x="1758611" y="2996217"/>
              <a:ext cx="160331" cy="341093"/>
            </a:xfrm>
            <a:custGeom>
              <a:rect b="b" l="l" r="r" t="t"/>
              <a:pathLst>
                <a:path extrusionOk="0" h="11503" w="5407">
                  <a:moveTo>
                    <a:pt x="5406" y="0"/>
                  </a:moveTo>
                  <a:cubicBezTo>
                    <a:pt x="4001" y="96"/>
                    <a:pt x="2691" y="691"/>
                    <a:pt x="1691" y="1667"/>
                  </a:cubicBezTo>
                  <a:cubicBezTo>
                    <a:pt x="619" y="2739"/>
                    <a:pt x="0" y="4192"/>
                    <a:pt x="0" y="5740"/>
                  </a:cubicBezTo>
                  <a:cubicBezTo>
                    <a:pt x="0" y="7288"/>
                    <a:pt x="595" y="8716"/>
                    <a:pt x="1691" y="9836"/>
                  </a:cubicBezTo>
                  <a:cubicBezTo>
                    <a:pt x="2691" y="10836"/>
                    <a:pt x="4001" y="11407"/>
                    <a:pt x="5406" y="11503"/>
                  </a:cubicBezTo>
                  <a:lnTo>
                    <a:pt x="5406" y="9979"/>
                  </a:lnTo>
                  <a:cubicBezTo>
                    <a:pt x="3239" y="9788"/>
                    <a:pt x="1500" y="7978"/>
                    <a:pt x="1500" y="5740"/>
                  </a:cubicBezTo>
                  <a:cubicBezTo>
                    <a:pt x="1500" y="3501"/>
                    <a:pt x="3239" y="1691"/>
                    <a:pt x="5406" y="1524"/>
                  </a:cubicBezTo>
                  <a:lnTo>
                    <a:pt x="5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103"/>
          <p:cNvGrpSpPr/>
          <p:nvPr/>
        </p:nvGrpSpPr>
        <p:grpSpPr>
          <a:xfrm>
            <a:off x="1830609" y="2836425"/>
            <a:ext cx="341836" cy="341127"/>
            <a:chOff x="2349655" y="2979255"/>
            <a:chExt cx="341836" cy="341127"/>
          </a:xfrm>
        </p:grpSpPr>
        <p:sp>
          <p:nvSpPr>
            <p:cNvPr id="13145" name="Google Shape;13145;p103"/>
            <p:cNvSpPr/>
            <p:nvPr/>
          </p:nvSpPr>
          <p:spPr>
            <a:xfrm>
              <a:off x="2349655" y="3094368"/>
              <a:ext cx="110900" cy="110900"/>
            </a:xfrm>
            <a:custGeom>
              <a:rect b="b" l="l" r="r" t="t"/>
              <a:pathLst>
                <a:path extrusionOk="0" h="3740" w="3740">
                  <a:moveTo>
                    <a:pt x="1882" y="1"/>
                  </a:moveTo>
                  <a:cubicBezTo>
                    <a:pt x="834" y="1"/>
                    <a:pt x="1" y="834"/>
                    <a:pt x="1" y="1858"/>
                  </a:cubicBezTo>
                  <a:cubicBezTo>
                    <a:pt x="1" y="2906"/>
                    <a:pt x="834" y="3739"/>
                    <a:pt x="1882" y="3739"/>
                  </a:cubicBezTo>
                  <a:cubicBezTo>
                    <a:pt x="2906" y="3739"/>
                    <a:pt x="3740" y="2906"/>
                    <a:pt x="3740" y="1858"/>
                  </a:cubicBezTo>
                  <a:cubicBezTo>
                    <a:pt x="3740" y="834"/>
                    <a:pt x="2906"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03"/>
            <p:cNvSpPr/>
            <p:nvPr/>
          </p:nvSpPr>
          <p:spPr>
            <a:xfrm>
              <a:off x="2411808" y="2979255"/>
              <a:ext cx="247895" cy="99603"/>
            </a:xfrm>
            <a:custGeom>
              <a:rect b="b" l="l" r="r" t="t"/>
              <a:pathLst>
                <a:path extrusionOk="0" h="3359" w="8360">
                  <a:moveTo>
                    <a:pt x="3287" y="1"/>
                  </a:moveTo>
                  <a:cubicBezTo>
                    <a:pt x="2811" y="1"/>
                    <a:pt x="2430" y="310"/>
                    <a:pt x="2287" y="739"/>
                  </a:cubicBezTo>
                  <a:lnTo>
                    <a:pt x="953" y="739"/>
                  </a:lnTo>
                  <a:lnTo>
                    <a:pt x="1" y="3216"/>
                  </a:lnTo>
                  <a:cubicBezTo>
                    <a:pt x="191" y="3263"/>
                    <a:pt x="429" y="3287"/>
                    <a:pt x="644" y="3359"/>
                  </a:cubicBezTo>
                  <a:lnTo>
                    <a:pt x="1382" y="1406"/>
                  </a:lnTo>
                  <a:lnTo>
                    <a:pt x="2287" y="1406"/>
                  </a:lnTo>
                  <a:cubicBezTo>
                    <a:pt x="2430" y="1811"/>
                    <a:pt x="2811" y="2144"/>
                    <a:pt x="3287" y="2144"/>
                  </a:cubicBezTo>
                  <a:lnTo>
                    <a:pt x="8359" y="2144"/>
                  </a:lnTo>
                  <a:lnTo>
                    <a:pt x="83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03"/>
            <p:cNvSpPr/>
            <p:nvPr/>
          </p:nvSpPr>
          <p:spPr>
            <a:xfrm>
              <a:off x="2464768" y="3164972"/>
              <a:ext cx="226723" cy="63605"/>
            </a:xfrm>
            <a:custGeom>
              <a:rect b="b" l="l" r="r" t="t"/>
              <a:pathLst>
                <a:path extrusionOk="0" h="2145" w="7646">
                  <a:moveTo>
                    <a:pt x="2573" y="1"/>
                  </a:moveTo>
                  <a:cubicBezTo>
                    <a:pt x="2096" y="1"/>
                    <a:pt x="1715" y="287"/>
                    <a:pt x="1572" y="739"/>
                  </a:cubicBezTo>
                  <a:lnTo>
                    <a:pt x="786" y="739"/>
                  </a:lnTo>
                  <a:lnTo>
                    <a:pt x="358" y="525"/>
                  </a:lnTo>
                  <a:cubicBezTo>
                    <a:pt x="263" y="739"/>
                    <a:pt x="143" y="906"/>
                    <a:pt x="1" y="1096"/>
                  </a:cubicBezTo>
                  <a:lnTo>
                    <a:pt x="644" y="1382"/>
                  </a:lnTo>
                  <a:lnTo>
                    <a:pt x="1572" y="1382"/>
                  </a:lnTo>
                  <a:cubicBezTo>
                    <a:pt x="1715" y="1811"/>
                    <a:pt x="2096" y="2144"/>
                    <a:pt x="2573" y="2144"/>
                  </a:cubicBezTo>
                  <a:lnTo>
                    <a:pt x="7645" y="2144"/>
                  </a:lnTo>
                  <a:lnTo>
                    <a:pt x="7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03"/>
            <p:cNvSpPr/>
            <p:nvPr/>
          </p:nvSpPr>
          <p:spPr>
            <a:xfrm>
              <a:off x="2411808" y="3220068"/>
              <a:ext cx="247895" cy="100314"/>
            </a:xfrm>
            <a:custGeom>
              <a:rect b="b" l="l" r="r" t="t"/>
              <a:pathLst>
                <a:path extrusionOk="0" h="3383" w="8360">
                  <a:moveTo>
                    <a:pt x="644" y="1"/>
                  </a:moveTo>
                  <a:cubicBezTo>
                    <a:pt x="429" y="96"/>
                    <a:pt x="191" y="120"/>
                    <a:pt x="1" y="167"/>
                  </a:cubicBezTo>
                  <a:lnTo>
                    <a:pt x="953" y="2620"/>
                  </a:lnTo>
                  <a:lnTo>
                    <a:pt x="2287" y="2620"/>
                  </a:lnTo>
                  <a:cubicBezTo>
                    <a:pt x="2430" y="3049"/>
                    <a:pt x="2811" y="3382"/>
                    <a:pt x="3287" y="3382"/>
                  </a:cubicBezTo>
                  <a:lnTo>
                    <a:pt x="8359" y="3382"/>
                  </a:lnTo>
                  <a:lnTo>
                    <a:pt x="8359" y="1263"/>
                  </a:lnTo>
                  <a:lnTo>
                    <a:pt x="3287" y="1263"/>
                  </a:lnTo>
                  <a:cubicBezTo>
                    <a:pt x="2811" y="1263"/>
                    <a:pt x="2430" y="1572"/>
                    <a:pt x="2287" y="1977"/>
                  </a:cubicBezTo>
                  <a:lnTo>
                    <a:pt x="1382" y="1977"/>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03"/>
            <p:cNvSpPr/>
            <p:nvPr/>
          </p:nvSpPr>
          <p:spPr>
            <a:xfrm>
              <a:off x="2464768" y="3072484"/>
              <a:ext cx="226723" cy="62863"/>
            </a:xfrm>
            <a:custGeom>
              <a:rect b="b" l="l" r="r" t="t"/>
              <a:pathLst>
                <a:path extrusionOk="0" h="2120" w="7646">
                  <a:moveTo>
                    <a:pt x="2573" y="0"/>
                  </a:moveTo>
                  <a:cubicBezTo>
                    <a:pt x="2096" y="0"/>
                    <a:pt x="1715" y="286"/>
                    <a:pt x="1572" y="739"/>
                  </a:cubicBezTo>
                  <a:lnTo>
                    <a:pt x="644" y="739"/>
                  </a:lnTo>
                  <a:lnTo>
                    <a:pt x="1" y="1024"/>
                  </a:lnTo>
                  <a:cubicBezTo>
                    <a:pt x="143" y="1215"/>
                    <a:pt x="263" y="1382"/>
                    <a:pt x="358" y="1596"/>
                  </a:cubicBezTo>
                  <a:lnTo>
                    <a:pt x="786" y="1382"/>
                  </a:lnTo>
                  <a:lnTo>
                    <a:pt x="1572" y="1382"/>
                  </a:lnTo>
                  <a:cubicBezTo>
                    <a:pt x="1715" y="1810"/>
                    <a:pt x="2096" y="2120"/>
                    <a:pt x="2573" y="2120"/>
                  </a:cubicBezTo>
                  <a:lnTo>
                    <a:pt x="7645" y="2120"/>
                  </a:lnTo>
                  <a:lnTo>
                    <a:pt x="7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0" name="Google Shape;13150;p103"/>
          <p:cNvSpPr/>
          <p:nvPr/>
        </p:nvSpPr>
        <p:spPr>
          <a:xfrm>
            <a:off x="2578490" y="2848057"/>
            <a:ext cx="340381" cy="341093"/>
          </a:xfrm>
          <a:custGeom>
            <a:rect b="b" l="l" r="r" t="t"/>
            <a:pathLst>
              <a:path extrusionOk="0" h="11503" w="11479">
                <a:moveTo>
                  <a:pt x="10193" y="0"/>
                </a:moveTo>
                <a:cubicBezTo>
                  <a:pt x="9788" y="429"/>
                  <a:pt x="9407" y="810"/>
                  <a:pt x="8954" y="1167"/>
                </a:cubicBezTo>
                <a:lnTo>
                  <a:pt x="8954" y="10836"/>
                </a:lnTo>
                <a:lnTo>
                  <a:pt x="8264" y="10836"/>
                </a:lnTo>
                <a:lnTo>
                  <a:pt x="8264" y="1667"/>
                </a:lnTo>
                <a:cubicBezTo>
                  <a:pt x="7883" y="1953"/>
                  <a:pt x="7478" y="2215"/>
                  <a:pt x="7049" y="2429"/>
                </a:cubicBezTo>
                <a:lnTo>
                  <a:pt x="7049" y="10836"/>
                </a:lnTo>
                <a:lnTo>
                  <a:pt x="6382" y="10836"/>
                </a:lnTo>
                <a:lnTo>
                  <a:pt x="6382" y="2763"/>
                </a:lnTo>
                <a:cubicBezTo>
                  <a:pt x="5978" y="2953"/>
                  <a:pt x="5573" y="3144"/>
                  <a:pt x="5144" y="3239"/>
                </a:cubicBezTo>
                <a:lnTo>
                  <a:pt x="5144" y="10836"/>
                </a:lnTo>
                <a:lnTo>
                  <a:pt x="4453" y="10836"/>
                </a:lnTo>
                <a:lnTo>
                  <a:pt x="4453" y="3453"/>
                </a:lnTo>
                <a:cubicBezTo>
                  <a:pt x="4072" y="3572"/>
                  <a:pt x="3668" y="3668"/>
                  <a:pt x="3239" y="3739"/>
                </a:cubicBezTo>
                <a:lnTo>
                  <a:pt x="3239" y="10812"/>
                </a:lnTo>
                <a:lnTo>
                  <a:pt x="2548" y="10812"/>
                </a:lnTo>
                <a:lnTo>
                  <a:pt x="2548" y="3811"/>
                </a:lnTo>
                <a:cubicBezTo>
                  <a:pt x="2167" y="3882"/>
                  <a:pt x="1762" y="3906"/>
                  <a:pt x="1334" y="3906"/>
                </a:cubicBezTo>
                <a:lnTo>
                  <a:pt x="1334" y="10812"/>
                </a:lnTo>
                <a:lnTo>
                  <a:pt x="0" y="10812"/>
                </a:lnTo>
                <a:lnTo>
                  <a:pt x="0" y="11503"/>
                </a:lnTo>
                <a:lnTo>
                  <a:pt x="11479" y="11503"/>
                </a:lnTo>
                <a:lnTo>
                  <a:pt x="11479" y="10812"/>
                </a:lnTo>
                <a:lnTo>
                  <a:pt x="10193" y="10812"/>
                </a:lnTo>
                <a:lnTo>
                  <a:pt x="1019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1" name="Google Shape;13151;p103"/>
          <p:cNvGrpSpPr/>
          <p:nvPr/>
        </p:nvGrpSpPr>
        <p:grpSpPr>
          <a:xfrm>
            <a:off x="3269142" y="2827328"/>
            <a:ext cx="357346" cy="330540"/>
            <a:chOff x="3492957" y="2994082"/>
            <a:chExt cx="357346" cy="330540"/>
          </a:xfrm>
        </p:grpSpPr>
        <p:sp>
          <p:nvSpPr>
            <p:cNvPr id="13152" name="Google Shape;13152;p103"/>
            <p:cNvSpPr/>
            <p:nvPr/>
          </p:nvSpPr>
          <p:spPr>
            <a:xfrm>
              <a:off x="3624290" y="3120493"/>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103"/>
            <p:cNvSpPr/>
            <p:nvPr/>
          </p:nvSpPr>
          <p:spPr>
            <a:xfrm>
              <a:off x="3684338" y="3184039"/>
              <a:ext cx="129967" cy="140405"/>
            </a:xfrm>
            <a:custGeom>
              <a:rect b="b" l="l" r="r" t="t"/>
              <a:pathLst>
                <a:path extrusionOk="0" h="4735" w="4383">
                  <a:moveTo>
                    <a:pt x="1858" y="1"/>
                  </a:moveTo>
                  <a:cubicBezTo>
                    <a:pt x="1667" y="763"/>
                    <a:pt x="1143" y="1382"/>
                    <a:pt x="453" y="1644"/>
                  </a:cubicBezTo>
                  <a:cubicBezTo>
                    <a:pt x="667" y="2454"/>
                    <a:pt x="500" y="3335"/>
                    <a:pt x="0" y="4049"/>
                  </a:cubicBezTo>
                  <a:cubicBezTo>
                    <a:pt x="449" y="4498"/>
                    <a:pt x="1052" y="4735"/>
                    <a:pt x="1658" y="4735"/>
                  </a:cubicBezTo>
                  <a:cubicBezTo>
                    <a:pt x="2145" y="4735"/>
                    <a:pt x="2635" y="4582"/>
                    <a:pt x="3048" y="4264"/>
                  </a:cubicBezTo>
                  <a:cubicBezTo>
                    <a:pt x="4144" y="3549"/>
                    <a:pt x="4382" y="2073"/>
                    <a:pt x="3596" y="1001"/>
                  </a:cubicBezTo>
                  <a:cubicBezTo>
                    <a:pt x="3191" y="406"/>
                    <a:pt x="2525" y="72"/>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03"/>
            <p:cNvSpPr/>
            <p:nvPr/>
          </p:nvSpPr>
          <p:spPr>
            <a:xfrm>
              <a:off x="3603118" y="2994082"/>
              <a:ext cx="138448" cy="108795"/>
            </a:xfrm>
            <a:custGeom>
              <a:rect b="b" l="l" r="r" t="t"/>
              <a:pathLst>
                <a:path extrusionOk="0" h="3669" w="4669">
                  <a:moveTo>
                    <a:pt x="2334" y="1"/>
                  </a:moveTo>
                  <a:cubicBezTo>
                    <a:pt x="1691" y="1"/>
                    <a:pt x="1096" y="239"/>
                    <a:pt x="667" y="692"/>
                  </a:cubicBezTo>
                  <a:cubicBezTo>
                    <a:pt x="310" y="1049"/>
                    <a:pt x="96" y="1477"/>
                    <a:pt x="1" y="1954"/>
                  </a:cubicBezTo>
                  <a:cubicBezTo>
                    <a:pt x="834" y="2239"/>
                    <a:pt x="1453" y="2906"/>
                    <a:pt x="1787" y="3668"/>
                  </a:cubicBezTo>
                  <a:cubicBezTo>
                    <a:pt x="1965" y="3621"/>
                    <a:pt x="2150" y="3597"/>
                    <a:pt x="2334" y="3597"/>
                  </a:cubicBezTo>
                  <a:cubicBezTo>
                    <a:pt x="2519" y="3597"/>
                    <a:pt x="2704" y="3621"/>
                    <a:pt x="2882" y="3668"/>
                  </a:cubicBezTo>
                  <a:cubicBezTo>
                    <a:pt x="3216" y="2906"/>
                    <a:pt x="3882" y="2239"/>
                    <a:pt x="4668" y="1978"/>
                  </a:cubicBezTo>
                  <a:cubicBezTo>
                    <a:pt x="4501" y="882"/>
                    <a:pt x="3525"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03"/>
            <p:cNvSpPr/>
            <p:nvPr/>
          </p:nvSpPr>
          <p:spPr>
            <a:xfrm>
              <a:off x="3492957" y="3066465"/>
              <a:ext cx="144793" cy="140760"/>
            </a:xfrm>
            <a:custGeom>
              <a:rect b="b" l="l" r="r" t="t"/>
              <a:pathLst>
                <a:path extrusionOk="0" h="4747" w="4883">
                  <a:moveTo>
                    <a:pt x="2722" y="0"/>
                  </a:moveTo>
                  <a:cubicBezTo>
                    <a:pt x="2337" y="0"/>
                    <a:pt x="1948" y="90"/>
                    <a:pt x="1596" y="251"/>
                  </a:cubicBezTo>
                  <a:cubicBezTo>
                    <a:pt x="1048" y="561"/>
                    <a:pt x="620" y="1037"/>
                    <a:pt x="405" y="1632"/>
                  </a:cubicBezTo>
                  <a:cubicBezTo>
                    <a:pt x="1" y="2871"/>
                    <a:pt x="691" y="4204"/>
                    <a:pt x="1929" y="4633"/>
                  </a:cubicBezTo>
                  <a:cubicBezTo>
                    <a:pt x="2167" y="4709"/>
                    <a:pt x="2413" y="4746"/>
                    <a:pt x="2659" y="4746"/>
                  </a:cubicBezTo>
                  <a:cubicBezTo>
                    <a:pt x="3104" y="4746"/>
                    <a:pt x="3546" y="4625"/>
                    <a:pt x="3930" y="4395"/>
                  </a:cubicBezTo>
                  <a:cubicBezTo>
                    <a:pt x="3811" y="4133"/>
                    <a:pt x="3739" y="3799"/>
                    <a:pt x="3739" y="3466"/>
                  </a:cubicBezTo>
                  <a:cubicBezTo>
                    <a:pt x="3739" y="2632"/>
                    <a:pt x="4192" y="1894"/>
                    <a:pt x="4882" y="1465"/>
                  </a:cubicBezTo>
                  <a:cubicBezTo>
                    <a:pt x="4621" y="846"/>
                    <a:pt x="4097" y="346"/>
                    <a:pt x="3430" y="108"/>
                  </a:cubicBezTo>
                  <a:cubicBezTo>
                    <a:pt x="3201" y="35"/>
                    <a:pt x="2962" y="0"/>
                    <a:pt x="2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03"/>
            <p:cNvSpPr/>
            <p:nvPr/>
          </p:nvSpPr>
          <p:spPr>
            <a:xfrm>
              <a:off x="3707645" y="3066821"/>
              <a:ext cx="142658" cy="133496"/>
            </a:xfrm>
            <a:custGeom>
              <a:rect b="b" l="l" r="r" t="t"/>
              <a:pathLst>
                <a:path extrusionOk="0" h="4502" w="4811">
                  <a:moveTo>
                    <a:pt x="2191" y="1"/>
                  </a:moveTo>
                  <a:cubicBezTo>
                    <a:pt x="1238" y="1"/>
                    <a:pt x="357" y="596"/>
                    <a:pt x="0" y="1501"/>
                  </a:cubicBezTo>
                  <a:cubicBezTo>
                    <a:pt x="619" y="1882"/>
                    <a:pt x="1072" y="2525"/>
                    <a:pt x="1119" y="3335"/>
                  </a:cubicBezTo>
                  <a:cubicBezTo>
                    <a:pt x="1953" y="3406"/>
                    <a:pt x="2763" y="3811"/>
                    <a:pt x="3287" y="4502"/>
                  </a:cubicBezTo>
                  <a:cubicBezTo>
                    <a:pt x="4311" y="3930"/>
                    <a:pt x="4811" y="2739"/>
                    <a:pt x="4453" y="1644"/>
                  </a:cubicBezTo>
                  <a:cubicBezTo>
                    <a:pt x="4120" y="620"/>
                    <a:pt x="3215"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03"/>
            <p:cNvSpPr/>
            <p:nvPr/>
          </p:nvSpPr>
          <p:spPr>
            <a:xfrm>
              <a:off x="3532514" y="3212299"/>
              <a:ext cx="150427" cy="112324"/>
            </a:xfrm>
            <a:custGeom>
              <a:rect b="b" l="l" r="r" t="t"/>
              <a:pathLst>
                <a:path extrusionOk="0" h="3788" w="5073">
                  <a:moveTo>
                    <a:pt x="2929" y="1"/>
                  </a:moveTo>
                  <a:cubicBezTo>
                    <a:pt x="2456" y="300"/>
                    <a:pt x="1888" y="454"/>
                    <a:pt x="1323" y="454"/>
                  </a:cubicBezTo>
                  <a:cubicBezTo>
                    <a:pt x="1036" y="454"/>
                    <a:pt x="749" y="414"/>
                    <a:pt x="476" y="334"/>
                  </a:cubicBezTo>
                  <a:lnTo>
                    <a:pt x="476" y="334"/>
                  </a:lnTo>
                  <a:cubicBezTo>
                    <a:pt x="0" y="1406"/>
                    <a:pt x="310" y="2644"/>
                    <a:pt x="1215" y="3335"/>
                  </a:cubicBezTo>
                  <a:cubicBezTo>
                    <a:pt x="1643" y="3644"/>
                    <a:pt x="2143" y="3787"/>
                    <a:pt x="2620" y="3787"/>
                  </a:cubicBezTo>
                  <a:cubicBezTo>
                    <a:pt x="3358" y="3787"/>
                    <a:pt x="4072" y="3454"/>
                    <a:pt x="4525" y="2811"/>
                  </a:cubicBezTo>
                  <a:cubicBezTo>
                    <a:pt x="4930" y="2215"/>
                    <a:pt x="5073" y="1501"/>
                    <a:pt x="4906" y="834"/>
                  </a:cubicBezTo>
                  <a:lnTo>
                    <a:pt x="4906" y="834"/>
                  </a:lnTo>
                  <a:cubicBezTo>
                    <a:pt x="4836" y="841"/>
                    <a:pt x="4765" y="844"/>
                    <a:pt x="4695" y="844"/>
                  </a:cubicBezTo>
                  <a:cubicBezTo>
                    <a:pt x="4022" y="844"/>
                    <a:pt x="3339" y="539"/>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103"/>
          <p:cNvGrpSpPr/>
          <p:nvPr/>
        </p:nvGrpSpPr>
        <p:grpSpPr>
          <a:xfrm>
            <a:off x="4043118" y="2862172"/>
            <a:ext cx="341126" cy="305806"/>
            <a:chOff x="4119318" y="3014572"/>
            <a:chExt cx="341126" cy="305806"/>
          </a:xfrm>
        </p:grpSpPr>
        <p:sp>
          <p:nvSpPr>
            <p:cNvPr id="13159" name="Google Shape;13159;p103"/>
            <p:cNvSpPr/>
            <p:nvPr/>
          </p:nvSpPr>
          <p:spPr>
            <a:xfrm>
              <a:off x="4119318" y="3014572"/>
              <a:ext cx="127150" cy="305806"/>
            </a:xfrm>
            <a:custGeom>
              <a:rect b="b" l="l" r="r" t="t"/>
              <a:pathLst>
                <a:path extrusionOk="0" h="10313" w="4288">
                  <a:moveTo>
                    <a:pt x="2240" y="715"/>
                  </a:moveTo>
                  <a:lnTo>
                    <a:pt x="2240" y="1406"/>
                  </a:lnTo>
                  <a:lnTo>
                    <a:pt x="715" y="1406"/>
                  </a:lnTo>
                  <a:lnTo>
                    <a:pt x="715" y="715"/>
                  </a:lnTo>
                  <a:close/>
                  <a:moveTo>
                    <a:pt x="2240" y="2430"/>
                  </a:moveTo>
                  <a:lnTo>
                    <a:pt x="2240" y="3096"/>
                  </a:lnTo>
                  <a:lnTo>
                    <a:pt x="715" y="3096"/>
                  </a:lnTo>
                  <a:lnTo>
                    <a:pt x="715" y="2430"/>
                  </a:lnTo>
                  <a:close/>
                  <a:moveTo>
                    <a:pt x="1" y="1"/>
                  </a:moveTo>
                  <a:lnTo>
                    <a:pt x="1" y="10312"/>
                  </a:lnTo>
                  <a:lnTo>
                    <a:pt x="2930" y="10312"/>
                  </a:lnTo>
                  <a:lnTo>
                    <a:pt x="2930" y="6740"/>
                  </a:lnTo>
                  <a:lnTo>
                    <a:pt x="4288" y="5168"/>
                  </a:lnTo>
                  <a:lnTo>
                    <a:pt x="2930" y="3573"/>
                  </a:lnTo>
                  <a:lnTo>
                    <a:pt x="29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03"/>
            <p:cNvSpPr/>
            <p:nvPr/>
          </p:nvSpPr>
          <p:spPr>
            <a:xfrm>
              <a:off x="4225268" y="3014572"/>
              <a:ext cx="127120" cy="305806"/>
            </a:xfrm>
            <a:custGeom>
              <a:rect b="b" l="l" r="r" t="t"/>
              <a:pathLst>
                <a:path extrusionOk="0" h="10313" w="4287">
                  <a:moveTo>
                    <a:pt x="2263" y="7192"/>
                  </a:moveTo>
                  <a:lnTo>
                    <a:pt x="2263" y="7859"/>
                  </a:lnTo>
                  <a:lnTo>
                    <a:pt x="762" y="7859"/>
                  </a:lnTo>
                  <a:lnTo>
                    <a:pt x="762" y="7192"/>
                  </a:lnTo>
                  <a:close/>
                  <a:moveTo>
                    <a:pt x="2263" y="8859"/>
                  </a:moveTo>
                  <a:lnTo>
                    <a:pt x="2263" y="9526"/>
                  </a:lnTo>
                  <a:lnTo>
                    <a:pt x="762" y="9526"/>
                  </a:lnTo>
                  <a:lnTo>
                    <a:pt x="762" y="8859"/>
                  </a:lnTo>
                  <a:close/>
                  <a:moveTo>
                    <a:pt x="0" y="1"/>
                  </a:moveTo>
                  <a:lnTo>
                    <a:pt x="0" y="3335"/>
                  </a:lnTo>
                  <a:lnTo>
                    <a:pt x="1596" y="5168"/>
                  </a:lnTo>
                  <a:lnTo>
                    <a:pt x="0" y="6978"/>
                  </a:lnTo>
                  <a:lnTo>
                    <a:pt x="0" y="10312"/>
                  </a:lnTo>
                  <a:lnTo>
                    <a:pt x="2929" y="10312"/>
                  </a:lnTo>
                  <a:lnTo>
                    <a:pt x="2929" y="6740"/>
                  </a:lnTo>
                  <a:lnTo>
                    <a:pt x="4287" y="5168"/>
                  </a:lnTo>
                  <a:lnTo>
                    <a:pt x="2929" y="3573"/>
                  </a:lnTo>
                  <a:lnTo>
                    <a:pt x="29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03"/>
            <p:cNvSpPr/>
            <p:nvPr/>
          </p:nvSpPr>
          <p:spPr>
            <a:xfrm>
              <a:off x="4333294" y="3014572"/>
              <a:ext cx="127150" cy="305806"/>
            </a:xfrm>
            <a:custGeom>
              <a:rect b="b" l="l" r="r" t="t"/>
              <a:pathLst>
                <a:path extrusionOk="0" h="10313" w="4288">
                  <a:moveTo>
                    <a:pt x="2192" y="715"/>
                  </a:moveTo>
                  <a:lnTo>
                    <a:pt x="2192" y="1406"/>
                  </a:lnTo>
                  <a:lnTo>
                    <a:pt x="691" y="1406"/>
                  </a:lnTo>
                  <a:lnTo>
                    <a:pt x="691" y="715"/>
                  </a:lnTo>
                  <a:close/>
                  <a:moveTo>
                    <a:pt x="2192" y="2430"/>
                  </a:moveTo>
                  <a:lnTo>
                    <a:pt x="2192" y="3096"/>
                  </a:lnTo>
                  <a:lnTo>
                    <a:pt x="691" y="3096"/>
                  </a:lnTo>
                  <a:lnTo>
                    <a:pt x="691" y="2430"/>
                  </a:lnTo>
                  <a:close/>
                  <a:moveTo>
                    <a:pt x="1" y="1"/>
                  </a:moveTo>
                  <a:lnTo>
                    <a:pt x="1" y="3335"/>
                  </a:lnTo>
                  <a:lnTo>
                    <a:pt x="1572" y="5168"/>
                  </a:lnTo>
                  <a:lnTo>
                    <a:pt x="1" y="6978"/>
                  </a:lnTo>
                  <a:lnTo>
                    <a:pt x="1" y="10312"/>
                  </a:lnTo>
                  <a:lnTo>
                    <a:pt x="2906" y="10312"/>
                  </a:lnTo>
                  <a:lnTo>
                    <a:pt x="2906" y="6740"/>
                  </a:lnTo>
                  <a:lnTo>
                    <a:pt x="4287" y="5168"/>
                  </a:lnTo>
                  <a:lnTo>
                    <a:pt x="2906" y="3573"/>
                  </a:lnTo>
                  <a:lnTo>
                    <a:pt x="29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2" name="Google Shape;13162;p103"/>
          <p:cNvGrpSpPr/>
          <p:nvPr/>
        </p:nvGrpSpPr>
        <p:grpSpPr>
          <a:xfrm>
            <a:off x="4801418" y="2851586"/>
            <a:ext cx="302992" cy="341093"/>
            <a:chOff x="4725218" y="3003986"/>
            <a:chExt cx="302992" cy="341093"/>
          </a:xfrm>
        </p:grpSpPr>
        <p:sp>
          <p:nvSpPr>
            <p:cNvPr id="13163" name="Google Shape;13163;p103"/>
            <p:cNvSpPr/>
            <p:nvPr/>
          </p:nvSpPr>
          <p:spPr>
            <a:xfrm>
              <a:off x="4906013" y="3112012"/>
              <a:ext cx="53701" cy="125045"/>
            </a:xfrm>
            <a:custGeom>
              <a:rect b="b" l="l" r="r" t="t"/>
              <a:pathLst>
                <a:path extrusionOk="0" h="4217" w="1811">
                  <a:moveTo>
                    <a:pt x="0" y="1"/>
                  </a:moveTo>
                  <a:lnTo>
                    <a:pt x="0" y="4216"/>
                  </a:lnTo>
                  <a:cubicBezTo>
                    <a:pt x="1048" y="4073"/>
                    <a:pt x="1810" y="3192"/>
                    <a:pt x="1810" y="2120"/>
                  </a:cubicBezTo>
                  <a:cubicBezTo>
                    <a:pt x="1810" y="1049"/>
                    <a:pt x="1048" y="144"/>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03"/>
            <p:cNvSpPr/>
            <p:nvPr/>
          </p:nvSpPr>
          <p:spPr>
            <a:xfrm>
              <a:off x="4906013" y="3042831"/>
              <a:ext cx="122198" cy="261298"/>
            </a:xfrm>
            <a:custGeom>
              <a:rect b="b" l="l" r="r" t="t"/>
              <a:pathLst>
                <a:path extrusionOk="0" h="8812" w="4121">
                  <a:moveTo>
                    <a:pt x="0" y="0"/>
                  </a:moveTo>
                  <a:lnTo>
                    <a:pt x="0" y="1619"/>
                  </a:lnTo>
                  <a:cubicBezTo>
                    <a:pt x="1405" y="1786"/>
                    <a:pt x="2477" y="2977"/>
                    <a:pt x="2477" y="4406"/>
                  </a:cubicBezTo>
                  <a:cubicBezTo>
                    <a:pt x="2477" y="5835"/>
                    <a:pt x="1358" y="7025"/>
                    <a:pt x="0" y="7216"/>
                  </a:cubicBezTo>
                  <a:lnTo>
                    <a:pt x="0" y="8811"/>
                  </a:lnTo>
                  <a:cubicBezTo>
                    <a:pt x="2286" y="8645"/>
                    <a:pt x="4120" y="6740"/>
                    <a:pt x="4120" y="4382"/>
                  </a:cubicBezTo>
                  <a:cubicBezTo>
                    <a:pt x="4120" y="2096"/>
                    <a:pt x="2286" y="191"/>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03"/>
            <p:cNvSpPr/>
            <p:nvPr/>
          </p:nvSpPr>
          <p:spPr>
            <a:xfrm>
              <a:off x="4725218" y="3003986"/>
              <a:ext cx="161754" cy="341093"/>
            </a:xfrm>
            <a:custGeom>
              <a:rect b="b" l="l" r="r" t="t"/>
              <a:pathLst>
                <a:path extrusionOk="0" h="11503" w="5455">
                  <a:moveTo>
                    <a:pt x="3787" y="4692"/>
                  </a:moveTo>
                  <a:lnTo>
                    <a:pt x="3787" y="5359"/>
                  </a:lnTo>
                  <a:lnTo>
                    <a:pt x="2311" y="5359"/>
                  </a:lnTo>
                  <a:lnTo>
                    <a:pt x="2311" y="5335"/>
                  </a:lnTo>
                  <a:lnTo>
                    <a:pt x="2311" y="4692"/>
                  </a:lnTo>
                  <a:close/>
                  <a:moveTo>
                    <a:pt x="3787" y="6121"/>
                  </a:moveTo>
                  <a:lnTo>
                    <a:pt x="3787" y="6787"/>
                  </a:lnTo>
                  <a:lnTo>
                    <a:pt x="2311" y="6787"/>
                  </a:lnTo>
                  <a:lnTo>
                    <a:pt x="2311" y="6121"/>
                  </a:lnTo>
                  <a:close/>
                  <a:moveTo>
                    <a:pt x="5454" y="0"/>
                  </a:moveTo>
                  <a:cubicBezTo>
                    <a:pt x="4049" y="96"/>
                    <a:pt x="2716" y="667"/>
                    <a:pt x="1692" y="1667"/>
                  </a:cubicBezTo>
                  <a:cubicBezTo>
                    <a:pt x="596" y="2787"/>
                    <a:pt x="1" y="4215"/>
                    <a:pt x="1" y="5763"/>
                  </a:cubicBezTo>
                  <a:cubicBezTo>
                    <a:pt x="1" y="7311"/>
                    <a:pt x="596" y="8740"/>
                    <a:pt x="1692" y="9836"/>
                  </a:cubicBezTo>
                  <a:cubicBezTo>
                    <a:pt x="2692" y="10836"/>
                    <a:pt x="4025" y="11431"/>
                    <a:pt x="5454" y="11503"/>
                  </a:cubicBezTo>
                  <a:lnTo>
                    <a:pt x="54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6" name="Google Shape;13166;p103"/>
          <p:cNvGrpSpPr/>
          <p:nvPr/>
        </p:nvGrpSpPr>
        <p:grpSpPr>
          <a:xfrm>
            <a:off x="5513983" y="2840593"/>
            <a:ext cx="340386" cy="341809"/>
            <a:chOff x="5290168" y="3002563"/>
            <a:chExt cx="340386" cy="341809"/>
          </a:xfrm>
        </p:grpSpPr>
        <p:sp>
          <p:nvSpPr>
            <p:cNvPr id="13167" name="Google Shape;13167;p103"/>
            <p:cNvSpPr/>
            <p:nvPr/>
          </p:nvSpPr>
          <p:spPr>
            <a:xfrm>
              <a:off x="5470250" y="3183357"/>
              <a:ext cx="139130" cy="139841"/>
            </a:xfrm>
            <a:custGeom>
              <a:rect b="b" l="l" r="r" t="t"/>
              <a:pathLst>
                <a:path extrusionOk="0" h="4716" w="4692">
                  <a:moveTo>
                    <a:pt x="2643" y="0"/>
                  </a:moveTo>
                  <a:cubicBezTo>
                    <a:pt x="1191" y="0"/>
                    <a:pt x="0" y="1191"/>
                    <a:pt x="0" y="2644"/>
                  </a:cubicBezTo>
                  <a:lnTo>
                    <a:pt x="0" y="4715"/>
                  </a:lnTo>
                  <a:lnTo>
                    <a:pt x="2429" y="4715"/>
                  </a:lnTo>
                  <a:lnTo>
                    <a:pt x="2429" y="2405"/>
                  </a:lnTo>
                  <a:lnTo>
                    <a:pt x="4692" y="2405"/>
                  </a:lnTo>
                  <a:lnTo>
                    <a:pt x="46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03"/>
            <p:cNvSpPr/>
            <p:nvPr/>
          </p:nvSpPr>
          <p:spPr>
            <a:xfrm>
              <a:off x="5290168" y="3002563"/>
              <a:ext cx="68527" cy="68527"/>
            </a:xfrm>
            <a:custGeom>
              <a:rect b="b" l="l" r="r" t="t"/>
              <a:pathLst>
                <a:path extrusionOk="0" h="2311" w="2311">
                  <a:moveTo>
                    <a:pt x="977" y="1"/>
                  </a:moveTo>
                  <a:cubicBezTo>
                    <a:pt x="453" y="1"/>
                    <a:pt x="0" y="453"/>
                    <a:pt x="0" y="977"/>
                  </a:cubicBezTo>
                  <a:lnTo>
                    <a:pt x="0" y="2311"/>
                  </a:lnTo>
                  <a:lnTo>
                    <a:pt x="2310" y="2311"/>
                  </a:lnTo>
                  <a:lnTo>
                    <a:pt x="23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03"/>
            <p:cNvSpPr/>
            <p:nvPr/>
          </p:nvSpPr>
          <p:spPr>
            <a:xfrm>
              <a:off x="5311340" y="3023765"/>
              <a:ext cx="139159" cy="139130"/>
            </a:xfrm>
            <a:custGeom>
              <a:rect b="b" l="l" r="r" t="t"/>
              <a:pathLst>
                <a:path extrusionOk="0" h="4692" w="4693">
                  <a:moveTo>
                    <a:pt x="2263" y="0"/>
                  </a:moveTo>
                  <a:lnTo>
                    <a:pt x="2263" y="2286"/>
                  </a:lnTo>
                  <a:lnTo>
                    <a:pt x="1" y="2286"/>
                  </a:lnTo>
                  <a:lnTo>
                    <a:pt x="1" y="4692"/>
                  </a:lnTo>
                  <a:lnTo>
                    <a:pt x="2049" y="4692"/>
                  </a:lnTo>
                  <a:cubicBezTo>
                    <a:pt x="3502" y="4692"/>
                    <a:pt x="4692" y="3501"/>
                    <a:pt x="4692" y="2048"/>
                  </a:cubicBezTo>
                  <a:lnTo>
                    <a:pt x="46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03"/>
            <p:cNvSpPr/>
            <p:nvPr/>
          </p:nvSpPr>
          <p:spPr>
            <a:xfrm>
              <a:off x="5562027" y="3275163"/>
              <a:ext cx="68527" cy="69209"/>
            </a:xfrm>
            <a:custGeom>
              <a:rect b="b" l="l" r="r" t="t"/>
              <a:pathLst>
                <a:path extrusionOk="0" h="2334" w="2311">
                  <a:moveTo>
                    <a:pt x="1" y="0"/>
                  </a:moveTo>
                  <a:lnTo>
                    <a:pt x="1" y="2334"/>
                  </a:lnTo>
                  <a:lnTo>
                    <a:pt x="1335" y="2334"/>
                  </a:lnTo>
                  <a:cubicBezTo>
                    <a:pt x="1858" y="2334"/>
                    <a:pt x="2311" y="1881"/>
                    <a:pt x="2311" y="1334"/>
                  </a:cubicBezTo>
                  <a:lnTo>
                    <a:pt x="23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03"/>
            <p:cNvSpPr/>
            <p:nvPr/>
          </p:nvSpPr>
          <p:spPr>
            <a:xfrm>
              <a:off x="5290168" y="3275163"/>
              <a:ext cx="68527" cy="67815"/>
            </a:xfrm>
            <a:custGeom>
              <a:rect b="b" l="l" r="r" t="t"/>
              <a:pathLst>
                <a:path extrusionOk="0" h="2287" w="2311">
                  <a:moveTo>
                    <a:pt x="0" y="0"/>
                  </a:moveTo>
                  <a:lnTo>
                    <a:pt x="0" y="1334"/>
                  </a:lnTo>
                  <a:cubicBezTo>
                    <a:pt x="0" y="1858"/>
                    <a:pt x="453" y="2286"/>
                    <a:pt x="977" y="2286"/>
                  </a:cubicBezTo>
                  <a:lnTo>
                    <a:pt x="2310" y="2286"/>
                  </a:lnTo>
                  <a:lnTo>
                    <a:pt x="23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03"/>
            <p:cNvSpPr/>
            <p:nvPr/>
          </p:nvSpPr>
          <p:spPr>
            <a:xfrm>
              <a:off x="5311340" y="3183357"/>
              <a:ext cx="139159" cy="139841"/>
            </a:xfrm>
            <a:custGeom>
              <a:rect b="b" l="l" r="r" t="t"/>
              <a:pathLst>
                <a:path extrusionOk="0" h="4716" w="4693">
                  <a:moveTo>
                    <a:pt x="1" y="0"/>
                  </a:moveTo>
                  <a:lnTo>
                    <a:pt x="1" y="2405"/>
                  </a:lnTo>
                  <a:lnTo>
                    <a:pt x="2263" y="2405"/>
                  </a:lnTo>
                  <a:lnTo>
                    <a:pt x="2263" y="4715"/>
                  </a:lnTo>
                  <a:lnTo>
                    <a:pt x="4692" y="4715"/>
                  </a:lnTo>
                  <a:lnTo>
                    <a:pt x="4692" y="2644"/>
                  </a:lnTo>
                  <a:cubicBezTo>
                    <a:pt x="4692" y="1191"/>
                    <a:pt x="3502" y="0"/>
                    <a:pt x="2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103"/>
            <p:cNvSpPr/>
            <p:nvPr/>
          </p:nvSpPr>
          <p:spPr>
            <a:xfrm>
              <a:off x="5562027" y="3002563"/>
              <a:ext cx="68527" cy="68527"/>
            </a:xfrm>
            <a:custGeom>
              <a:rect b="b" l="l" r="r" t="t"/>
              <a:pathLst>
                <a:path extrusionOk="0" h="2311" w="2311">
                  <a:moveTo>
                    <a:pt x="1" y="1"/>
                  </a:moveTo>
                  <a:lnTo>
                    <a:pt x="1" y="2311"/>
                  </a:lnTo>
                  <a:lnTo>
                    <a:pt x="2311" y="2311"/>
                  </a:lnTo>
                  <a:lnTo>
                    <a:pt x="2311" y="977"/>
                  </a:lnTo>
                  <a:cubicBezTo>
                    <a:pt x="2311" y="453"/>
                    <a:pt x="1858" y="1"/>
                    <a:pt x="1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03"/>
            <p:cNvSpPr/>
            <p:nvPr/>
          </p:nvSpPr>
          <p:spPr>
            <a:xfrm>
              <a:off x="5470250" y="3023765"/>
              <a:ext cx="139130" cy="139130"/>
            </a:xfrm>
            <a:custGeom>
              <a:rect b="b" l="l" r="r" t="t"/>
              <a:pathLst>
                <a:path extrusionOk="0" h="4692" w="4692">
                  <a:moveTo>
                    <a:pt x="0" y="0"/>
                  </a:moveTo>
                  <a:lnTo>
                    <a:pt x="0" y="2048"/>
                  </a:lnTo>
                  <a:cubicBezTo>
                    <a:pt x="0" y="3501"/>
                    <a:pt x="1191" y="4692"/>
                    <a:pt x="2643" y="4692"/>
                  </a:cubicBezTo>
                  <a:lnTo>
                    <a:pt x="4692" y="4692"/>
                  </a:lnTo>
                  <a:lnTo>
                    <a:pt x="4692" y="2262"/>
                  </a:lnTo>
                  <a:lnTo>
                    <a:pt x="2429" y="2262"/>
                  </a:lnTo>
                  <a:lnTo>
                    <a:pt x="242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103"/>
          <p:cNvGrpSpPr/>
          <p:nvPr/>
        </p:nvGrpSpPr>
        <p:grpSpPr>
          <a:xfrm>
            <a:off x="6247887" y="2935623"/>
            <a:ext cx="342521" cy="174447"/>
            <a:chOff x="5881241" y="3088023"/>
            <a:chExt cx="342521" cy="174447"/>
          </a:xfrm>
        </p:grpSpPr>
        <p:sp>
          <p:nvSpPr>
            <p:cNvPr id="13176" name="Google Shape;13176;p103"/>
            <p:cNvSpPr/>
            <p:nvPr/>
          </p:nvSpPr>
          <p:spPr>
            <a:xfrm>
              <a:off x="5965960" y="3184751"/>
              <a:ext cx="89728" cy="77719"/>
            </a:xfrm>
            <a:custGeom>
              <a:rect b="b" l="l" r="r" t="t"/>
              <a:pathLst>
                <a:path extrusionOk="0" h="2621" w="3026">
                  <a:moveTo>
                    <a:pt x="739" y="1"/>
                  </a:moveTo>
                  <a:lnTo>
                    <a:pt x="1" y="1311"/>
                  </a:lnTo>
                  <a:lnTo>
                    <a:pt x="739" y="2620"/>
                  </a:lnTo>
                  <a:lnTo>
                    <a:pt x="2263" y="2620"/>
                  </a:lnTo>
                  <a:lnTo>
                    <a:pt x="3025" y="1311"/>
                  </a:lnTo>
                  <a:lnTo>
                    <a:pt x="2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03"/>
            <p:cNvSpPr/>
            <p:nvPr/>
          </p:nvSpPr>
          <p:spPr>
            <a:xfrm>
              <a:off x="6134033" y="3184751"/>
              <a:ext cx="89017" cy="77719"/>
            </a:xfrm>
            <a:custGeom>
              <a:rect b="b" l="l" r="r" t="t"/>
              <a:pathLst>
                <a:path extrusionOk="0" h="2621" w="3002">
                  <a:moveTo>
                    <a:pt x="739" y="1"/>
                  </a:moveTo>
                  <a:lnTo>
                    <a:pt x="1" y="1311"/>
                  </a:lnTo>
                  <a:lnTo>
                    <a:pt x="739" y="2620"/>
                  </a:lnTo>
                  <a:lnTo>
                    <a:pt x="2263" y="2620"/>
                  </a:lnTo>
                  <a:lnTo>
                    <a:pt x="3001" y="1311"/>
                  </a:lnTo>
                  <a:lnTo>
                    <a:pt x="2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03"/>
            <p:cNvSpPr/>
            <p:nvPr/>
          </p:nvSpPr>
          <p:spPr>
            <a:xfrm>
              <a:off x="5881241" y="3137454"/>
              <a:ext cx="88987" cy="77690"/>
            </a:xfrm>
            <a:custGeom>
              <a:rect b="b" l="l" r="r" t="t"/>
              <a:pathLst>
                <a:path extrusionOk="0" h="2620" w="3001">
                  <a:moveTo>
                    <a:pt x="738" y="0"/>
                  </a:moveTo>
                  <a:lnTo>
                    <a:pt x="0" y="1310"/>
                  </a:lnTo>
                  <a:lnTo>
                    <a:pt x="738" y="2620"/>
                  </a:lnTo>
                  <a:lnTo>
                    <a:pt x="2262" y="2620"/>
                  </a:lnTo>
                  <a:lnTo>
                    <a:pt x="3001" y="1310"/>
                  </a:lnTo>
                  <a:lnTo>
                    <a:pt x="226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03"/>
            <p:cNvSpPr/>
            <p:nvPr/>
          </p:nvSpPr>
          <p:spPr>
            <a:xfrm>
              <a:off x="6049997" y="3137454"/>
              <a:ext cx="89017" cy="77690"/>
            </a:xfrm>
            <a:custGeom>
              <a:rect b="b" l="l" r="r" t="t"/>
              <a:pathLst>
                <a:path extrusionOk="0" h="2620" w="3002">
                  <a:moveTo>
                    <a:pt x="739" y="0"/>
                  </a:moveTo>
                  <a:lnTo>
                    <a:pt x="1" y="1310"/>
                  </a:lnTo>
                  <a:lnTo>
                    <a:pt x="739" y="2620"/>
                  </a:lnTo>
                  <a:lnTo>
                    <a:pt x="2263" y="2620"/>
                  </a:lnTo>
                  <a:lnTo>
                    <a:pt x="3001" y="1310"/>
                  </a:lnTo>
                  <a:lnTo>
                    <a:pt x="22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03"/>
            <p:cNvSpPr/>
            <p:nvPr/>
          </p:nvSpPr>
          <p:spPr>
            <a:xfrm>
              <a:off x="5965960" y="3088023"/>
              <a:ext cx="89728" cy="77690"/>
            </a:xfrm>
            <a:custGeom>
              <a:rect b="b" l="l" r="r" t="t"/>
              <a:pathLst>
                <a:path extrusionOk="0" h="2620" w="3026">
                  <a:moveTo>
                    <a:pt x="739" y="0"/>
                  </a:moveTo>
                  <a:lnTo>
                    <a:pt x="1" y="1310"/>
                  </a:lnTo>
                  <a:lnTo>
                    <a:pt x="739" y="2620"/>
                  </a:lnTo>
                  <a:lnTo>
                    <a:pt x="2263" y="2620"/>
                  </a:lnTo>
                  <a:lnTo>
                    <a:pt x="3025" y="1310"/>
                  </a:lnTo>
                  <a:lnTo>
                    <a:pt x="22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03"/>
            <p:cNvSpPr/>
            <p:nvPr/>
          </p:nvSpPr>
          <p:spPr>
            <a:xfrm>
              <a:off x="6134745" y="3088023"/>
              <a:ext cx="89017" cy="77690"/>
            </a:xfrm>
            <a:custGeom>
              <a:rect b="b" l="l" r="r" t="t"/>
              <a:pathLst>
                <a:path extrusionOk="0" h="2620" w="3002">
                  <a:moveTo>
                    <a:pt x="739" y="0"/>
                  </a:moveTo>
                  <a:lnTo>
                    <a:pt x="0" y="1310"/>
                  </a:lnTo>
                  <a:lnTo>
                    <a:pt x="739" y="2620"/>
                  </a:lnTo>
                  <a:lnTo>
                    <a:pt x="2263" y="2620"/>
                  </a:lnTo>
                  <a:lnTo>
                    <a:pt x="3001" y="1310"/>
                  </a:lnTo>
                  <a:lnTo>
                    <a:pt x="22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2" name="Google Shape;13182;p103"/>
          <p:cNvSpPr/>
          <p:nvPr/>
        </p:nvSpPr>
        <p:spPr>
          <a:xfrm>
            <a:off x="6981290" y="2820815"/>
            <a:ext cx="341122" cy="341122"/>
          </a:xfrm>
          <a:custGeom>
            <a:rect b="b" l="l" r="r" t="t"/>
            <a:pathLst>
              <a:path extrusionOk="0" h="11504" w="11504">
                <a:moveTo>
                  <a:pt x="1" y="1"/>
                </a:moveTo>
                <a:lnTo>
                  <a:pt x="1" y="11503"/>
                </a:lnTo>
                <a:lnTo>
                  <a:pt x="11503" y="11503"/>
                </a:lnTo>
                <a:lnTo>
                  <a:pt x="11503" y="10241"/>
                </a:lnTo>
                <a:lnTo>
                  <a:pt x="10908" y="10241"/>
                </a:lnTo>
                <a:lnTo>
                  <a:pt x="10908" y="10789"/>
                </a:lnTo>
                <a:lnTo>
                  <a:pt x="10146" y="10789"/>
                </a:lnTo>
                <a:lnTo>
                  <a:pt x="10146" y="5026"/>
                </a:lnTo>
                <a:lnTo>
                  <a:pt x="8288" y="6383"/>
                </a:lnTo>
                <a:lnTo>
                  <a:pt x="7312" y="5931"/>
                </a:lnTo>
                <a:lnTo>
                  <a:pt x="5883" y="7574"/>
                </a:lnTo>
                <a:lnTo>
                  <a:pt x="4740" y="7002"/>
                </a:lnTo>
                <a:lnTo>
                  <a:pt x="3192" y="8907"/>
                </a:lnTo>
                <a:lnTo>
                  <a:pt x="2168" y="8526"/>
                </a:lnTo>
                <a:lnTo>
                  <a:pt x="763" y="10003"/>
                </a:lnTo>
                <a:lnTo>
                  <a:pt x="763" y="9027"/>
                </a:lnTo>
                <a:lnTo>
                  <a:pt x="1977" y="7717"/>
                </a:lnTo>
                <a:lnTo>
                  <a:pt x="3001" y="8098"/>
                </a:lnTo>
                <a:lnTo>
                  <a:pt x="4573" y="6169"/>
                </a:lnTo>
                <a:lnTo>
                  <a:pt x="5692" y="6740"/>
                </a:lnTo>
                <a:lnTo>
                  <a:pt x="7097" y="5097"/>
                </a:lnTo>
                <a:lnTo>
                  <a:pt x="8169" y="5597"/>
                </a:lnTo>
                <a:lnTo>
                  <a:pt x="10098" y="4240"/>
                </a:lnTo>
                <a:lnTo>
                  <a:pt x="10098" y="2192"/>
                </a:lnTo>
                <a:lnTo>
                  <a:pt x="8884" y="2954"/>
                </a:lnTo>
                <a:lnTo>
                  <a:pt x="7669" y="2716"/>
                </a:lnTo>
                <a:lnTo>
                  <a:pt x="5526" y="4811"/>
                </a:lnTo>
                <a:lnTo>
                  <a:pt x="4549" y="4478"/>
                </a:lnTo>
                <a:lnTo>
                  <a:pt x="2668" y="6502"/>
                </a:lnTo>
                <a:lnTo>
                  <a:pt x="1811" y="5954"/>
                </a:lnTo>
                <a:lnTo>
                  <a:pt x="739" y="7193"/>
                </a:lnTo>
                <a:lnTo>
                  <a:pt x="739" y="692"/>
                </a:lnTo>
                <a:lnTo>
                  <a:pt x="1263" y="692"/>
                </a:lnTo>
                <a:lnTo>
                  <a:pt x="1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3" name="Google Shape;13183;p103"/>
          <p:cNvGrpSpPr/>
          <p:nvPr/>
        </p:nvGrpSpPr>
        <p:grpSpPr>
          <a:xfrm>
            <a:off x="7758280" y="2840326"/>
            <a:ext cx="244340" cy="340681"/>
            <a:chOff x="7091619" y="3002296"/>
            <a:chExt cx="244340" cy="340681"/>
          </a:xfrm>
        </p:grpSpPr>
        <p:sp>
          <p:nvSpPr>
            <p:cNvPr id="13184" name="Google Shape;13184;p103"/>
            <p:cNvSpPr/>
            <p:nvPr/>
          </p:nvSpPr>
          <p:spPr>
            <a:xfrm>
              <a:off x="7268855" y="3184454"/>
              <a:ext cx="67104" cy="158522"/>
            </a:xfrm>
            <a:custGeom>
              <a:rect b="b" l="l" r="r" t="t"/>
              <a:pathLst>
                <a:path extrusionOk="0" h="5346" w="2263">
                  <a:moveTo>
                    <a:pt x="1232" y="0"/>
                  </a:moveTo>
                  <a:cubicBezTo>
                    <a:pt x="1119" y="0"/>
                    <a:pt x="1001" y="19"/>
                    <a:pt x="882" y="58"/>
                  </a:cubicBezTo>
                  <a:cubicBezTo>
                    <a:pt x="548" y="130"/>
                    <a:pt x="286"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03"/>
            <p:cNvSpPr/>
            <p:nvPr/>
          </p:nvSpPr>
          <p:spPr>
            <a:xfrm>
              <a:off x="7180578" y="3184454"/>
              <a:ext cx="67133" cy="158522"/>
            </a:xfrm>
            <a:custGeom>
              <a:rect b="b" l="l" r="r" t="t"/>
              <a:pathLst>
                <a:path extrusionOk="0" h="5346" w="2264">
                  <a:moveTo>
                    <a:pt x="1232" y="0"/>
                  </a:moveTo>
                  <a:cubicBezTo>
                    <a:pt x="1119" y="0"/>
                    <a:pt x="1001" y="19"/>
                    <a:pt x="882" y="58"/>
                  </a:cubicBezTo>
                  <a:cubicBezTo>
                    <a:pt x="548" y="130"/>
                    <a:pt x="287"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03"/>
            <p:cNvSpPr/>
            <p:nvPr/>
          </p:nvSpPr>
          <p:spPr>
            <a:xfrm>
              <a:off x="7092301" y="3184454"/>
              <a:ext cx="67133" cy="158522"/>
            </a:xfrm>
            <a:custGeom>
              <a:rect b="b" l="l" r="r" t="t"/>
              <a:pathLst>
                <a:path extrusionOk="0" h="5346" w="2264">
                  <a:moveTo>
                    <a:pt x="1232" y="0"/>
                  </a:moveTo>
                  <a:cubicBezTo>
                    <a:pt x="1119" y="0"/>
                    <a:pt x="1001" y="19"/>
                    <a:pt x="882" y="58"/>
                  </a:cubicBezTo>
                  <a:cubicBezTo>
                    <a:pt x="549" y="130"/>
                    <a:pt x="287" y="416"/>
                    <a:pt x="191" y="725"/>
                  </a:cubicBezTo>
                  <a:cubicBezTo>
                    <a:pt x="1" y="1297"/>
                    <a:pt x="311" y="1845"/>
                    <a:pt x="763" y="2035"/>
                  </a:cubicBezTo>
                  <a:cubicBezTo>
                    <a:pt x="477" y="2154"/>
                    <a:pt x="311" y="2392"/>
                    <a:pt x="311" y="2702"/>
                  </a:cubicBezTo>
                  <a:lnTo>
                    <a:pt x="311" y="5345"/>
                  </a:lnTo>
                  <a:lnTo>
                    <a:pt x="2097" y="5345"/>
                  </a:lnTo>
                  <a:lnTo>
                    <a:pt x="2097" y="2702"/>
                  </a:lnTo>
                  <a:cubicBezTo>
                    <a:pt x="2097" y="2392"/>
                    <a:pt x="1906" y="2130"/>
                    <a:pt x="1644" y="2035"/>
                  </a:cubicBezTo>
                  <a:cubicBezTo>
                    <a:pt x="2001" y="1868"/>
                    <a:pt x="2263" y="1511"/>
                    <a:pt x="2263" y="1059"/>
                  </a:cubicBezTo>
                  <a:cubicBezTo>
                    <a:pt x="2263" y="463"/>
                    <a:pt x="1800" y="0"/>
                    <a:pt x="1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03"/>
            <p:cNvSpPr/>
            <p:nvPr/>
          </p:nvSpPr>
          <p:spPr>
            <a:xfrm>
              <a:off x="7268855" y="3002296"/>
              <a:ext cx="66422" cy="159175"/>
            </a:xfrm>
            <a:custGeom>
              <a:rect b="b" l="l" r="r" t="t"/>
              <a:pathLst>
                <a:path extrusionOk="0" h="5368" w="2240">
                  <a:moveTo>
                    <a:pt x="1176" y="1"/>
                  </a:moveTo>
                  <a:cubicBezTo>
                    <a:pt x="1065" y="1"/>
                    <a:pt x="950" y="19"/>
                    <a:pt x="834" y="57"/>
                  </a:cubicBezTo>
                  <a:cubicBezTo>
                    <a:pt x="501" y="153"/>
                    <a:pt x="239" y="415"/>
                    <a:pt x="167" y="748"/>
                  </a:cubicBezTo>
                  <a:cubicBezTo>
                    <a:pt x="1" y="1319"/>
                    <a:pt x="286" y="1843"/>
                    <a:pt x="715" y="2058"/>
                  </a:cubicBezTo>
                  <a:cubicBezTo>
                    <a:pt x="453" y="2177"/>
                    <a:pt x="286" y="2415"/>
                    <a:pt x="286" y="2725"/>
                  </a:cubicBezTo>
                  <a:lnTo>
                    <a:pt x="286" y="5368"/>
                  </a:lnTo>
                  <a:lnTo>
                    <a:pt x="2072" y="5368"/>
                  </a:lnTo>
                  <a:lnTo>
                    <a:pt x="2072" y="2725"/>
                  </a:lnTo>
                  <a:cubicBezTo>
                    <a:pt x="2072" y="2415"/>
                    <a:pt x="1882" y="2153"/>
                    <a:pt x="1620" y="2058"/>
                  </a:cubicBezTo>
                  <a:cubicBezTo>
                    <a:pt x="1977" y="1891"/>
                    <a:pt x="2239" y="1534"/>
                    <a:pt x="2239" y="1081"/>
                  </a:cubicBezTo>
                  <a:cubicBezTo>
                    <a:pt x="2239" y="483"/>
                    <a:pt x="1754"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03"/>
            <p:cNvSpPr/>
            <p:nvPr/>
          </p:nvSpPr>
          <p:spPr>
            <a:xfrm>
              <a:off x="7184106" y="3002563"/>
              <a:ext cx="63605" cy="158908"/>
            </a:xfrm>
            <a:custGeom>
              <a:rect b="b" l="l" r="r" t="t"/>
              <a:pathLst>
                <a:path extrusionOk="0" h="5359" w="2145">
                  <a:moveTo>
                    <a:pt x="1072" y="1"/>
                  </a:moveTo>
                  <a:cubicBezTo>
                    <a:pt x="477" y="1"/>
                    <a:pt x="1" y="477"/>
                    <a:pt x="1" y="1072"/>
                  </a:cubicBezTo>
                  <a:cubicBezTo>
                    <a:pt x="1" y="1477"/>
                    <a:pt x="239" y="1882"/>
                    <a:pt x="644" y="2049"/>
                  </a:cubicBezTo>
                  <a:cubicBezTo>
                    <a:pt x="358" y="2168"/>
                    <a:pt x="191" y="2406"/>
                    <a:pt x="191" y="2716"/>
                  </a:cubicBezTo>
                  <a:lnTo>
                    <a:pt x="191" y="5359"/>
                  </a:lnTo>
                  <a:lnTo>
                    <a:pt x="1977" y="5359"/>
                  </a:lnTo>
                  <a:lnTo>
                    <a:pt x="1977" y="2716"/>
                  </a:lnTo>
                  <a:cubicBezTo>
                    <a:pt x="1977" y="2406"/>
                    <a:pt x="1787" y="2144"/>
                    <a:pt x="1525" y="2049"/>
                  </a:cubicBezTo>
                  <a:cubicBezTo>
                    <a:pt x="1882" y="1882"/>
                    <a:pt x="2144" y="1525"/>
                    <a:pt x="2144" y="1072"/>
                  </a:cubicBezTo>
                  <a:cubicBezTo>
                    <a:pt x="2144" y="477"/>
                    <a:pt x="1668"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03"/>
            <p:cNvSpPr/>
            <p:nvPr/>
          </p:nvSpPr>
          <p:spPr>
            <a:xfrm>
              <a:off x="7091619" y="3002296"/>
              <a:ext cx="67104" cy="159175"/>
            </a:xfrm>
            <a:custGeom>
              <a:rect b="b" l="l" r="r" t="t"/>
              <a:pathLst>
                <a:path extrusionOk="0" h="5368" w="2263">
                  <a:moveTo>
                    <a:pt x="1200" y="1"/>
                  </a:moveTo>
                  <a:cubicBezTo>
                    <a:pt x="1088" y="1"/>
                    <a:pt x="973" y="19"/>
                    <a:pt x="857" y="57"/>
                  </a:cubicBezTo>
                  <a:cubicBezTo>
                    <a:pt x="548" y="153"/>
                    <a:pt x="310" y="415"/>
                    <a:pt x="191" y="748"/>
                  </a:cubicBezTo>
                  <a:cubicBezTo>
                    <a:pt x="0" y="1319"/>
                    <a:pt x="310" y="1843"/>
                    <a:pt x="738" y="2058"/>
                  </a:cubicBezTo>
                  <a:cubicBezTo>
                    <a:pt x="476" y="2177"/>
                    <a:pt x="310" y="2415"/>
                    <a:pt x="310" y="2725"/>
                  </a:cubicBezTo>
                  <a:lnTo>
                    <a:pt x="310" y="5368"/>
                  </a:lnTo>
                  <a:lnTo>
                    <a:pt x="2096" y="5368"/>
                  </a:lnTo>
                  <a:lnTo>
                    <a:pt x="2096" y="2725"/>
                  </a:lnTo>
                  <a:cubicBezTo>
                    <a:pt x="2096" y="2415"/>
                    <a:pt x="1905" y="2153"/>
                    <a:pt x="1643" y="2058"/>
                  </a:cubicBezTo>
                  <a:cubicBezTo>
                    <a:pt x="2001" y="1891"/>
                    <a:pt x="2262" y="1534"/>
                    <a:pt x="2262" y="1081"/>
                  </a:cubicBezTo>
                  <a:cubicBezTo>
                    <a:pt x="2262" y="483"/>
                    <a:pt x="1777" y="1"/>
                    <a:pt x="1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0" name="Google Shape;13190;p103"/>
          <p:cNvGrpSpPr/>
          <p:nvPr/>
        </p:nvGrpSpPr>
        <p:grpSpPr>
          <a:xfrm>
            <a:off x="7711665" y="3402014"/>
            <a:ext cx="341809" cy="342521"/>
            <a:chOff x="7045004" y="3563983"/>
            <a:chExt cx="341809" cy="342521"/>
          </a:xfrm>
        </p:grpSpPr>
        <p:sp>
          <p:nvSpPr>
            <p:cNvPr id="13191" name="Google Shape;13191;p103"/>
            <p:cNvSpPr/>
            <p:nvPr/>
          </p:nvSpPr>
          <p:spPr>
            <a:xfrm>
              <a:off x="7132569" y="3563983"/>
              <a:ext cx="150427" cy="86170"/>
            </a:xfrm>
            <a:custGeom>
              <a:rect b="b" l="l" r="r" t="t"/>
              <a:pathLst>
                <a:path extrusionOk="0" h="2906" w="5073">
                  <a:moveTo>
                    <a:pt x="2858" y="0"/>
                  </a:moveTo>
                  <a:cubicBezTo>
                    <a:pt x="1810" y="0"/>
                    <a:pt x="858" y="262"/>
                    <a:pt x="0" y="738"/>
                  </a:cubicBezTo>
                  <a:lnTo>
                    <a:pt x="1215" y="1524"/>
                  </a:lnTo>
                  <a:lnTo>
                    <a:pt x="1239" y="2905"/>
                  </a:lnTo>
                  <a:cubicBezTo>
                    <a:pt x="1715" y="2644"/>
                    <a:pt x="2263" y="2501"/>
                    <a:pt x="2810" y="2501"/>
                  </a:cubicBezTo>
                  <a:cubicBezTo>
                    <a:pt x="3144" y="2501"/>
                    <a:pt x="3453" y="2548"/>
                    <a:pt x="3739" y="2620"/>
                  </a:cubicBezTo>
                  <a:lnTo>
                    <a:pt x="5049" y="1834"/>
                  </a:lnTo>
                  <a:lnTo>
                    <a:pt x="5073" y="453"/>
                  </a:lnTo>
                  <a:cubicBezTo>
                    <a:pt x="4406" y="143"/>
                    <a:pt x="3644"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03"/>
            <p:cNvSpPr/>
            <p:nvPr/>
          </p:nvSpPr>
          <p:spPr>
            <a:xfrm>
              <a:off x="7264614" y="3587973"/>
              <a:ext cx="119381" cy="146216"/>
            </a:xfrm>
            <a:custGeom>
              <a:rect b="b" l="l" r="r" t="t"/>
              <a:pathLst>
                <a:path extrusionOk="0" h="4931" w="4026">
                  <a:moveTo>
                    <a:pt x="1215" y="1"/>
                  </a:moveTo>
                  <a:lnTo>
                    <a:pt x="1215" y="1453"/>
                  </a:lnTo>
                  <a:lnTo>
                    <a:pt x="1" y="2168"/>
                  </a:lnTo>
                  <a:cubicBezTo>
                    <a:pt x="739" y="2620"/>
                    <a:pt x="1287" y="3311"/>
                    <a:pt x="1501" y="4192"/>
                  </a:cubicBezTo>
                  <a:lnTo>
                    <a:pt x="2811" y="4930"/>
                  </a:lnTo>
                  <a:lnTo>
                    <a:pt x="4025" y="4240"/>
                  </a:lnTo>
                  <a:cubicBezTo>
                    <a:pt x="3787" y="2430"/>
                    <a:pt x="2716" y="882"/>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103"/>
            <p:cNvSpPr/>
            <p:nvPr/>
          </p:nvSpPr>
          <p:spPr>
            <a:xfrm>
              <a:off x="7045004" y="3599270"/>
              <a:ext cx="103843" cy="134919"/>
            </a:xfrm>
            <a:custGeom>
              <a:rect b="b" l="l" r="r" t="t"/>
              <a:pathLst>
                <a:path extrusionOk="0" h="4550" w="3502">
                  <a:moveTo>
                    <a:pt x="2263" y="1"/>
                  </a:moveTo>
                  <a:cubicBezTo>
                    <a:pt x="881" y="1049"/>
                    <a:pt x="0" y="2716"/>
                    <a:pt x="0" y="4549"/>
                  </a:cubicBezTo>
                  <a:lnTo>
                    <a:pt x="1286" y="3835"/>
                  </a:lnTo>
                  <a:lnTo>
                    <a:pt x="2501" y="4526"/>
                  </a:lnTo>
                  <a:cubicBezTo>
                    <a:pt x="2525" y="3621"/>
                    <a:pt x="2882" y="2787"/>
                    <a:pt x="3501" y="2239"/>
                  </a:cubicBezTo>
                  <a:lnTo>
                    <a:pt x="3477" y="715"/>
                  </a:lnTo>
                  <a:lnTo>
                    <a:pt x="22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03"/>
            <p:cNvSpPr/>
            <p:nvPr/>
          </p:nvSpPr>
          <p:spPr>
            <a:xfrm>
              <a:off x="7148108" y="3819592"/>
              <a:ext cx="151139" cy="86911"/>
            </a:xfrm>
            <a:custGeom>
              <a:rect b="b" l="l" r="r" t="t"/>
              <a:pathLst>
                <a:path extrusionOk="0" h="2931" w="5097">
                  <a:moveTo>
                    <a:pt x="3834" y="1"/>
                  </a:moveTo>
                  <a:cubicBezTo>
                    <a:pt x="3358" y="263"/>
                    <a:pt x="2834" y="430"/>
                    <a:pt x="2263" y="430"/>
                  </a:cubicBezTo>
                  <a:cubicBezTo>
                    <a:pt x="1929" y="430"/>
                    <a:pt x="1643" y="358"/>
                    <a:pt x="1334" y="310"/>
                  </a:cubicBezTo>
                  <a:lnTo>
                    <a:pt x="24" y="1073"/>
                  </a:lnTo>
                  <a:lnTo>
                    <a:pt x="0" y="2478"/>
                  </a:lnTo>
                  <a:cubicBezTo>
                    <a:pt x="691" y="2787"/>
                    <a:pt x="1429" y="2930"/>
                    <a:pt x="2239" y="2930"/>
                  </a:cubicBezTo>
                  <a:cubicBezTo>
                    <a:pt x="3287" y="2930"/>
                    <a:pt x="4239" y="2668"/>
                    <a:pt x="5097" y="2192"/>
                  </a:cubicBezTo>
                  <a:lnTo>
                    <a:pt x="3882" y="1406"/>
                  </a:lnTo>
                  <a:lnTo>
                    <a:pt x="38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03"/>
            <p:cNvSpPr/>
            <p:nvPr/>
          </p:nvSpPr>
          <p:spPr>
            <a:xfrm>
              <a:off x="7047821" y="3736267"/>
              <a:ext cx="118669" cy="146216"/>
            </a:xfrm>
            <a:custGeom>
              <a:rect b="b" l="l" r="r" t="t"/>
              <a:pathLst>
                <a:path extrusionOk="0" h="4931" w="4002">
                  <a:moveTo>
                    <a:pt x="1215" y="1"/>
                  </a:moveTo>
                  <a:lnTo>
                    <a:pt x="1" y="668"/>
                  </a:lnTo>
                  <a:cubicBezTo>
                    <a:pt x="239" y="2501"/>
                    <a:pt x="1310" y="4049"/>
                    <a:pt x="2787" y="4930"/>
                  </a:cubicBezTo>
                  <a:lnTo>
                    <a:pt x="2787" y="3478"/>
                  </a:lnTo>
                  <a:lnTo>
                    <a:pt x="4001" y="2763"/>
                  </a:lnTo>
                  <a:cubicBezTo>
                    <a:pt x="3263" y="2311"/>
                    <a:pt x="2739" y="1596"/>
                    <a:pt x="2525" y="739"/>
                  </a:cubicBezTo>
                  <a:lnTo>
                    <a:pt x="12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03"/>
            <p:cNvSpPr/>
            <p:nvPr/>
          </p:nvSpPr>
          <p:spPr>
            <a:xfrm>
              <a:off x="7282288" y="3736267"/>
              <a:ext cx="104525" cy="134919"/>
            </a:xfrm>
            <a:custGeom>
              <a:rect b="b" l="l" r="r" t="t"/>
              <a:pathLst>
                <a:path extrusionOk="0" h="4550" w="3525">
                  <a:moveTo>
                    <a:pt x="3525" y="1"/>
                  </a:moveTo>
                  <a:lnTo>
                    <a:pt x="2239" y="715"/>
                  </a:lnTo>
                  <a:lnTo>
                    <a:pt x="1024" y="25"/>
                  </a:lnTo>
                  <a:cubicBezTo>
                    <a:pt x="976" y="906"/>
                    <a:pt x="619" y="1739"/>
                    <a:pt x="0" y="2311"/>
                  </a:cubicBezTo>
                  <a:lnTo>
                    <a:pt x="24" y="3835"/>
                  </a:lnTo>
                  <a:lnTo>
                    <a:pt x="1262" y="4549"/>
                  </a:lnTo>
                  <a:cubicBezTo>
                    <a:pt x="2620" y="3502"/>
                    <a:pt x="3525" y="1835"/>
                    <a:pt x="3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7" name="Google Shape;13197;p103"/>
          <p:cNvSpPr/>
          <p:nvPr/>
        </p:nvSpPr>
        <p:spPr>
          <a:xfrm>
            <a:off x="6982713" y="3399167"/>
            <a:ext cx="343228" cy="344651"/>
          </a:xfrm>
          <a:custGeom>
            <a:rect b="b" l="l" r="r" t="t"/>
            <a:pathLst>
              <a:path extrusionOk="0" h="11623" w="11575">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0"/>
                </a:lnTo>
                <a:lnTo>
                  <a:pt x="4763" y="9550"/>
                </a:lnTo>
                <a:cubicBezTo>
                  <a:pt x="4882" y="9884"/>
                  <a:pt x="5120" y="10122"/>
                  <a:pt x="5454" y="10241"/>
                </a:cubicBezTo>
                <a:lnTo>
                  <a:pt x="5454" y="11622"/>
                </a:lnTo>
                <a:lnTo>
                  <a:pt x="6121" y="11622"/>
                </a:lnTo>
                <a:lnTo>
                  <a:pt x="6121" y="10241"/>
                </a:lnTo>
                <a:cubicBezTo>
                  <a:pt x="6549" y="10098"/>
                  <a:pt x="6883" y="9717"/>
                  <a:pt x="6883" y="9241"/>
                </a:cubicBezTo>
                <a:cubicBezTo>
                  <a:pt x="6883" y="8765"/>
                  <a:pt x="6573" y="8360"/>
                  <a:pt x="6121" y="8217"/>
                </a:cubicBezTo>
                <a:lnTo>
                  <a:pt x="6121" y="6883"/>
                </a:lnTo>
                <a:cubicBezTo>
                  <a:pt x="6454" y="6764"/>
                  <a:pt x="6692" y="6526"/>
                  <a:pt x="6811" y="6193"/>
                </a:cubicBezTo>
                <a:lnTo>
                  <a:pt x="7669" y="6193"/>
                </a:lnTo>
                <a:lnTo>
                  <a:pt x="8478" y="7336"/>
                </a:lnTo>
                <a:lnTo>
                  <a:pt x="11574" y="7336"/>
                </a:lnTo>
                <a:lnTo>
                  <a:pt x="11574" y="4359"/>
                </a:lnTo>
                <a:lnTo>
                  <a:pt x="8454" y="4359"/>
                </a:lnTo>
                <a:lnTo>
                  <a:pt x="8454" y="4287"/>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8" name="Google Shape;13198;p103"/>
          <p:cNvGrpSpPr/>
          <p:nvPr/>
        </p:nvGrpSpPr>
        <p:grpSpPr>
          <a:xfrm>
            <a:off x="6248569" y="3438252"/>
            <a:ext cx="341125" cy="341098"/>
            <a:chOff x="5881923" y="3585867"/>
            <a:chExt cx="341125" cy="341098"/>
          </a:xfrm>
        </p:grpSpPr>
        <p:sp>
          <p:nvSpPr>
            <p:cNvPr id="13199" name="Google Shape;13199;p103"/>
            <p:cNvSpPr/>
            <p:nvPr/>
          </p:nvSpPr>
          <p:spPr>
            <a:xfrm>
              <a:off x="5881923" y="3585867"/>
              <a:ext cx="89728" cy="55806"/>
            </a:xfrm>
            <a:custGeom>
              <a:rect b="b" l="l" r="r" t="t"/>
              <a:pathLst>
                <a:path extrusionOk="0" h="1882" w="3026">
                  <a:moveTo>
                    <a:pt x="1" y="0"/>
                  </a:moveTo>
                  <a:lnTo>
                    <a:pt x="1" y="1882"/>
                  </a:lnTo>
                  <a:lnTo>
                    <a:pt x="3025" y="1882"/>
                  </a:lnTo>
                  <a:lnTo>
                    <a:pt x="3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03"/>
            <p:cNvSpPr/>
            <p:nvPr/>
          </p:nvSpPr>
          <p:spPr>
            <a:xfrm>
              <a:off x="5992084" y="3602799"/>
              <a:ext cx="29000" cy="79143"/>
            </a:xfrm>
            <a:custGeom>
              <a:rect b="b" l="l" r="r" t="t"/>
              <a:pathLst>
                <a:path extrusionOk="0" h="2669" w="978">
                  <a:moveTo>
                    <a:pt x="1" y="1"/>
                  </a:moveTo>
                  <a:lnTo>
                    <a:pt x="1" y="1525"/>
                  </a:lnTo>
                  <a:lnTo>
                    <a:pt x="977" y="2668"/>
                  </a:lnTo>
                  <a:lnTo>
                    <a:pt x="977" y="1168"/>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03"/>
            <p:cNvSpPr/>
            <p:nvPr/>
          </p:nvSpPr>
          <p:spPr>
            <a:xfrm>
              <a:off x="6040834" y="3643068"/>
              <a:ext cx="182215" cy="55806"/>
            </a:xfrm>
            <a:custGeom>
              <a:rect b="b" l="l" r="r" t="t"/>
              <a:pathLst>
                <a:path extrusionOk="0" h="1882" w="6145">
                  <a:moveTo>
                    <a:pt x="0" y="0"/>
                  </a:moveTo>
                  <a:lnTo>
                    <a:pt x="0" y="1882"/>
                  </a:lnTo>
                  <a:lnTo>
                    <a:pt x="5406" y="1882"/>
                  </a:lnTo>
                  <a:lnTo>
                    <a:pt x="6144" y="929"/>
                  </a:lnTo>
                  <a:lnTo>
                    <a:pt x="5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03"/>
            <p:cNvSpPr/>
            <p:nvPr/>
          </p:nvSpPr>
          <p:spPr>
            <a:xfrm>
              <a:off x="5992084" y="3679778"/>
              <a:ext cx="29000" cy="79113"/>
            </a:xfrm>
            <a:custGeom>
              <a:rect b="b" l="l" r="r" t="t"/>
              <a:pathLst>
                <a:path extrusionOk="0" h="2668" w="978">
                  <a:moveTo>
                    <a:pt x="1" y="1"/>
                  </a:moveTo>
                  <a:lnTo>
                    <a:pt x="1" y="1501"/>
                  </a:lnTo>
                  <a:lnTo>
                    <a:pt x="977" y="2668"/>
                  </a:lnTo>
                  <a:lnTo>
                    <a:pt x="977" y="1144"/>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03"/>
            <p:cNvSpPr/>
            <p:nvPr/>
          </p:nvSpPr>
          <p:spPr>
            <a:xfrm>
              <a:off x="5881923" y="3737691"/>
              <a:ext cx="89728" cy="55806"/>
            </a:xfrm>
            <a:custGeom>
              <a:rect b="b" l="l" r="r" t="t"/>
              <a:pathLst>
                <a:path extrusionOk="0" h="1882" w="3026">
                  <a:moveTo>
                    <a:pt x="1" y="0"/>
                  </a:moveTo>
                  <a:lnTo>
                    <a:pt x="1" y="1882"/>
                  </a:lnTo>
                  <a:lnTo>
                    <a:pt x="3025" y="1882"/>
                  </a:lnTo>
                  <a:lnTo>
                    <a:pt x="3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03"/>
            <p:cNvSpPr/>
            <p:nvPr/>
          </p:nvSpPr>
          <p:spPr>
            <a:xfrm>
              <a:off x="5992084" y="3755334"/>
              <a:ext cx="29000" cy="79825"/>
            </a:xfrm>
            <a:custGeom>
              <a:rect b="b" l="l" r="r" t="t"/>
              <a:pathLst>
                <a:path extrusionOk="0" h="2692" w="978">
                  <a:moveTo>
                    <a:pt x="1" y="1"/>
                  </a:moveTo>
                  <a:lnTo>
                    <a:pt x="1" y="1525"/>
                  </a:lnTo>
                  <a:lnTo>
                    <a:pt x="977" y="2692"/>
                  </a:lnTo>
                  <a:lnTo>
                    <a:pt x="977" y="1168"/>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03"/>
            <p:cNvSpPr/>
            <p:nvPr/>
          </p:nvSpPr>
          <p:spPr>
            <a:xfrm>
              <a:off x="5992084" y="3831602"/>
              <a:ext cx="29000" cy="79113"/>
            </a:xfrm>
            <a:custGeom>
              <a:rect b="b" l="l" r="r" t="t"/>
              <a:pathLst>
                <a:path extrusionOk="0" h="2668" w="978">
                  <a:moveTo>
                    <a:pt x="1" y="1"/>
                  </a:moveTo>
                  <a:lnTo>
                    <a:pt x="1" y="1501"/>
                  </a:lnTo>
                  <a:lnTo>
                    <a:pt x="977" y="2668"/>
                  </a:lnTo>
                  <a:lnTo>
                    <a:pt x="977" y="1144"/>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03"/>
            <p:cNvSpPr/>
            <p:nvPr/>
          </p:nvSpPr>
          <p:spPr>
            <a:xfrm>
              <a:off x="5881923" y="3662135"/>
              <a:ext cx="89728" cy="55094"/>
            </a:xfrm>
            <a:custGeom>
              <a:rect b="b" l="l" r="r" t="t"/>
              <a:pathLst>
                <a:path extrusionOk="0" h="1858" w="3026">
                  <a:moveTo>
                    <a:pt x="1" y="0"/>
                  </a:moveTo>
                  <a:lnTo>
                    <a:pt x="1" y="1858"/>
                  </a:lnTo>
                  <a:lnTo>
                    <a:pt x="3025" y="1858"/>
                  </a:lnTo>
                  <a:lnTo>
                    <a:pt x="3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03"/>
            <p:cNvSpPr/>
            <p:nvPr/>
          </p:nvSpPr>
          <p:spPr>
            <a:xfrm>
              <a:off x="6040834" y="3794180"/>
              <a:ext cx="182215" cy="56518"/>
            </a:xfrm>
            <a:custGeom>
              <a:rect b="b" l="l" r="r" t="t"/>
              <a:pathLst>
                <a:path extrusionOk="0" h="1906" w="6145">
                  <a:moveTo>
                    <a:pt x="5406" y="1"/>
                  </a:moveTo>
                  <a:lnTo>
                    <a:pt x="0" y="24"/>
                  </a:lnTo>
                  <a:lnTo>
                    <a:pt x="0" y="1906"/>
                  </a:lnTo>
                  <a:lnTo>
                    <a:pt x="5406" y="1906"/>
                  </a:lnTo>
                  <a:lnTo>
                    <a:pt x="6144" y="953"/>
                  </a:lnTo>
                  <a:lnTo>
                    <a:pt x="54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03"/>
            <p:cNvSpPr/>
            <p:nvPr/>
          </p:nvSpPr>
          <p:spPr>
            <a:xfrm>
              <a:off x="6040834" y="3717912"/>
              <a:ext cx="182215" cy="56518"/>
            </a:xfrm>
            <a:custGeom>
              <a:rect b="b" l="l" r="r" t="t"/>
              <a:pathLst>
                <a:path extrusionOk="0" h="1906" w="6145">
                  <a:moveTo>
                    <a:pt x="5406" y="1"/>
                  </a:moveTo>
                  <a:lnTo>
                    <a:pt x="0" y="48"/>
                  </a:lnTo>
                  <a:lnTo>
                    <a:pt x="0" y="1906"/>
                  </a:lnTo>
                  <a:lnTo>
                    <a:pt x="5406" y="1906"/>
                  </a:lnTo>
                  <a:lnTo>
                    <a:pt x="6144" y="953"/>
                  </a:lnTo>
                  <a:lnTo>
                    <a:pt x="54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03"/>
            <p:cNvSpPr/>
            <p:nvPr/>
          </p:nvSpPr>
          <p:spPr>
            <a:xfrm>
              <a:off x="6040834" y="3871159"/>
              <a:ext cx="182215" cy="55806"/>
            </a:xfrm>
            <a:custGeom>
              <a:rect b="b" l="l" r="r" t="t"/>
              <a:pathLst>
                <a:path extrusionOk="0" h="1882" w="6145">
                  <a:moveTo>
                    <a:pt x="0" y="0"/>
                  </a:moveTo>
                  <a:lnTo>
                    <a:pt x="0" y="1882"/>
                  </a:lnTo>
                  <a:lnTo>
                    <a:pt x="5406" y="1882"/>
                  </a:lnTo>
                  <a:lnTo>
                    <a:pt x="6144" y="905"/>
                  </a:lnTo>
                  <a:lnTo>
                    <a:pt x="5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03"/>
            <p:cNvSpPr/>
            <p:nvPr/>
          </p:nvSpPr>
          <p:spPr>
            <a:xfrm>
              <a:off x="5881923" y="3813958"/>
              <a:ext cx="89728" cy="55094"/>
            </a:xfrm>
            <a:custGeom>
              <a:rect b="b" l="l" r="r" t="t"/>
              <a:pathLst>
                <a:path extrusionOk="0" h="1858" w="3026">
                  <a:moveTo>
                    <a:pt x="1" y="0"/>
                  </a:moveTo>
                  <a:lnTo>
                    <a:pt x="1" y="1858"/>
                  </a:lnTo>
                  <a:lnTo>
                    <a:pt x="3025" y="1858"/>
                  </a:lnTo>
                  <a:lnTo>
                    <a:pt x="30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1" name="Google Shape;13211;p103"/>
          <p:cNvSpPr/>
          <p:nvPr/>
        </p:nvSpPr>
        <p:spPr>
          <a:xfrm>
            <a:off x="5547709" y="3411583"/>
            <a:ext cx="283211" cy="344621"/>
          </a:xfrm>
          <a:custGeom>
            <a:rect b="b" l="l" r="r" t="t"/>
            <a:pathLst>
              <a:path extrusionOk="0" h="11622" w="9551">
                <a:moveTo>
                  <a:pt x="1" y="0"/>
                </a:moveTo>
                <a:lnTo>
                  <a:pt x="1" y="667"/>
                </a:lnTo>
                <a:lnTo>
                  <a:pt x="858" y="667"/>
                </a:lnTo>
                <a:lnTo>
                  <a:pt x="858" y="1358"/>
                </a:lnTo>
                <a:lnTo>
                  <a:pt x="1" y="1358"/>
                </a:lnTo>
                <a:lnTo>
                  <a:pt x="1" y="2048"/>
                </a:lnTo>
                <a:lnTo>
                  <a:pt x="858" y="2048"/>
                </a:lnTo>
                <a:lnTo>
                  <a:pt x="858" y="2739"/>
                </a:lnTo>
                <a:lnTo>
                  <a:pt x="1" y="2739"/>
                </a:lnTo>
                <a:lnTo>
                  <a:pt x="1" y="3406"/>
                </a:lnTo>
                <a:lnTo>
                  <a:pt x="858" y="3406"/>
                </a:lnTo>
                <a:lnTo>
                  <a:pt x="858" y="4096"/>
                </a:lnTo>
                <a:lnTo>
                  <a:pt x="1" y="4096"/>
                </a:lnTo>
                <a:lnTo>
                  <a:pt x="1" y="4787"/>
                </a:lnTo>
                <a:lnTo>
                  <a:pt x="858" y="4787"/>
                </a:lnTo>
                <a:lnTo>
                  <a:pt x="858" y="5477"/>
                </a:lnTo>
                <a:lnTo>
                  <a:pt x="1" y="5477"/>
                </a:lnTo>
                <a:lnTo>
                  <a:pt x="1" y="6144"/>
                </a:lnTo>
                <a:lnTo>
                  <a:pt x="858" y="6144"/>
                </a:lnTo>
                <a:lnTo>
                  <a:pt x="858" y="6835"/>
                </a:lnTo>
                <a:lnTo>
                  <a:pt x="1" y="6835"/>
                </a:lnTo>
                <a:lnTo>
                  <a:pt x="1" y="7525"/>
                </a:lnTo>
                <a:lnTo>
                  <a:pt x="858" y="7525"/>
                </a:lnTo>
                <a:lnTo>
                  <a:pt x="858" y="8216"/>
                </a:lnTo>
                <a:lnTo>
                  <a:pt x="1" y="8216"/>
                </a:lnTo>
                <a:lnTo>
                  <a:pt x="1" y="8883"/>
                </a:lnTo>
                <a:lnTo>
                  <a:pt x="858" y="8883"/>
                </a:lnTo>
                <a:lnTo>
                  <a:pt x="858" y="9573"/>
                </a:lnTo>
                <a:lnTo>
                  <a:pt x="1" y="9573"/>
                </a:lnTo>
                <a:lnTo>
                  <a:pt x="1" y="10264"/>
                </a:lnTo>
                <a:lnTo>
                  <a:pt x="858" y="10264"/>
                </a:lnTo>
                <a:lnTo>
                  <a:pt x="858" y="10955"/>
                </a:lnTo>
                <a:lnTo>
                  <a:pt x="1" y="10955"/>
                </a:lnTo>
                <a:lnTo>
                  <a:pt x="1" y="11622"/>
                </a:lnTo>
                <a:lnTo>
                  <a:pt x="1525" y="11622"/>
                </a:lnTo>
                <a:lnTo>
                  <a:pt x="1525" y="10145"/>
                </a:lnTo>
                <a:lnTo>
                  <a:pt x="9550" y="10145"/>
                </a:lnTo>
                <a:lnTo>
                  <a:pt x="9550" y="7883"/>
                </a:lnTo>
                <a:lnTo>
                  <a:pt x="1525" y="7883"/>
                </a:lnTo>
                <a:lnTo>
                  <a:pt x="1525" y="6835"/>
                </a:lnTo>
                <a:lnTo>
                  <a:pt x="8907" y="6835"/>
                </a:lnTo>
                <a:lnTo>
                  <a:pt x="8907" y="4692"/>
                </a:lnTo>
                <a:lnTo>
                  <a:pt x="1525" y="4692"/>
                </a:lnTo>
                <a:lnTo>
                  <a:pt x="1525" y="3620"/>
                </a:lnTo>
                <a:lnTo>
                  <a:pt x="8217" y="3620"/>
                </a:lnTo>
                <a:lnTo>
                  <a:pt x="8217" y="1477"/>
                </a:lnTo>
                <a:lnTo>
                  <a:pt x="1525" y="1477"/>
                </a:lnTo>
                <a:lnTo>
                  <a:pt x="15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2" name="Google Shape;13212;p103"/>
          <p:cNvGrpSpPr/>
          <p:nvPr/>
        </p:nvGrpSpPr>
        <p:grpSpPr>
          <a:xfrm>
            <a:off x="4781640" y="3453246"/>
            <a:ext cx="341122" cy="282472"/>
            <a:chOff x="4705440" y="3605646"/>
            <a:chExt cx="341122" cy="282472"/>
          </a:xfrm>
        </p:grpSpPr>
        <p:sp>
          <p:nvSpPr>
            <p:cNvPr id="13213" name="Google Shape;13213;p103"/>
            <p:cNvSpPr/>
            <p:nvPr/>
          </p:nvSpPr>
          <p:spPr>
            <a:xfrm>
              <a:off x="4705440" y="3712278"/>
              <a:ext cx="341122" cy="175839"/>
            </a:xfrm>
            <a:custGeom>
              <a:rect b="b" l="l" r="r" t="t"/>
              <a:pathLst>
                <a:path extrusionOk="0" h="5930" w="11504">
                  <a:moveTo>
                    <a:pt x="8979" y="0"/>
                  </a:moveTo>
                  <a:lnTo>
                    <a:pt x="7907" y="977"/>
                  </a:lnTo>
                  <a:lnTo>
                    <a:pt x="7907" y="5239"/>
                  </a:lnTo>
                  <a:lnTo>
                    <a:pt x="6860" y="5239"/>
                  </a:lnTo>
                  <a:lnTo>
                    <a:pt x="6860" y="1667"/>
                  </a:lnTo>
                  <a:lnTo>
                    <a:pt x="5788" y="691"/>
                  </a:lnTo>
                  <a:lnTo>
                    <a:pt x="4716" y="1667"/>
                  </a:lnTo>
                  <a:lnTo>
                    <a:pt x="4716" y="5239"/>
                  </a:lnTo>
                  <a:lnTo>
                    <a:pt x="3645" y="5239"/>
                  </a:lnTo>
                  <a:lnTo>
                    <a:pt x="3645" y="2310"/>
                  </a:lnTo>
                  <a:lnTo>
                    <a:pt x="2573" y="1334"/>
                  </a:lnTo>
                  <a:lnTo>
                    <a:pt x="1501" y="2310"/>
                  </a:lnTo>
                  <a:lnTo>
                    <a:pt x="1501" y="5239"/>
                  </a:lnTo>
                  <a:lnTo>
                    <a:pt x="1" y="5239"/>
                  </a:lnTo>
                  <a:lnTo>
                    <a:pt x="1" y="5930"/>
                  </a:lnTo>
                  <a:lnTo>
                    <a:pt x="11503" y="5930"/>
                  </a:lnTo>
                  <a:lnTo>
                    <a:pt x="11503" y="5239"/>
                  </a:lnTo>
                  <a:lnTo>
                    <a:pt x="10051" y="5239"/>
                  </a:lnTo>
                  <a:lnTo>
                    <a:pt x="10051" y="977"/>
                  </a:lnTo>
                  <a:lnTo>
                    <a:pt x="89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03"/>
            <p:cNvSpPr/>
            <p:nvPr/>
          </p:nvSpPr>
          <p:spPr>
            <a:xfrm>
              <a:off x="4749949" y="369884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03"/>
            <p:cNvSpPr/>
            <p:nvPr/>
          </p:nvSpPr>
          <p:spPr>
            <a:xfrm>
              <a:off x="4749949" y="3645885"/>
              <a:ext cx="63575" cy="56518"/>
            </a:xfrm>
            <a:custGeom>
              <a:rect b="b" l="l" r="r" t="t"/>
              <a:pathLst>
                <a:path extrusionOk="0" h="1906" w="2144">
                  <a:moveTo>
                    <a:pt x="1072" y="1"/>
                  </a:moveTo>
                  <a:lnTo>
                    <a:pt x="0" y="977"/>
                  </a:lnTo>
                  <a:lnTo>
                    <a:pt x="0" y="1906"/>
                  </a:lnTo>
                  <a:lnTo>
                    <a:pt x="1072" y="929"/>
                  </a:lnTo>
                  <a:lnTo>
                    <a:pt x="2144" y="1906"/>
                  </a:lnTo>
                  <a:lnTo>
                    <a:pt x="2144" y="97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03"/>
            <p:cNvSpPr/>
            <p:nvPr/>
          </p:nvSpPr>
          <p:spPr>
            <a:xfrm>
              <a:off x="4845283" y="3678385"/>
              <a:ext cx="63575" cy="56518"/>
            </a:xfrm>
            <a:custGeom>
              <a:rect b="b" l="l" r="r" t="t"/>
              <a:pathLst>
                <a:path extrusionOk="0" h="1906" w="2144">
                  <a:moveTo>
                    <a:pt x="1072" y="0"/>
                  </a:moveTo>
                  <a:lnTo>
                    <a:pt x="0" y="1000"/>
                  </a:lnTo>
                  <a:lnTo>
                    <a:pt x="0" y="1905"/>
                  </a:lnTo>
                  <a:lnTo>
                    <a:pt x="1072" y="929"/>
                  </a:lnTo>
                  <a:lnTo>
                    <a:pt x="2144" y="1905"/>
                  </a:lnTo>
                  <a:lnTo>
                    <a:pt x="2144" y="1000"/>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03"/>
            <p:cNvSpPr/>
            <p:nvPr/>
          </p:nvSpPr>
          <p:spPr>
            <a:xfrm>
              <a:off x="4845283" y="3625395"/>
              <a:ext cx="63575" cy="56547"/>
            </a:xfrm>
            <a:custGeom>
              <a:rect b="b" l="l" r="r" t="t"/>
              <a:pathLst>
                <a:path extrusionOk="0" h="1907" w="2144">
                  <a:moveTo>
                    <a:pt x="1072" y="1"/>
                  </a:moveTo>
                  <a:lnTo>
                    <a:pt x="0" y="1001"/>
                  </a:lnTo>
                  <a:lnTo>
                    <a:pt x="0" y="1906"/>
                  </a:lnTo>
                  <a:lnTo>
                    <a:pt x="1072" y="930"/>
                  </a:lnTo>
                  <a:lnTo>
                    <a:pt x="2144" y="1906"/>
                  </a:lnTo>
                  <a:lnTo>
                    <a:pt x="2144" y="1001"/>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03"/>
            <p:cNvSpPr/>
            <p:nvPr/>
          </p:nvSpPr>
          <p:spPr>
            <a:xfrm>
              <a:off x="4939906" y="3659318"/>
              <a:ext cx="63575" cy="56518"/>
            </a:xfrm>
            <a:custGeom>
              <a:rect b="b" l="l" r="r" t="t"/>
              <a:pathLst>
                <a:path extrusionOk="0" h="1906" w="2144">
                  <a:moveTo>
                    <a:pt x="1072" y="0"/>
                  </a:moveTo>
                  <a:lnTo>
                    <a:pt x="0" y="976"/>
                  </a:lnTo>
                  <a:lnTo>
                    <a:pt x="0" y="1905"/>
                  </a:lnTo>
                  <a:lnTo>
                    <a:pt x="1072" y="929"/>
                  </a:lnTo>
                  <a:lnTo>
                    <a:pt x="2144" y="1905"/>
                  </a:lnTo>
                  <a:lnTo>
                    <a:pt x="2144" y="976"/>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03"/>
            <p:cNvSpPr/>
            <p:nvPr/>
          </p:nvSpPr>
          <p:spPr>
            <a:xfrm>
              <a:off x="4939906" y="3605646"/>
              <a:ext cx="63575" cy="56518"/>
            </a:xfrm>
            <a:custGeom>
              <a:rect b="b" l="l" r="r" t="t"/>
              <a:pathLst>
                <a:path extrusionOk="0" h="1906" w="2144">
                  <a:moveTo>
                    <a:pt x="1072" y="0"/>
                  </a:moveTo>
                  <a:lnTo>
                    <a:pt x="0" y="977"/>
                  </a:lnTo>
                  <a:lnTo>
                    <a:pt x="0" y="1905"/>
                  </a:lnTo>
                  <a:lnTo>
                    <a:pt x="1072" y="905"/>
                  </a:lnTo>
                  <a:lnTo>
                    <a:pt x="2144" y="1905"/>
                  </a:lnTo>
                  <a:lnTo>
                    <a:pt x="2144" y="977"/>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0" name="Google Shape;13220;p103"/>
          <p:cNvSpPr/>
          <p:nvPr/>
        </p:nvSpPr>
        <p:spPr>
          <a:xfrm>
            <a:off x="4042436" y="3436937"/>
            <a:ext cx="342516" cy="291010"/>
          </a:xfrm>
          <a:custGeom>
            <a:rect b="b" l="l" r="r" t="t"/>
            <a:pathLst>
              <a:path extrusionOk="0" h="9814" w="11551">
                <a:moveTo>
                  <a:pt x="3334" y="4313"/>
                </a:moveTo>
                <a:cubicBezTo>
                  <a:pt x="3406" y="4384"/>
                  <a:pt x="3477" y="4408"/>
                  <a:pt x="3572" y="4432"/>
                </a:cubicBezTo>
                <a:lnTo>
                  <a:pt x="3572" y="9147"/>
                </a:lnTo>
                <a:lnTo>
                  <a:pt x="1429" y="9147"/>
                </a:lnTo>
                <a:lnTo>
                  <a:pt x="1429" y="8457"/>
                </a:lnTo>
                <a:cubicBezTo>
                  <a:pt x="1858" y="8314"/>
                  <a:pt x="2143" y="7933"/>
                  <a:pt x="2143" y="7456"/>
                </a:cubicBezTo>
                <a:cubicBezTo>
                  <a:pt x="2143" y="7147"/>
                  <a:pt x="2024" y="6885"/>
                  <a:pt x="1810" y="6670"/>
                </a:cubicBezTo>
                <a:lnTo>
                  <a:pt x="3334" y="4313"/>
                </a:lnTo>
                <a:close/>
                <a:moveTo>
                  <a:pt x="4501" y="4289"/>
                </a:moveTo>
                <a:lnTo>
                  <a:pt x="5859" y="5861"/>
                </a:lnTo>
                <a:cubicBezTo>
                  <a:pt x="5787" y="6027"/>
                  <a:pt x="5739" y="6170"/>
                  <a:pt x="5739" y="6337"/>
                </a:cubicBezTo>
                <a:cubicBezTo>
                  <a:pt x="5739" y="6813"/>
                  <a:pt x="6049" y="7218"/>
                  <a:pt x="6501" y="7361"/>
                </a:cubicBezTo>
                <a:lnTo>
                  <a:pt x="6501" y="9147"/>
                </a:lnTo>
                <a:lnTo>
                  <a:pt x="4263" y="9147"/>
                </a:lnTo>
                <a:lnTo>
                  <a:pt x="4263" y="4432"/>
                </a:lnTo>
                <a:lnTo>
                  <a:pt x="4239" y="4432"/>
                </a:lnTo>
                <a:cubicBezTo>
                  <a:pt x="4311" y="4408"/>
                  <a:pt x="4430" y="4360"/>
                  <a:pt x="4501" y="4289"/>
                </a:cubicBezTo>
                <a:close/>
                <a:moveTo>
                  <a:pt x="9288" y="3217"/>
                </a:moveTo>
                <a:cubicBezTo>
                  <a:pt x="9383" y="3241"/>
                  <a:pt x="9478" y="3241"/>
                  <a:pt x="9526" y="3289"/>
                </a:cubicBezTo>
                <a:lnTo>
                  <a:pt x="9526" y="9147"/>
                </a:lnTo>
                <a:lnTo>
                  <a:pt x="7144" y="9147"/>
                </a:lnTo>
                <a:lnTo>
                  <a:pt x="7144" y="7361"/>
                </a:lnTo>
                <a:cubicBezTo>
                  <a:pt x="7573" y="7218"/>
                  <a:pt x="7883" y="6813"/>
                  <a:pt x="7883" y="6337"/>
                </a:cubicBezTo>
                <a:cubicBezTo>
                  <a:pt x="7883" y="6099"/>
                  <a:pt x="7811" y="5861"/>
                  <a:pt x="7645" y="5694"/>
                </a:cubicBezTo>
                <a:lnTo>
                  <a:pt x="9288" y="3217"/>
                </a:lnTo>
                <a:close/>
                <a:moveTo>
                  <a:pt x="9894" y="0"/>
                </a:moveTo>
                <a:cubicBezTo>
                  <a:pt x="8980" y="0"/>
                  <a:pt x="8240" y="745"/>
                  <a:pt x="8240" y="1646"/>
                </a:cubicBezTo>
                <a:cubicBezTo>
                  <a:pt x="8240" y="2122"/>
                  <a:pt x="8454" y="2527"/>
                  <a:pt x="8764" y="2836"/>
                </a:cubicBezTo>
                <a:lnTo>
                  <a:pt x="7121" y="5313"/>
                </a:lnTo>
                <a:cubicBezTo>
                  <a:pt x="7025" y="5265"/>
                  <a:pt x="6930" y="5265"/>
                  <a:pt x="6859" y="5265"/>
                </a:cubicBezTo>
                <a:cubicBezTo>
                  <a:pt x="6668" y="5265"/>
                  <a:pt x="6525" y="5313"/>
                  <a:pt x="6382" y="5384"/>
                </a:cubicBezTo>
                <a:lnTo>
                  <a:pt x="4954" y="3717"/>
                </a:lnTo>
                <a:cubicBezTo>
                  <a:pt x="4977" y="3598"/>
                  <a:pt x="5001" y="3456"/>
                  <a:pt x="4977" y="3313"/>
                </a:cubicBezTo>
                <a:cubicBezTo>
                  <a:pt x="4906" y="2789"/>
                  <a:pt x="4501" y="2384"/>
                  <a:pt x="4001" y="2360"/>
                </a:cubicBezTo>
                <a:cubicBezTo>
                  <a:pt x="3971" y="2358"/>
                  <a:pt x="3942" y="2357"/>
                  <a:pt x="3913" y="2357"/>
                </a:cubicBezTo>
                <a:cubicBezTo>
                  <a:pt x="3313" y="2357"/>
                  <a:pt x="2858" y="2818"/>
                  <a:pt x="2858" y="3432"/>
                </a:cubicBezTo>
                <a:cubicBezTo>
                  <a:pt x="2858" y="3551"/>
                  <a:pt x="2882" y="3670"/>
                  <a:pt x="2906" y="3765"/>
                </a:cubicBezTo>
                <a:lnTo>
                  <a:pt x="1191" y="6385"/>
                </a:lnTo>
                <a:lnTo>
                  <a:pt x="1072" y="6385"/>
                </a:lnTo>
                <a:cubicBezTo>
                  <a:pt x="476" y="6385"/>
                  <a:pt x="0" y="6861"/>
                  <a:pt x="0" y="7456"/>
                </a:cubicBezTo>
                <a:cubicBezTo>
                  <a:pt x="0" y="7933"/>
                  <a:pt x="310" y="8314"/>
                  <a:pt x="738" y="8457"/>
                </a:cubicBezTo>
                <a:lnTo>
                  <a:pt x="738" y="9147"/>
                </a:lnTo>
                <a:lnTo>
                  <a:pt x="0" y="9147"/>
                </a:lnTo>
                <a:lnTo>
                  <a:pt x="0" y="9814"/>
                </a:lnTo>
                <a:lnTo>
                  <a:pt x="11503" y="9814"/>
                </a:lnTo>
                <a:lnTo>
                  <a:pt x="11503" y="9147"/>
                </a:lnTo>
                <a:lnTo>
                  <a:pt x="10193" y="9147"/>
                </a:lnTo>
                <a:lnTo>
                  <a:pt x="10193" y="3289"/>
                </a:lnTo>
                <a:lnTo>
                  <a:pt x="10217" y="3289"/>
                </a:lnTo>
                <a:cubicBezTo>
                  <a:pt x="10979" y="3122"/>
                  <a:pt x="11550" y="2408"/>
                  <a:pt x="11526" y="1574"/>
                </a:cubicBezTo>
                <a:cubicBezTo>
                  <a:pt x="11503" y="741"/>
                  <a:pt x="10812" y="74"/>
                  <a:pt x="9978" y="2"/>
                </a:cubicBezTo>
                <a:cubicBezTo>
                  <a:pt x="9950" y="1"/>
                  <a:pt x="9922" y="0"/>
                  <a:pt x="9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1" name="Google Shape;13221;p103"/>
          <p:cNvGrpSpPr/>
          <p:nvPr/>
        </p:nvGrpSpPr>
        <p:grpSpPr>
          <a:xfrm>
            <a:off x="3346970" y="3403031"/>
            <a:ext cx="194224" cy="340386"/>
            <a:chOff x="3575570" y="3574570"/>
            <a:chExt cx="194224" cy="340386"/>
          </a:xfrm>
        </p:grpSpPr>
        <p:sp>
          <p:nvSpPr>
            <p:cNvPr id="13222" name="Google Shape;13222;p103"/>
            <p:cNvSpPr/>
            <p:nvPr/>
          </p:nvSpPr>
          <p:spPr>
            <a:xfrm>
              <a:off x="3575570" y="3677673"/>
              <a:ext cx="194224" cy="80536"/>
            </a:xfrm>
            <a:custGeom>
              <a:rect b="b" l="l" r="r" t="t"/>
              <a:pathLst>
                <a:path extrusionOk="0" h="2716" w="6550">
                  <a:moveTo>
                    <a:pt x="1739" y="0"/>
                  </a:moveTo>
                  <a:lnTo>
                    <a:pt x="1" y="929"/>
                  </a:lnTo>
                  <a:lnTo>
                    <a:pt x="3287" y="2715"/>
                  </a:lnTo>
                  <a:lnTo>
                    <a:pt x="6550" y="929"/>
                  </a:lnTo>
                  <a:lnTo>
                    <a:pt x="4835" y="0"/>
                  </a:lnTo>
                  <a:lnTo>
                    <a:pt x="3287" y="858"/>
                  </a:lnTo>
                  <a:lnTo>
                    <a:pt x="1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03"/>
            <p:cNvSpPr/>
            <p:nvPr/>
          </p:nvSpPr>
          <p:spPr>
            <a:xfrm>
              <a:off x="3575570" y="3574570"/>
              <a:ext cx="194224" cy="105948"/>
            </a:xfrm>
            <a:custGeom>
              <a:rect b="b" l="l" r="r" t="t"/>
              <a:pathLst>
                <a:path extrusionOk="0" h="3573" w="6550">
                  <a:moveTo>
                    <a:pt x="3287" y="0"/>
                  </a:moveTo>
                  <a:lnTo>
                    <a:pt x="1" y="1786"/>
                  </a:lnTo>
                  <a:lnTo>
                    <a:pt x="3287" y="3572"/>
                  </a:lnTo>
                  <a:lnTo>
                    <a:pt x="6550" y="1786"/>
                  </a:lnTo>
                  <a:lnTo>
                    <a:pt x="32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03"/>
            <p:cNvSpPr/>
            <p:nvPr/>
          </p:nvSpPr>
          <p:spPr>
            <a:xfrm>
              <a:off x="3575570" y="3835131"/>
              <a:ext cx="194224" cy="79825"/>
            </a:xfrm>
            <a:custGeom>
              <a:rect b="b" l="l" r="r" t="t"/>
              <a:pathLst>
                <a:path extrusionOk="0" h="2692" w="6550">
                  <a:moveTo>
                    <a:pt x="1739" y="1"/>
                  </a:moveTo>
                  <a:lnTo>
                    <a:pt x="1" y="906"/>
                  </a:lnTo>
                  <a:lnTo>
                    <a:pt x="3287" y="2692"/>
                  </a:lnTo>
                  <a:lnTo>
                    <a:pt x="6550" y="906"/>
                  </a:lnTo>
                  <a:lnTo>
                    <a:pt x="4835" y="1"/>
                  </a:lnTo>
                  <a:lnTo>
                    <a:pt x="3287" y="858"/>
                  </a:lnTo>
                  <a:lnTo>
                    <a:pt x="17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03"/>
            <p:cNvSpPr/>
            <p:nvPr/>
          </p:nvSpPr>
          <p:spPr>
            <a:xfrm>
              <a:off x="3575570" y="3756046"/>
              <a:ext cx="194224" cy="80536"/>
            </a:xfrm>
            <a:custGeom>
              <a:rect b="b" l="l" r="r" t="t"/>
              <a:pathLst>
                <a:path extrusionOk="0" h="2716" w="6550">
                  <a:moveTo>
                    <a:pt x="1739" y="1"/>
                  </a:moveTo>
                  <a:lnTo>
                    <a:pt x="1" y="929"/>
                  </a:lnTo>
                  <a:lnTo>
                    <a:pt x="3287" y="2715"/>
                  </a:lnTo>
                  <a:lnTo>
                    <a:pt x="6550" y="929"/>
                  </a:lnTo>
                  <a:lnTo>
                    <a:pt x="4835" y="1"/>
                  </a:lnTo>
                  <a:lnTo>
                    <a:pt x="3287" y="882"/>
                  </a:lnTo>
                  <a:lnTo>
                    <a:pt x="17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6" name="Google Shape;13226;p103"/>
          <p:cNvGrpSpPr/>
          <p:nvPr/>
        </p:nvGrpSpPr>
        <p:grpSpPr>
          <a:xfrm>
            <a:off x="2579172" y="3423563"/>
            <a:ext cx="341127" cy="341838"/>
            <a:chOff x="2950603" y="3575963"/>
            <a:chExt cx="341127" cy="341838"/>
          </a:xfrm>
        </p:grpSpPr>
        <p:sp>
          <p:nvSpPr>
            <p:cNvPr id="13227" name="Google Shape;13227;p103"/>
            <p:cNvSpPr/>
            <p:nvPr/>
          </p:nvSpPr>
          <p:spPr>
            <a:xfrm>
              <a:off x="2976757" y="3719988"/>
              <a:ext cx="44508" cy="84094"/>
            </a:xfrm>
            <a:custGeom>
              <a:rect b="b" l="l" r="r" t="t"/>
              <a:pathLst>
                <a:path extrusionOk="0" h="2836" w="1501">
                  <a:moveTo>
                    <a:pt x="755" y="1"/>
                  </a:moveTo>
                  <a:cubicBezTo>
                    <a:pt x="742" y="1"/>
                    <a:pt x="728" y="1"/>
                    <a:pt x="715" y="2"/>
                  </a:cubicBezTo>
                  <a:cubicBezTo>
                    <a:pt x="310" y="26"/>
                    <a:pt x="0" y="359"/>
                    <a:pt x="0" y="740"/>
                  </a:cubicBezTo>
                  <a:lnTo>
                    <a:pt x="0" y="2812"/>
                  </a:lnTo>
                  <a:cubicBezTo>
                    <a:pt x="238" y="2717"/>
                    <a:pt x="476" y="2693"/>
                    <a:pt x="738" y="2693"/>
                  </a:cubicBezTo>
                  <a:cubicBezTo>
                    <a:pt x="1024" y="2717"/>
                    <a:pt x="1262" y="2741"/>
                    <a:pt x="1500" y="2836"/>
                  </a:cubicBezTo>
                  <a:lnTo>
                    <a:pt x="1500" y="788"/>
                  </a:lnTo>
                  <a:cubicBezTo>
                    <a:pt x="1500" y="350"/>
                    <a:pt x="1165" y="1"/>
                    <a:pt x="7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03"/>
            <p:cNvSpPr/>
            <p:nvPr/>
          </p:nvSpPr>
          <p:spPr>
            <a:xfrm>
              <a:off x="2976045" y="3575963"/>
              <a:ext cx="45220" cy="129967"/>
            </a:xfrm>
            <a:custGeom>
              <a:rect b="b" l="l" r="r" t="t"/>
              <a:pathLst>
                <a:path extrusionOk="0" h="4383" w="1525">
                  <a:moveTo>
                    <a:pt x="0" y="1"/>
                  </a:moveTo>
                  <a:lnTo>
                    <a:pt x="0" y="4383"/>
                  </a:lnTo>
                  <a:cubicBezTo>
                    <a:pt x="215" y="4240"/>
                    <a:pt x="500" y="4168"/>
                    <a:pt x="762" y="4168"/>
                  </a:cubicBezTo>
                  <a:cubicBezTo>
                    <a:pt x="1048" y="4168"/>
                    <a:pt x="1334" y="4264"/>
                    <a:pt x="1524" y="4383"/>
                  </a:cubicBezTo>
                  <a:lnTo>
                    <a:pt x="152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03"/>
            <p:cNvSpPr/>
            <p:nvPr/>
          </p:nvSpPr>
          <p:spPr>
            <a:xfrm>
              <a:off x="2950603"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03"/>
            <p:cNvSpPr/>
            <p:nvPr/>
          </p:nvSpPr>
          <p:spPr>
            <a:xfrm>
              <a:off x="3072774" y="3820304"/>
              <a:ext cx="96786" cy="97497"/>
            </a:xfrm>
            <a:custGeom>
              <a:rect b="b" l="l" r="r" t="t"/>
              <a:pathLst>
                <a:path extrusionOk="0" h="3288" w="3264">
                  <a:moveTo>
                    <a:pt x="1644" y="1"/>
                  </a:moveTo>
                  <a:cubicBezTo>
                    <a:pt x="739" y="1"/>
                    <a:pt x="1" y="739"/>
                    <a:pt x="1" y="1644"/>
                  </a:cubicBezTo>
                  <a:cubicBezTo>
                    <a:pt x="1" y="2549"/>
                    <a:pt x="739" y="3287"/>
                    <a:pt x="1644" y="3287"/>
                  </a:cubicBezTo>
                  <a:cubicBezTo>
                    <a:pt x="2525" y="3287"/>
                    <a:pt x="3263" y="2549"/>
                    <a:pt x="3263" y="1644"/>
                  </a:cubicBezTo>
                  <a:cubicBezTo>
                    <a:pt x="3263" y="739"/>
                    <a:pt x="2525"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03"/>
            <p:cNvSpPr/>
            <p:nvPr/>
          </p:nvSpPr>
          <p:spPr>
            <a:xfrm>
              <a:off x="3098928" y="3575963"/>
              <a:ext cx="45220" cy="41009"/>
            </a:xfrm>
            <a:custGeom>
              <a:rect b="b" l="l" r="r" t="t"/>
              <a:pathLst>
                <a:path extrusionOk="0" h="1383" w="1525">
                  <a:moveTo>
                    <a:pt x="0" y="1"/>
                  </a:moveTo>
                  <a:lnTo>
                    <a:pt x="0" y="1382"/>
                  </a:lnTo>
                  <a:cubicBezTo>
                    <a:pt x="214" y="1239"/>
                    <a:pt x="476" y="1168"/>
                    <a:pt x="762" y="1168"/>
                  </a:cubicBezTo>
                  <a:cubicBezTo>
                    <a:pt x="1048" y="1168"/>
                    <a:pt x="1286" y="1263"/>
                    <a:pt x="1524" y="1382"/>
                  </a:cubicBezTo>
                  <a:lnTo>
                    <a:pt x="152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03"/>
            <p:cNvSpPr/>
            <p:nvPr/>
          </p:nvSpPr>
          <p:spPr>
            <a:xfrm>
              <a:off x="3098928" y="3631029"/>
              <a:ext cx="45220" cy="173052"/>
            </a:xfrm>
            <a:custGeom>
              <a:rect b="b" l="l" r="r" t="t"/>
              <a:pathLst>
                <a:path extrusionOk="0" h="5836" w="1525">
                  <a:moveTo>
                    <a:pt x="757" y="0"/>
                  </a:moveTo>
                  <a:cubicBezTo>
                    <a:pt x="743" y="0"/>
                    <a:pt x="729" y="1"/>
                    <a:pt x="714" y="1"/>
                  </a:cubicBezTo>
                  <a:cubicBezTo>
                    <a:pt x="333" y="25"/>
                    <a:pt x="0" y="359"/>
                    <a:pt x="0" y="740"/>
                  </a:cubicBezTo>
                  <a:lnTo>
                    <a:pt x="0" y="5812"/>
                  </a:lnTo>
                  <a:cubicBezTo>
                    <a:pt x="238" y="5717"/>
                    <a:pt x="476" y="5693"/>
                    <a:pt x="762" y="5693"/>
                  </a:cubicBezTo>
                  <a:cubicBezTo>
                    <a:pt x="1024" y="5693"/>
                    <a:pt x="1286" y="5741"/>
                    <a:pt x="1524" y="5836"/>
                  </a:cubicBezTo>
                  <a:lnTo>
                    <a:pt x="1524" y="764"/>
                  </a:lnTo>
                  <a:cubicBezTo>
                    <a:pt x="1524" y="348"/>
                    <a:pt x="1189" y="0"/>
                    <a:pt x="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03"/>
            <p:cNvSpPr/>
            <p:nvPr/>
          </p:nvSpPr>
          <p:spPr>
            <a:xfrm>
              <a:off x="3194232" y="3820304"/>
              <a:ext cx="97497" cy="97497"/>
            </a:xfrm>
            <a:custGeom>
              <a:rect b="b" l="l" r="r" t="t"/>
              <a:pathLst>
                <a:path extrusionOk="0" h="3288" w="3288">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03"/>
            <p:cNvSpPr/>
            <p:nvPr/>
          </p:nvSpPr>
          <p:spPr>
            <a:xfrm>
              <a:off x="3220386" y="3575963"/>
              <a:ext cx="44508" cy="86200"/>
            </a:xfrm>
            <a:custGeom>
              <a:rect b="b" l="l" r="r" t="t"/>
              <a:pathLst>
                <a:path extrusionOk="0" h="2907" w="1501">
                  <a:moveTo>
                    <a:pt x="0" y="1"/>
                  </a:moveTo>
                  <a:lnTo>
                    <a:pt x="0" y="2906"/>
                  </a:lnTo>
                  <a:cubicBezTo>
                    <a:pt x="191" y="2740"/>
                    <a:pt x="476" y="2692"/>
                    <a:pt x="738" y="2692"/>
                  </a:cubicBezTo>
                  <a:cubicBezTo>
                    <a:pt x="1000" y="2692"/>
                    <a:pt x="1310" y="2740"/>
                    <a:pt x="1500" y="2906"/>
                  </a:cubicBezTo>
                  <a:lnTo>
                    <a:pt x="150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03"/>
            <p:cNvSpPr/>
            <p:nvPr/>
          </p:nvSpPr>
          <p:spPr>
            <a:xfrm>
              <a:off x="3220386" y="3676131"/>
              <a:ext cx="44508" cy="127951"/>
            </a:xfrm>
            <a:custGeom>
              <a:rect b="b" l="l" r="r" t="t"/>
              <a:pathLst>
                <a:path extrusionOk="0" h="4315" w="1501">
                  <a:moveTo>
                    <a:pt x="791" y="0"/>
                  </a:moveTo>
                  <a:cubicBezTo>
                    <a:pt x="766" y="0"/>
                    <a:pt x="740" y="2"/>
                    <a:pt x="715" y="5"/>
                  </a:cubicBezTo>
                  <a:cubicBezTo>
                    <a:pt x="310" y="28"/>
                    <a:pt x="0" y="362"/>
                    <a:pt x="0" y="743"/>
                  </a:cubicBezTo>
                  <a:lnTo>
                    <a:pt x="0" y="4315"/>
                  </a:lnTo>
                  <a:cubicBezTo>
                    <a:pt x="238" y="4220"/>
                    <a:pt x="500" y="4196"/>
                    <a:pt x="762" y="4196"/>
                  </a:cubicBezTo>
                  <a:cubicBezTo>
                    <a:pt x="1024" y="4196"/>
                    <a:pt x="1262" y="4220"/>
                    <a:pt x="1500" y="4315"/>
                  </a:cubicBezTo>
                  <a:lnTo>
                    <a:pt x="1500" y="767"/>
                  </a:lnTo>
                  <a:cubicBezTo>
                    <a:pt x="1500" y="341"/>
                    <a:pt x="1185" y="0"/>
                    <a:pt x="7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6" name="Google Shape;13236;p103"/>
          <p:cNvSpPr/>
          <p:nvPr/>
        </p:nvSpPr>
        <p:spPr>
          <a:xfrm>
            <a:off x="1831321" y="3410537"/>
            <a:ext cx="341122" cy="341834"/>
          </a:xfrm>
          <a:custGeom>
            <a:rect b="b" l="l" r="r" t="t"/>
            <a:pathLst>
              <a:path extrusionOk="0" h="11528" w="11504">
                <a:moveTo>
                  <a:pt x="1" y="1"/>
                </a:moveTo>
                <a:lnTo>
                  <a:pt x="1" y="6097"/>
                </a:lnTo>
                <a:lnTo>
                  <a:pt x="5287" y="6097"/>
                </a:lnTo>
                <a:lnTo>
                  <a:pt x="5287" y="8907"/>
                </a:lnTo>
                <a:lnTo>
                  <a:pt x="6312" y="8907"/>
                </a:lnTo>
                <a:lnTo>
                  <a:pt x="6312" y="6097"/>
                </a:lnTo>
                <a:lnTo>
                  <a:pt x="7002" y="6097"/>
                </a:lnTo>
                <a:lnTo>
                  <a:pt x="7002" y="10527"/>
                </a:lnTo>
                <a:lnTo>
                  <a:pt x="8050" y="10527"/>
                </a:lnTo>
                <a:lnTo>
                  <a:pt x="8050" y="6097"/>
                </a:lnTo>
                <a:lnTo>
                  <a:pt x="8741" y="6097"/>
                </a:lnTo>
                <a:lnTo>
                  <a:pt x="8741" y="9693"/>
                </a:lnTo>
                <a:lnTo>
                  <a:pt x="9765" y="9693"/>
                </a:lnTo>
                <a:lnTo>
                  <a:pt x="9765" y="6097"/>
                </a:lnTo>
                <a:lnTo>
                  <a:pt x="10455" y="6097"/>
                </a:lnTo>
                <a:lnTo>
                  <a:pt x="10455" y="11527"/>
                </a:lnTo>
                <a:lnTo>
                  <a:pt x="11503" y="11527"/>
                </a:lnTo>
                <a:lnTo>
                  <a:pt x="11503" y="5407"/>
                </a:lnTo>
                <a:lnTo>
                  <a:pt x="6312" y="5407"/>
                </a:lnTo>
                <a:lnTo>
                  <a:pt x="6312" y="2620"/>
                </a:lnTo>
                <a:lnTo>
                  <a:pt x="5240" y="2620"/>
                </a:lnTo>
                <a:lnTo>
                  <a:pt x="5240" y="5407"/>
                </a:lnTo>
                <a:lnTo>
                  <a:pt x="4573" y="5407"/>
                </a:lnTo>
                <a:lnTo>
                  <a:pt x="4573" y="977"/>
                </a:lnTo>
                <a:lnTo>
                  <a:pt x="3501" y="977"/>
                </a:lnTo>
                <a:lnTo>
                  <a:pt x="3501" y="5407"/>
                </a:lnTo>
                <a:lnTo>
                  <a:pt x="2835" y="5407"/>
                </a:lnTo>
                <a:lnTo>
                  <a:pt x="2835" y="1811"/>
                </a:lnTo>
                <a:lnTo>
                  <a:pt x="1763" y="1811"/>
                </a:lnTo>
                <a:lnTo>
                  <a:pt x="1763" y="5407"/>
                </a:lnTo>
                <a:lnTo>
                  <a:pt x="1072" y="540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7" name="Google Shape;13237;p103"/>
          <p:cNvGrpSpPr/>
          <p:nvPr/>
        </p:nvGrpSpPr>
        <p:grpSpPr>
          <a:xfrm>
            <a:off x="1092631" y="3506583"/>
            <a:ext cx="340415" cy="187169"/>
            <a:chOff x="1759293" y="3649414"/>
            <a:chExt cx="340415" cy="187169"/>
          </a:xfrm>
        </p:grpSpPr>
        <p:sp>
          <p:nvSpPr>
            <p:cNvPr id="13238" name="Google Shape;13238;p103"/>
            <p:cNvSpPr/>
            <p:nvPr/>
          </p:nvSpPr>
          <p:spPr>
            <a:xfrm>
              <a:off x="2002922"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03"/>
            <p:cNvSpPr/>
            <p:nvPr/>
          </p:nvSpPr>
          <p:spPr>
            <a:xfrm>
              <a:off x="1880781" y="3649414"/>
              <a:ext cx="97468" cy="105237"/>
            </a:xfrm>
            <a:custGeom>
              <a:rect b="b" l="l" r="r" t="t"/>
              <a:pathLst>
                <a:path extrusionOk="0" h="3549" w="3287">
                  <a:moveTo>
                    <a:pt x="0" y="1"/>
                  </a:moveTo>
                  <a:lnTo>
                    <a:pt x="0" y="2811"/>
                  </a:lnTo>
                  <a:lnTo>
                    <a:pt x="929" y="2811"/>
                  </a:lnTo>
                  <a:lnTo>
                    <a:pt x="1667" y="3549"/>
                  </a:lnTo>
                  <a:lnTo>
                    <a:pt x="2429" y="2811"/>
                  </a:lnTo>
                  <a:lnTo>
                    <a:pt x="3286" y="2811"/>
                  </a:lnTo>
                  <a:lnTo>
                    <a:pt x="328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03"/>
            <p:cNvSpPr/>
            <p:nvPr/>
          </p:nvSpPr>
          <p:spPr>
            <a:xfrm>
              <a:off x="1759293" y="3649414"/>
              <a:ext cx="96786" cy="105237"/>
            </a:xfrm>
            <a:custGeom>
              <a:rect b="b" l="l" r="r" t="t"/>
              <a:pathLst>
                <a:path extrusionOk="0" h="3549" w="3264">
                  <a:moveTo>
                    <a:pt x="1" y="1"/>
                  </a:moveTo>
                  <a:lnTo>
                    <a:pt x="1" y="2811"/>
                  </a:lnTo>
                  <a:lnTo>
                    <a:pt x="930" y="2811"/>
                  </a:lnTo>
                  <a:lnTo>
                    <a:pt x="1668" y="3549"/>
                  </a:lnTo>
                  <a:lnTo>
                    <a:pt x="2406" y="2811"/>
                  </a:lnTo>
                  <a:lnTo>
                    <a:pt x="3264" y="2811"/>
                  </a:lnTo>
                  <a:lnTo>
                    <a:pt x="32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03"/>
            <p:cNvSpPr/>
            <p:nvPr/>
          </p:nvSpPr>
          <p:spPr>
            <a:xfrm>
              <a:off x="1879358" y="3773008"/>
              <a:ext cx="99603" cy="63575"/>
            </a:xfrm>
            <a:custGeom>
              <a:rect b="b" l="l" r="r" t="t"/>
              <a:pathLst>
                <a:path extrusionOk="0" h="2144" w="3359">
                  <a:moveTo>
                    <a:pt x="0" y="0"/>
                  </a:moveTo>
                  <a:lnTo>
                    <a:pt x="0" y="2143"/>
                  </a:lnTo>
                  <a:lnTo>
                    <a:pt x="3358" y="2143"/>
                  </a:lnTo>
                  <a:lnTo>
                    <a:pt x="33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03"/>
            <p:cNvSpPr/>
            <p:nvPr/>
          </p:nvSpPr>
          <p:spPr>
            <a:xfrm>
              <a:off x="1999393" y="3773008"/>
              <a:ext cx="100314" cy="63575"/>
            </a:xfrm>
            <a:custGeom>
              <a:rect b="b" l="l" r="r" t="t"/>
              <a:pathLst>
                <a:path extrusionOk="0" h="2144" w="3383">
                  <a:moveTo>
                    <a:pt x="1" y="0"/>
                  </a:moveTo>
                  <a:lnTo>
                    <a:pt x="1" y="2143"/>
                  </a:lnTo>
                  <a:lnTo>
                    <a:pt x="3383" y="2143"/>
                  </a:lnTo>
                  <a:lnTo>
                    <a:pt x="3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03"/>
            <p:cNvSpPr/>
            <p:nvPr/>
          </p:nvSpPr>
          <p:spPr>
            <a:xfrm>
              <a:off x="1759293" y="3773008"/>
              <a:ext cx="100314" cy="63575"/>
            </a:xfrm>
            <a:custGeom>
              <a:rect b="b" l="l" r="r" t="t"/>
              <a:pathLst>
                <a:path extrusionOk="0" h="2144" w="3383">
                  <a:moveTo>
                    <a:pt x="1" y="0"/>
                  </a:moveTo>
                  <a:lnTo>
                    <a:pt x="1" y="2143"/>
                  </a:lnTo>
                  <a:lnTo>
                    <a:pt x="3383" y="2143"/>
                  </a:lnTo>
                  <a:lnTo>
                    <a:pt x="3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103"/>
          <p:cNvGrpSpPr/>
          <p:nvPr/>
        </p:nvGrpSpPr>
        <p:grpSpPr>
          <a:xfrm>
            <a:off x="1091949" y="4015014"/>
            <a:ext cx="340384" cy="341125"/>
            <a:chOff x="1758611" y="4157845"/>
            <a:chExt cx="340384" cy="341125"/>
          </a:xfrm>
        </p:grpSpPr>
        <p:sp>
          <p:nvSpPr>
            <p:cNvPr id="13245" name="Google Shape;13245;p103"/>
            <p:cNvSpPr/>
            <p:nvPr/>
          </p:nvSpPr>
          <p:spPr>
            <a:xfrm>
              <a:off x="1759293" y="4157845"/>
              <a:ext cx="186455" cy="163178"/>
            </a:xfrm>
            <a:custGeom>
              <a:rect b="b" l="l" r="r" t="t"/>
              <a:pathLst>
                <a:path extrusionOk="0" h="5503" w="6288">
                  <a:moveTo>
                    <a:pt x="5407" y="1"/>
                  </a:moveTo>
                  <a:cubicBezTo>
                    <a:pt x="2478" y="192"/>
                    <a:pt x="120" y="2573"/>
                    <a:pt x="1" y="5502"/>
                  </a:cubicBezTo>
                  <a:lnTo>
                    <a:pt x="1692" y="5502"/>
                  </a:lnTo>
                  <a:lnTo>
                    <a:pt x="2835" y="4383"/>
                  </a:lnTo>
                  <a:lnTo>
                    <a:pt x="3954" y="5502"/>
                  </a:lnTo>
                  <a:lnTo>
                    <a:pt x="5407" y="5502"/>
                  </a:lnTo>
                  <a:lnTo>
                    <a:pt x="5407" y="3764"/>
                  </a:lnTo>
                  <a:lnTo>
                    <a:pt x="6288" y="2883"/>
                  </a:lnTo>
                  <a:lnTo>
                    <a:pt x="5407" y="2025"/>
                  </a:lnTo>
                  <a:lnTo>
                    <a:pt x="54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03"/>
            <p:cNvSpPr/>
            <p:nvPr/>
          </p:nvSpPr>
          <p:spPr>
            <a:xfrm>
              <a:off x="1913251" y="4340744"/>
              <a:ext cx="185032" cy="156802"/>
            </a:xfrm>
            <a:custGeom>
              <a:rect b="b" l="l" r="r" t="t"/>
              <a:pathLst>
                <a:path extrusionOk="0" h="5288" w="6240">
                  <a:moveTo>
                    <a:pt x="834" y="1"/>
                  </a:moveTo>
                  <a:lnTo>
                    <a:pt x="834" y="1763"/>
                  </a:lnTo>
                  <a:lnTo>
                    <a:pt x="0" y="2597"/>
                  </a:lnTo>
                  <a:lnTo>
                    <a:pt x="834" y="3430"/>
                  </a:lnTo>
                  <a:lnTo>
                    <a:pt x="834" y="5288"/>
                  </a:lnTo>
                  <a:cubicBezTo>
                    <a:pt x="3692" y="5121"/>
                    <a:pt x="6026" y="2835"/>
                    <a:pt x="6240" y="1"/>
                  </a:cubicBezTo>
                  <a:lnTo>
                    <a:pt x="4597" y="1"/>
                  </a:lnTo>
                  <a:lnTo>
                    <a:pt x="3477" y="1120"/>
                  </a:lnTo>
                  <a:lnTo>
                    <a:pt x="233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03"/>
            <p:cNvSpPr/>
            <p:nvPr/>
          </p:nvSpPr>
          <p:spPr>
            <a:xfrm>
              <a:off x="1758611" y="4313908"/>
              <a:ext cx="161013" cy="185061"/>
            </a:xfrm>
            <a:custGeom>
              <a:rect b="b" l="l" r="r" t="t"/>
              <a:pathLst>
                <a:path extrusionOk="0" h="6241" w="5430">
                  <a:moveTo>
                    <a:pt x="2810" y="1"/>
                  </a:moveTo>
                  <a:lnTo>
                    <a:pt x="1953" y="882"/>
                  </a:lnTo>
                  <a:lnTo>
                    <a:pt x="0" y="882"/>
                  </a:lnTo>
                  <a:cubicBezTo>
                    <a:pt x="262" y="3764"/>
                    <a:pt x="2572" y="6050"/>
                    <a:pt x="5430" y="6240"/>
                  </a:cubicBezTo>
                  <a:lnTo>
                    <a:pt x="5430" y="4621"/>
                  </a:lnTo>
                  <a:lnTo>
                    <a:pt x="4311" y="3502"/>
                  </a:lnTo>
                  <a:lnTo>
                    <a:pt x="5430" y="2359"/>
                  </a:lnTo>
                  <a:lnTo>
                    <a:pt x="5430" y="882"/>
                  </a:lnTo>
                  <a:lnTo>
                    <a:pt x="3691" y="882"/>
                  </a:lnTo>
                  <a:lnTo>
                    <a:pt x="28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03"/>
            <p:cNvSpPr/>
            <p:nvPr/>
          </p:nvSpPr>
          <p:spPr>
            <a:xfrm>
              <a:off x="1939376" y="4157845"/>
              <a:ext cx="159619" cy="187878"/>
            </a:xfrm>
            <a:custGeom>
              <a:rect b="b" l="l" r="r" t="t"/>
              <a:pathLst>
                <a:path extrusionOk="0" h="6336" w="5383">
                  <a:moveTo>
                    <a:pt x="1" y="1"/>
                  </a:moveTo>
                  <a:lnTo>
                    <a:pt x="1" y="1787"/>
                  </a:lnTo>
                  <a:lnTo>
                    <a:pt x="1120" y="2930"/>
                  </a:lnTo>
                  <a:lnTo>
                    <a:pt x="1" y="4049"/>
                  </a:lnTo>
                  <a:lnTo>
                    <a:pt x="1" y="5502"/>
                  </a:lnTo>
                  <a:lnTo>
                    <a:pt x="1763" y="5502"/>
                  </a:lnTo>
                  <a:lnTo>
                    <a:pt x="2596" y="6336"/>
                  </a:lnTo>
                  <a:lnTo>
                    <a:pt x="3430" y="5502"/>
                  </a:lnTo>
                  <a:lnTo>
                    <a:pt x="5383" y="5502"/>
                  </a:lnTo>
                  <a:cubicBezTo>
                    <a:pt x="5287" y="2573"/>
                    <a:pt x="2954" y="144"/>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9" name="Google Shape;13249;p103"/>
          <p:cNvSpPr/>
          <p:nvPr/>
        </p:nvSpPr>
        <p:spPr>
          <a:xfrm>
            <a:off x="1865273" y="3973330"/>
            <a:ext cx="272536" cy="343584"/>
          </a:xfrm>
          <a:custGeom>
            <a:rect b="b" l="l" r="r" t="t"/>
            <a:pathLst>
              <a:path extrusionOk="0" h="11587" w="9191">
                <a:moveTo>
                  <a:pt x="1680" y="1"/>
                </a:moveTo>
                <a:cubicBezTo>
                  <a:pt x="747" y="1"/>
                  <a:pt x="0" y="767"/>
                  <a:pt x="23" y="1679"/>
                </a:cubicBezTo>
                <a:cubicBezTo>
                  <a:pt x="46" y="2537"/>
                  <a:pt x="808" y="3251"/>
                  <a:pt x="1666" y="3251"/>
                </a:cubicBezTo>
                <a:lnTo>
                  <a:pt x="4262" y="3251"/>
                </a:lnTo>
                <a:lnTo>
                  <a:pt x="4262" y="6704"/>
                </a:lnTo>
                <a:lnTo>
                  <a:pt x="3309" y="6704"/>
                </a:lnTo>
                <a:lnTo>
                  <a:pt x="3309" y="5847"/>
                </a:lnTo>
                <a:cubicBezTo>
                  <a:pt x="3309" y="5013"/>
                  <a:pt x="2714" y="4323"/>
                  <a:pt x="1880" y="4204"/>
                </a:cubicBezTo>
                <a:cubicBezTo>
                  <a:pt x="1813" y="4196"/>
                  <a:pt x="1746" y="4192"/>
                  <a:pt x="1680" y="4192"/>
                </a:cubicBezTo>
                <a:cubicBezTo>
                  <a:pt x="747" y="4192"/>
                  <a:pt x="0" y="4959"/>
                  <a:pt x="23" y="5871"/>
                </a:cubicBezTo>
                <a:cubicBezTo>
                  <a:pt x="46" y="6752"/>
                  <a:pt x="808" y="7466"/>
                  <a:pt x="1666" y="7466"/>
                </a:cubicBezTo>
                <a:lnTo>
                  <a:pt x="4262" y="7466"/>
                </a:lnTo>
                <a:lnTo>
                  <a:pt x="4262" y="10919"/>
                </a:lnTo>
                <a:lnTo>
                  <a:pt x="3309" y="10919"/>
                </a:lnTo>
                <a:lnTo>
                  <a:pt x="3309" y="9991"/>
                </a:lnTo>
                <a:cubicBezTo>
                  <a:pt x="3309" y="9157"/>
                  <a:pt x="2714" y="8466"/>
                  <a:pt x="1880" y="8347"/>
                </a:cubicBezTo>
                <a:cubicBezTo>
                  <a:pt x="1813" y="8340"/>
                  <a:pt x="1746" y="8336"/>
                  <a:pt x="1680" y="8336"/>
                </a:cubicBezTo>
                <a:cubicBezTo>
                  <a:pt x="747" y="8336"/>
                  <a:pt x="0" y="9102"/>
                  <a:pt x="23" y="10014"/>
                </a:cubicBezTo>
                <a:cubicBezTo>
                  <a:pt x="46" y="10872"/>
                  <a:pt x="808" y="11586"/>
                  <a:pt x="1666" y="11586"/>
                </a:cubicBezTo>
                <a:lnTo>
                  <a:pt x="4928" y="11586"/>
                </a:lnTo>
                <a:lnTo>
                  <a:pt x="4928" y="9419"/>
                </a:lnTo>
                <a:lnTo>
                  <a:pt x="7500" y="9419"/>
                </a:lnTo>
                <a:cubicBezTo>
                  <a:pt x="8381" y="9419"/>
                  <a:pt x="9144" y="8705"/>
                  <a:pt x="9144" y="7823"/>
                </a:cubicBezTo>
                <a:cubicBezTo>
                  <a:pt x="9166" y="6924"/>
                  <a:pt x="8445" y="6172"/>
                  <a:pt x="7582" y="6172"/>
                </a:cubicBezTo>
                <a:cubicBezTo>
                  <a:pt x="7531" y="6172"/>
                  <a:pt x="7480" y="6175"/>
                  <a:pt x="7429" y="6180"/>
                </a:cubicBezTo>
                <a:cubicBezTo>
                  <a:pt x="6572" y="6228"/>
                  <a:pt x="5929" y="6942"/>
                  <a:pt x="5929" y="7823"/>
                </a:cubicBezTo>
                <a:lnTo>
                  <a:pt x="5929" y="8705"/>
                </a:lnTo>
                <a:lnTo>
                  <a:pt x="4976" y="8705"/>
                </a:lnTo>
                <a:lnTo>
                  <a:pt x="4976" y="5252"/>
                </a:lnTo>
                <a:lnTo>
                  <a:pt x="7524" y="5252"/>
                </a:lnTo>
                <a:cubicBezTo>
                  <a:pt x="8381" y="5252"/>
                  <a:pt x="9144" y="4561"/>
                  <a:pt x="9167" y="3680"/>
                </a:cubicBezTo>
                <a:cubicBezTo>
                  <a:pt x="9190" y="2755"/>
                  <a:pt x="8472" y="1987"/>
                  <a:pt x="7559" y="1987"/>
                </a:cubicBezTo>
                <a:cubicBezTo>
                  <a:pt x="7531" y="1987"/>
                  <a:pt x="7504" y="1988"/>
                  <a:pt x="7477" y="1989"/>
                </a:cubicBezTo>
                <a:cubicBezTo>
                  <a:pt x="6595" y="2013"/>
                  <a:pt x="5881" y="2751"/>
                  <a:pt x="5881" y="3608"/>
                </a:cubicBezTo>
                <a:lnTo>
                  <a:pt x="5881" y="4537"/>
                </a:lnTo>
                <a:lnTo>
                  <a:pt x="4928" y="4537"/>
                </a:lnTo>
                <a:lnTo>
                  <a:pt x="4928" y="12"/>
                </a:lnTo>
                <a:lnTo>
                  <a:pt x="4262" y="12"/>
                </a:lnTo>
                <a:lnTo>
                  <a:pt x="4262" y="2584"/>
                </a:lnTo>
                <a:lnTo>
                  <a:pt x="3309" y="2584"/>
                </a:lnTo>
                <a:lnTo>
                  <a:pt x="3309" y="1656"/>
                </a:lnTo>
                <a:cubicBezTo>
                  <a:pt x="3309" y="822"/>
                  <a:pt x="2714" y="131"/>
                  <a:pt x="1880" y="12"/>
                </a:cubicBezTo>
                <a:cubicBezTo>
                  <a:pt x="1813" y="4"/>
                  <a:pt x="1746"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0" name="Google Shape;13250;p103"/>
          <p:cNvGrpSpPr/>
          <p:nvPr/>
        </p:nvGrpSpPr>
        <p:grpSpPr>
          <a:xfrm>
            <a:off x="2588365" y="3981455"/>
            <a:ext cx="322742" cy="298723"/>
            <a:chOff x="2959796" y="4133855"/>
            <a:chExt cx="322742" cy="298723"/>
          </a:xfrm>
        </p:grpSpPr>
        <p:sp>
          <p:nvSpPr>
            <p:cNvPr id="13251" name="Google Shape;13251;p103"/>
            <p:cNvSpPr/>
            <p:nvPr/>
          </p:nvSpPr>
          <p:spPr>
            <a:xfrm>
              <a:off x="2959796" y="4369004"/>
              <a:ext cx="63575" cy="63575"/>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03"/>
            <p:cNvSpPr/>
            <p:nvPr/>
          </p:nvSpPr>
          <p:spPr>
            <a:xfrm>
              <a:off x="2959796" y="4289919"/>
              <a:ext cx="63575" cy="63575"/>
            </a:xfrm>
            <a:custGeom>
              <a:rect b="b" l="l" r="r" t="t"/>
              <a:pathLst>
                <a:path extrusionOk="0" h="2144" w="2144">
                  <a:moveTo>
                    <a:pt x="1072" y="0"/>
                  </a:moveTo>
                  <a:cubicBezTo>
                    <a:pt x="477" y="0"/>
                    <a:pt x="1" y="500"/>
                    <a:pt x="1" y="1072"/>
                  </a:cubicBezTo>
                  <a:cubicBezTo>
                    <a:pt x="1" y="1667"/>
                    <a:pt x="477" y="2144"/>
                    <a:pt x="1072" y="2144"/>
                  </a:cubicBezTo>
                  <a:cubicBezTo>
                    <a:pt x="1668" y="2144"/>
                    <a:pt x="2144" y="1667"/>
                    <a:pt x="2144" y="1072"/>
                  </a:cubicBezTo>
                  <a:cubicBezTo>
                    <a:pt x="2144" y="500"/>
                    <a:pt x="1668"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03"/>
            <p:cNvSpPr/>
            <p:nvPr/>
          </p:nvSpPr>
          <p:spPr>
            <a:xfrm>
              <a:off x="2959796" y="4212228"/>
              <a:ext cx="63575" cy="63575"/>
            </a:xfrm>
            <a:custGeom>
              <a:rect b="b" l="l" r="r" t="t"/>
              <a:pathLst>
                <a:path extrusionOk="0" h="2144" w="2144">
                  <a:moveTo>
                    <a:pt x="1072" y="1"/>
                  </a:moveTo>
                  <a:cubicBezTo>
                    <a:pt x="477" y="1"/>
                    <a:pt x="1" y="501"/>
                    <a:pt x="1" y="1072"/>
                  </a:cubicBezTo>
                  <a:cubicBezTo>
                    <a:pt x="1" y="1668"/>
                    <a:pt x="477" y="2144"/>
                    <a:pt x="1072" y="2144"/>
                  </a:cubicBezTo>
                  <a:cubicBezTo>
                    <a:pt x="1668" y="2144"/>
                    <a:pt x="2144" y="1668"/>
                    <a:pt x="2144" y="1072"/>
                  </a:cubicBezTo>
                  <a:cubicBezTo>
                    <a:pt x="2144" y="501"/>
                    <a:pt x="1668"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103"/>
            <p:cNvSpPr/>
            <p:nvPr/>
          </p:nvSpPr>
          <p:spPr>
            <a:xfrm>
              <a:off x="3045938" y="4369004"/>
              <a:ext cx="63605" cy="63575"/>
            </a:xfrm>
            <a:custGeom>
              <a:rect b="b" l="l" r="r" t="t"/>
              <a:pathLst>
                <a:path extrusionOk="0" h="2144" w="2145">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03"/>
            <p:cNvSpPr/>
            <p:nvPr/>
          </p:nvSpPr>
          <p:spPr>
            <a:xfrm>
              <a:off x="3045938" y="4289919"/>
              <a:ext cx="63605" cy="63575"/>
            </a:xfrm>
            <a:custGeom>
              <a:rect b="b" l="l" r="r" t="t"/>
              <a:pathLst>
                <a:path extrusionOk="0" h="2144" w="2145">
                  <a:moveTo>
                    <a:pt x="1073" y="0"/>
                  </a:moveTo>
                  <a:cubicBezTo>
                    <a:pt x="477" y="0"/>
                    <a:pt x="1" y="500"/>
                    <a:pt x="1" y="1072"/>
                  </a:cubicBezTo>
                  <a:cubicBezTo>
                    <a:pt x="1" y="1667"/>
                    <a:pt x="477" y="2144"/>
                    <a:pt x="1073" y="2144"/>
                  </a:cubicBezTo>
                  <a:cubicBezTo>
                    <a:pt x="1668" y="2144"/>
                    <a:pt x="2144" y="1667"/>
                    <a:pt x="2144" y="1072"/>
                  </a:cubicBezTo>
                  <a:cubicBezTo>
                    <a:pt x="2144" y="500"/>
                    <a:pt x="1668"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03"/>
            <p:cNvSpPr/>
            <p:nvPr/>
          </p:nvSpPr>
          <p:spPr>
            <a:xfrm>
              <a:off x="3132821" y="4369004"/>
              <a:ext cx="63575" cy="63575"/>
            </a:xfrm>
            <a:custGeom>
              <a:rect b="b" l="l" r="r" t="t"/>
              <a:pathLst>
                <a:path extrusionOk="0" h="2144" w="2144">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03"/>
            <p:cNvSpPr/>
            <p:nvPr/>
          </p:nvSpPr>
          <p:spPr>
            <a:xfrm>
              <a:off x="3132821" y="4289919"/>
              <a:ext cx="63575" cy="63575"/>
            </a:xfrm>
            <a:custGeom>
              <a:rect b="b" l="l" r="r" t="t"/>
              <a:pathLst>
                <a:path extrusionOk="0" h="2144" w="2144">
                  <a:moveTo>
                    <a:pt x="1072" y="0"/>
                  </a:moveTo>
                  <a:cubicBezTo>
                    <a:pt x="476" y="0"/>
                    <a:pt x="0" y="500"/>
                    <a:pt x="0" y="1072"/>
                  </a:cubicBezTo>
                  <a:cubicBezTo>
                    <a:pt x="0" y="1667"/>
                    <a:pt x="476" y="2144"/>
                    <a:pt x="1072" y="2144"/>
                  </a:cubicBezTo>
                  <a:cubicBezTo>
                    <a:pt x="1667" y="2144"/>
                    <a:pt x="2143" y="1667"/>
                    <a:pt x="2143" y="1072"/>
                  </a:cubicBezTo>
                  <a:cubicBezTo>
                    <a:pt x="2143" y="500"/>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03"/>
            <p:cNvSpPr/>
            <p:nvPr/>
          </p:nvSpPr>
          <p:spPr>
            <a:xfrm>
              <a:off x="3132821" y="4212228"/>
              <a:ext cx="63575" cy="63575"/>
            </a:xfrm>
            <a:custGeom>
              <a:rect b="b" l="l" r="r" t="t"/>
              <a:pathLst>
                <a:path extrusionOk="0" h="2144" w="2144">
                  <a:moveTo>
                    <a:pt x="1072" y="1"/>
                  </a:moveTo>
                  <a:cubicBezTo>
                    <a:pt x="476" y="1"/>
                    <a:pt x="0" y="501"/>
                    <a:pt x="0" y="1072"/>
                  </a:cubicBezTo>
                  <a:cubicBezTo>
                    <a:pt x="0" y="1668"/>
                    <a:pt x="476" y="2144"/>
                    <a:pt x="1072" y="2144"/>
                  </a:cubicBezTo>
                  <a:cubicBezTo>
                    <a:pt x="1667" y="2144"/>
                    <a:pt x="2143" y="1668"/>
                    <a:pt x="2143" y="1072"/>
                  </a:cubicBezTo>
                  <a:cubicBezTo>
                    <a:pt x="2143" y="501"/>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03"/>
            <p:cNvSpPr/>
            <p:nvPr/>
          </p:nvSpPr>
          <p:spPr>
            <a:xfrm>
              <a:off x="3218963" y="4369004"/>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03"/>
            <p:cNvSpPr/>
            <p:nvPr/>
          </p:nvSpPr>
          <p:spPr>
            <a:xfrm>
              <a:off x="3218963" y="4289919"/>
              <a:ext cx="63575" cy="63575"/>
            </a:xfrm>
            <a:custGeom>
              <a:rect b="b" l="l" r="r" t="t"/>
              <a:pathLst>
                <a:path extrusionOk="0" h="2144" w="2144">
                  <a:moveTo>
                    <a:pt x="1072" y="0"/>
                  </a:moveTo>
                  <a:cubicBezTo>
                    <a:pt x="477" y="0"/>
                    <a:pt x="0" y="500"/>
                    <a:pt x="0" y="1072"/>
                  </a:cubicBezTo>
                  <a:cubicBezTo>
                    <a:pt x="0" y="1667"/>
                    <a:pt x="477" y="2144"/>
                    <a:pt x="1072" y="2144"/>
                  </a:cubicBezTo>
                  <a:cubicBezTo>
                    <a:pt x="1667" y="2144"/>
                    <a:pt x="2144" y="1667"/>
                    <a:pt x="2144" y="1072"/>
                  </a:cubicBezTo>
                  <a:cubicBezTo>
                    <a:pt x="2144" y="500"/>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03"/>
            <p:cNvSpPr/>
            <p:nvPr/>
          </p:nvSpPr>
          <p:spPr>
            <a:xfrm>
              <a:off x="3218963" y="4212228"/>
              <a:ext cx="63575" cy="63575"/>
            </a:xfrm>
            <a:custGeom>
              <a:rect b="b" l="l" r="r" t="t"/>
              <a:pathLst>
                <a:path extrusionOk="0" h="2144" w="2144">
                  <a:moveTo>
                    <a:pt x="1072" y="1"/>
                  </a:moveTo>
                  <a:cubicBezTo>
                    <a:pt x="477" y="1"/>
                    <a:pt x="0" y="501"/>
                    <a:pt x="0" y="1072"/>
                  </a:cubicBezTo>
                  <a:cubicBezTo>
                    <a:pt x="0" y="1668"/>
                    <a:pt x="477" y="2144"/>
                    <a:pt x="1072" y="2144"/>
                  </a:cubicBezTo>
                  <a:cubicBezTo>
                    <a:pt x="1667" y="2144"/>
                    <a:pt x="2144" y="1668"/>
                    <a:pt x="2144" y="1072"/>
                  </a:cubicBezTo>
                  <a:cubicBezTo>
                    <a:pt x="2144" y="501"/>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03"/>
            <p:cNvSpPr/>
            <p:nvPr/>
          </p:nvSpPr>
          <p:spPr>
            <a:xfrm>
              <a:off x="3218963" y="4133855"/>
              <a:ext cx="63575" cy="63575"/>
            </a:xfrm>
            <a:custGeom>
              <a:rect b="b" l="l" r="r" t="t"/>
              <a:pathLst>
                <a:path extrusionOk="0" h="2144" w="2144">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3" name="Google Shape;13263;p103"/>
          <p:cNvSpPr/>
          <p:nvPr/>
        </p:nvSpPr>
        <p:spPr>
          <a:xfrm>
            <a:off x="3272838" y="3977687"/>
            <a:ext cx="341093" cy="341093"/>
          </a:xfrm>
          <a:custGeom>
            <a:rect b="b" l="l" r="r" t="t"/>
            <a:pathLst>
              <a:path extrusionOk="0" h="11503" w="11503">
                <a:moveTo>
                  <a:pt x="0" y="1"/>
                </a:moveTo>
                <a:lnTo>
                  <a:pt x="0" y="11503"/>
                </a:lnTo>
                <a:lnTo>
                  <a:pt x="11503" y="11503"/>
                </a:lnTo>
                <a:lnTo>
                  <a:pt x="11503" y="10265"/>
                </a:lnTo>
                <a:lnTo>
                  <a:pt x="10836" y="10265"/>
                </a:lnTo>
                <a:lnTo>
                  <a:pt x="10836" y="10360"/>
                </a:lnTo>
                <a:lnTo>
                  <a:pt x="10836" y="10908"/>
                </a:lnTo>
                <a:lnTo>
                  <a:pt x="691" y="10908"/>
                </a:lnTo>
                <a:lnTo>
                  <a:pt x="691" y="9955"/>
                </a:lnTo>
                <a:lnTo>
                  <a:pt x="2072" y="9026"/>
                </a:lnTo>
                <a:cubicBezTo>
                  <a:pt x="2243" y="9154"/>
                  <a:pt x="2490" y="9244"/>
                  <a:pt x="2746" y="9244"/>
                </a:cubicBezTo>
                <a:cubicBezTo>
                  <a:pt x="2775" y="9244"/>
                  <a:pt x="2805" y="9243"/>
                  <a:pt x="2834" y="9240"/>
                </a:cubicBezTo>
                <a:cubicBezTo>
                  <a:pt x="3334" y="9169"/>
                  <a:pt x="3739" y="8788"/>
                  <a:pt x="3787" y="8288"/>
                </a:cubicBezTo>
                <a:cubicBezTo>
                  <a:pt x="3811" y="8002"/>
                  <a:pt x="3739" y="7740"/>
                  <a:pt x="3620" y="7526"/>
                </a:cubicBezTo>
                <a:lnTo>
                  <a:pt x="4049" y="6788"/>
                </a:lnTo>
                <a:cubicBezTo>
                  <a:pt x="4144" y="6811"/>
                  <a:pt x="4239" y="6811"/>
                  <a:pt x="4335" y="6811"/>
                </a:cubicBezTo>
                <a:cubicBezTo>
                  <a:pt x="4596" y="6811"/>
                  <a:pt x="4835" y="6740"/>
                  <a:pt x="5001" y="6549"/>
                </a:cubicBezTo>
                <a:lnTo>
                  <a:pt x="5644" y="7002"/>
                </a:lnTo>
                <a:cubicBezTo>
                  <a:pt x="5597" y="7145"/>
                  <a:pt x="5597" y="7288"/>
                  <a:pt x="5644" y="7454"/>
                </a:cubicBezTo>
                <a:cubicBezTo>
                  <a:pt x="5716" y="7859"/>
                  <a:pt x="6049" y="8193"/>
                  <a:pt x="6478" y="8264"/>
                </a:cubicBezTo>
                <a:cubicBezTo>
                  <a:pt x="6531" y="8272"/>
                  <a:pt x="6584" y="8276"/>
                  <a:pt x="6636" y="8276"/>
                </a:cubicBezTo>
                <a:cubicBezTo>
                  <a:pt x="7215" y="8276"/>
                  <a:pt x="7716" y="7806"/>
                  <a:pt x="7716" y="7216"/>
                </a:cubicBezTo>
                <a:cubicBezTo>
                  <a:pt x="7716" y="7026"/>
                  <a:pt x="7692" y="6883"/>
                  <a:pt x="7597" y="6764"/>
                </a:cubicBezTo>
                <a:lnTo>
                  <a:pt x="8169" y="6145"/>
                </a:lnTo>
                <a:cubicBezTo>
                  <a:pt x="8289" y="6196"/>
                  <a:pt x="8434" y="6235"/>
                  <a:pt x="8585" y="6235"/>
                </a:cubicBezTo>
                <a:cubicBezTo>
                  <a:pt x="8644" y="6235"/>
                  <a:pt x="8704" y="6229"/>
                  <a:pt x="8764" y="6216"/>
                </a:cubicBezTo>
                <a:cubicBezTo>
                  <a:pt x="9240" y="6168"/>
                  <a:pt x="9621" y="5787"/>
                  <a:pt x="9693" y="5311"/>
                </a:cubicBezTo>
                <a:cubicBezTo>
                  <a:pt x="9717" y="4978"/>
                  <a:pt x="9621" y="4668"/>
                  <a:pt x="9407" y="4478"/>
                </a:cubicBezTo>
                <a:lnTo>
                  <a:pt x="9836" y="3882"/>
                </a:lnTo>
                <a:cubicBezTo>
                  <a:pt x="9907" y="3894"/>
                  <a:pt x="9979" y="3900"/>
                  <a:pt x="10056" y="3900"/>
                </a:cubicBezTo>
                <a:cubicBezTo>
                  <a:pt x="10133" y="3900"/>
                  <a:pt x="10217" y="3894"/>
                  <a:pt x="10312" y="3882"/>
                </a:cubicBezTo>
                <a:cubicBezTo>
                  <a:pt x="10717" y="3787"/>
                  <a:pt x="11050" y="3454"/>
                  <a:pt x="11145" y="3049"/>
                </a:cubicBezTo>
                <a:cubicBezTo>
                  <a:pt x="11277" y="2391"/>
                  <a:pt x="10762" y="1773"/>
                  <a:pt x="10121" y="1773"/>
                </a:cubicBezTo>
                <a:cubicBezTo>
                  <a:pt x="10067" y="1773"/>
                  <a:pt x="10011" y="1777"/>
                  <a:pt x="9955" y="1787"/>
                </a:cubicBezTo>
                <a:cubicBezTo>
                  <a:pt x="9478" y="1858"/>
                  <a:pt x="9097" y="2239"/>
                  <a:pt x="9026" y="2739"/>
                </a:cubicBezTo>
                <a:cubicBezTo>
                  <a:pt x="9002" y="3049"/>
                  <a:pt x="9097" y="3311"/>
                  <a:pt x="9264" y="3525"/>
                </a:cubicBezTo>
                <a:lnTo>
                  <a:pt x="8859" y="4144"/>
                </a:lnTo>
                <a:cubicBezTo>
                  <a:pt x="8788" y="4120"/>
                  <a:pt x="8693" y="4120"/>
                  <a:pt x="8645" y="4120"/>
                </a:cubicBezTo>
                <a:cubicBezTo>
                  <a:pt x="8050" y="4120"/>
                  <a:pt x="7573" y="4597"/>
                  <a:pt x="7573" y="5192"/>
                </a:cubicBezTo>
                <a:cubicBezTo>
                  <a:pt x="7573" y="5359"/>
                  <a:pt x="7621" y="5549"/>
                  <a:pt x="7692" y="5692"/>
                </a:cubicBezTo>
                <a:lnTo>
                  <a:pt x="7145" y="6288"/>
                </a:lnTo>
                <a:cubicBezTo>
                  <a:pt x="7002" y="6192"/>
                  <a:pt x="6835" y="6168"/>
                  <a:pt x="6668" y="6168"/>
                </a:cubicBezTo>
                <a:cubicBezTo>
                  <a:pt x="6406" y="6168"/>
                  <a:pt x="6168" y="6264"/>
                  <a:pt x="5954" y="6430"/>
                </a:cubicBezTo>
                <a:lnTo>
                  <a:pt x="5335" y="6002"/>
                </a:lnTo>
                <a:cubicBezTo>
                  <a:pt x="5359" y="5883"/>
                  <a:pt x="5359" y="5764"/>
                  <a:pt x="5335" y="5645"/>
                </a:cubicBezTo>
                <a:cubicBezTo>
                  <a:pt x="5287" y="5168"/>
                  <a:pt x="4882" y="4763"/>
                  <a:pt x="4382" y="4716"/>
                </a:cubicBezTo>
                <a:cubicBezTo>
                  <a:pt x="4344" y="4711"/>
                  <a:pt x="4306" y="4709"/>
                  <a:pt x="4269" y="4709"/>
                </a:cubicBezTo>
                <a:cubicBezTo>
                  <a:pt x="3698" y="4709"/>
                  <a:pt x="3215" y="5206"/>
                  <a:pt x="3215" y="5787"/>
                </a:cubicBezTo>
                <a:cubicBezTo>
                  <a:pt x="3215" y="6049"/>
                  <a:pt x="3310" y="6264"/>
                  <a:pt x="3453" y="6478"/>
                </a:cubicBezTo>
                <a:lnTo>
                  <a:pt x="3049" y="7145"/>
                </a:lnTo>
                <a:cubicBezTo>
                  <a:pt x="2953" y="7121"/>
                  <a:pt x="2834" y="7097"/>
                  <a:pt x="2715" y="7097"/>
                </a:cubicBezTo>
                <a:cubicBezTo>
                  <a:pt x="2120" y="7097"/>
                  <a:pt x="1643" y="7573"/>
                  <a:pt x="1643" y="8169"/>
                </a:cubicBezTo>
                <a:cubicBezTo>
                  <a:pt x="1643" y="8240"/>
                  <a:pt x="1643" y="8336"/>
                  <a:pt x="1667" y="8431"/>
                </a:cubicBezTo>
                <a:lnTo>
                  <a:pt x="691" y="9074"/>
                </a:lnTo>
                <a:lnTo>
                  <a:pt x="691" y="691"/>
                </a:lnTo>
                <a:lnTo>
                  <a:pt x="1239" y="691"/>
                </a:lnTo>
                <a:lnTo>
                  <a:pt x="123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4" name="Google Shape;13264;p103"/>
          <p:cNvGrpSpPr/>
          <p:nvPr/>
        </p:nvGrpSpPr>
        <p:grpSpPr>
          <a:xfrm>
            <a:off x="4042436" y="3978232"/>
            <a:ext cx="341096" cy="341809"/>
            <a:chOff x="4118636" y="4140201"/>
            <a:chExt cx="341096" cy="341809"/>
          </a:xfrm>
        </p:grpSpPr>
        <p:sp>
          <p:nvSpPr>
            <p:cNvPr id="13265" name="Google Shape;13265;p103"/>
            <p:cNvSpPr/>
            <p:nvPr/>
          </p:nvSpPr>
          <p:spPr>
            <a:xfrm>
              <a:off x="4181471" y="4203065"/>
              <a:ext cx="98891" cy="211867"/>
            </a:xfrm>
            <a:custGeom>
              <a:rect b="b" l="l" r="r" t="t"/>
              <a:pathLst>
                <a:path extrusionOk="0" h="7145" w="3335">
                  <a:moveTo>
                    <a:pt x="3335" y="0"/>
                  </a:moveTo>
                  <a:cubicBezTo>
                    <a:pt x="1453" y="167"/>
                    <a:pt x="1" y="1715"/>
                    <a:pt x="1" y="3620"/>
                  </a:cubicBezTo>
                  <a:cubicBezTo>
                    <a:pt x="1" y="5287"/>
                    <a:pt x="1096" y="6692"/>
                    <a:pt x="2620" y="7144"/>
                  </a:cubicBezTo>
                  <a:lnTo>
                    <a:pt x="3335" y="3596"/>
                  </a:lnTo>
                  <a:lnTo>
                    <a:pt x="333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03"/>
            <p:cNvSpPr/>
            <p:nvPr/>
          </p:nvSpPr>
          <p:spPr>
            <a:xfrm>
              <a:off x="4277517" y="4327341"/>
              <a:ext cx="95362" cy="91834"/>
            </a:xfrm>
            <a:custGeom>
              <a:rect b="b" l="l" r="r" t="t"/>
              <a:pathLst>
                <a:path extrusionOk="0" h="3097" w="3216">
                  <a:moveTo>
                    <a:pt x="620" y="0"/>
                  </a:moveTo>
                  <a:lnTo>
                    <a:pt x="0" y="3072"/>
                  </a:lnTo>
                  <a:cubicBezTo>
                    <a:pt x="119" y="3072"/>
                    <a:pt x="262" y="3096"/>
                    <a:pt x="381" y="3096"/>
                  </a:cubicBezTo>
                  <a:cubicBezTo>
                    <a:pt x="1548" y="3096"/>
                    <a:pt x="2572" y="2596"/>
                    <a:pt x="3215" y="1787"/>
                  </a:cubicBezTo>
                  <a:lnTo>
                    <a:pt x="62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03"/>
            <p:cNvSpPr/>
            <p:nvPr/>
          </p:nvSpPr>
          <p:spPr>
            <a:xfrm>
              <a:off x="4298689" y="4140201"/>
              <a:ext cx="161043" cy="258481"/>
            </a:xfrm>
            <a:custGeom>
              <a:rect b="b" l="l" r="r" t="t"/>
              <a:pathLst>
                <a:path extrusionOk="0" h="8717" w="5431">
                  <a:moveTo>
                    <a:pt x="1" y="1"/>
                  </a:moveTo>
                  <a:lnTo>
                    <a:pt x="1" y="1429"/>
                  </a:lnTo>
                  <a:lnTo>
                    <a:pt x="25" y="1429"/>
                  </a:lnTo>
                  <a:cubicBezTo>
                    <a:pt x="2263" y="1620"/>
                    <a:pt x="4025" y="3478"/>
                    <a:pt x="4025" y="5740"/>
                  </a:cubicBezTo>
                  <a:cubicBezTo>
                    <a:pt x="4025" y="6550"/>
                    <a:pt x="3811" y="7264"/>
                    <a:pt x="3430" y="7907"/>
                  </a:cubicBezTo>
                  <a:lnTo>
                    <a:pt x="4573" y="8717"/>
                  </a:lnTo>
                  <a:cubicBezTo>
                    <a:pt x="5121" y="7836"/>
                    <a:pt x="5431" y="6812"/>
                    <a:pt x="5431" y="5740"/>
                  </a:cubicBezTo>
                  <a:cubicBezTo>
                    <a:pt x="5431" y="4192"/>
                    <a:pt x="4835" y="2763"/>
                    <a:pt x="3716" y="1668"/>
                  </a:cubicBezTo>
                  <a:cubicBezTo>
                    <a:pt x="2716" y="667"/>
                    <a:pt x="1406" y="72"/>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03"/>
            <p:cNvSpPr/>
            <p:nvPr/>
          </p:nvSpPr>
          <p:spPr>
            <a:xfrm>
              <a:off x="4266219" y="4391599"/>
              <a:ext cx="158908" cy="90410"/>
            </a:xfrm>
            <a:custGeom>
              <a:rect b="b" l="l" r="r" t="t"/>
              <a:pathLst>
                <a:path extrusionOk="0" h="3049" w="5359">
                  <a:moveTo>
                    <a:pt x="4168" y="1"/>
                  </a:moveTo>
                  <a:cubicBezTo>
                    <a:pt x="3358" y="1001"/>
                    <a:pt x="2144" y="1620"/>
                    <a:pt x="810" y="1620"/>
                  </a:cubicBezTo>
                  <a:cubicBezTo>
                    <a:pt x="620" y="1620"/>
                    <a:pt x="453" y="1620"/>
                    <a:pt x="262" y="1596"/>
                  </a:cubicBezTo>
                  <a:lnTo>
                    <a:pt x="0" y="2977"/>
                  </a:lnTo>
                  <a:cubicBezTo>
                    <a:pt x="262" y="3025"/>
                    <a:pt x="524" y="3049"/>
                    <a:pt x="810" y="3049"/>
                  </a:cubicBezTo>
                  <a:cubicBezTo>
                    <a:pt x="2358" y="3049"/>
                    <a:pt x="3787" y="2453"/>
                    <a:pt x="4882" y="1358"/>
                  </a:cubicBezTo>
                  <a:cubicBezTo>
                    <a:pt x="5049" y="1167"/>
                    <a:pt x="5216" y="1001"/>
                    <a:pt x="5359" y="810"/>
                  </a:cubicBezTo>
                  <a:lnTo>
                    <a:pt x="41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03"/>
            <p:cNvSpPr/>
            <p:nvPr/>
          </p:nvSpPr>
          <p:spPr>
            <a:xfrm>
              <a:off x="4118636" y="4140913"/>
              <a:ext cx="160331" cy="335459"/>
            </a:xfrm>
            <a:custGeom>
              <a:rect b="b" l="l" r="r" t="t"/>
              <a:pathLst>
                <a:path extrusionOk="0" h="11313" w="5407">
                  <a:moveTo>
                    <a:pt x="5406" y="0"/>
                  </a:moveTo>
                  <a:cubicBezTo>
                    <a:pt x="4025" y="96"/>
                    <a:pt x="2715" y="667"/>
                    <a:pt x="1691" y="1667"/>
                  </a:cubicBezTo>
                  <a:cubicBezTo>
                    <a:pt x="619" y="2739"/>
                    <a:pt x="0" y="4216"/>
                    <a:pt x="0" y="5764"/>
                  </a:cubicBezTo>
                  <a:cubicBezTo>
                    <a:pt x="0" y="7311"/>
                    <a:pt x="596" y="8740"/>
                    <a:pt x="1691" y="9836"/>
                  </a:cubicBezTo>
                  <a:cubicBezTo>
                    <a:pt x="2429" y="10574"/>
                    <a:pt x="3334" y="11074"/>
                    <a:pt x="4287" y="11312"/>
                  </a:cubicBezTo>
                  <a:lnTo>
                    <a:pt x="4596" y="9931"/>
                  </a:lnTo>
                  <a:cubicBezTo>
                    <a:pt x="2763" y="9407"/>
                    <a:pt x="1429" y="7716"/>
                    <a:pt x="1429" y="5764"/>
                  </a:cubicBezTo>
                  <a:cubicBezTo>
                    <a:pt x="1429" y="3454"/>
                    <a:pt x="3191" y="1620"/>
                    <a:pt x="5406" y="1429"/>
                  </a:cubicBezTo>
                  <a:lnTo>
                    <a:pt x="5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03"/>
            <p:cNvSpPr/>
            <p:nvPr/>
          </p:nvSpPr>
          <p:spPr>
            <a:xfrm>
              <a:off x="4299401" y="4203065"/>
              <a:ext cx="98891" cy="161725"/>
            </a:xfrm>
            <a:custGeom>
              <a:rect b="b" l="l" r="r" t="t"/>
              <a:pathLst>
                <a:path extrusionOk="0" h="5454" w="3335">
                  <a:moveTo>
                    <a:pt x="1" y="0"/>
                  </a:moveTo>
                  <a:lnTo>
                    <a:pt x="1" y="3477"/>
                  </a:lnTo>
                  <a:lnTo>
                    <a:pt x="2858" y="5454"/>
                  </a:lnTo>
                  <a:cubicBezTo>
                    <a:pt x="3168" y="4906"/>
                    <a:pt x="3335" y="4311"/>
                    <a:pt x="3335" y="3668"/>
                  </a:cubicBezTo>
                  <a:cubicBezTo>
                    <a:pt x="3335" y="1715"/>
                    <a:pt x="1858" y="167"/>
                    <a:pt x="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103"/>
          <p:cNvGrpSpPr/>
          <p:nvPr/>
        </p:nvGrpSpPr>
        <p:grpSpPr>
          <a:xfrm>
            <a:off x="4781640" y="3977520"/>
            <a:ext cx="341839" cy="340411"/>
            <a:chOff x="4705440" y="4139489"/>
            <a:chExt cx="341839" cy="340411"/>
          </a:xfrm>
        </p:grpSpPr>
        <p:sp>
          <p:nvSpPr>
            <p:cNvPr id="13272" name="Google Shape;13272;p103"/>
            <p:cNvSpPr/>
            <p:nvPr/>
          </p:nvSpPr>
          <p:spPr>
            <a:xfrm>
              <a:off x="4705440" y="4139489"/>
              <a:ext cx="64998" cy="340411"/>
            </a:xfrm>
            <a:custGeom>
              <a:rect b="b" l="l" r="r" t="t"/>
              <a:pathLst>
                <a:path extrusionOk="0" h="11480" w="2192">
                  <a:moveTo>
                    <a:pt x="763" y="1"/>
                  </a:moveTo>
                  <a:lnTo>
                    <a:pt x="763" y="1358"/>
                  </a:lnTo>
                  <a:cubicBezTo>
                    <a:pt x="334" y="1525"/>
                    <a:pt x="1" y="1906"/>
                    <a:pt x="1" y="2382"/>
                  </a:cubicBezTo>
                  <a:cubicBezTo>
                    <a:pt x="1" y="2859"/>
                    <a:pt x="311" y="3240"/>
                    <a:pt x="763" y="3382"/>
                  </a:cubicBezTo>
                  <a:lnTo>
                    <a:pt x="763" y="4740"/>
                  </a:lnTo>
                  <a:cubicBezTo>
                    <a:pt x="334" y="4883"/>
                    <a:pt x="1" y="5264"/>
                    <a:pt x="1" y="5740"/>
                  </a:cubicBezTo>
                  <a:cubicBezTo>
                    <a:pt x="1" y="6216"/>
                    <a:pt x="311" y="6597"/>
                    <a:pt x="763" y="6740"/>
                  </a:cubicBezTo>
                  <a:lnTo>
                    <a:pt x="763" y="8098"/>
                  </a:lnTo>
                  <a:cubicBezTo>
                    <a:pt x="334" y="8241"/>
                    <a:pt x="1" y="8622"/>
                    <a:pt x="1" y="9098"/>
                  </a:cubicBezTo>
                  <a:cubicBezTo>
                    <a:pt x="1" y="9574"/>
                    <a:pt x="311" y="9955"/>
                    <a:pt x="763" y="10122"/>
                  </a:cubicBezTo>
                  <a:lnTo>
                    <a:pt x="763" y="11479"/>
                  </a:lnTo>
                  <a:lnTo>
                    <a:pt x="1430" y="11479"/>
                  </a:lnTo>
                  <a:lnTo>
                    <a:pt x="1430" y="10122"/>
                  </a:lnTo>
                  <a:cubicBezTo>
                    <a:pt x="1859" y="9955"/>
                    <a:pt x="2192" y="9574"/>
                    <a:pt x="2192" y="9098"/>
                  </a:cubicBezTo>
                  <a:cubicBezTo>
                    <a:pt x="2192" y="8622"/>
                    <a:pt x="1882" y="8241"/>
                    <a:pt x="1430" y="8098"/>
                  </a:cubicBezTo>
                  <a:lnTo>
                    <a:pt x="1430" y="6740"/>
                  </a:lnTo>
                  <a:cubicBezTo>
                    <a:pt x="1859" y="6597"/>
                    <a:pt x="2192" y="6216"/>
                    <a:pt x="2192" y="5740"/>
                  </a:cubicBezTo>
                  <a:cubicBezTo>
                    <a:pt x="2192" y="5264"/>
                    <a:pt x="1882" y="4883"/>
                    <a:pt x="1430" y="4740"/>
                  </a:cubicBezTo>
                  <a:lnTo>
                    <a:pt x="1430" y="3382"/>
                  </a:lnTo>
                  <a:cubicBezTo>
                    <a:pt x="1859" y="3240"/>
                    <a:pt x="2144" y="2859"/>
                    <a:pt x="2144" y="2382"/>
                  </a:cubicBezTo>
                  <a:cubicBezTo>
                    <a:pt x="2144" y="1906"/>
                    <a:pt x="1859" y="1525"/>
                    <a:pt x="1406" y="1358"/>
                  </a:cubicBezTo>
                  <a:lnTo>
                    <a:pt x="14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03"/>
            <p:cNvSpPr/>
            <p:nvPr/>
          </p:nvSpPr>
          <p:spPr>
            <a:xfrm>
              <a:off x="4784554" y="4174094"/>
              <a:ext cx="190695" cy="75584"/>
            </a:xfrm>
            <a:custGeom>
              <a:rect b="b" l="l" r="r" t="t"/>
              <a:pathLst>
                <a:path extrusionOk="0" h="2549" w="6431">
                  <a:moveTo>
                    <a:pt x="1096" y="1"/>
                  </a:moveTo>
                  <a:lnTo>
                    <a:pt x="0" y="1263"/>
                  </a:lnTo>
                  <a:lnTo>
                    <a:pt x="1072" y="2549"/>
                  </a:lnTo>
                  <a:lnTo>
                    <a:pt x="6430" y="2549"/>
                  </a:lnTo>
                  <a:lnTo>
                    <a:pt x="6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03"/>
            <p:cNvSpPr/>
            <p:nvPr/>
          </p:nvSpPr>
          <p:spPr>
            <a:xfrm>
              <a:off x="4994290" y="4174094"/>
              <a:ext cx="52989" cy="75584"/>
            </a:xfrm>
            <a:custGeom>
              <a:rect b="b" l="l" r="r" t="t"/>
              <a:pathLst>
                <a:path extrusionOk="0" h="2549" w="1787">
                  <a:moveTo>
                    <a:pt x="0" y="1"/>
                  </a:moveTo>
                  <a:lnTo>
                    <a:pt x="0" y="2549"/>
                  </a:lnTo>
                  <a:lnTo>
                    <a:pt x="1786" y="2549"/>
                  </a:lnTo>
                  <a:lnTo>
                    <a:pt x="178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03"/>
            <p:cNvSpPr/>
            <p:nvPr/>
          </p:nvSpPr>
          <p:spPr>
            <a:xfrm>
              <a:off x="4784554" y="4271564"/>
              <a:ext cx="190695" cy="76296"/>
            </a:xfrm>
            <a:custGeom>
              <a:rect b="b" l="l" r="r" t="t"/>
              <a:pathLst>
                <a:path extrusionOk="0" h="2573" w="6431">
                  <a:moveTo>
                    <a:pt x="1096" y="0"/>
                  </a:moveTo>
                  <a:lnTo>
                    <a:pt x="0" y="1286"/>
                  </a:lnTo>
                  <a:lnTo>
                    <a:pt x="1072" y="2572"/>
                  </a:lnTo>
                  <a:lnTo>
                    <a:pt x="6430" y="2572"/>
                  </a:lnTo>
                  <a:lnTo>
                    <a:pt x="64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03"/>
            <p:cNvSpPr/>
            <p:nvPr/>
          </p:nvSpPr>
          <p:spPr>
            <a:xfrm>
              <a:off x="4994972" y="4271564"/>
              <a:ext cx="52307" cy="76296"/>
            </a:xfrm>
            <a:custGeom>
              <a:rect b="b" l="l" r="r" t="t"/>
              <a:pathLst>
                <a:path extrusionOk="0" h="2573" w="1764">
                  <a:moveTo>
                    <a:pt x="1" y="0"/>
                  </a:moveTo>
                  <a:lnTo>
                    <a:pt x="1" y="2572"/>
                  </a:lnTo>
                  <a:lnTo>
                    <a:pt x="1763" y="2572"/>
                  </a:lnTo>
                  <a:lnTo>
                    <a:pt x="17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03"/>
            <p:cNvSpPr/>
            <p:nvPr/>
          </p:nvSpPr>
          <p:spPr>
            <a:xfrm>
              <a:off x="4784554" y="4371821"/>
              <a:ext cx="190695" cy="75584"/>
            </a:xfrm>
            <a:custGeom>
              <a:rect b="b" l="l" r="r" t="t"/>
              <a:pathLst>
                <a:path extrusionOk="0" h="2549" w="6431">
                  <a:moveTo>
                    <a:pt x="1096" y="1"/>
                  </a:moveTo>
                  <a:lnTo>
                    <a:pt x="0" y="1263"/>
                  </a:lnTo>
                  <a:lnTo>
                    <a:pt x="1072" y="2549"/>
                  </a:lnTo>
                  <a:lnTo>
                    <a:pt x="6430" y="2549"/>
                  </a:lnTo>
                  <a:lnTo>
                    <a:pt x="64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03"/>
            <p:cNvSpPr/>
            <p:nvPr/>
          </p:nvSpPr>
          <p:spPr>
            <a:xfrm>
              <a:off x="4994972" y="4371821"/>
              <a:ext cx="52307" cy="75584"/>
            </a:xfrm>
            <a:custGeom>
              <a:rect b="b" l="l" r="r" t="t"/>
              <a:pathLst>
                <a:path extrusionOk="0" h="2549" w="1764">
                  <a:moveTo>
                    <a:pt x="1" y="1"/>
                  </a:moveTo>
                  <a:lnTo>
                    <a:pt x="1" y="2549"/>
                  </a:lnTo>
                  <a:lnTo>
                    <a:pt x="1763" y="2549"/>
                  </a:lnTo>
                  <a:lnTo>
                    <a:pt x="176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9" name="Google Shape;13279;p103"/>
          <p:cNvGrpSpPr/>
          <p:nvPr/>
        </p:nvGrpSpPr>
        <p:grpSpPr>
          <a:xfrm>
            <a:off x="5518768" y="3976976"/>
            <a:ext cx="340384" cy="342520"/>
            <a:chOff x="5290168" y="4143730"/>
            <a:chExt cx="340384" cy="342520"/>
          </a:xfrm>
        </p:grpSpPr>
        <p:sp>
          <p:nvSpPr>
            <p:cNvPr id="13280" name="Google Shape;13280;p103"/>
            <p:cNvSpPr/>
            <p:nvPr/>
          </p:nvSpPr>
          <p:spPr>
            <a:xfrm>
              <a:off x="5428588" y="4143730"/>
              <a:ext cx="100996" cy="138448"/>
            </a:xfrm>
            <a:custGeom>
              <a:rect b="b" l="l" r="r" t="t"/>
              <a:pathLst>
                <a:path extrusionOk="0" h="4669" w="3406">
                  <a:moveTo>
                    <a:pt x="0" y="1"/>
                  </a:moveTo>
                  <a:lnTo>
                    <a:pt x="0" y="2644"/>
                  </a:lnTo>
                  <a:lnTo>
                    <a:pt x="1381" y="2644"/>
                  </a:lnTo>
                  <a:lnTo>
                    <a:pt x="1381" y="3311"/>
                  </a:lnTo>
                  <a:lnTo>
                    <a:pt x="1405" y="3311"/>
                  </a:lnTo>
                  <a:cubicBezTo>
                    <a:pt x="1405" y="3692"/>
                    <a:pt x="1095" y="4002"/>
                    <a:pt x="714" y="4002"/>
                  </a:cubicBezTo>
                  <a:lnTo>
                    <a:pt x="500" y="4002"/>
                  </a:lnTo>
                  <a:lnTo>
                    <a:pt x="500" y="4668"/>
                  </a:lnTo>
                  <a:lnTo>
                    <a:pt x="714" y="4668"/>
                  </a:lnTo>
                  <a:cubicBezTo>
                    <a:pt x="1453" y="4668"/>
                    <a:pt x="2048" y="4073"/>
                    <a:pt x="2048" y="3335"/>
                  </a:cubicBezTo>
                  <a:lnTo>
                    <a:pt x="2048" y="2644"/>
                  </a:lnTo>
                  <a:lnTo>
                    <a:pt x="3405" y="2644"/>
                  </a:lnTo>
                  <a:lnTo>
                    <a:pt x="34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03"/>
            <p:cNvSpPr/>
            <p:nvPr/>
          </p:nvSpPr>
          <p:spPr>
            <a:xfrm>
              <a:off x="5290168" y="4262371"/>
              <a:ext cx="134207" cy="103843"/>
            </a:xfrm>
            <a:custGeom>
              <a:rect b="b" l="l" r="r" t="t"/>
              <a:pathLst>
                <a:path extrusionOk="0" h="3502" w="4526">
                  <a:moveTo>
                    <a:pt x="1929" y="1429"/>
                  </a:moveTo>
                  <a:lnTo>
                    <a:pt x="1929" y="2096"/>
                  </a:lnTo>
                  <a:lnTo>
                    <a:pt x="1239" y="2096"/>
                  </a:lnTo>
                  <a:lnTo>
                    <a:pt x="1239" y="1429"/>
                  </a:lnTo>
                  <a:close/>
                  <a:moveTo>
                    <a:pt x="3239" y="1429"/>
                  </a:moveTo>
                  <a:lnTo>
                    <a:pt x="3239" y="2096"/>
                  </a:lnTo>
                  <a:lnTo>
                    <a:pt x="2549" y="2096"/>
                  </a:lnTo>
                  <a:lnTo>
                    <a:pt x="2549" y="1429"/>
                  </a:lnTo>
                  <a:close/>
                  <a:moveTo>
                    <a:pt x="0" y="1"/>
                  </a:moveTo>
                  <a:lnTo>
                    <a:pt x="0" y="3501"/>
                  </a:lnTo>
                  <a:lnTo>
                    <a:pt x="4525" y="3501"/>
                  </a:lnTo>
                  <a:lnTo>
                    <a:pt x="45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03"/>
            <p:cNvSpPr/>
            <p:nvPr/>
          </p:nvSpPr>
          <p:spPr>
            <a:xfrm>
              <a:off x="5429270" y="4347120"/>
              <a:ext cx="101026" cy="139130"/>
            </a:xfrm>
            <a:custGeom>
              <a:rect b="b" l="l" r="r" t="t"/>
              <a:pathLst>
                <a:path extrusionOk="0" h="4692" w="3407">
                  <a:moveTo>
                    <a:pt x="477" y="0"/>
                  </a:moveTo>
                  <a:lnTo>
                    <a:pt x="477" y="667"/>
                  </a:lnTo>
                  <a:lnTo>
                    <a:pt x="691" y="667"/>
                  </a:lnTo>
                  <a:cubicBezTo>
                    <a:pt x="1072" y="667"/>
                    <a:pt x="1382" y="977"/>
                    <a:pt x="1382" y="1358"/>
                  </a:cubicBezTo>
                  <a:lnTo>
                    <a:pt x="1382" y="2048"/>
                  </a:lnTo>
                  <a:lnTo>
                    <a:pt x="1" y="2048"/>
                  </a:lnTo>
                  <a:lnTo>
                    <a:pt x="1" y="4692"/>
                  </a:lnTo>
                  <a:lnTo>
                    <a:pt x="3406" y="4692"/>
                  </a:lnTo>
                  <a:lnTo>
                    <a:pt x="3406" y="2048"/>
                  </a:lnTo>
                  <a:lnTo>
                    <a:pt x="2049" y="2048"/>
                  </a:lnTo>
                  <a:lnTo>
                    <a:pt x="2049" y="1334"/>
                  </a:lnTo>
                  <a:lnTo>
                    <a:pt x="2025" y="1334"/>
                  </a:lnTo>
                  <a:cubicBezTo>
                    <a:pt x="2025" y="596"/>
                    <a:pt x="143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03"/>
            <p:cNvSpPr/>
            <p:nvPr/>
          </p:nvSpPr>
          <p:spPr>
            <a:xfrm>
              <a:off x="5443414" y="4275093"/>
              <a:ext cx="187137" cy="78401"/>
            </a:xfrm>
            <a:custGeom>
              <a:rect b="b" l="l" r="r" t="t"/>
              <a:pathLst>
                <a:path extrusionOk="0" h="2644" w="6311">
                  <a:moveTo>
                    <a:pt x="2929" y="0"/>
                  </a:moveTo>
                  <a:lnTo>
                    <a:pt x="2929" y="977"/>
                  </a:lnTo>
                  <a:lnTo>
                    <a:pt x="0" y="977"/>
                  </a:lnTo>
                  <a:lnTo>
                    <a:pt x="0" y="1667"/>
                  </a:lnTo>
                  <a:lnTo>
                    <a:pt x="2929" y="1667"/>
                  </a:lnTo>
                  <a:lnTo>
                    <a:pt x="2929" y="2644"/>
                  </a:lnTo>
                  <a:lnTo>
                    <a:pt x="6311" y="2644"/>
                  </a:lnTo>
                  <a:lnTo>
                    <a:pt x="63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4" name="Google Shape;13284;p103"/>
          <p:cNvGrpSpPr/>
          <p:nvPr/>
        </p:nvGrpSpPr>
        <p:grpSpPr>
          <a:xfrm>
            <a:off x="6248569" y="4009685"/>
            <a:ext cx="341126" cy="341837"/>
            <a:chOff x="5881923" y="4162085"/>
            <a:chExt cx="341126" cy="341837"/>
          </a:xfrm>
        </p:grpSpPr>
        <p:sp>
          <p:nvSpPr>
            <p:cNvPr id="13285" name="Google Shape;13285;p103"/>
            <p:cNvSpPr/>
            <p:nvPr/>
          </p:nvSpPr>
          <p:spPr>
            <a:xfrm>
              <a:off x="6062718" y="4163508"/>
              <a:ext cx="160331" cy="213290"/>
            </a:xfrm>
            <a:custGeom>
              <a:rect b="b" l="l" r="r" t="t"/>
              <a:pathLst>
                <a:path extrusionOk="0" h="7193" w="5407">
                  <a:moveTo>
                    <a:pt x="0" y="1"/>
                  </a:moveTo>
                  <a:lnTo>
                    <a:pt x="0" y="1072"/>
                  </a:lnTo>
                  <a:cubicBezTo>
                    <a:pt x="56" y="1067"/>
                    <a:pt x="111" y="1064"/>
                    <a:pt x="166" y="1064"/>
                  </a:cubicBezTo>
                  <a:cubicBezTo>
                    <a:pt x="1050" y="1064"/>
                    <a:pt x="1810" y="1772"/>
                    <a:pt x="1810" y="2692"/>
                  </a:cubicBezTo>
                  <a:cubicBezTo>
                    <a:pt x="1810" y="3591"/>
                    <a:pt x="1045" y="4343"/>
                    <a:pt x="157" y="4343"/>
                  </a:cubicBezTo>
                  <a:cubicBezTo>
                    <a:pt x="105" y="4343"/>
                    <a:pt x="53" y="4340"/>
                    <a:pt x="0" y="4335"/>
                  </a:cubicBezTo>
                  <a:lnTo>
                    <a:pt x="0" y="5406"/>
                  </a:lnTo>
                  <a:lnTo>
                    <a:pt x="2025" y="5406"/>
                  </a:lnTo>
                  <a:cubicBezTo>
                    <a:pt x="1906" y="5645"/>
                    <a:pt x="1739" y="5978"/>
                    <a:pt x="1739" y="6240"/>
                  </a:cubicBezTo>
                  <a:cubicBezTo>
                    <a:pt x="1739" y="6788"/>
                    <a:pt x="2168" y="7192"/>
                    <a:pt x="2691" y="7192"/>
                  </a:cubicBezTo>
                  <a:cubicBezTo>
                    <a:pt x="3239" y="7192"/>
                    <a:pt x="3644" y="6788"/>
                    <a:pt x="3644" y="6240"/>
                  </a:cubicBezTo>
                  <a:cubicBezTo>
                    <a:pt x="3644" y="5978"/>
                    <a:pt x="3501" y="5645"/>
                    <a:pt x="3382" y="5406"/>
                  </a:cubicBezTo>
                  <a:lnTo>
                    <a:pt x="5406" y="5406"/>
                  </a:lnTo>
                  <a:lnTo>
                    <a:pt x="54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03"/>
            <p:cNvSpPr/>
            <p:nvPr/>
          </p:nvSpPr>
          <p:spPr>
            <a:xfrm>
              <a:off x="6009046" y="4343591"/>
              <a:ext cx="214002" cy="160331"/>
            </a:xfrm>
            <a:custGeom>
              <a:rect b="b" l="l" r="r" t="t"/>
              <a:pathLst>
                <a:path extrusionOk="0" h="5407" w="7217">
                  <a:moveTo>
                    <a:pt x="1787" y="0"/>
                  </a:moveTo>
                  <a:lnTo>
                    <a:pt x="1787" y="2024"/>
                  </a:lnTo>
                  <a:cubicBezTo>
                    <a:pt x="1572" y="1905"/>
                    <a:pt x="1239" y="1739"/>
                    <a:pt x="977" y="1739"/>
                  </a:cubicBezTo>
                  <a:cubicBezTo>
                    <a:pt x="429" y="1739"/>
                    <a:pt x="1" y="2167"/>
                    <a:pt x="1" y="2691"/>
                  </a:cubicBezTo>
                  <a:cubicBezTo>
                    <a:pt x="1" y="3239"/>
                    <a:pt x="429" y="3644"/>
                    <a:pt x="977" y="3644"/>
                  </a:cubicBezTo>
                  <a:cubicBezTo>
                    <a:pt x="1239" y="3644"/>
                    <a:pt x="1572" y="3501"/>
                    <a:pt x="1787" y="3382"/>
                  </a:cubicBezTo>
                  <a:lnTo>
                    <a:pt x="1787" y="5406"/>
                  </a:lnTo>
                  <a:lnTo>
                    <a:pt x="7216" y="5406"/>
                  </a:lnTo>
                  <a:lnTo>
                    <a:pt x="7216" y="0"/>
                  </a:lnTo>
                  <a:lnTo>
                    <a:pt x="6145" y="0"/>
                  </a:lnTo>
                  <a:cubicBezTo>
                    <a:pt x="6240" y="953"/>
                    <a:pt x="5478" y="1810"/>
                    <a:pt x="4501" y="1810"/>
                  </a:cubicBezTo>
                  <a:cubicBezTo>
                    <a:pt x="3525" y="1810"/>
                    <a:pt x="2787" y="953"/>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03"/>
            <p:cNvSpPr/>
            <p:nvPr/>
          </p:nvSpPr>
          <p:spPr>
            <a:xfrm>
              <a:off x="5881923" y="4162085"/>
              <a:ext cx="216137" cy="161043"/>
            </a:xfrm>
            <a:custGeom>
              <a:rect b="b" l="l" r="r" t="t"/>
              <a:pathLst>
                <a:path extrusionOk="0" h="5431" w="7289">
                  <a:moveTo>
                    <a:pt x="1" y="1"/>
                  </a:moveTo>
                  <a:lnTo>
                    <a:pt x="1" y="5431"/>
                  </a:lnTo>
                  <a:lnTo>
                    <a:pt x="1120" y="5431"/>
                  </a:lnTo>
                  <a:cubicBezTo>
                    <a:pt x="1025" y="4478"/>
                    <a:pt x="1787" y="3621"/>
                    <a:pt x="2763" y="3621"/>
                  </a:cubicBezTo>
                  <a:cubicBezTo>
                    <a:pt x="3716" y="3621"/>
                    <a:pt x="4478" y="4478"/>
                    <a:pt x="4383" y="5431"/>
                  </a:cubicBezTo>
                  <a:lnTo>
                    <a:pt x="5454" y="5431"/>
                  </a:lnTo>
                  <a:lnTo>
                    <a:pt x="5454" y="3406"/>
                  </a:lnTo>
                  <a:cubicBezTo>
                    <a:pt x="5693" y="3525"/>
                    <a:pt x="6050" y="3668"/>
                    <a:pt x="6336" y="3668"/>
                  </a:cubicBezTo>
                  <a:cubicBezTo>
                    <a:pt x="6859" y="3668"/>
                    <a:pt x="7288" y="3263"/>
                    <a:pt x="7288" y="2716"/>
                  </a:cubicBezTo>
                  <a:cubicBezTo>
                    <a:pt x="7288" y="2192"/>
                    <a:pt x="6859" y="1763"/>
                    <a:pt x="6336" y="1763"/>
                  </a:cubicBezTo>
                  <a:cubicBezTo>
                    <a:pt x="6050" y="1763"/>
                    <a:pt x="5693" y="1906"/>
                    <a:pt x="5454" y="2025"/>
                  </a:cubicBezTo>
                  <a:lnTo>
                    <a:pt x="5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03"/>
            <p:cNvSpPr/>
            <p:nvPr/>
          </p:nvSpPr>
          <p:spPr>
            <a:xfrm>
              <a:off x="5881923" y="4290631"/>
              <a:ext cx="161043" cy="213290"/>
            </a:xfrm>
            <a:custGeom>
              <a:rect b="b" l="l" r="r" t="t"/>
              <a:pathLst>
                <a:path extrusionOk="0" h="7193" w="5431">
                  <a:moveTo>
                    <a:pt x="2740" y="0"/>
                  </a:moveTo>
                  <a:cubicBezTo>
                    <a:pt x="2216" y="0"/>
                    <a:pt x="1787" y="405"/>
                    <a:pt x="1787" y="953"/>
                  </a:cubicBezTo>
                  <a:cubicBezTo>
                    <a:pt x="1787" y="1215"/>
                    <a:pt x="1954" y="1548"/>
                    <a:pt x="2073" y="1786"/>
                  </a:cubicBezTo>
                  <a:lnTo>
                    <a:pt x="1" y="1786"/>
                  </a:lnTo>
                  <a:lnTo>
                    <a:pt x="1" y="7192"/>
                  </a:lnTo>
                  <a:lnTo>
                    <a:pt x="5431" y="7192"/>
                  </a:lnTo>
                  <a:lnTo>
                    <a:pt x="5431" y="6097"/>
                  </a:lnTo>
                  <a:cubicBezTo>
                    <a:pt x="5377" y="6102"/>
                    <a:pt x="5323" y="6105"/>
                    <a:pt x="5269" y="6105"/>
                  </a:cubicBezTo>
                  <a:cubicBezTo>
                    <a:pt x="4383" y="6105"/>
                    <a:pt x="3621" y="5374"/>
                    <a:pt x="3621" y="4453"/>
                  </a:cubicBezTo>
                  <a:cubicBezTo>
                    <a:pt x="3621" y="3521"/>
                    <a:pt x="4403" y="2805"/>
                    <a:pt x="5303" y="2805"/>
                  </a:cubicBezTo>
                  <a:cubicBezTo>
                    <a:pt x="5345" y="2805"/>
                    <a:pt x="5388" y="2807"/>
                    <a:pt x="5431" y="2810"/>
                  </a:cubicBezTo>
                  <a:lnTo>
                    <a:pt x="5431" y="1786"/>
                  </a:lnTo>
                  <a:lnTo>
                    <a:pt x="3430" y="1786"/>
                  </a:lnTo>
                  <a:cubicBezTo>
                    <a:pt x="3549" y="1548"/>
                    <a:pt x="3692" y="1191"/>
                    <a:pt x="3692" y="953"/>
                  </a:cubicBezTo>
                  <a:cubicBezTo>
                    <a:pt x="3692" y="405"/>
                    <a:pt x="3287" y="0"/>
                    <a:pt x="2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103"/>
          <p:cNvGrpSpPr/>
          <p:nvPr/>
        </p:nvGrpSpPr>
        <p:grpSpPr>
          <a:xfrm>
            <a:off x="6982713" y="3987424"/>
            <a:ext cx="342520" cy="298159"/>
            <a:chOff x="6458882" y="4149393"/>
            <a:chExt cx="342520" cy="298159"/>
          </a:xfrm>
        </p:grpSpPr>
        <p:sp>
          <p:nvSpPr>
            <p:cNvPr id="13290" name="Google Shape;13290;p103"/>
            <p:cNvSpPr/>
            <p:nvPr/>
          </p:nvSpPr>
          <p:spPr>
            <a:xfrm>
              <a:off x="6575389" y="4149393"/>
              <a:ext cx="109477" cy="93939"/>
            </a:xfrm>
            <a:custGeom>
              <a:rect b="b" l="l" r="r" t="t"/>
              <a:pathLst>
                <a:path extrusionOk="0" h="3168" w="3692">
                  <a:moveTo>
                    <a:pt x="1834" y="0"/>
                  </a:moveTo>
                  <a:lnTo>
                    <a:pt x="1" y="3168"/>
                  </a:lnTo>
                  <a:lnTo>
                    <a:pt x="3692" y="3168"/>
                  </a:lnTo>
                  <a:lnTo>
                    <a:pt x="18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03"/>
            <p:cNvSpPr/>
            <p:nvPr/>
          </p:nvSpPr>
          <p:spPr>
            <a:xfrm>
              <a:off x="6499121" y="4263083"/>
              <a:ext cx="263433" cy="67815"/>
            </a:xfrm>
            <a:custGeom>
              <a:rect b="b" l="l" r="r" t="t"/>
              <a:pathLst>
                <a:path extrusionOk="0" h="2287" w="8884">
                  <a:moveTo>
                    <a:pt x="4097" y="0"/>
                  </a:moveTo>
                  <a:lnTo>
                    <a:pt x="4097" y="858"/>
                  </a:lnTo>
                  <a:lnTo>
                    <a:pt x="1" y="858"/>
                  </a:lnTo>
                  <a:lnTo>
                    <a:pt x="1" y="2287"/>
                  </a:lnTo>
                  <a:lnTo>
                    <a:pt x="668" y="2287"/>
                  </a:lnTo>
                  <a:lnTo>
                    <a:pt x="668" y="1548"/>
                  </a:lnTo>
                  <a:lnTo>
                    <a:pt x="4097" y="1548"/>
                  </a:lnTo>
                  <a:lnTo>
                    <a:pt x="4097" y="2287"/>
                  </a:lnTo>
                  <a:lnTo>
                    <a:pt x="4764" y="2287"/>
                  </a:lnTo>
                  <a:lnTo>
                    <a:pt x="4764" y="1548"/>
                  </a:lnTo>
                  <a:lnTo>
                    <a:pt x="8193" y="1548"/>
                  </a:lnTo>
                  <a:lnTo>
                    <a:pt x="8193" y="2287"/>
                  </a:lnTo>
                  <a:lnTo>
                    <a:pt x="8884" y="2287"/>
                  </a:lnTo>
                  <a:lnTo>
                    <a:pt x="8884" y="858"/>
                  </a:lnTo>
                  <a:lnTo>
                    <a:pt x="4764" y="858"/>
                  </a:lnTo>
                  <a:lnTo>
                    <a:pt x="47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03"/>
            <p:cNvSpPr/>
            <p:nvPr/>
          </p:nvSpPr>
          <p:spPr>
            <a:xfrm>
              <a:off x="6702512" y="4350649"/>
              <a:ext cx="98891" cy="96904"/>
            </a:xfrm>
            <a:custGeom>
              <a:rect b="b" l="l" r="r" t="t"/>
              <a:pathLst>
                <a:path extrusionOk="0" h="3268" w="3335">
                  <a:moveTo>
                    <a:pt x="1334" y="0"/>
                  </a:moveTo>
                  <a:cubicBezTo>
                    <a:pt x="572" y="143"/>
                    <a:pt x="0" y="858"/>
                    <a:pt x="24" y="1691"/>
                  </a:cubicBezTo>
                  <a:cubicBezTo>
                    <a:pt x="48" y="2525"/>
                    <a:pt x="739" y="3215"/>
                    <a:pt x="1572" y="3263"/>
                  </a:cubicBezTo>
                  <a:cubicBezTo>
                    <a:pt x="1612" y="3266"/>
                    <a:pt x="1653" y="3267"/>
                    <a:pt x="1692" y="3267"/>
                  </a:cubicBezTo>
                  <a:cubicBezTo>
                    <a:pt x="2590" y="3267"/>
                    <a:pt x="3311" y="2509"/>
                    <a:pt x="3311" y="1620"/>
                  </a:cubicBezTo>
                  <a:cubicBezTo>
                    <a:pt x="3334" y="834"/>
                    <a:pt x="2763" y="143"/>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03"/>
            <p:cNvSpPr/>
            <p:nvPr/>
          </p:nvSpPr>
          <p:spPr>
            <a:xfrm>
              <a:off x="6458882" y="4350649"/>
              <a:ext cx="99603" cy="96904"/>
            </a:xfrm>
            <a:custGeom>
              <a:rect b="b" l="l" r="r" t="t"/>
              <a:pathLst>
                <a:path extrusionOk="0" h="3268" w="3359">
                  <a:moveTo>
                    <a:pt x="1334" y="0"/>
                  </a:moveTo>
                  <a:cubicBezTo>
                    <a:pt x="572" y="143"/>
                    <a:pt x="0" y="858"/>
                    <a:pt x="24" y="1691"/>
                  </a:cubicBezTo>
                  <a:cubicBezTo>
                    <a:pt x="48" y="2525"/>
                    <a:pt x="739" y="3215"/>
                    <a:pt x="1572" y="3263"/>
                  </a:cubicBezTo>
                  <a:cubicBezTo>
                    <a:pt x="1613" y="3266"/>
                    <a:pt x="1653" y="3267"/>
                    <a:pt x="1692" y="3267"/>
                  </a:cubicBezTo>
                  <a:cubicBezTo>
                    <a:pt x="2590" y="3267"/>
                    <a:pt x="3311" y="2509"/>
                    <a:pt x="3311" y="1620"/>
                  </a:cubicBezTo>
                  <a:cubicBezTo>
                    <a:pt x="3358" y="834"/>
                    <a:pt x="2787" y="143"/>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03"/>
            <p:cNvSpPr/>
            <p:nvPr/>
          </p:nvSpPr>
          <p:spPr>
            <a:xfrm>
              <a:off x="6580341" y="4350649"/>
              <a:ext cx="98891" cy="96904"/>
            </a:xfrm>
            <a:custGeom>
              <a:rect b="b" l="l" r="r" t="t"/>
              <a:pathLst>
                <a:path extrusionOk="0" h="3268" w="3335">
                  <a:moveTo>
                    <a:pt x="1358" y="0"/>
                  </a:moveTo>
                  <a:cubicBezTo>
                    <a:pt x="572" y="143"/>
                    <a:pt x="0" y="858"/>
                    <a:pt x="48" y="1691"/>
                  </a:cubicBezTo>
                  <a:cubicBezTo>
                    <a:pt x="72" y="2525"/>
                    <a:pt x="762" y="3215"/>
                    <a:pt x="1596" y="3263"/>
                  </a:cubicBezTo>
                  <a:cubicBezTo>
                    <a:pt x="1636" y="3266"/>
                    <a:pt x="1676" y="3267"/>
                    <a:pt x="1716" y="3267"/>
                  </a:cubicBezTo>
                  <a:cubicBezTo>
                    <a:pt x="2612" y="3267"/>
                    <a:pt x="3311" y="2509"/>
                    <a:pt x="3311" y="1620"/>
                  </a:cubicBezTo>
                  <a:cubicBezTo>
                    <a:pt x="3334" y="834"/>
                    <a:pt x="2787" y="143"/>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5" name="Google Shape;13295;p103"/>
          <p:cNvGrpSpPr/>
          <p:nvPr/>
        </p:nvGrpSpPr>
        <p:grpSpPr>
          <a:xfrm>
            <a:off x="7711665" y="3981760"/>
            <a:ext cx="341808" cy="341808"/>
            <a:chOff x="7045004" y="4143730"/>
            <a:chExt cx="341808" cy="341808"/>
          </a:xfrm>
        </p:grpSpPr>
        <p:sp>
          <p:nvSpPr>
            <p:cNvPr id="13296" name="Google Shape;13296;p103"/>
            <p:cNvSpPr/>
            <p:nvPr/>
          </p:nvSpPr>
          <p:spPr>
            <a:xfrm>
              <a:off x="7148819" y="4248257"/>
              <a:ext cx="132784" cy="132072"/>
            </a:xfrm>
            <a:custGeom>
              <a:rect b="b" l="l" r="r" t="t"/>
              <a:pathLst>
                <a:path extrusionOk="0" h="4454" w="4478">
                  <a:moveTo>
                    <a:pt x="2239" y="0"/>
                  </a:moveTo>
                  <a:cubicBezTo>
                    <a:pt x="1000" y="0"/>
                    <a:pt x="0" y="977"/>
                    <a:pt x="0" y="2215"/>
                  </a:cubicBezTo>
                  <a:cubicBezTo>
                    <a:pt x="0" y="3453"/>
                    <a:pt x="1000" y="4454"/>
                    <a:pt x="2239" y="4454"/>
                  </a:cubicBezTo>
                  <a:cubicBezTo>
                    <a:pt x="3477" y="4454"/>
                    <a:pt x="4477" y="3453"/>
                    <a:pt x="4477" y="2215"/>
                  </a:cubicBezTo>
                  <a:cubicBezTo>
                    <a:pt x="4477" y="977"/>
                    <a:pt x="3477"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03"/>
            <p:cNvSpPr/>
            <p:nvPr/>
          </p:nvSpPr>
          <p:spPr>
            <a:xfrm>
              <a:off x="7045004" y="4325918"/>
              <a:ext cx="158908" cy="159619"/>
            </a:xfrm>
            <a:custGeom>
              <a:rect b="b" l="l" r="r" t="t"/>
              <a:pathLst>
                <a:path extrusionOk="0" h="5383" w="5359">
                  <a:moveTo>
                    <a:pt x="0" y="1"/>
                  </a:moveTo>
                  <a:lnTo>
                    <a:pt x="48" y="382"/>
                  </a:lnTo>
                  <a:cubicBezTo>
                    <a:pt x="381" y="2930"/>
                    <a:pt x="2406" y="4954"/>
                    <a:pt x="4978" y="5311"/>
                  </a:cubicBezTo>
                  <a:lnTo>
                    <a:pt x="5359" y="5383"/>
                  </a:lnTo>
                  <a:lnTo>
                    <a:pt x="5359" y="2525"/>
                  </a:lnTo>
                  <a:lnTo>
                    <a:pt x="5073" y="2454"/>
                  </a:lnTo>
                  <a:cubicBezTo>
                    <a:pt x="4025" y="2192"/>
                    <a:pt x="3144" y="1334"/>
                    <a:pt x="2906" y="263"/>
                  </a:cubicBezTo>
                  <a:lnTo>
                    <a:pt x="28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03"/>
            <p:cNvSpPr/>
            <p:nvPr/>
          </p:nvSpPr>
          <p:spPr>
            <a:xfrm>
              <a:off x="7227904" y="4143730"/>
              <a:ext cx="158908" cy="158908"/>
            </a:xfrm>
            <a:custGeom>
              <a:rect b="b" l="l" r="r" t="t"/>
              <a:pathLst>
                <a:path extrusionOk="0" h="5359" w="5359">
                  <a:moveTo>
                    <a:pt x="0" y="1"/>
                  </a:moveTo>
                  <a:lnTo>
                    <a:pt x="0" y="2858"/>
                  </a:lnTo>
                  <a:lnTo>
                    <a:pt x="262" y="2930"/>
                  </a:lnTo>
                  <a:cubicBezTo>
                    <a:pt x="1334" y="3168"/>
                    <a:pt x="2167" y="4025"/>
                    <a:pt x="2429" y="5097"/>
                  </a:cubicBezTo>
                  <a:lnTo>
                    <a:pt x="2501" y="5359"/>
                  </a:lnTo>
                  <a:lnTo>
                    <a:pt x="5359" y="5359"/>
                  </a:lnTo>
                  <a:lnTo>
                    <a:pt x="5287" y="4978"/>
                  </a:lnTo>
                  <a:cubicBezTo>
                    <a:pt x="4930" y="2406"/>
                    <a:pt x="2906" y="429"/>
                    <a:pt x="381" y="72"/>
                  </a:cubicBez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03"/>
            <p:cNvSpPr/>
            <p:nvPr/>
          </p:nvSpPr>
          <p:spPr>
            <a:xfrm>
              <a:off x="7045004" y="4143730"/>
              <a:ext cx="158908" cy="158908"/>
            </a:xfrm>
            <a:custGeom>
              <a:rect b="b" l="l" r="r" t="t"/>
              <a:pathLst>
                <a:path extrusionOk="0" h="5359" w="5359">
                  <a:moveTo>
                    <a:pt x="5359" y="1"/>
                  </a:moveTo>
                  <a:lnTo>
                    <a:pt x="4978" y="72"/>
                  </a:lnTo>
                  <a:cubicBezTo>
                    <a:pt x="2406" y="429"/>
                    <a:pt x="381" y="2406"/>
                    <a:pt x="48" y="4978"/>
                  </a:cubicBezTo>
                  <a:lnTo>
                    <a:pt x="0" y="5359"/>
                  </a:lnTo>
                  <a:lnTo>
                    <a:pt x="2858" y="5359"/>
                  </a:lnTo>
                  <a:lnTo>
                    <a:pt x="2906" y="5097"/>
                  </a:lnTo>
                  <a:cubicBezTo>
                    <a:pt x="3144" y="4025"/>
                    <a:pt x="4025" y="3168"/>
                    <a:pt x="5073" y="2930"/>
                  </a:cubicBezTo>
                  <a:lnTo>
                    <a:pt x="5359" y="2858"/>
                  </a:lnTo>
                  <a:lnTo>
                    <a:pt x="53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03"/>
            <p:cNvSpPr/>
            <p:nvPr/>
          </p:nvSpPr>
          <p:spPr>
            <a:xfrm>
              <a:off x="7227904" y="4325918"/>
              <a:ext cx="158908" cy="159619"/>
            </a:xfrm>
            <a:custGeom>
              <a:rect b="b" l="l" r="r" t="t"/>
              <a:pathLst>
                <a:path extrusionOk="0" h="5383" w="5359">
                  <a:moveTo>
                    <a:pt x="2501" y="1"/>
                  </a:moveTo>
                  <a:lnTo>
                    <a:pt x="2429" y="263"/>
                  </a:lnTo>
                  <a:cubicBezTo>
                    <a:pt x="2191" y="1334"/>
                    <a:pt x="1334" y="2192"/>
                    <a:pt x="262" y="2454"/>
                  </a:cubicBezTo>
                  <a:lnTo>
                    <a:pt x="0" y="2525"/>
                  </a:lnTo>
                  <a:lnTo>
                    <a:pt x="0" y="5383"/>
                  </a:lnTo>
                  <a:lnTo>
                    <a:pt x="381" y="5311"/>
                  </a:lnTo>
                  <a:cubicBezTo>
                    <a:pt x="2929" y="4954"/>
                    <a:pt x="4954" y="2930"/>
                    <a:pt x="5287" y="382"/>
                  </a:cubicBezTo>
                  <a:lnTo>
                    <a:pt x="53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1" name="Google Shape;13301;p103"/>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Infographic Elements</a:t>
            </a:r>
            <a:endParaRPr sz="1600">
              <a:solidFill>
                <a:srgbClr val="FFFFFF"/>
              </a:solidFill>
            </a:endParaRPr>
          </a:p>
        </p:txBody>
      </p:sp>
      <p:sp>
        <p:nvSpPr>
          <p:cNvPr id="13302" name="Google Shape;13302;p10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06" name="Shape 13306"/>
        <p:cNvGrpSpPr/>
        <p:nvPr/>
      </p:nvGrpSpPr>
      <p:grpSpPr>
        <a:xfrm>
          <a:off x="0" y="0"/>
          <a:ext cx="0" cy="0"/>
          <a:chOff x="0" y="0"/>
          <a:chExt cx="0" cy="0"/>
        </a:xfrm>
      </p:grpSpPr>
      <p:pic>
        <p:nvPicPr>
          <p:cNvPr id="13307" name="Google Shape;13307;p10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Impostors &amp; Crewmates in the Spaceship by Slidesgo">
  <a:themeElements>
    <a:clrScheme name="Simple Light">
      <a:dk1>
        <a:srgbClr val="5C1F74"/>
      </a:dk1>
      <a:lt1>
        <a:srgbClr val="9952B6"/>
      </a:lt1>
      <a:dk2>
        <a:srgbClr val="EDCEE0"/>
      </a:dk2>
      <a:lt2>
        <a:srgbClr val="C36DA1"/>
      </a:lt2>
      <a:accent1>
        <a:srgbClr val="C2E0B5"/>
      </a:accent1>
      <a:accent2>
        <a:srgbClr val="9B6F30"/>
      </a:accent2>
      <a:accent3>
        <a:srgbClr val="BF77CF"/>
      </a:accent3>
      <a:accent4>
        <a:srgbClr val="FAD25C"/>
      </a:accent4>
      <a:accent5>
        <a:srgbClr val="BE4A6E"/>
      </a:accent5>
      <a:accent6>
        <a:srgbClr val="F97B3D"/>
      </a:accent6>
      <a:hlink>
        <a:srgbClr val="5C1F7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