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4"/>
    <p:sldMasterId id="214748365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7772400" cx="10058400"/>
  <p:notesSz cx="10058400" cy="7772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88749F3-D1AB-451B-8013-78D78E4F8534}">
  <a:tblStyle styleId="{888749F3-D1AB-451B-8013-78D78E4F8534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676725" y="582925"/>
            <a:ext cx="67059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005825" y="3691875"/>
            <a:ext cx="8046700" cy="3497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:notes"/>
          <p:cNvSpPr txBox="1"/>
          <p:nvPr>
            <p:ph idx="1" type="body"/>
          </p:nvPr>
        </p:nvSpPr>
        <p:spPr>
          <a:xfrm>
            <a:off x="-2147483648" y="-2147483648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8" name="Google Shape;48;p3:notes"/>
          <p:cNvSpPr/>
          <p:nvPr>
            <p:ph idx="2" type="sldImg"/>
          </p:nvPr>
        </p:nvSpPr>
        <p:spPr>
          <a:xfrm>
            <a:off x="1676725" y="582925"/>
            <a:ext cx="67059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:notes"/>
          <p:cNvSpPr txBox="1"/>
          <p:nvPr>
            <p:ph idx="1" type="body"/>
          </p:nvPr>
        </p:nvSpPr>
        <p:spPr>
          <a:xfrm>
            <a:off x="-2147483648" y="-2147483648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4" name="Google Shape;64;p6:notes"/>
          <p:cNvSpPr/>
          <p:nvPr>
            <p:ph idx="2" type="sldImg"/>
          </p:nvPr>
        </p:nvSpPr>
        <p:spPr>
          <a:xfrm>
            <a:off x="1676725" y="582925"/>
            <a:ext cx="67059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:notes"/>
          <p:cNvSpPr txBox="1"/>
          <p:nvPr>
            <p:ph idx="1" type="body"/>
          </p:nvPr>
        </p:nvSpPr>
        <p:spPr>
          <a:xfrm>
            <a:off x="-2147483648" y="-2147483648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0" name="Google Shape;80;p7:notes"/>
          <p:cNvSpPr/>
          <p:nvPr>
            <p:ph idx="2" type="sldImg"/>
          </p:nvPr>
        </p:nvSpPr>
        <p:spPr>
          <a:xfrm>
            <a:off x="1676725" y="582925"/>
            <a:ext cx="67059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:notes"/>
          <p:cNvSpPr txBox="1"/>
          <p:nvPr>
            <p:ph idx="1" type="body"/>
          </p:nvPr>
        </p:nvSpPr>
        <p:spPr>
          <a:xfrm>
            <a:off x="-2147483648" y="-2147483648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17" name="Google Shape;117;p8:notes"/>
          <p:cNvSpPr/>
          <p:nvPr>
            <p:ph idx="2" type="sldImg"/>
          </p:nvPr>
        </p:nvSpPr>
        <p:spPr>
          <a:xfrm>
            <a:off x="1676725" y="582925"/>
            <a:ext cx="67059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:notes"/>
          <p:cNvSpPr txBox="1"/>
          <p:nvPr>
            <p:ph idx="1" type="body"/>
          </p:nvPr>
        </p:nvSpPr>
        <p:spPr>
          <a:xfrm>
            <a:off x="-2147483648" y="-2147483648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49" name="Google Shape;149;p9:notes"/>
          <p:cNvSpPr/>
          <p:nvPr>
            <p:ph idx="2" type="sldImg"/>
          </p:nvPr>
        </p:nvSpPr>
        <p:spPr>
          <a:xfrm>
            <a:off x="1676725" y="582925"/>
            <a:ext cx="67059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0:notes"/>
          <p:cNvSpPr txBox="1"/>
          <p:nvPr>
            <p:ph idx="1" type="body"/>
          </p:nvPr>
        </p:nvSpPr>
        <p:spPr>
          <a:xfrm>
            <a:off x="-2147483648" y="-2147483648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76" name="Google Shape;176;p10:notes"/>
          <p:cNvSpPr/>
          <p:nvPr>
            <p:ph idx="2" type="sldImg"/>
          </p:nvPr>
        </p:nvSpPr>
        <p:spPr>
          <a:xfrm>
            <a:off x="1676725" y="582925"/>
            <a:ext cx="67059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1:notes"/>
          <p:cNvSpPr txBox="1"/>
          <p:nvPr>
            <p:ph idx="1" type="body"/>
          </p:nvPr>
        </p:nvSpPr>
        <p:spPr>
          <a:xfrm>
            <a:off x="-2147483648" y="-2147483648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22" name="Google Shape;222;p11:notes"/>
          <p:cNvSpPr/>
          <p:nvPr>
            <p:ph idx="2" type="sldImg"/>
          </p:nvPr>
        </p:nvSpPr>
        <p:spPr>
          <a:xfrm>
            <a:off x="1676725" y="582925"/>
            <a:ext cx="67059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2:notes"/>
          <p:cNvSpPr txBox="1"/>
          <p:nvPr>
            <p:ph idx="1" type="body"/>
          </p:nvPr>
        </p:nvSpPr>
        <p:spPr>
          <a:xfrm>
            <a:off x="-2147483648" y="-2147483648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35" name="Google Shape;235;p12:notes"/>
          <p:cNvSpPr/>
          <p:nvPr>
            <p:ph idx="2" type="sldImg"/>
          </p:nvPr>
        </p:nvSpPr>
        <p:spPr>
          <a:xfrm>
            <a:off x="1676725" y="582925"/>
            <a:ext cx="67059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1" type="ftr"/>
          </p:nvPr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0" type="dt"/>
          </p:nvPr>
        </p:nvSpPr>
        <p:spPr>
          <a:xfrm>
            <a:off x="503237" y="7227887"/>
            <a:ext cx="2312987" cy="388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912812" y="2222500"/>
            <a:ext cx="8232775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503237" y="7227887"/>
            <a:ext cx="2312987" cy="388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912812" y="2222500"/>
            <a:ext cx="8232775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4"/>
          <p:cNvSpPr txBox="1"/>
          <p:nvPr>
            <p:ph idx="2" type="body"/>
          </p:nvPr>
        </p:nvSpPr>
        <p:spPr>
          <a:xfrm>
            <a:off x="5180075" y="1787652"/>
            <a:ext cx="4375404" cy="512978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1" type="ftr"/>
          </p:nvPr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503237" y="7227887"/>
            <a:ext cx="2312987" cy="388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ctrTitle"/>
          </p:nvPr>
        </p:nvSpPr>
        <p:spPr>
          <a:xfrm>
            <a:off x="754380" y="2409444"/>
            <a:ext cx="8549640" cy="16322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1508760" y="4352544"/>
            <a:ext cx="7040879" cy="19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3429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503237" y="7227887"/>
            <a:ext cx="2312987" cy="388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912812" y="2222500"/>
            <a:ext cx="8232775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912812" y="2546350"/>
            <a:ext cx="8232775" cy="23161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503237" y="7227887"/>
            <a:ext cx="2312987" cy="388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912812" y="2222500"/>
            <a:ext cx="8232775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912812" y="2546350"/>
            <a:ext cx="8232775" cy="23161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1" type="ftr"/>
          </p:nvPr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0" type="dt"/>
          </p:nvPr>
        </p:nvSpPr>
        <p:spPr>
          <a:xfrm>
            <a:off x="503237" y="7227887"/>
            <a:ext cx="2312987" cy="388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/>
          <p:nvPr/>
        </p:nvSpPr>
        <p:spPr>
          <a:xfrm>
            <a:off x="457200" y="457200"/>
            <a:ext cx="9144000" cy="6858000"/>
          </a:xfrm>
          <a:custGeom>
            <a:rect b="b" l="l" r="r" t="t"/>
            <a:pathLst>
              <a:path extrusionOk="0" h="120000" w="120000">
                <a:moveTo>
                  <a:pt x="0" y="119999"/>
                </a:moveTo>
                <a:lnTo>
                  <a:pt x="119999" y="119999"/>
                </a:lnTo>
                <a:lnTo>
                  <a:pt x="119999" y="0"/>
                </a:lnTo>
                <a:lnTo>
                  <a:pt x="0" y="0"/>
                </a:lnTo>
                <a:lnTo>
                  <a:pt x="0" y="1199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6"/>
          <p:cNvSpPr txBox="1"/>
          <p:nvPr>
            <p:ph type="title"/>
          </p:nvPr>
        </p:nvSpPr>
        <p:spPr>
          <a:xfrm>
            <a:off x="912812" y="2222500"/>
            <a:ext cx="8232775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912812" y="2546350"/>
            <a:ext cx="8232775" cy="23161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503237" y="7227887"/>
            <a:ext cx="2312987" cy="388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b="0" i="0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254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2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mailto:spfaendler@deloitte.com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hyperlink" Target="http://www.deloitte.com/abou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/>
          <p:nvPr/>
        </p:nvSpPr>
        <p:spPr>
          <a:xfrm>
            <a:off x="2368550" y="1057275"/>
            <a:ext cx="87312" cy="85725"/>
          </a:xfrm>
          <a:custGeom>
            <a:rect b="b" l="l" r="r" t="t"/>
            <a:pathLst>
              <a:path extrusionOk="0" h="120000" w="120000">
                <a:moveTo>
                  <a:pt x="43589" y="0"/>
                </a:moveTo>
                <a:lnTo>
                  <a:pt x="26274" y="8396"/>
                </a:lnTo>
                <a:lnTo>
                  <a:pt x="12457" y="21725"/>
                </a:lnTo>
                <a:lnTo>
                  <a:pt x="3309" y="38797"/>
                </a:lnTo>
                <a:lnTo>
                  <a:pt x="0" y="58425"/>
                </a:lnTo>
                <a:lnTo>
                  <a:pt x="153" y="62831"/>
                </a:lnTo>
                <a:lnTo>
                  <a:pt x="27921" y="109182"/>
                </a:lnTo>
                <a:lnTo>
                  <a:pt x="67852" y="119764"/>
                </a:lnTo>
                <a:lnTo>
                  <a:pt x="84825" y="114676"/>
                </a:lnTo>
                <a:lnTo>
                  <a:pt x="99329" y="104488"/>
                </a:lnTo>
                <a:lnTo>
                  <a:pt x="110538" y="89572"/>
                </a:lnTo>
                <a:lnTo>
                  <a:pt x="117621" y="70300"/>
                </a:lnTo>
                <a:lnTo>
                  <a:pt x="119754" y="47043"/>
                </a:lnTo>
                <a:lnTo>
                  <a:pt x="113914" y="31281"/>
                </a:lnTo>
                <a:lnTo>
                  <a:pt x="103222" y="17879"/>
                </a:lnTo>
                <a:lnTo>
                  <a:pt x="87835" y="7652"/>
                </a:lnTo>
                <a:lnTo>
                  <a:pt x="67905" y="1420"/>
                </a:lnTo>
                <a:lnTo>
                  <a:pt x="43589" y="0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8"/>
          <p:cNvSpPr/>
          <p:nvPr/>
        </p:nvSpPr>
        <p:spPr>
          <a:xfrm>
            <a:off x="836612" y="838200"/>
            <a:ext cx="246062" cy="300037"/>
          </a:xfrm>
          <a:custGeom>
            <a:rect b="b" l="l" r="r" t="t"/>
            <a:pathLst>
              <a:path extrusionOk="0" h="120000" w="120000">
                <a:moveTo>
                  <a:pt x="48554" y="0"/>
                </a:moveTo>
                <a:lnTo>
                  <a:pt x="0" y="0"/>
                </a:lnTo>
                <a:lnTo>
                  <a:pt x="4" y="119999"/>
                </a:lnTo>
                <a:lnTo>
                  <a:pt x="45447" y="119999"/>
                </a:lnTo>
                <a:lnTo>
                  <a:pt x="65340" y="118446"/>
                </a:lnTo>
                <a:lnTo>
                  <a:pt x="88088" y="111193"/>
                </a:lnTo>
                <a:lnTo>
                  <a:pt x="102972" y="101408"/>
                </a:lnTo>
                <a:lnTo>
                  <a:pt x="109668" y="93569"/>
                </a:lnTo>
                <a:lnTo>
                  <a:pt x="37855" y="93568"/>
                </a:lnTo>
                <a:lnTo>
                  <a:pt x="37855" y="26126"/>
                </a:lnTo>
                <a:lnTo>
                  <a:pt x="111417" y="26126"/>
                </a:lnTo>
                <a:lnTo>
                  <a:pt x="108601" y="22216"/>
                </a:lnTo>
                <a:lnTo>
                  <a:pt x="92250" y="9041"/>
                </a:lnTo>
                <a:lnTo>
                  <a:pt x="69554" y="1690"/>
                </a:lnTo>
                <a:lnTo>
                  <a:pt x="55921" y="189"/>
                </a:lnTo>
                <a:lnTo>
                  <a:pt x="48554" y="0"/>
                </a:lnTo>
                <a:close/>
              </a:path>
              <a:path extrusionOk="0" h="120000" w="120000">
                <a:moveTo>
                  <a:pt x="111417" y="26126"/>
                </a:moveTo>
                <a:lnTo>
                  <a:pt x="37855" y="26126"/>
                </a:lnTo>
                <a:lnTo>
                  <a:pt x="50236" y="26132"/>
                </a:lnTo>
                <a:lnTo>
                  <a:pt x="57183" y="26730"/>
                </a:lnTo>
                <a:lnTo>
                  <a:pt x="75377" y="37810"/>
                </a:lnTo>
                <a:lnTo>
                  <a:pt x="79856" y="52563"/>
                </a:lnTo>
                <a:lnTo>
                  <a:pt x="80164" y="58936"/>
                </a:lnTo>
                <a:lnTo>
                  <a:pt x="80037" y="63158"/>
                </a:lnTo>
                <a:lnTo>
                  <a:pt x="76278" y="78359"/>
                </a:lnTo>
                <a:lnTo>
                  <a:pt x="60004" y="91831"/>
                </a:lnTo>
                <a:lnTo>
                  <a:pt x="46391" y="93569"/>
                </a:lnTo>
                <a:lnTo>
                  <a:pt x="109668" y="93568"/>
                </a:lnTo>
                <a:lnTo>
                  <a:pt x="117975" y="74688"/>
                </a:lnTo>
                <a:lnTo>
                  <a:pt x="119875" y="57417"/>
                </a:lnTo>
                <a:lnTo>
                  <a:pt x="119667" y="51807"/>
                </a:lnTo>
                <a:lnTo>
                  <a:pt x="116225" y="35643"/>
                </a:lnTo>
                <a:lnTo>
                  <a:pt x="111603" y="26384"/>
                </a:lnTo>
                <a:lnTo>
                  <a:pt x="111417" y="2612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8"/>
          <p:cNvSpPr/>
          <p:nvPr/>
        </p:nvSpPr>
        <p:spPr>
          <a:xfrm>
            <a:off x="1341437" y="836612"/>
            <a:ext cx="74612" cy="301625"/>
          </a:xfrm>
          <a:custGeom>
            <a:rect b="b" l="l" r="r" t="t"/>
            <a:pathLst>
              <a:path extrusionOk="0" h="120000" w="120000">
                <a:moveTo>
                  <a:pt x="0" y="119849"/>
                </a:moveTo>
                <a:lnTo>
                  <a:pt x="119591" y="119849"/>
                </a:lnTo>
                <a:lnTo>
                  <a:pt x="119591" y="0"/>
                </a:lnTo>
                <a:lnTo>
                  <a:pt x="0" y="0"/>
                </a:lnTo>
                <a:lnTo>
                  <a:pt x="0" y="11984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8"/>
          <p:cNvSpPr/>
          <p:nvPr/>
        </p:nvSpPr>
        <p:spPr>
          <a:xfrm>
            <a:off x="1446212" y="909637"/>
            <a:ext cx="214312" cy="233362"/>
          </a:xfrm>
          <a:custGeom>
            <a:rect b="b" l="l" r="r" t="t"/>
            <a:pathLst>
              <a:path extrusionOk="0" h="120000" w="120000">
                <a:moveTo>
                  <a:pt x="58600" y="0"/>
                </a:moveTo>
                <a:lnTo>
                  <a:pt x="36880" y="3414"/>
                </a:lnTo>
                <a:lnTo>
                  <a:pt x="13240" y="18313"/>
                </a:lnTo>
                <a:lnTo>
                  <a:pt x="2357" y="40215"/>
                </a:lnTo>
                <a:lnTo>
                  <a:pt x="0" y="63363"/>
                </a:lnTo>
                <a:lnTo>
                  <a:pt x="561" y="70373"/>
                </a:lnTo>
                <a:lnTo>
                  <a:pt x="9330" y="95063"/>
                </a:lnTo>
                <a:lnTo>
                  <a:pt x="28283" y="112736"/>
                </a:lnTo>
                <a:lnTo>
                  <a:pt x="56776" y="119548"/>
                </a:lnTo>
                <a:lnTo>
                  <a:pt x="66095" y="119764"/>
                </a:lnTo>
                <a:lnTo>
                  <a:pt x="73789" y="118875"/>
                </a:lnTo>
                <a:lnTo>
                  <a:pt x="99229" y="108126"/>
                </a:lnTo>
                <a:lnTo>
                  <a:pt x="113749" y="89672"/>
                </a:lnTo>
                <a:lnTo>
                  <a:pt x="55684" y="89672"/>
                </a:lnTo>
                <a:lnTo>
                  <a:pt x="49810" y="86702"/>
                </a:lnTo>
                <a:lnTo>
                  <a:pt x="42309" y="67626"/>
                </a:lnTo>
                <a:lnTo>
                  <a:pt x="41986" y="59790"/>
                </a:lnTo>
                <a:lnTo>
                  <a:pt x="41990" y="58941"/>
                </a:lnTo>
                <a:lnTo>
                  <a:pt x="49104" y="33595"/>
                </a:lnTo>
                <a:lnTo>
                  <a:pt x="64276" y="30375"/>
                </a:lnTo>
                <a:lnTo>
                  <a:pt x="113151" y="30375"/>
                </a:lnTo>
                <a:lnTo>
                  <a:pt x="112065" y="28292"/>
                </a:lnTo>
                <a:lnTo>
                  <a:pt x="94161" y="9395"/>
                </a:lnTo>
                <a:lnTo>
                  <a:pt x="73896" y="1272"/>
                </a:lnTo>
                <a:lnTo>
                  <a:pt x="66557" y="310"/>
                </a:lnTo>
                <a:lnTo>
                  <a:pt x="58600" y="0"/>
                </a:lnTo>
                <a:close/>
              </a:path>
              <a:path extrusionOk="0" h="120000" w="120000">
                <a:moveTo>
                  <a:pt x="113151" y="30375"/>
                </a:moveTo>
                <a:lnTo>
                  <a:pt x="64276" y="30375"/>
                </a:lnTo>
                <a:lnTo>
                  <a:pt x="70035" y="33460"/>
                </a:lnTo>
                <a:lnTo>
                  <a:pt x="74928" y="40316"/>
                </a:lnTo>
                <a:lnTo>
                  <a:pt x="76345" y="45850"/>
                </a:lnTo>
                <a:lnTo>
                  <a:pt x="77307" y="52699"/>
                </a:lnTo>
                <a:lnTo>
                  <a:pt x="77659" y="61014"/>
                </a:lnTo>
                <a:lnTo>
                  <a:pt x="77224" y="67626"/>
                </a:lnTo>
                <a:lnTo>
                  <a:pt x="70753" y="86407"/>
                </a:lnTo>
                <a:lnTo>
                  <a:pt x="55684" y="89672"/>
                </a:lnTo>
                <a:lnTo>
                  <a:pt x="113749" y="89672"/>
                </a:lnTo>
                <a:lnTo>
                  <a:pt x="119420" y="67458"/>
                </a:lnTo>
                <a:lnTo>
                  <a:pt x="119721" y="59790"/>
                </a:lnTo>
                <a:lnTo>
                  <a:pt x="119489" y="53128"/>
                </a:lnTo>
                <a:lnTo>
                  <a:pt x="118672" y="46347"/>
                </a:lnTo>
                <a:lnTo>
                  <a:pt x="117206" y="39974"/>
                </a:lnTo>
                <a:lnTo>
                  <a:pt x="115025" y="33969"/>
                </a:lnTo>
                <a:lnTo>
                  <a:pt x="113151" y="3037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8"/>
          <p:cNvSpPr/>
          <p:nvPr/>
        </p:nvSpPr>
        <p:spPr>
          <a:xfrm>
            <a:off x="1690687" y="914400"/>
            <a:ext cx="74612" cy="223837"/>
          </a:xfrm>
          <a:custGeom>
            <a:rect b="b" l="l" r="r" t="t"/>
            <a:pathLst>
              <a:path extrusionOk="0" h="120000" w="120000">
                <a:moveTo>
                  <a:pt x="0" y="119999"/>
                </a:moveTo>
                <a:lnTo>
                  <a:pt x="119384" y="119999"/>
                </a:lnTo>
                <a:lnTo>
                  <a:pt x="119384" y="0"/>
                </a:lnTo>
                <a:lnTo>
                  <a:pt x="0" y="0"/>
                </a:lnTo>
                <a:lnTo>
                  <a:pt x="0" y="1199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8"/>
          <p:cNvSpPr/>
          <p:nvPr/>
        </p:nvSpPr>
        <p:spPr>
          <a:xfrm>
            <a:off x="1690687" y="860425"/>
            <a:ext cx="74612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19384" y="0"/>
                </a:lnTo>
              </a:path>
            </a:pathLst>
          </a:custGeom>
          <a:noFill/>
          <a:ln cap="flat" cmpd="sng" w="515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8"/>
          <p:cNvSpPr/>
          <p:nvPr/>
        </p:nvSpPr>
        <p:spPr>
          <a:xfrm>
            <a:off x="1795462" y="841375"/>
            <a:ext cx="157162" cy="301625"/>
          </a:xfrm>
          <a:custGeom>
            <a:rect b="b" l="l" r="r" t="t"/>
            <a:pathLst>
              <a:path extrusionOk="0" h="120000" w="120000">
                <a:moveTo>
                  <a:pt x="76915" y="0"/>
                </a:moveTo>
                <a:lnTo>
                  <a:pt x="19083" y="5511"/>
                </a:lnTo>
                <a:lnTo>
                  <a:pt x="19083" y="28312"/>
                </a:lnTo>
                <a:lnTo>
                  <a:pt x="0" y="28355"/>
                </a:lnTo>
                <a:lnTo>
                  <a:pt x="0" y="51449"/>
                </a:lnTo>
                <a:lnTo>
                  <a:pt x="19083" y="51456"/>
                </a:lnTo>
                <a:lnTo>
                  <a:pt x="19084" y="89046"/>
                </a:lnTo>
                <a:lnTo>
                  <a:pt x="24387" y="105042"/>
                </a:lnTo>
                <a:lnTo>
                  <a:pt x="47368" y="117544"/>
                </a:lnTo>
                <a:lnTo>
                  <a:pt x="81769" y="119782"/>
                </a:lnTo>
                <a:lnTo>
                  <a:pt x="91072" y="119234"/>
                </a:lnTo>
                <a:lnTo>
                  <a:pt x="101145" y="118363"/>
                </a:lnTo>
                <a:lnTo>
                  <a:pt x="110074" y="116919"/>
                </a:lnTo>
                <a:lnTo>
                  <a:pt x="119707" y="115071"/>
                </a:lnTo>
                <a:lnTo>
                  <a:pt x="110761" y="95289"/>
                </a:lnTo>
                <a:lnTo>
                  <a:pt x="92529" y="95289"/>
                </a:lnTo>
                <a:lnTo>
                  <a:pt x="88253" y="95108"/>
                </a:lnTo>
                <a:lnTo>
                  <a:pt x="79750" y="92506"/>
                </a:lnTo>
                <a:lnTo>
                  <a:pt x="76916" y="86672"/>
                </a:lnTo>
                <a:lnTo>
                  <a:pt x="77235" y="51449"/>
                </a:lnTo>
                <a:lnTo>
                  <a:pt x="113349" y="51407"/>
                </a:lnTo>
                <a:lnTo>
                  <a:pt x="113029" y="28312"/>
                </a:lnTo>
                <a:lnTo>
                  <a:pt x="76915" y="28280"/>
                </a:lnTo>
                <a:lnTo>
                  <a:pt x="76915" y="0"/>
                </a:lnTo>
                <a:close/>
              </a:path>
              <a:path extrusionOk="0" h="120000" w="120000">
                <a:moveTo>
                  <a:pt x="110119" y="93869"/>
                </a:moveTo>
                <a:lnTo>
                  <a:pt x="100561" y="94947"/>
                </a:lnTo>
                <a:lnTo>
                  <a:pt x="92529" y="95289"/>
                </a:lnTo>
                <a:lnTo>
                  <a:pt x="110761" y="95289"/>
                </a:lnTo>
                <a:lnTo>
                  <a:pt x="110119" y="9386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8"/>
          <p:cNvSpPr/>
          <p:nvPr/>
        </p:nvSpPr>
        <p:spPr>
          <a:xfrm>
            <a:off x="1966912" y="841375"/>
            <a:ext cx="158750" cy="301625"/>
          </a:xfrm>
          <a:custGeom>
            <a:rect b="b" l="l" r="r" t="t"/>
            <a:pathLst>
              <a:path extrusionOk="0" h="120000" w="120000">
                <a:moveTo>
                  <a:pt x="77493" y="0"/>
                </a:moveTo>
                <a:lnTo>
                  <a:pt x="20240" y="5218"/>
                </a:lnTo>
                <a:lnTo>
                  <a:pt x="20238" y="28312"/>
                </a:lnTo>
                <a:lnTo>
                  <a:pt x="0" y="28355"/>
                </a:lnTo>
                <a:lnTo>
                  <a:pt x="1" y="51449"/>
                </a:lnTo>
                <a:lnTo>
                  <a:pt x="20241" y="51461"/>
                </a:lnTo>
                <a:lnTo>
                  <a:pt x="20679" y="94779"/>
                </a:lnTo>
                <a:lnTo>
                  <a:pt x="34249" y="113124"/>
                </a:lnTo>
                <a:lnTo>
                  <a:pt x="67898" y="119611"/>
                </a:lnTo>
                <a:lnTo>
                  <a:pt x="81831" y="119799"/>
                </a:lnTo>
                <a:lnTo>
                  <a:pt x="91031" y="119264"/>
                </a:lnTo>
                <a:lnTo>
                  <a:pt x="101142" y="118416"/>
                </a:lnTo>
                <a:lnTo>
                  <a:pt x="110381" y="116961"/>
                </a:lnTo>
                <a:lnTo>
                  <a:pt x="119708" y="115071"/>
                </a:lnTo>
                <a:lnTo>
                  <a:pt x="111105" y="95289"/>
                </a:lnTo>
                <a:lnTo>
                  <a:pt x="92529" y="95289"/>
                </a:lnTo>
                <a:lnTo>
                  <a:pt x="88861" y="95143"/>
                </a:lnTo>
                <a:lnTo>
                  <a:pt x="80383" y="92580"/>
                </a:lnTo>
                <a:lnTo>
                  <a:pt x="77494" y="86672"/>
                </a:lnTo>
                <a:lnTo>
                  <a:pt x="77754" y="51449"/>
                </a:lnTo>
                <a:lnTo>
                  <a:pt x="113349" y="51407"/>
                </a:lnTo>
                <a:lnTo>
                  <a:pt x="113089" y="28312"/>
                </a:lnTo>
                <a:lnTo>
                  <a:pt x="77493" y="28280"/>
                </a:lnTo>
                <a:lnTo>
                  <a:pt x="77493" y="0"/>
                </a:lnTo>
                <a:close/>
              </a:path>
              <a:path extrusionOk="0" h="120000" w="120000">
                <a:moveTo>
                  <a:pt x="110487" y="93869"/>
                </a:moveTo>
                <a:lnTo>
                  <a:pt x="100955" y="94947"/>
                </a:lnTo>
                <a:lnTo>
                  <a:pt x="92529" y="95289"/>
                </a:lnTo>
                <a:lnTo>
                  <a:pt x="111105" y="95289"/>
                </a:lnTo>
                <a:lnTo>
                  <a:pt x="110487" y="9386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8"/>
          <p:cNvSpPr/>
          <p:nvPr/>
        </p:nvSpPr>
        <p:spPr>
          <a:xfrm>
            <a:off x="2141537" y="909637"/>
            <a:ext cx="211137" cy="233362"/>
          </a:xfrm>
          <a:custGeom>
            <a:rect b="b" l="l" r="r" t="t"/>
            <a:pathLst>
              <a:path extrusionOk="0" h="120000" w="120000">
                <a:moveTo>
                  <a:pt x="64236" y="0"/>
                </a:moveTo>
                <a:lnTo>
                  <a:pt x="39316" y="2862"/>
                </a:lnTo>
                <a:lnTo>
                  <a:pt x="16425" y="15306"/>
                </a:lnTo>
                <a:lnTo>
                  <a:pt x="3207" y="37142"/>
                </a:lnTo>
                <a:lnTo>
                  <a:pt x="0" y="58457"/>
                </a:lnTo>
                <a:lnTo>
                  <a:pt x="299" y="66733"/>
                </a:lnTo>
                <a:lnTo>
                  <a:pt x="4899" y="87471"/>
                </a:lnTo>
                <a:lnTo>
                  <a:pt x="20686" y="107336"/>
                </a:lnTo>
                <a:lnTo>
                  <a:pt x="46547" y="118288"/>
                </a:lnTo>
                <a:lnTo>
                  <a:pt x="61829" y="119912"/>
                </a:lnTo>
                <a:lnTo>
                  <a:pt x="70924" y="119795"/>
                </a:lnTo>
                <a:lnTo>
                  <a:pt x="94241" y="117353"/>
                </a:lnTo>
                <a:lnTo>
                  <a:pt x="107234" y="113484"/>
                </a:lnTo>
                <a:lnTo>
                  <a:pt x="105439" y="91422"/>
                </a:lnTo>
                <a:lnTo>
                  <a:pt x="77139" y="91422"/>
                </a:lnTo>
                <a:lnTo>
                  <a:pt x="66822" y="91135"/>
                </a:lnTo>
                <a:lnTo>
                  <a:pt x="44277" y="76945"/>
                </a:lnTo>
                <a:lnTo>
                  <a:pt x="42943" y="71098"/>
                </a:lnTo>
                <a:lnTo>
                  <a:pt x="119675" y="70775"/>
                </a:lnTo>
                <a:lnTo>
                  <a:pt x="119690" y="53378"/>
                </a:lnTo>
                <a:lnTo>
                  <a:pt x="119328" y="45988"/>
                </a:lnTo>
                <a:lnTo>
                  <a:pt x="44220" y="45988"/>
                </a:lnTo>
                <a:lnTo>
                  <a:pt x="45511" y="38496"/>
                </a:lnTo>
                <a:lnTo>
                  <a:pt x="48412" y="32954"/>
                </a:lnTo>
                <a:lnTo>
                  <a:pt x="55116" y="28756"/>
                </a:lnTo>
                <a:lnTo>
                  <a:pt x="61687" y="27506"/>
                </a:lnTo>
                <a:lnTo>
                  <a:pt x="114404" y="27506"/>
                </a:lnTo>
                <a:lnTo>
                  <a:pt x="113699" y="25884"/>
                </a:lnTo>
                <a:lnTo>
                  <a:pt x="99305" y="9777"/>
                </a:lnTo>
                <a:lnTo>
                  <a:pt x="72490" y="596"/>
                </a:lnTo>
                <a:lnTo>
                  <a:pt x="64236" y="0"/>
                </a:lnTo>
                <a:close/>
              </a:path>
              <a:path extrusionOk="0" h="120000" w="120000">
                <a:moveTo>
                  <a:pt x="104944" y="85342"/>
                </a:moveTo>
                <a:lnTo>
                  <a:pt x="97779" y="87612"/>
                </a:lnTo>
                <a:lnTo>
                  <a:pt x="91255" y="89608"/>
                </a:lnTo>
                <a:lnTo>
                  <a:pt x="84262" y="90721"/>
                </a:lnTo>
                <a:lnTo>
                  <a:pt x="77139" y="91422"/>
                </a:lnTo>
                <a:lnTo>
                  <a:pt x="105439" y="91422"/>
                </a:lnTo>
                <a:lnTo>
                  <a:pt x="104944" y="85342"/>
                </a:lnTo>
                <a:close/>
              </a:path>
              <a:path extrusionOk="0" h="120000" w="120000">
                <a:moveTo>
                  <a:pt x="114404" y="27506"/>
                </a:moveTo>
                <a:lnTo>
                  <a:pt x="61687" y="27506"/>
                </a:lnTo>
                <a:lnTo>
                  <a:pt x="69571" y="28435"/>
                </a:lnTo>
                <a:lnTo>
                  <a:pt x="75419" y="31763"/>
                </a:lnTo>
                <a:lnTo>
                  <a:pt x="79000" y="37135"/>
                </a:lnTo>
                <a:lnTo>
                  <a:pt x="80572" y="43822"/>
                </a:lnTo>
                <a:lnTo>
                  <a:pt x="44220" y="45988"/>
                </a:lnTo>
                <a:lnTo>
                  <a:pt x="119328" y="45988"/>
                </a:lnTo>
                <a:lnTo>
                  <a:pt x="119310" y="45613"/>
                </a:lnTo>
                <a:lnTo>
                  <a:pt x="118179" y="38453"/>
                </a:lnTo>
                <a:lnTo>
                  <a:pt x="116305" y="31882"/>
                </a:lnTo>
                <a:lnTo>
                  <a:pt x="114404" y="275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8"/>
          <p:cNvSpPr/>
          <p:nvPr/>
        </p:nvSpPr>
        <p:spPr>
          <a:xfrm>
            <a:off x="1104900" y="909637"/>
            <a:ext cx="207962" cy="233362"/>
          </a:xfrm>
          <a:custGeom>
            <a:rect b="b" l="l" r="r" t="t"/>
            <a:pathLst>
              <a:path extrusionOk="0" h="120000" w="120000">
                <a:moveTo>
                  <a:pt x="63923" y="0"/>
                </a:moveTo>
                <a:lnTo>
                  <a:pt x="38972" y="2922"/>
                </a:lnTo>
                <a:lnTo>
                  <a:pt x="15874" y="15580"/>
                </a:lnTo>
                <a:lnTo>
                  <a:pt x="2965" y="37419"/>
                </a:lnTo>
                <a:lnTo>
                  <a:pt x="0" y="58988"/>
                </a:lnTo>
                <a:lnTo>
                  <a:pt x="311" y="67141"/>
                </a:lnTo>
                <a:lnTo>
                  <a:pt x="5099" y="87714"/>
                </a:lnTo>
                <a:lnTo>
                  <a:pt x="21236" y="107580"/>
                </a:lnTo>
                <a:lnTo>
                  <a:pt x="47313" y="118447"/>
                </a:lnTo>
                <a:lnTo>
                  <a:pt x="63126" y="119950"/>
                </a:lnTo>
                <a:lnTo>
                  <a:pt x="72269" y="119802"/>
                </a:lnTo>
                <a:lnTo>
                  <a:pt x="94897" y="117289"/>
                </a:lnTo>
                <a:lnTo>
                  <a:pt x="108099" y="113380"/>
                </a:lnTo>
                <a:lnTo>
                  <a:pt x="105699" y="91425"/>
                </a:lnTo>
                <a:lnTo>
                  <a:pt x="77235" y="91425"/>
                </a:lnTo>
                <a:lnTo>
                  <a:pt x="66809" y="91140"/>
                </a:lnTo>
                <a:lnTo>
                  <a:pt x="59275" y="89985"/>
                </a:lnTo>
                <a:lnTo>
                  <a:pt x="53849" y="88030"/>
                </a:lnTo>
                <a:lnTo>
                  <a:pt x="47606" y="82366"/>
                </a:lnTo>
                <a:lnTo>
                  <a:pt x="44293" y="76758"/>
                </a:lnTo>
                <a:lnTo>
                  <a:pt x="119911" y="70787"/>
                </a:lnTo>
                <a:lnTo>
                  <a:pt x="119916" y="53391"/>
                </a:lnTo>
                <a:lnTo>
                  <a:pt x="119577" y="46000"/>
                </a:lnTo>
                <a:lnTo>
                  <a:pt x="43758" y="46000"/>
                </a:lnTo>
                <a:lnTo>
                  <a:pt x="45726" y="38624"/>
                </a:lnTo>
                <a:lnTo>
                  <a:pt x="48726" y="33132"/>
                </a:lnTo>
                <a:lnTo>
                  <a:pt x="55320" y="28759"/>
                </a:lnTo>
                <a:lnTo>
                  <a:pt x="62000" y="27514"/>
                </a:lnTo>
                <a:lnTo>
                  <a:pt x="114761" y="27514"/>
                </a:lnTo>
                <a:lnTo>
                  <a:pt x="114062" y="25896"/>
                </a:lnTo>
                <a:lnTo>
                  <a:pt x="99325" y="9757"/>
                </a:lnTo>
                <a:lnTo>
                  <a:pt x="72314" y="567"/>
                </a:lnTo>
                <a:lnTo>
                  <a:pt x="63923" y="0"/>
                </a:lnTo>
                <a:close/>
              </a:path>
              <a:path extrusionOk="0" h="120000" w="120000">
                <a:moveTo>
                  <a:pt x="105035" y="85354"/>
                </a:moveTo>
                <a:lnTo>
                  <a:pt x="100220" y="86918"/>
                </a:lnTo>
                <a:lnTo>
                  <a:pt x="95843" y="88492"/>
                </a:lnTo>
                <a:lnTo>
                  <a:pt x="91466" y="89672"/>
                </a:lnTo>
                <a:lnTo>
                  <a:pt x="84507" y="90738"/>
                </a:lnTo>
                <a:lnTo>
                  <a:pt x="77235" y="91425"/>
                </a:lnTo>
                <a:lnTo>
                  <a:pt x="105699" y="91425"/>
                </a:lnTo>
                <a:lnTo>
                  <a:pt x="105035" y="85354"/>
                </a:lnTo>
                <a:close/>
              </a:path>
              <a:path extrusionOk="0" h="120000" w="120000">
                <a:moveTo>
                  <a:pt x="114761" y="27514"/>
                </a:moveTo>
                <a:lnTo>
                  <a:pt x="62000" y="27514"/>
                </a:lnTo>
                <a:lnTo>
                  <a:pt x="69878" y="28469"/>
                </a:lnTo>
                <a:lnTo>
                  <a:pt x="75794" y="31884"/>
                </a:lnTo>
                <a:lnTo>
                  <a:pt x="79155" y="37221"/>
                </a:lnTo>
                <a:lnTo>
                  <a:pt x="80873" y="43969"/>
                </a:lnTo>
                <a:lnTo>
                  <a:pt x="43758" y="46000"/>
                </a:lnTo>
                <a:lnTo>
                  <a:pt x="119577" y="46000"/>
                </a:lnTo>
                <a:lnTo>
                  <a:pt x="119560" y="45625"/>
                </a:lnTo>
                <a:lnTo>
                  <a:pt x="118479" y="38465"/>
                </a:lnTo>
                <a:lnTo>
                  <a:pt x="116648" y="31884"/>
                </a:lnTo>
                <a:lnTo>
                  <a:pt x="114761" y="275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/>
          <p:nvPr/>
        </p:nvSpPr>
        <p:spPr>
          <a:xfrm>
            <a:off x="2324100" y="1181100"/>
            <a:ext cx="5400675" cy="540385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8"/>
          <p:cNvSpPr txBox="1"/>
          <p:nvPr/>
        </p:nvSpPr>
        <p:spPr>
          <a:xfrm>
            <a:off x="820737" y="6042025"/>
            <a:ext cx="3979862" cy="996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Modernizing compliance:</a:t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Moving from value protection to value creation</a:t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Poll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results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from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March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30,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/>
          <p:nvPr/>
        </p:nvSpPr>
        <p:spPr>
          <a:xfrm>
            <a:off x="841375" y="782637"/>
            <a:ext cx="1647825" cy="2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Verdana"/>
              <a:buNone/>
            </a:pPr>
            <a:r>
              <a:rPr b="0" i="0" lang="en-US" sz="20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Methodology</a:t>
            </a:r>
            <a:endParaRPr/>
          </a:p>
        </p:txBody>
      </p:sp>
      <p:sp>
        <p:nvSpPr>
          <p:cNvPr id="67" name="Google Shape;67;p9"/>
          <p:cNvSpPr txBox="1"/>
          <p:nvPr>
            <p:ph type="title"/>
          </p:nvPr>
        </p:nvSpPr>
        <p:spPr>
          <a:xfrm>
            <a:off x="609600" y="2211387"/>
            <a:ext cx="2055812" cy="3349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More</a:t>
            </a: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than</a:t>
            </a: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5 8 0</a:t>
            </a:r>
            <a:endParaRPr/>
          </a:p>
        </p:txBody>
      </p:sp>
      <p:sp>
        <p:nvSpPr>
          <p:cNvPr id="68" name="Google Shape;68;p9"/>
          <p:cNvSpPr txBox="1"/>
          <p:nvPr/>
        </p:nvSpPr>
        <p:spPr>
          <a:xfrm>
            <a:off x="2408237" y="2335212"/>
            <a:ext cx="2595562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Verdana"/>
              <a:buNone/>
            </a:pP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professionals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(21.4</a:t>
            </a:r>
            <a:endParaRPr/>
          </a:p>
        </p:txBody>
      </p:sp>
      <p:sp>
        <p:nvSpPr>
          <p:cNvPr id="69" name="Google Shape;69;p9"/>
          <p:cNvSpPr/>
          <p:nvPr/>
        </p:nvSpPr>
        <p:spPr>
          <a:xfrm>
            <a:off x="4510087" y="3616325"/>
            <a:ext cx="39687" cy="11112"/>
          </a:xfrm>
          <a:custGeom>
            <a:rect b="b" l="l" r="r" t="t"/>
            <a:pathLst>
              <a:path extrusionOk="0" h="120000" w="120000">
                <a:moveTo>
                  <a:pt x="0" y="59994"/>
                </a:moveTo>
                <a:lnTo>
                  <a:pt x="118857" y="59994"/>
                </a:lnTo>
              </a:path>
            </a:pathLst>
          </a:custGeom>
          <a:noFill/>
          <a:ln cap="flat" cmpd="sng" w="1267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9"/>
          <p:cNvSpPr txBox="1"/>
          <p:nvPr/>
        </p:nvSpPr>
        <p:spPr>
          <a:xfrm>
            <a:off x="912812" y="2546350"/>
            <a:ext cx="4090987" cy="2316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Verdana"/>
              <a:buNone/>
            </a:pP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percent),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internal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audit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(35.6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percent),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risk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management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(17.7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percent),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C-suite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roles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outside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(22.6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percent)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corporate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board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members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(2.7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percent)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participated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Dbriefs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webcast,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titled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“</a:t>
            </a:r>
            <a:r>
              <a:rPr b="0" i="0" lang="en-US" sz="1200" u="sng">
                <a:solidFill>
                  <a:srgbClr val="00A3E0"/>
                </a:solidFill>
                <a:latin typeface="Verdana"/>
                <a:ea typeface="Verdana"/>
                <a:cs typeface="Verdana"/>
                <a:sym typeface="Verdana"/>
              </a:rPr>
              <a:t>Modernizing compliance:</a:t>
            </a:r>
            <a:r>
              <a:rPr b="0" i="0" lang="en-US" sz="1200" u="none">
                <a:solidFill>
                  <a:srgbClr val="00A3E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sng">
                <a:solidFill>
                  <a:srgbClr val="00A3E0"/>
                </a:solidFill>
                <a:latin typeface="Verdana"/>
                <a:ea typeface="Verdana"/>
                <a:cs typeface="Verdana"/>
                <a:sym typeface="Verdana"/>
              </a:rPr>
              <a:t>Moving from value protection to value creation</a:t>
            </a:r>
            <a:r>
              <a:rPr b="0" i="0" lang="en-US" sz="1200" u="none">
                <a:solidFill>
                  <a:srgbClr val="0000FF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”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on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March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30,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2017.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Poll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respondents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largely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work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financial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services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(45.7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percent)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consumer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industrial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products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(23.2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percent)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industries.</a:t>
            </a:r>
            <a:endParaRPr b="0" i="0" sz="12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9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Verdana"/>
              <a:buNone/>
            </a:pP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replay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Dbriefs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webcast,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visit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1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sng">
                <a:solidFill>
                  <a:srgbClr val="00A3E0"/>
                </a:solidFill>
                <a:latin typeface="Verdana"/>
                <a:ea typeface="Verdana"/>
                <a:cs typeface="Verdana"/>
                <a:sym typeface="Verdana"/>
              </a:rPr>
              <a:t>archive online</a:t>
            </a:r>
            <a:r>
              <a:rPr b="0" i="0" lang="en-US" sz="12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/>
          </a:p>
        </p:txBody>
      </p:sp>
      <p:sp>
        <p:nvSpPr>
          <p:cNvPr id="71" name="Google Shape;71;p9"/>
          <p:cNvSpPr/>
          <p:nvPr/>
        </p:nvSpPr>
        <p:spPr>
          <a:xfrm>
            <a:off x="8145462" y="2816225"/>
            <a:ext cx="119062" cy="117475"/>
          </a:xfrm>
          <a:custGeom>
            <a:rect b="b" l="l" r="r" t="t"/>
            <a:pathLst>
              <a:path extrusionOk="0" h="120000" w="120000">
                <a:moveTo>
                  <a:pt x="51204" y="0"/>
                </a:moveTo>
                <a:lnTo>
                  <a:pt x="14859" y="20286"/>
                </a:lnTo>
                <a:lnTo>
                  <a:pt x="0" y="60426"/>
                </a:lnTo>
                <a:lnTo>
                  <a:pt x="29" y="62303"/>
                </a:lnTo>
                <a:lnTo>
                  <a:pt x="14698" y="98659"/>
                </a:lnTo>
                <a:lnTo>
                  <a:pt x="52598" y="118615"/>
                </a:lnTo>
                <a:lnTo>
                  <a:pt x="69484" y="119871"/>
                </a:lnTo>
                <a:lnTo>
                  <a:pt x="83161" y="115837"/>
                </a:lnTo>
                <a:lnTo>
                  <a:pt x="113253" y="87303"/>
                </a:lnTo>
                <a:lnTo>
                  <a:pt x="119975" y="58654"/>
                </a:lnTo>
                <a:lnTo>
                  <a:pt x="118021" y="45034"/>
                </a:lnTo>
                <a:lnTo>
                  <a:pt x="95175" y="12492"/>
                </a:lnTo>
                <a:lnTo>
                  <a:pt x="51204" y="0"/>
                </a:lnTo>
                <a:close/>
              </a:path>
            </a:pathLst>
          </a:custGeom>
          <a:solidFill>
            <a:srgbClr val="00A3E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9"/>
          <p:cNvSpPr/>
          <p:nvPr/>
        </p:nvSpPr>
        <p:spPr>
          <a:xfrm>
            <a:off x="7310437" y="2816225"/>
            <a:ext cx="119062" cy="117475"/>
          </a:xfrm>
          <a:custGeom>
            <a:rect b="b" l="l" r="r" t="t"/>
            <a:pathLst>
              <a:path extrusionOk="0" h="120000" w="120000">
                <a:moveTo>
                  <a:pt x="51233" y="0"/>
                </a:moveTo>
                <a:lnTo>
                  <a:pt x="14754" y="20408"/>
                </a:lnTo>
                <a:lnTo>
                  <a:pt x="0" y="60343"/>
                </a:lnTo>
                <a:lnTo>
                  <a:pt x="33" y="62349"/>
                </a:lnTo>
                <a:lnTo>
                  <a:pt x="14767" y="98637"/>
                </a:lnTo>
                <a:lnTo>
                  <a:pt x="52770" y="118588"/>
                </a:lnTo>
                <a:lnTo>
                  <a:pt x="69721" y="119871"/>
                </a:lnTo>
                <a:lnTo>
                  <a:pt x="83426" y="115920"/>
                </a:lnTo>
                <a:lnTo>
                  <a:pt x="113344" y="87361"/>
                </a:lnTo>
                <a:lnTo>
                  <a:pt x="119974" y="58533"/>
                </a:lnTo>
                <a:lnTo>
                  <a:pt x="118062" y="44921"/>
                </a:lnTo>
                <a:lnTo>
                  <a:pt x="95495" y="12415"/>
                </a:lnTo>
                <a:lnTo>
                  <a:pt x="51233" y="0"/>
                </a:lnTo>
                <a:close/>
              </a:path>
            </a:pathLst>
          </a:custGeom>
          <a:solidFill>
            <a:srgbClr val="00A3E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/>
          <p:nvPr/>
        </p:nvSpPr>
        <p:spPr>
          <a:xfrm>
            <a:off x="8043862" y="3287712"/>
            <a:ext cx="322262" cy="600075"/>
          </a:xfrm>
          <a:custGeom>
            <a:rect b="b" l="l" r="r" t="t"/>
            <a:pathLst>
              <a:path extrusionOk="0" h="120000" w="120000">
                <a:moveTo>
                  <a:pt x="66308" y="0"/>
                </a:moveTo>
                <a:lnTo>
                  <a:pt x="56632" y="0"/>
                </a:lnTo>
                <a:lnTo>
                  <a:pt x="0" y="119898"/>
                </a:lnTo>
                <a:lnTo>
                  <a:pt x="119810" y="119898"/>
                </a:lnTo>
                <a:lnTo>
                  <a:pt x="66308" y="0"/>
                </a:lnTo>
                <a:close/>
              </a:path>
            </a:pathLst>
          </a:custGeom>
          <a:solidFill>
            <a:srgbClr val="00A3E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9"/>
          <p:cNvSpPr/>
          <p:nvPr/>
        </p:nvSpPr>
        <p:spPr>
          <a:xfrm>
            <a:off x="6357937" y="2160587"/>
            <a:ext cx="2868612" cy="2865437"/>
          </a:xfrm>
          <a:custGeom>
            <a:rect b="b" l="l" r="r" t="t"/>
            <a:pathLst>
              <a:path extrusionOk="0" h="120000" w="120000">
                <a:moveTo>
                  <a:pt x="59978" y="0"/>
                </a:moveTo>
                <a:lnTo>
                  <a:pt x="55037" y="127"/>
                </a:lnTo>
                <a:lnTo>
                  <a:pt x="50209" y="765"/>
                </a:lnTo>
                <a:lnTo>
                  <a:pt x="45511" y="1659"/>
                </a:lnTo>
                <a:lnTo>
                  <a:pt x="40957" y="3063"/>
                </a:lnTo>
                <a:lnTo>
                  <a:pt x="36563" y="4723"/>
                </a:lnTo>
                <a:lnTo>
                  <a:pt x="32342" y="6638"/>
                </a:lnTo>
                <a:lnTo>
                  <a:pt x="28311" y="8936"/>
                </a:lnTo>
                <a:lnTo>
                  <a:pt x="24485" y="11489"/>
                </a:lnTo>
                <a:lnTo>
                  <a:pt x="20878" y="14425"/>
                </a:lnTo>
                <a:lnTo>
                  <a:pt x="17505" y="17489"/>
                </a:lnTo>
                <a:lnTo>
                  <a:pt x="14383" y="20936"/>
                </a:lnTo>
                <a:lnTo>
                  <a:pt x="11525" y="24510"/>
                </a:lnTo>
                <a:lnTo>
                  <a:pt x="8946" y="28340"/>
                </a:lnTo>
                <a:lnTo>
                  <a:pt x="6663" y="32297"/>
                </a:lnTo>
                <a:lnTo>
                  <a:pt x="4690" y="36638"/>
                </a:lnTo>
                <a:lnTo>
                  <a:pt x="3041" y="40978"/>
                </a:lnTo>
                <a:lnTo>
                  <a:pt x="1733" y="45574"/>
                </a:lnTo>
                <a:lnTo>
                  <a:pt x="780" y="50170"/>
                </a:lnTo>
                <a:lnTo>
                  <a:pt x="197" y="55021"/>
                </a:lnTo>
                <a:lnTo>
                  <a:pt x="0" y="59999"/>
                </a:lnTo>
                <a:lnTo>
                  <a:pt x="197" y="64978"/>
                </a:lnTo>
                <a:lnTo>
                  <a:pt x="780" y="69702"/>
                </a:lnTo>
                <a:lnTo>
                  <a:pt x="1733" y="74425"/>
                </a:lnTo>
                <a:lnTo>
                  <a:pt x="3041" y="78893"/>
                </a:lnTo>
                <a:lnTo>
                  <a:pt x="4690" y="83361"/>
                </a:lnTo>
                <a:lnTo>
                  <a:pt x="6663" y="87574"/>
                </a:lnTo>
                <a:lnTo>
                  <a:pt x="8946" y="91659"/>
                </a:lnTo>
                <a:lnTo>
                  <a:pt x="11525" y="95489"/>
                </a:lnTo>
                <a:lnTo>
                  <a:pt x="14383" y="99063"/>
                </a:lnTo>
                <a:lnTo>
                  <a:pt x="17505" y="102382"/>
                </a:lnTo>
                <a:lnTo>
                  <a:pt x="20878" y="105574"/>
                </a:lnTo>
                <a:lnTo>
                  <a:pt x="24485" y="108510"/>
                </a:lnTo>
                <a:lnTo>
                  <a:pt x="28311" y="111063"/>
                </a:lnTo>
                <a:lnTo>
                  <a:pt x="32342" y="113361"/>
                </a:lnTo>
                <a:lnTo>
                  <a:pt x="36563" y="115276"/>
                </a:lnTo>
                <a:lnTo>
                  <a:pt x="40957" y="116936"/>
                </a:lnTo>
                <a:lnTo>
                  <a:pt x="45511" y="118340"/>
                </a:lnTo>
                <a:lnTo>
                  <a:pt x="50209" y="119234"/>
                </a:lnTo>
                <a:lnTo>
                  <a:pt x="55037" y="119872"/>
                </a:lnTo>
                <a:lnTo>
                  <a:pt x="59978" y="119999"/>
                </a:lnTo>
                <a:lnTo>
                  <a:pt x="64885" y="119872"/>
                </a:lnTo>
                <a:lnTo>
                  <a:pt x="69686" y="119234"/>
                </a:lnTo>
                <a:lnTo>
                  <a:pt x="74364" y="118340"/>
                </a:lnTo>
                <a:lnTo>
                  <a:pt x="78905" y="116936"/>
                </a:lnTo>
                <a:lnTo>
                  <a:pt x="83291" y="115276"/>
                </a:lnTo>
                <a:lnTo>
                  <a:pt x="87509" y="113361"/>
                </a:lnTo>
                <a:lnTo>
                  <a:pt x="91541" y="111063"/>
                </a:lnTo>
                <a:lnTo>
                  <a:pt x="95373" y="108510"/>
                </a:lnTo>
                <a:lnTo>
                  <a:pt x="98988" y="105574"/>
                </a:lnTo>
                <a:lnTo>
                  <a:pt x="102372" y="102382"/>
                </a:lnTo>
                <a:lnTo>
                  <a:pt x="105507" y="99063"/>
                </a:lnTo>
                <a:lnTo>
                  <a:pt x="106738" y="97531"/>
                </a:lnTo>
                <a:lnTo>
                  <a:pt x="37837" y="97531"/>
                </a:lnTo>
                <a:lnTo>
                  <a:pt x="37151" y="97404"/>
                </a:lnTo>
                <a:lnTo>
                  <a:pt x="35585" y="96638"/>
                </a:lnTo>
                <a:lnTo>
                  <a:pt x="34924" y="95106"/>
                </a:lnTo>
                <a:lnTo>
                  <a:pt x="34915" y="72510"/>
                </a:lnTo>
                <a:lnTo>
                  <a:pt x="32347" y="72510"/>
                </a:lnTo>
                <a:lnTo>
                  <a:pt x="30746" y="71744"/>
                </a:lnTo>
                <a:lnTo>
                  <a:pt x="29996" y="70212"/>
                </a:lnTo>
                <a:lnTo>
                  <a:pt x="29973" y="44936"/>
                </a:lnTo>
                <a:lnTo>
                  <a:pt x="30037" y="44425"/>
                </a:lnTo>
                <a:lnTo>
                  <a:pt x="30918" y="42893"/>
                </a:lnTo>
                <a:lnTo>
                  <a:pt x="31971" y="42382"/>
                </a:lnTo>
                <a:lnTo>
                  <a:pt x="117322" y="42382"/>
                </a:lnTo>
                <a:lnTo>
                  <a:pt x="116919" y="40978"/>
                </a:lnTo>
                <a:lnTo>
                  <a:pt x="115600" y="37531"/>
                </a:lnTo>
                <a:lnTo>
                  <a:pt x="41783" y="37531"/>
                </a:lnTo>
                <a:lnTo>
                  <a:pt x="40580" y="37276"/>
                </a:lnTo>
                <a:lnTo>
                  <a:pt x="38925" y="36638"/>
                </a:lnTo>
                <a:lnTo>
                  <a:pt x="37492" y="35616"/>
                </a:lnTo>
                <a:lnTo>
                  <a:pt x="36329" y="34340"/>
                </a:lnTo>
                <a:lnTo>
                  <a:pt x="35484" y="32808"/>
                </a:lnTo>
                <a:lnTo>
                  <a:pt x="35006" y="31148"/>
                </a:lnTo>
                <a:lnTo>
                  <a:pt x="34937" y="30510"/>
                </a:lnTo>
                <a:lnTo>
                  <a:pt x="34958" y="29872"/>
                </a:lnTo>
                <a:lnTo>
                  <a:pt x="35027" y="29106"/>
                </a:lnTo>
                <a:lnTo>
                  <a:pt x="35142" y="28468"/>
                </a:lnTo>
                <a:lnTo>
                  <a:pt x="35302" y="27829"/>
                </a:lnTo>
                <a:lnTo>
                  <a:pt x="35503" y="27319"/>
                </a:lnTo>
                <a:lnTo>
                  <a:pt x="35746" y="26680"/>
                </a:lnTo>
                <a:lnTo>
                  <a:pt x="36027" y="26170"/>
                </a:lnTo>
                <a:lnTo>
                  <a:pt x="36345" y="25659"/>
                </a:lnTo>
                <a:lnTo>
                  <a:pt x="36699" y="25148"/>
                </a:lnTo>
                <a:lnTo>
                  <a:pt x="37086" y="24765"/>
                </a:lnTo>
                <a:lnTo>
                  <a:pt x="37505" y="24255"/>
                </a:lnTo>
                <a:lnTo>
                  <a:pt x="38935" y="23361"/>
                </a:lnTo>
                <a:lnTo>
                  <a:pt x="41785" y="22468"/>
                </a:lnTo>
                <a:lnTo>
                  <a:pt x="106738" y="22468"/>
                </a:lnTo>
                <a:lnTo>
                  <a:pt x="105507" y="20936"/>
                </a:lnTo>
                <a:lnTo>
                  <a:pt x="102372" y="17489"/>
                </a:lnTo>
                <a:lnTo>
                  <a:pt x="98988" y="14425"/>
                </a:lnTo>
                <a:lnTo>
                  <a:pt x="95373" y="11489"/>
                </a:lnTo>
                <a:lnTo>
                  <a:pt x="91541" y="8936"/>
                </a:lnTo>
                <a:lnTo>
                  <a:pt x="87509" y="6638"/>
                </a:lnTo>
                <a:lnTo>
                  <a:pt x="83291" y="4723"/>
                </a:lnTo>
                <a:lnTo>
                  <a:pt x="78905" y="3063"/>
                </a:lnTo>
                <a:lnTo>
                  <a:pt x="74364" y="1659"/>
                </a:lnTo>
                <a:lnTo>
                  <a:pt x="69686" y="765"/>
                </a:lnTo>
                <a:lnTo>
                  <a:pt x="64885" y="127"/>
                </a:lnTo>
                <a:lnTo>
                  <a:pt x="59978" y="0"/>
                </a:lnTo>
                <a:close/>
              </a:path>
              <a:path extrusionOk="0" h="120000" w="120000">
                <a:moveTo>
                  <a:pt x="44992" y="72382"/>
                </a:moveTo>
                <a:lnTo>
                  <a:pt x="39828" y="72382"/>
                </a:lnTo>
                <a:lnTo>
                  <a:pt x="39826" y="94978"/>
                </a:lnTo>
                <a:lnTo>
                  <a:pt x="39763" y="95616"/>
                </a:lnTo>
                <a:lnTo>
                  <a:pt x="38891" y="97021"/>
                </a:lnTo>
                <a:lnTo>
                  <a:pt x="37837" y="97531"/>
                </a:lnTo>
                <a:lnTo>
                  <a:pt x="47841" y="97531"/>
                </a:lnTo>
                <a:lnTo>
                  <a:pt x="45970" y="97021"/>
                </a:lnTo>
                <a:lnTo>
                  <a:pt x="44996" y="95106"/>
                </a:lnTo>
                <a:lnTo>
                  <a:pt x="44992" y="72382"/>
                </a:lnTo>
                <a:close/>
              </a:path>
              <a:path extrusionOk="0" h="120000" w="120000">
                <a:moveTo>
                  <a:pt x="74989" y="42382"/>
                </a:moveTo>
                <a:lnTo>
                  <a:pt x="52485" y="42382"/>
                </a:lnTo>
                <a:lnTo>
                  <a:pt x="53093" y="42510"/>
                </a:lnTo>
                <a:lnTo>
                  <a:pt x="53625" y="42765"/>
                </a:lnTo>
                <a:lnTo>
                  <a:pt x="54664" y="44042"/>
                </a:lnTo>
                <a:lnTo>
                  <a:pt x="54813" y="69829"/>
                </a:lnTo>
                <a:lnTo>
                  <a:pt x="54749" y="70468"/>
                </a:lnTo>
                <a:lnTo>
                  <a:pt x="53878" y="71999"/>
                </a:lnTo>
                <a:lnTo>
                  <a:pt x="52824" y="72382"/>
                </a:lnTo>
                <a:lnTo>
                  <a:pt x="49904" y="72382"/>
                </a:lnTo>
                <a:lnTo>
                  <a:pt x="49902" y="94978"/>
                </a:lnTo>
                <a:lnTo>
                  <a:pt x="49307" y="96638"/>
                </a:lnTo>
                <a:lnTo>
                  <a:pt x="47841" y="97531"/>
                </a:lnTo>
                <a:lnTo>
                  <a:pt x="72936" y="97531"/>
                </a:lnTo>
                <a:lnTo>
                  <a:pt x="71044" y="97021"/>
                </a:lnTo>
                <a:lnTo>
                  <a:pt x="69858" y="95361"/>
                </a:lnTo>
                <a:lnTo>
                  <a:pt x="69831" y="77361"/>
                </a:lnTo>
                <a:lnTo>
                  <a:pt x="66868" y="77361"/>
                </a:lnTo>
                <a:lnTo>
                  <a:pt x="65161" y="76085"/>
                </a:lnTo>
                <a:lnTo>
                  <a:pt x="64889" y="74553"/>
                </a:lnTo>
                <a:lnTo>
                  <a:pt x="72414" y="44297"/>
                </a:lnTo>
                <a:lnTo>
                  <a:pt x="73428" y="42893"/>
                </a:lnTo>
                <a:lnTo>
                  <a:pt x="74421" y="42510"/>
                </a:lnTo>
                <a:lnTo>
                  <a:pt x="74989" y="42382"/>
                </a:lnTo>
                <a:close/>
              </a:path>
              <a:path extrusionOk="0" h="120000" w="120000">
                <a:moveTo>
                  <a:pt x="79907" y="77361"/>
                </a:moveTo>
                <a:lnTo>
                  <a:pt x="74997" y="77361"/>
                </a:lnTo>
                <a:lnTo>
                  <a:pt x="74997" y="94978"/>
                </a:lnTo>
                <a:lnTo>
                  <a:pt x="74925" y="95489"/>
                </a:lnTo>
                <a:lnTo>
                  <a:pt x="73987" y="97021"/>
                </a:lnTo>
                <a:lnTo>
                  <a:pt x="72936" y="97531"/>
                </a:lnTo>
                <a:lnTo>
                  <a:pt x="82829" y="97531"/>
                </a:lnTo>
                <a:lnTo>
                  <a:pt x="81022" y="97021"/>
                </a:lnTo>
                <a:lnTo>
                  <a:pt x="80025" y="95744"/>
                </a:lnTo>
                <a:lnTo>
                  <a:pt x="79916" y="95106"/>
                </a:lnTo>
                <a:lnTo>
                  <a:pt x="79907" y="77361"/>
                </a:lnTo>
                <a:close/>
              </a:path>
              <a:path extrusionOk="0" h="120000" w="120000">
                <a:moveTo>
                  <a:pt x="117322" y="42382"/>
                </a:moveTo>
                <a:lnTo>
                  <a:pt x="79907" y="42382"/>
                </a:lnTo>
                <a:lnTo>
                  <a:pt x="80509" y="42510"/>
                </a:lnTo>
                <a:lnTo>
                  <a:pt x="81048" y="42638"/>
                </a:lnTo>
                <a:lnTo>
                  <a:pt x="82134" y="43914"/>
                </a:lnTo>
                <a:lnTo>
                  <a:pt x="89760" y="74297"/>
                </a:lnTo>
                <a:lnTo>
                  <a:pt x="89846" y="74808"/>
                </a:lnTo>
                <a:lnTo>
                  <a:pt x="89803" y="75319"/>
                </a:lnTo>
                <a:lnTo>
                  <a:pt x="88879" y="76851"/>
                </a:lnTo>
                <a:lnTo>
                  <a:pt x="87902" y="77361"/>
                </a:lnTo>
                <a:lnTo>
                  <a:pt x="84826" y="77361"/>
                </a:lnTo>
                <a:lnTo>
                  <a:pt x="84818" y="94978"/>
                </a:lnTo>
                <a:lnTo>
                  <a:pt x="84278" y="96638"/>
                </a:lnTo>
                <a:lnTo>
                  <a:pt x="82829" y="97531"/>
                </a:lnTo>
                <a:lnTo>
                  <a:pt x="106738" y="97531"/>
                </a:lnTo>
                <a:lnTo>
                  <a:pt x="108379" y="95489"/>
                </a:lnTo>
                <a:lnTo>
                  <a:pt x="110972" y="91659"/>
                </a:lnTo>
                <a:lnTo>
                  <a:pt x="113270" y="87574"/>
                </a:lnTo>
                <a:lnTo>
                  <a:pt x="115258" y="83361"/>
                </a:lnTo>
                <a:lnTo>
                  <a:pt x="116919" y="78893"/>
                </a:lnTo>
                <a:lnTo>
                  <a:pt x="118239" y="74425"/>
                </a:lnTo>
                <a:lnTo>
                  <a:pt x="119201" y="69702"/>
                </a:lnTo>
                <a:lnTo>
                  <a:pt x="119789" y="64978"/>
                </a:lnTo>
                <a:lnTo>
                  <a:pt x="119989" y="59999"/>
                </a:lnTo>
                <a:lnTo>
                  <a:pt x="119789" y="55021"/>
                </a:lnTo>
                <a:lnTo>
                  <a:pt x="119201" y="50170"/>
                </a:lnTo>
                <a:lnTo>
                  <a:pt x="118239" y="45574"/>
                </a:lnTo>
                <a:lnTo>
                  <a:pt x="117322" y="42382"/>
                </a:lnTo>
                <a:close/>
              </a:path>
              <a:path extrusionOk="0" h="120000" w="120000">
                <a:moveTo>
                  <a:pt x="34915" y="72382"/>
                </a:moveTo>
                <a:lnTo>
                  <a:pt x="32347" y="72510"/>
                </a:lnTo>
                <a:lnTo>
                  <a:pt x="34915" y="72510"/>
                </a:lnTo>
                <a:lnTo>
                  <a:pt x="34915" y="72382"/>
                </a:lnTo>
                <a:close/>
              </a:path>
              <a:path extrusionOk="0" h="120000" w="120000">
                <a:moveTo>
                  <a:pt x="76731" y="22468"/>
                </a:moveTo>
                <a:lnTo>
                  <a:pt x="43033" y="22468"/>
                </a:lnTo>
                <a:lnTo>
                  <a:pt x="44806" y="22851"/>
                </a:lnTo>
                <a:lnTo>
                  <a:pt x="45358" y="23106"/>
                </a:lnTo>
                <a:lnTo>
                  <a:pt x="45886" y="23234"/>
                </a:lnTo>
                <a:lnTo>
                  <a:pt x="46390" y="23616"/>
                </a:lnTo>
                <a:lnTo>
                  <a:pt x="46868" y="23872"/>
                </a:lnTo>
                <a:lnTo>
                  <a:pt x="48125" y="25021"/>
                </a:lnTo>
                <a:lnTo>
                  <a:pt x="49082" y="26553"/>
                </a:lnTo>
                <a:lnTo>
                  <a:pt x="49690" y="28212"/>
                </a:lnTo>
                <a:lnTo>
                  <a:pt x="49879" y="29361"/>
                </a:lnTo>
                <a:lnTo>
                  <a:pt x="49858" y="29999"/>
                </a:lnTo>
                <a:lnTo>
                  <a:pt x="49789" y="30765"/>
                </a:lnTo>
                <a:lnTo>
                  <a:pt x="49674" y="31404"/>
                </a:lnTo>
                <a:lnTo>
                  <a:pt x="49515" y="32042"/>
                </a:lnTo>
                <a:lnTo>
                  <a:pt x="49313" y="32553"/>
                </a:lnTo>
                <a:lnTo>
                  <a:pt x="49071" y="33191"/>
                </a:lnTo>
                <a:lnTo>
                  <a:pt x="48790" y="33702"/>
                </a:lnTo>
                <a:lnTo>
                  <a:pt x="48471" y="34212"/>
                </a:lnTo>
                <a:lnTo>
                  <a:pt x="48118" y="34723"/>
                </a:lnTo>
                <a:lnTo>
                  <a:pt x="47731" y="35106"/>
                </a:lnTo>
                <a:lnTo>
                  <a:pt x="47312" y="35616"/>
                </a:lnTo>
                <a:lnTo>
                  <a:pt x="46863" y="35999"/>
                </a:lnTo>
                <a:lnTo>
                  <a:pt x="46386" y="36255"/>
                </a:lnTo>
                <a:lnTo>
                  <a:pt x="45883" y="36638"/>
                </a:lnTo>
                <a:lnTo>
                  <a:pt x="45355" y="36893"/>
                </a:lnTo>
                <a:lnTo>
                  <a:pt x="44804" y="37148"/>
                </a:lnTo>
                <a:lnTo>
                  <a:pt x="44232" y="37276"/>
                </a:lnTo>
                <a:lnTo>
                  <a:pt x="43033" y="37531"/>
                </a:lnTo>
                <a:lnTo>
                  <a:pt x="76729" y="37531"/>
                </a:lnTo>
                <a:lnTo>
                  <a:pt x="75008" y="37148"/>
                </a:lnTo>
                <a:lnTo>
                  <a:pt x="73435" y="36382"/>
                </a:lnTo>
                <a:lnTo>
                  <a:pt x="72071" y="35234"/>
                </a:lnTo>
                <a:lnTo>
                  <a:pt x="70978" y="33829"/>
                </a:lnTo>
                <a:lnTo>
                  <a:pt x="70219" y="32297"/>
                </a:lnTo>
                <a:lnTo>
                  <a:pt x="69854" y="30510"/>
                </a:lnTo>
                <a:lnTo>
                  <a:pt x="69877" y="29872"/>
                </a:lnTo>
                <a:lnTo>
                  <a:pt x="69950" y="29106"/>
                </a:lnTo>
                <a:lnTo>
                  <a:pt x="70072" y="28468"/>
                </a:lnTo>
                <a:lnTo>
                  <a:pt x="70240" y="27829"/>
                </a:lnTo>
                <a:lnTo>
                  <a:pt x="70451" y="27319"/>
                </a:lnTo>
                <a:lnTo>
                  <a:pt x="70704" y="26680"/>
                </a:lnTo>
                <a:lnTo>
                  <a:pt x="70997" y="26170"/>
                </a:lnTo>
                <a:lnTo>
                  <a:pt x="71326" y="25659"/>
                </a:lnTo>
                <a:lnTo>
                  <a:pt x="71690" y="25148"/>
                </a:lnTo>
                <a:lnTo>
                  <a:pt x="72086" y="24765"/>
                </a:lnTo>
                <a:lnTo>
                  <a:pt x="72512" y="24255"/>
                </a:lnTo>
                <a:lnTo>
                  <a:pt x="73949" y="23361"/>
                </a:lnTo>
                <a:lnTo>
                  <a:pt x="75015" y="22851"/>
                </a:lnTo>
                <a:lnTo>
                  <a:pt x="76731" y="22468"/>
                </a:lnTo>
                <a:close/>
              </a:path>
              <a:path extrusionOk="0" h="120000" w="120000">
                <a:moveTo>
                  <a:pt x="106738" y="22468"/>
                </a:moveTo>
                <a:lnTo>
                  <a:pt x="77949" y="22468"/>
                </a:lnTo>
                <a:lnTo>
                  <a:pt x="79722" y="22851"/>
                </a:lnTo>
                <a:lnTo>
                  <a:pt x="80273" y="23106"/>
                </a:lnTo>
                <a:lnTo>
                  <a:pt x="80802" y="23234"/>
                </a:lnTo>
                <a:lnTo>
                  <a:pt x="81306" y="23616"/>
                </a:lnTo>
                <a:lnTo>
                  <a:pt x="81784" y="23872"/>
                </a:lnTo>
                <a:lnTo>
                  <a:pt x="83041" y="25021"/>
                </a:lnTo>
                <a:lnTo>
                  <a:pt x="83998" y="26553"/>
                </a:lnTo>
                <a:lnTo>
                  <a:pt x="84606" y="28212"/>
                </a:lnTo>
                <a:lnTo>
                  <a:pt x="84794" y="29361"/>
                </a:lnTo>
                <a:lnTo>
                  <a:pt x="84773" y="29999"/>
                </a:lnTo>
                <a:lnTo>
                  <a:pt x="84705" y="30765"/>
                </a:lnTo>
                <a:lnTo>
                  <a:pt x="84590" y="31404"/>
                </a:lnTo>
                <a:lnTo>
                  <a:pt x="84431" y="32042"/>
                </a:lnTo>
                <a:lnTo>
                  <a:pt x="84229" y="32553"/>
                </a:lnTo>
                <a:lnTo>
                  <a:pt x="83987" y="33191"/>
                </a:lnTo>
                <a:lnTo>
                  <a:pt x="83706" y="33702"/>
                </a:lnTo>
                <a:lnTo>
                  <a:pt x="83387" y="34212"/>
                </a:lnTo>
                <a:lnTo>
                  <a:pt x="83034" y="34723"/>
                </a:lnTo>
                <a:lnTo>
                  <a:pt x="82647" y="35106"/>
                </a:lnTo>
                <a:lnTo>
                  <a:pt x="82228" y="35616"/>
                </a:lnTo>
                <a:lnTo>
                  <a:pt x="81779" y="35999"/>
                </a:lnTo>
                <a:lnTo>
                  <a:pt x="81302" y="36255"/>
                </a:lnTo>
                <a:lnTo>
                  <a:pt x="80799" y="36638"/>
                </a:lnTo>
                <a:lnTo>
                  <a:pt x="80271" y="36893"/>
                </a:lnTo>
                <a:lnTo>
                  <a:pt x="79720" y="37148"/>
                </a:lnTo>
                <a:lnTo>
                  <a:pt x="79148" y="37276"/>
                </a:lnTo>
                <a:lnTo>
                  <a:pt x="77949" y="37531"/>
                </a:lnTo>
                <a:lnTo>
                  <a:pt x="115600" y="37531"/>
                </a:lnTo>
                <a:lnTo>
                  <a:pt x="115258" y="36638"/>
                </a:lnTo>
                <a:lnTo>
                  <a:pt x="113270" y="32297"/>
                </a:lnTo>
                <a:lnTo>
                  <a:pt x="110972" y="28340"/>
                </a:lnTo>
                <a:lnTo>
                  <a:pt x="108379" y="24510"/>
                </a:lnTo>
                <a:lnTo>
                  <a:pt x="106738" y="22468"/>
                </a:lnTo>
                <a:close/>
              </a:path>
            </a:pathLst>
          </a:custGeom>
          <a:solidFill>
            <a:srgbClr val="00A3E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9"/>
          <p:cNvSpPr/>
          <p:nvPr/>
        </p:nvSpPr>
        <p:spPr>
          <a:xfrm>
            <a:off x="7192962" y="3287712"/>
            <a:ext cx="354012" cy="481012"/>
          </a:xfrm>
          <a:custGeom>
            <a:rect b="b" l="l" r="r" t="t"/>
            <a:pathLst>
              <a:path extrusionOk="0" h="120000" w="120000">
                <a:moveTo>
                  <a:pt x="0" y="119873"/>
                </a:moveTo>
                <a:lnTo>
                  <a:pt x="120000" y="119873"/>
                </a:lnTo>
                <a:lnTo>
                  <a:pt x="120000" y="0"/>
                </a:lnTo>
                <a:lnTo>
                  <a:pt x="0" y="0"/>
                </a:lnTo>
                <a:lnTo>
                  <a:pt x="0" y="119873"/>
                </a:lnTo>
                <a:close/>
              </a:path>
            </a:pathLst>
          </a:custGeom>
          <a:solidFill>
            <a:srgbClr val="00A3E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9"/>
          <p:cNvSpPr txBox="1"/>
          <p:nvPr/>
        </p:nvSpPr>
        <p:spPr>
          <a:xfrm>
            <a:off x="6172200" y="6935787"/>
            <a:ext cx="2722562" cy="1000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  <p:sp>
        <p:nvSpPr>
          <p:cNvPr id="77" name="Google Shape;77;p9"/>
          <p:cNvSpPr txBox="1"/>
          <p:nvPr/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fld id="{00000000-1234-1234-1234-123412341234}" type="slidenum"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/>
          <p:nvPr/>
        </p:nvSpPr>
        <p:spPr>
          <a:xfrm>
            <a:off x="809625" y="804862"/>
            <a:ext cx="830421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9525" lvl="0" marL="222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Do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expect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regulatory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enforcement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activity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change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your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sector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next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12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months?</a:t>
            </a:r>
            <a:endParaRPr/>
          </a:p>
          <a:p>
            <a:pPr indent="-9525" lvl="0" marL="222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7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9525" lvl="0" marL="222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65A"/>
              </a:buClr>
              <a:buFont typeface="Verdana"/>
              <a:buNone/>
            </a:pP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Votes</a:t>
            </a:r>
            <a:r>
              <a:rPr b="0" i="0" lang="en-US" sz="2000" u="none">
                <a:solidFill>
                  <a:srgbClr val="53565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received:</a:t>
            </a:r>
            <a:r>
              <a:rPr b="0" i="0" lang="en-US" sz="2000" u="none">
                <a:solidFill>
                  <a:srgbClr val="53565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666</a:t>
            </a:r>
            <a:endParaRPr/>
          </a:p>
        </p:txBody>
      </p:sp>
      <p:sp>
        <p:nvSpPr>
          <p:cNvPr id="83" name="Google Shape;83;p10"/>
          <p:cNvSpPr/>
          <p:nvPr/>
        </p:nvSpPr>
        <p:spPr>
          <a:xfrm>
            <a:off x="942975" y="4149725"/>
            <a:ext cx="860425" cy="1352550"/>
          </a:xfrm>
          <a:custGeom>
            <a:rect b="b" l="l" r="r" t="t"/>
            <a:pathLst>
              <a:path extrusionOk="0" h="120000" w="120000">
                <a:moveTo>
                  <a:pt x="119964" y="0"/>
                </a:moveTo>
                <a:lnTo>
                  <a:pt x="0" y="0"/>
                </a:lnTo>
                <a:lnTo>
                  <a:pt x="0" y="119999"/>
                </a:lnTo>
                <a:lnTo>
                  <a:pt x="119964" y="119999"/>
                </a:lnTo>
                <a:lnTo>
                  <a:pt x="119964" y="0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0"/>
          <p:cNvSpPr/>
          <p:nvPr/>
        </p:nvSpPr>
        <p:spPr>
          <a:xfrm>
            <a:off x="3711575" y="3957637"/>
            <a:ext cx="860425" cy="1544637"/>
          </a:xfrm>
          <a:custGeom>
            <a:rect b="b" l="l" r="r" t="t"/>
            <a:pathLst>
              <a:path extrusionOk="0" h="120000" w="120000">
                <a:moveTo>
                  <a:pt x="119982" y="0"/>
                </a:moveTo>
                <a:lnTo>
                  <a:pt x="0" y="0"/>
                </a:lnTo>
                <a:lnTo>
                  <a:pt x="0" y="119970"/>
                </a:lnTo>
                <a:lnTo>
                  <a:pt x="119982" y="119970"/>
                </a:lnTo>
                <a:lnTo>
                  <a:pt x="119982" y="0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0"/>
          <p:cNvSpPr/>
          <p:nvPr/>
        </p:nvSpPr>
        <p:spPr>
          <a:xfrm>
            <a:off x="6480175" y="4754562"/>
            <a:ext cx="860425" cy="747712"/>
          </a:xfrm>
          <a:custGeom>
            <a:rect b="b" l="l" r="r" t="t"/>
            <a:pathLst>
              <a:path extrusionOk="0" h="120000" w="120000">
                <a:moveTo>
                  <a:pt x="119964" y="0"/>
                </a:moveTo>
                <a:lnTo>
                  <a:pt x="0" y="0"/>
                </a:lnTo>
                <a:lnTo>
                  <a:pt x="0" y="119918"/>
                </a:lnTo>
                <a:lnTo>
                  <a:pt x="119964" y="119918"/>
                </a:lnTo>
                <a:lnTo>
                  <a:pt x="119964" y="0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0"/>
          <p:cNvSpPr/>
          <p:nvPr/>
        </p:nvSpPr>
        <p:spPr>
          <a:xfrm>
            <a:off x="1803400" y="3486150"/>
            <a:ext cx="860425" cy="2016125"/>
          </a:xfrm>
          <a:custGeom>
            <a:rect b="b" l="l" r="r" t="t"/>
            <a:pathLst>
              <a:path extrusionOk="0" h="120000" w="120000">
                <a:moveTo>
                  <a:pt x="119982" y="0"/>
                </a:moveTo>
                <a:lnTo>
                  <a:pt x="0" y="0"/>
                </a:lnTo>
                <a:lnTo>
                  <a:pt x="0" y="119969"/>
                </a:lnTo>
                <a:lnTo>
                  <a:pt x="119982" y="119969"/>
                </a:lnTo>
                <a:lnTo>
                  <a:pt x="119982" y="0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0"/>
          <p:cNvSpPr/>
          <p:nvPr/>
        </p:nvSpPr>
        <p:spPr>
          <a:xfrm>
            <a:off x="4572000" y="4572000"/>
            <a:ext cx="860425" cy="930275"/>
          </a:xfrm>
          <a:custGeom>
            <a:rect b="b" l="l" r="r" t="t"/>
            <a:pathLst>
              <a:path extrusionOk="0" h="120000" w="120000">
                <a:moveTo>
                  <a:pt x="119964" y="0"/>
                </a:moveTo>
                <a:lnTo>
                  <a:pt x="0" y="0"/>
                </a:lnTo>
                <a:lnTo>
                  <a:pt x="0" y="119950"/>
                </a:lnTo>
                <a:lnTo>
                  <a:pt x="119964" y="119950"/>
                </a:lnTo>
                <a:lnTo>
                  <a:pt x="119964" y="0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0"/>
          <p:cNvSpPr/>
          <p:nvPr/>
        </p:nvSpPr>
        <p:spPr>
          <a:xfrm>
            <a:off x="7340600" y="4968875"/>
            <a:ext cx="858837" cy="533400"/>
          </a:xfrm>
          <a:custGeom>
            <a:rect b="b" l="l" r="r" t="t"/>
            <a:pathLst>
              <a:path extrusionOk="0" h="120000" w="120000">
                <a:moveTo>
                  <a:pt x="119964" y="0"/>
                </a:moveTo>
                <a:lnTo>
                  <a:pt x="0" y="0"/>
                </a:lnTo>
                <a:lnTo>
                  <a:pt x="0" y="119885"/>
                </a:lnTo>
                <a:lnTo>
                  <a:pt x="119964" y="119885"/>
                </a:lnTo>
                <a:lnTo>
                  <a:pt x="119964" y="0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0"/>
          <p:cNvSpPr/>
          <p:nvPr/>
        </p:nvSpPr>
        <p:spPr>
          <a:xfrm>
            <a:off x="2663825" y="3660775"/>
            <a:ext cx="858837" cy="1841500"/>
          </a:xfrm>
          <a:custGeom>
            <a:rect b="b" l="l" r="r" t="t"/>
            <a:pathLst>
              <a:path extrusionOk="0" h="120000" w="120000">
                <a:moveTo>
                  <a:pt x="119964" y="0"/>
                </a:moveTo>
                <a:lnTo>
                  <a:pt x="0" y="0"/>
                </a:lnTo>
                <a:lnTo>
                  <a:pt x="0" y="119966"/>
                </a:lnTo>
                <a:lnTo>
                  <a:pt x="119964" y="119966"/>
                </a:lnTo>
                <a:lnTo>
                  <a:pt x="119964" y="0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0"/>
          <p:cNvSpPr/>
          <p:nvPr/>
        </p:nvSpPr>
        <p:spPr>
          <a:xfrm>
            <a:off x="5430837" y="4413250"/>
            <a:ext cx="860425" cy="1089025"/>
          </a:xfrm>
          <a:custGeom>
            <a:rect b="b" l="l" r="r" t="t"/>
            <a:pathLst>
              <a:path extrusionOk="0" h="120000" w="120000">
                <a:moveTo>
                  <a:pt x="119964" y="0"/>
                </a:moveTo>
                <a:lnTo>
                  <a:pt x="0" y="0"/>
                </a:lnTo>
                <a:lnTo>
                  <a:pt x="0" y="119999"/>
                </a:lnTo>
                <a:lnTo>
                  <a:pt x="119964" y="119999"/>
                </a:lnTo>
                <a:lnTo>
                  <a:pt x="119964" y="0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0"/>
          <p:cNvSpPr/>
          <p:nvPr/>
        </p:nvSpPr>
        <p:spPr>
          <a:xfrm>
            <a:off x="8199437" y="4914900"/>
            <a:ext cx="860425" cy="587375"/>
          </a:xfrm>
          <a:custGeom>
            <a:rect b="b" l="l" r="r" t="t"/>
            <a:pathLst>
              <a:path extrusionOk="0" h="120000" w="120000">
                <a:moveTo>
                  <a:pt x="119982" y="0"/>
                </a:moveTo>
                <a:lnTo>
                  <a:pt x="0" y="0"/>
                </a:lnTo>
                <a:lnTo>
                  <a:pt x="0" y="119922"/>
                </a:lnTo>
                <a:lnTo>
                  <a:pt x="119982" y="119922"/>
                </a:lnTo>
                <a:lnTo>
                  <a:pt x="119982" y="0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0"/>
          <p:cNvSpPr/>
          <p:nvPr/>
        </p:nvSpPr>
        <p:spPr>
          <a:xfrm>
            <a:off x="3802062" y="5978525"/>
            <a:ext cx="82550" cy="82550"/>
          </a:xfrm>
          <a:custGeom>
            <a:rect b="b" l="l" r="r" t="t"/>
            <a:pathLst>
              <a:path extrusionOk="0" h="120000" w="120000">
                <a:moveTo>
                  <a:pt x="0" y="119815"/>
                </a:moveTo>
                <a:lnTo>
                  <a:pt x="119815" y="119815"/>
                </a:lnTo>
                <a:lnTo>
                  <a:pt x="119815" y="0"/>
                </a:lnTo>
                <a:lnTo>
                  <a:pt x="0" y="0"/>
                </a:lnTo>
                <a:lnTo>
                  <a:pt x="0" y="119815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0"/>
          <p:cNvSpPr/>
          <p:nvPr/>
        </p:nvSpPr>
        <p:spPr>
          <a:xfrm>
            <a:off x="5478462" y="5978525"/>
            <a:ext cx="82550" cy="82550"/>
          </a:xfrm>
          <a:custGeom>
            <a:rect b="b" l="l" r="r" t="t"/>
            <a:pathLst>
              <a:path extrusionOk="0" h="120000" w="120000">
                <a:moveTo>
                  <a:pt x="0" y="119815"/>
                </a:moveTo>
                <a:lnTo>
                  <a:pt x="119815" y="119815"/>
                </a:lnTo>
                <a:lnTo>
                  <a:pt x="119815" y="0"/>
                </a:lnTo>
                <a:lnTo>
                  <a:pt x="0" y="0"/>
                </a:lnTo>
                <a:lnTo>
                  <a:pt x="0" y="119815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0"/>
          <p:cNvSpPr/>
          <p:nvPr/>
        </p:nvSpPr>
        <p:spPr>
          <a:xfrm>
            <a:off x="6672262" y="5978525"/>
            <a:ext cx="84137" cy="82550"/>
          </a:xfrm>
          <a:custGeom>
            <a:rect b="b" l="l" r="r" t="t"/>
            <a:pathLst>
              <a:path extrusionOk="0" h="120000" w="120000">
                <a:moveTo>
                  <a:pt x="0" y="119815"/>
                </a:moveTo>
                <a:lnTo>
                  <a:pt x="119816" y="119815"/>
                </a:lnTo>
                <a:lnTo>
                  <a:pt x="119816" y="0"/>
                </a:lnTo>
                <a:lnTo>
                  <a:pt x="0" y="0"/>
                </a:lnTo>
                <a:lnTo>
                  <a:pt x="0" y="119815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0"/>
          <p:cNvSpPr txBox="1"/>
          <p:nvPr/>
        </p:nvSpPr>
        <p:spPr>
          <a:xfrm>
            <a:off x="3860800" y="5213350"/>
            <a:ext cx="15636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13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3 7 %</a:t>
            </a:r>
            <a:r>
              <a:rPr b="1" lang="en-US" sz="1300">
                <a:solidFill>
                  <a:srgbClr val="FFFFFF"/>
                </a:solidFill>
              </a:rPr>
              <a:t>        </a:t>
            </a:r>
            <a:r>
              <a:rPr b="1" i="0" lang="en-US" sz="13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2 2 .3 %</a:t>
            </a:r>
            <a:r>
              <a:rPr b="0" i="0" lang="en-US" sz="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300"/>
          </a:p>
        </p:txBody>
      </p:sp>
      <p:sp>
        <p:nvSpPr>
          <p:cNvPr id="96" name="Google Shape;96;p10"/>
          <p:cNvSpPr txBox="1"/>
          <p:nvPr/>
        </p:nvSpPr>
        <p:spPr>
          <a:xfrm>
            <a:off x="5586412" y="5934075"/>
            <a:ext cx="906462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Font typeface="Verdana"/>
              <a:buNone/>
            </a:pPr>
            <a:r>
              <a:rPr b="0" i="0" lang="en-US" sz="1200" u="none">
                <a:solidFill>
                  <a:srgbClr val="585858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endParaRPr/>
          </a:p>
        </p:txBody>
      </p:sp>
      <p:sp>
        <p:nvSpPr>
          <p:cNvPr id="97" name="Google Shape;97;p10"/>
          <p:cNvSpPr txBox="1"/>
          <p:nvPr/>
        </p:nvSpPr>
        <p:spPr>
          <a:xfrm>
            <a:off x="6780212" y="5934075"/>
            <a:ext cx="212725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Font typeface="Verdana"/>
              <a:buNone/>
            </a:pPr>
            <a:r>
              <a:rPr b="0" i="0" lang="en-US" sz="1200" u="none">
                <a:solidFill>
                  <a:srgbClr val="585858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endParaRPr/>
          </a:p>
        </p:txBody>
      </p:sp>
      <p:sp>
        <p:nvSpPr>
          <p:cNvPr id="98" name="Google Shape;98;p10"/>
          <p:cNvSpPr txBox="1"/>
          <p:nvPr/>
        </p:nvSpPr>
        <p:spPr>
          <a:xfrm>
            <a:off x="996950" y="5213350"/>
            <a:ext cx="1563687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13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 2 .4 %	4 8 .3 %</a:t>
            </a:r>
            <a:endParaRPr sz="1300"/>
          </a:p>
        </p:txBody>
      </p:sp>
      <p:sp>
        <p:nvSpPr>
          <p:cNvPr id="99" name="Google Shape;99;p10"/>
          <p:cNvSpPr txBox="1"/>
          <p:nvPr/>
        </p:nvSpPr>
        <p:spPr>
          <a:xfrm>
            <a:off x="6508750" y="5213350"/>
            <a:ext cx="1595437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13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7 .9 %	1 2 .8 %</a:t>
            </a:r>
            <a:endParaRPr sz="1300"/>
          </a:p>
        </p:txBody>
      </p:sp>
      <p:sp>
        <p:nvSpPr>
          <p:cNvPr id="100" name="Google Shape;100;p10"/>
          <p:cNvSpPr txBox="1"/>
          <p:nvPr/>
        </p:nvSpPr>
        <p:spPr>
          <a:xfrm>
            <a:off x="1646237" y="5645150"/>
            <a:ext cx="1293812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4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Yes</a:t>
            </a:r>
            <a:r>
              <a:rPr b="0" i="0" lang="en-US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4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-</a:t>
            </a:r>
            <a:r>
              <a:rPr b="0" i="0" lang="en-US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4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Increase</a:t>
            </a:r>
            <a:endParaRPr/>
          </a:p>
        </p:txBody>
      </p:sp>
      <p:sp>
        <p:nvSpPr>
          <p:cNvPr id="101" name="Google Shape;101;p10"/>
          <p:cNvSpPr txBox="1"/>
          <p:nvPr/>
        </p:nvSpPr>
        <p:spPr>
          <a:xfrm>
            <a:off x="7099300" y="5621337"/>
            <a:ext cx="1347787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4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Yes</a:t>
            </a:r>
            <a:r>
              <a:rPr b="0" i="0" lang="en-US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4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-</a:t>
            </a:r>
            <a:r>
              <a:rPr b="0" i="0" lang="en-US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4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Decrease</a:t>
            </a:r>
            <a:endParaRPr/>
          </a:p>
        </p:txBody>
      </p:sp>
      <p:sp>
        <p:nvSpPr>
          <p:cNvPr id="102" name="Google Shape;102;p10"/>
          <p:cNvSpPr txBox="1"/>
          <p:nvPr/>
        </p:nvSpPr>
        <p:spPr>
          <a:xfrm>
            <a:off x="871537" y="6481762"/>
            <a:ext cx="7000875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87A"/>
              </a:buClr>
              <a:buFont typeface="Verdana"/>
              <a:buNone/>
            </a:pP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Don’t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know/not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applicable: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Corporate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leaders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(12.7%);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(16.6%);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(15.6%)</a:t>
            </a:r>
            <a:endParaRPr/>
          </a:p>
        </p:txBody>
      </p:sp>
      <p:sp>
        <p:nvSpPr>
          <p:cNvPr id="103" name="Google Shape;103;p10"/>
          <p:cNvSpPr/>
          <p:nvPr/>
        </p:nvSpPr>
        <p:spPr>
          <a:xfrm>
            <a:off x="1736725" y="2330450"/>
            <a:ext cx="914400" cy="914400"/>
          </a:xfrm>
          <a:custGeom>
            <a:rect b="b" l="l" r="r" t="t"/>
            <a:pathLst>
              <a:path extrusionOk="0" h="120000" w="120000">
                <a:moveTo>
                  <a:pt x="59999" y="0"/>
                </a:moveTo>
                <a:lnTo>
                  <a:pt x="50228" y="780"/>
                </a:lnTo>
                <a:lnTo>
                  <a:pt x="40972" y="3043"/>
                </a:lnTo>
                <a:lnTo>
                  <a:pt x="32354" y="6666"/>
                </a:lnTo>
                <a:lnTo>
                  <a:pt x="24494" y="11529"/>
                </a:lnTo>
                <a:lnTo>
                  <a:pt x="17512" y="17512"/>
                </a:lnTo>
                <a:lnTo>
                  <a:pt x="11529" y="24494"/>
                </a:lnTo>
                <a:lnTo>
                  <a:pt x="6666" y="32354"/>
                </a:lnTo>
                <a:lnTo>
                  <a:pt x="3043" y="40972"/>
                </a:lnTo>
                <a:lnTo>
                  <a:pt x="780" y="50228"/>
                </a:lnTo>
                <a:lnTo>
                  <a:pt x="0" y="59999"/>
                </a:lnTo>
                <a:lnTo>
                  <a:pt x="197" y="64902"/>
                </a:lnTo>
                <a:lnTo>
                  <a:pt x="1734" y="74374"/>
                </a:lnTo>
                <a:lnTo>
                  <a:pt x="4692" y="83296"/>
                </a:lnTo>
                <a:lnTo>
                  <a:pt x="8950" y="91544"/>
                </a:lnTo>
                <a:lnTo>
                  <a:pt x="14388" y="98991"/>
                </a:lnTo>
                <a:lnTo>
                  <a:pt x="20886" y="105511"/>
                </a:lnTo>
                <a:lnTo>
                  <a:pt x="28322" y="110977"/>
                </a:lnTo>
                <a:lnTo>
                  <a:pt x="36576" y="115265"/>
                </a:lnTo>
                <a:lnTo>
                  <a:pt x="45528" y="118248"/>
                </a:lnTo>
                <a:lnTo>
                  <a:pt x="55056" y="119800"/>
                </a:lnTo>
                <a:lnTo>
                  <a:pt x="59999" y="119999"/>
                </a:lnTo>
                <a:lnTo>
                  <a:pt x="64915" y="119800"/>
                </a:lnTo>
                <a:lnTo>
                  <a:pt x="74406" y="118248"/>
                </a:lnTo>
                <a:lnTo>
                  <a:pt x="83338" y="115265"/>
                </a:lnTo>
                <a:lnTo>
                  <a:pt x="91588" y="110977"/>
                </a:lnTo>
                <a:lnTo>
                  <a:pt x="99032" y="105511"/>
                </a:lnTo>
                <a:lnTo>
                  <a:pt x="105544" y="98991"/>
                </a:lnTo>
                <a:lnTo>
                  <a:pt x="111001" y="91544"/>
                </a:lnTo>
                <a:lnTo>
                  <a:pt x="115279" y="83296"/>
                </a:lnTo>
                <a:lnTo>
                  <a:pt x="117405" y="77299"/>
                </a:lnTo>
                <a:lnTo>
                  <a:pt x="94199" y="77299"/>
                </a:lnTo>
                <a:lnTo>
                  <a:pt x="94118" y="77259"/>
                </a:lnTo>
                <a:lnTo>
                  <a:pt x="25278" y="77259"/>
                </a:lnTo>
                <a:lnTo>
                  <a:pt x="23696" y="76950"/>
                </a:lnTo>
                <a:lnTo>
                  <a:pt x="22692" y="75433"/>
                </a:lnTo>
                <a:lnTo>
                  <a:pt x="22693" y="73929"/>
                </a:lnTo>
                <a:lnTo>
                  <a:pt x="58199" y="38199"/>
                </a:lnTo>
                <a:lnTo>
                  <a:pt x="59583" y="37472"/>
                </a:lnTo>
                <a:lnTo>
                  <a:pt x="115617" y="37472"/>
                </a:lnTo>
                <a:lnTo>
                  <a:pt x="115279" y="36576"/>
                </a:lnTo>
                <a:lnTo>
                  <a:pt x="111001" y="28322"/>
                </a:lnTo>
                <a:lnTo>
                  <a:pt x="105544" y="20886"/>
                </a:lnTo>
                <a:lnTo>
                  <a:pt x="99032" y="14388"/>
                </a:lnTo>
                <a:lnTo>
                  <a:pt x="91588" y="8950"/>
                </a:lnTo>
                <a:lnTo>
                  <a:pt x="83338" y="4692"/>
                </a:lnTo>
                <a:lnTo>
                  <a:pt x="74406" y="1734"/>
                </a:lnTo>
                <a:lnTo>
                  <a:pt x="64915" y="197"/>
                </a:lnTo>
                <a:lnTo>
                  <a:pt x="59999" y="0"/>
                </a:lnTo>
                <a:close/>
              </a:path>
              <a:path extrusionOk="0" h="120000" w="120000">
                <a:moveTo>
                  <a:pt x="115617" y="37472"/>
                </a:moveTo>
                <a:lnTo>
                  <a:pt x="59583" y="37472"/>
                </a:lnTo>
                <a:lnTo>
                  <a:pt x="61133" y="37770"/>
                </a:lnTo>
                <a:lnTo>
                  <a:pt x="96799" y="73099"/>
                </a:lnTo>
                <a:lnTo>
                  <a:pt x="97527" y="74513"/>
                </a:lnTo>
                <a:lnTo>
                  <a:pt x="97229" y="76068"/>
                </a:lnTo>
                <a:lnTo>
                  <a:pt x="96099" y="77099"/>
                </a:lnTo>
                <a:lnTo>
                  <a:pt x="95699" y="77299"/>
                </a:lnTo>
                <a:lnTo>
                  <a:pt x="117405" y="77299"/>
                </a:lnTo>
                <a:lnTo>
                  <a:pt x="118254" y="74374"/>
                </a:lnTo>
                <a:lnTo>
                  <a:pt x="119213" y="69698"/>
                </a:lnTo>
                <a:lnTo>
                  <a:pt x="119800" y="64902"/>
                </a:lnTo>
                <a:lnTo>
                  <a:pt x="119999" y="59999"/>
                </a:lnTo>
                <a:lnTo>
                  <a:pt x="119800" y="55056"/>
                </a:lnTo>
                <a:lnTo>
                  <a:pt x="119213" y="50228"/>
                </a:lnTo>
                <a:lnTo>
                  <a:pt x="118254" y="45528"/>
                </a:lnTo>
                <a:lnTo>
                  <a:pt x="116937" y="40972"/>
                </a:lnTo>
                <a:lnTo>
                  <a:pt x="115617" y="37472"/>
                </a:lnTo>
                <a:close/>
              </a:path>
              <a:path extrusionOk="0" h="120000" w="120000">
                <a:moveTo>
                  <a:pt x="59999" y="43299"/>
                </a:moveTo>
                <a:lnTo>
                  <a:pt x="26699" y="76599"/>
                </a:lnTo>
                <a:lnTo>
                  <a:pt x="25278" y="77259"/>
                </a:lnTo>
                <a:lnTo>
                  <a:pt x="94118" y="77259"/>
                </a:lnTo>
                <a:lnTo>
                  <a:pt x="93799" y="77099"/>
                </a:lnTo>
                <a:lnTo>
                  <a:pt x="93099" y="76599"/>
                </a:lnTo>
                <a:lnTo>
                  <a:pt x="59999" y="43299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0"/>
          <p:cNvSpPr/>
          <p:nvPr/>
        </p:nvSpPr>
        <p:spPr>
          <a:xfrm>
            <a:off x="7550150" y="2325687"/>
            <a:ext cx="914400" cy="914400"/>
          </a:xfrm>
          <a:custGeom>
            <a:rect b="b" l="l" r="r" t="t"/>
            <a:pathLst>
              <a:path extrusionOk="0" h="120000" w="120000">
                <a:moveTo>
                  <a:pt x="59999" y="0"/>
                </a:moveTo>
                <a:lnTo>
                  <a:pt x="50228" y="780"/>
                </a:lnTo>
                <a:lnTo>
                  <a:pt x="40972" y="3043"/>
                </a:lnTo>
                <a:lnTo>
                  <a:pt x="32354" y="6666"/>
                </a:lnTo>
                <a:lnTo>
                  <a:pt x="24494" y="11529"/>
                </a:lnTo>
                <a:lnTo>
                  <a:pt x="17512" y="17512"/>
                </a:lnTo>
                <a:lnTo>
                  <a:pt x="11529" y="24494"/>
                </a:lnTo>
                <a:lnTo>
                  <a:pt x="6666" y="32354"/>
                </a:lnTo>
                <a:lnTo>
                  <a:pt x="3043" y="40972"/>
                </a:lnTo>
                <a:lnTo>
                  <a:pt x="780" y="50228"/>
                </a:lnTo>
                <a:lnTo>
                  <a:pt x="0" y="59999"/>
                </a:lnTo>
                <a:lnTo>
                  <a:pt x="197" y="64902"/>
                </a:lnTo>
                <a:lnTo>
                  <a:pt x="1734" y="74374"/>
                </a:lnTo>
                <a:lnTo>
                  <a:pt x="4692" y="83296"/>
                </a:lnTo>
                <a:lnTo>
                  <a:pt x="8950" y="91544"/>
                </a:lnTo>
                <a:lnTo>
                  <a:pt x="14388" y="98991"/>
                </a:lnTo>
                <a:lnTo>
                  <a:pt x="20886" y="105511"/>
                </a:lnTo>
                <a:lnTo>
                  <a:pt x="28322" y="110977"/>
                </a:lnTo>
                <a:lnTo>
                  <a:pt x="36576" y="115265"/>
                </a:lnTo>
                <a:lnTo>
                  <a:pt x="45528" y="118248"/>
                </a:lnTo>
                <a:lnTo>
                  <a:pt x="55056" y="119800"/>
                </a:lnTo>
                <a:lnTo>
                  <a:pt x="59999" y="119999"/>
                </a:lnTo>
                <a:lnTo>
                  <a:pt x="64915" y="119800"/>
                </a:lnTo>
                <a:lnTo>
                  <a:pt x="74406" y="118248"/>
                </a:lnTo>
                <a:lnTo>
                  <a:pt x="83338" y="115265"/>
                </a:lnTo>
                <a:lnTo>
                  <a:pt x="91588" y="110977"/>
                </a:lnTo>
                <a:lnTo>
                  <a:pt x="99032" y="105511"/>
                </a:lnTo>
                <a:lnTo>
                  <a:pt x="105544" y="98991"/>
                </a:lnTo>
                <a:lnTo>
                  <a:pt x="111001" y="91544"/>
                </a:lnTo>
                <a:lnTo>
                  <a:pt x="115279" y="83296"/>
                </a:lnTo>
                <a:lnTo>
                  <a:pt x="115580" y="82499"/>
                </a:lnTo>
                <a:lnTo>
                  <a:pt x="59299" y="82499"/>
                </a:lnTo>
                <a:lnTo>
                  <a:pt x="58599" y="82299"/>
                </a:lnTo>
                <a:lnTo>
                  <a:pt x="23199" y="46599"/>
                </a:lnTo>
                <a:lnTo>
                  <a:pt x="22540" y="45178"/>
                </a:lnTo>
                <a:lnTo>
                  <a:pt x="22849" y="43596"/>
                </a:lnTo>
                <a:lnTo>
                  <a:pt x="24410" y="42592"/>
                </a:lnTo>
                <a:lnTo>
                  <a:pt x="94231" y="42592"/>
                </a:lnTo>
                <a:lnTo>
                  <a:pt x="94551" y="42449"/>
                </a:lnTo>
                <a:lnTo>
                  <a:pt x="117364" y="42449"/>
                </a:lnTo>
                <a:lnTo>
                  <a:pt x="116937" y="40972"/>
                </a:lnTo>
                <a:lnTo>
                  <a:pt x="113295" y="32354"/>
                </a:lnTo>
                <a:lnTo>
                  <a:pt x="108412" y="24494"/>
                </a:lnTo>
                <a:lnTo>
                  <a:pt x="102412" y="17512"/>
                </a:lnTo>
                <a:lnTo>
                  <a:pt x="95419" y="11529"/>
                </a:lnTo>
                <a:lnTo>
                  <a:pt x="87557" y="6666"/>
                </a:lnTo>
                <a:lnTo>
                  <a:pt x="78950" y="3043"/>
                </a:lnTo>
                <a:lnTo>
                  <a:pt x="69723" y="780"/>
                </a:lnTo>
                <a:lnTo>
                  <a:pt x="64915" y="197"/>
                </a:lnTo>
                <a:lnTo>
                  <a:pt x="59999" y="0"/>
                </a:lnTo>
                <a:close/>
              </a:path>
              <a:path extrusionOk="0" h="120000" w="120000">
                <a:moveTo>
                  <a:pt x="117364" y="42449"/>
                </a:moveTo>
                <a:lnTo>
                  <a:pt x="94551" y="42449"/>
                </a:lnTo>
                <a:lnTo>
                  <a:pt x="96098" y="42684"/>
                </a:lnTo>
                <a:lnTo>
                  <a:pt x="97235" y="44238"/>
                </a:lnTo>
                <a:lnTo>
                  <a:pt x="97331" y="45689"/>
                </a:lnTo>
                <a:lnTo>
                  <a:pt x="96799" y="46599"/>
                </a:lnTo>
                <a:lnTo>
                  <a:pt x="61199" y="82299"/>
                </a:lnTo>
                <a:lnTo>
                  <a:pt x="60499" y="82499"/>
                </a:lnTo>
                <a:lnTo>
                  <a:pt x="115580" y="82499"/>
                </a:lnTo>
                <a:lnTo>
                  <a:pt x="118254" y="74374"/>
                </a:lnTo>
                <a:lnTo>
                  <a:pt x="119800" y="64902"/>
                </a:lnTo>
                <a:lnTo>
                  <a:pt x="119999" y="59999"/>
                </a:lnTo>
                <a:lnTo>
                  <a:pt x="119800" y="55056"/>
                </a:lnTo>
                <a:lnTo>
                  <a:pt x="119213" y="50228"/>
                </a:lnTo>
                <a:lnTo>
                  <a:pt x="118254" y="45528"/>
                </a:lnTo>
                <a:lnTo>
                  <a:pt x="117364" y="42449"/>
                </a:lnTo>
                <a:close/>
              </a:path>
              <a:path extrusionOk="0" h="120000" w="120000">
                <a:moveTo>
                  <a:pt x="94231" y="42592"/>
                </a:moveTo>
                <a:lnTo>
                  <a:pt x="24410" y="42592"/>
                </a:lnTo>
                <a:lnTo>
                  <a:pt x="25885" y="42593"/>
                </a:lnTo>
                <a:lnTo>
                  <a:pt x="59999" y="76399"/>
                </a:lnTo>
                <a:lnTo>
                  <a:pt x="93099" y="43099"/>
                </a:lnTo>
                <a:lnTo>
                  <a:pt x="94231" y="42592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0"/>
          <p:cNvSpPr/>
          <p:nvPr/>
        </p:nvSpPr>
        <p:spPr>
          <a:xfrm>
            <a:off x="4643437" y="2338387"/>
            <a:ext cx="914400" cy="914400"/>
          </a:xfrm>
          <a:custGeom>
            <a:rect b="b" l="l" r="r" t="t"/>
            <a:pathLst>
              <a:path extrusionOk="0" h="120000" w="120000">
                <a:moveTo>
                  <a:pt x="59999" y="0"/>
                </a:moveTo>
                <a:lnTo>
                  <a:pt x="50228" y="783"/>
                </a:lnTo>
                <a:lnTo>
                  <a:pt x="40972" y="3052"/>
                </a:lnTo>
                <a:lnTo>
                  <a:pt x="32354" y="6685"/>
                </a:lnTo>
                <a:lnTo>
                  <a:pt x="24494" y="11558"/>
                </a:lnTo>
                <a:lnTo>
                  <a:pt x="17512" y="17549"/>
                </a:lnTo>
                <a:lnTo>
                  <a:pt x="11529" y="24537"/>
                </a:lnTo>
                <a:lnTo>
                  <a:pt x="6666" y="32398"/>
                </a:lnTo>
                <a:lnTo>
                  <a:pt x="3043" y="41011"/>
                </a:lnTo>
                <a:lnTo>
                  <a:pt x="780" y="50252"/>
                </a:lnTo>
                <a:lnTo>
                  <a:pt x="0" y="59999"/>
                </a:lnTo>
                <a:lnTo>
                  <a:pt x="197" y="64915"/>
                </a:lnTo>
                <a:lnTo>
                  <a:pt x="1734" y="74406"/>
                </a:lnTo>
                <a:lnTo>
                  <a:pt x="4692" y="83338"/>
                </a:lnTo>
                <a:lnTo>
                  <a:pt x="8950" y="91588"/>
                </a:lnTo>
                <a:lnTo>
                  <a:pt x="14388" y="99032"/>
                </a:lnTo>
                <a:lnTo>
                  <a:pt x="20886" y="105544"/>
                </a:lnTo>
                <a:lnTo>
                  <a:pt x="28322" y="111001"/>
                </a:lnTo>
                <a:lnTo>
                  <a:pt x="36576" y="115279"/>
                </a:lnTo>
                <a:lnTo>
                  <a:pt x="45528" y="118254"/>
                </a:lnTo>
                <a:lnTo>
                  <a:pt x="55056" y="119800"/>
                </a:lnTo>
                <a:lnTo>
                  <a:pt x="59999" y="119999"/>
                </a:lnTo>
                <a:lnTo>
                  <a:pt x="64902" y="119800"/>
                </a:lnTo>
                <a:lnTo>
                  <a:pt x="74374" y="118254"/>
                </a:lnTo>
                <a:lnTo>
                  <a:pt x="83296" y="115279"/>
                </a:lnTo>
                <a:lnTo>
                  <a:pt x="91544" y="111001"/>
                </a:lnTo>
                <a:lnTo>
                  <a:pt x="98991" y="105544"/>
                </a:lnTo>
                <a:lnTo>
                  <a:pt x="105511" y="99032"/>
                </a:lnTo>
                <a:lnTo>
                  <a:pt x="110977" y="91588"/>
                </a:lnTo>
                <a:lnTo>
                  <a:pt x="115265" y="83338"/>
                </a:lnTo>
                <a:lnTo>
                  <a:pt x="118075" y="74999"/>
                </a:lnTo>
                <a:lnTo>
                  <a:pt x="29999" y="74999"/>
                </a:lnTo>
                <a:lnTo>
                  <a:pt x="28285" y="74374"/>
                </a:lnTo>
                <a:lnTo>
                  <a:pt x="27420" y="72812"/>
                </a:lnTo>
                <a:lnTo>
                  <a:pt x="27978" y="70958"/>
                </a:lnTo>
                <a:lnTo>
                  <a:pt x="29389" y="69977"/>
                </a:lnTo>
                <a:lnTo>
                  <a:pt x="119174" y="69899"/>
                </a:lnTo>
                <a:lnTo>
                  <a:pt x="119210" y="69723"/>
                </a:lnTo>
                <a:lnTo>
                  <a:pt x="119800" y="64915"/>
                </a:lnTo>
                <a:lnTo>
                  <a:pt x="119999" y="59999"/>
                </a:lnTo>
                <a:lnTo>
                  <a:pt x="119800" y="55070"/>
                </a:lnTo>
                <a:lnTo>
                  <a:pt x="119210" y="50252"/>
                </a:lnTo>
                <a:lnTo>
                  <a:pt x="119159" y="49999"/>
                </a:lnTo>
                <a:lnTo>
                  <a:pt x="29999" y="49999"/>
                </a:lnTo>
                <a:lnTo>
                  <a:pt x="28312" y="49353"/>
                </a:lnTo>
                <a:lnTo>
                  <a:pt x="27430" y="47786"/>
                </a:lnTo>
                <a:lnTo>
                  <a:pt x="28004" y="45919"/>
                </a:lnTo>
                <a:lnTo>
                  <a:pt x="29465" y="45050"/>
                </a:lnTo>
                <a:lnTo>
                  <a:pt x="118085" y="44999"/>
                </a:lnTo>
                <a:lnTo>
                  <a:pt x="116927" y="41011"/>
                </a:lnTo>
                <a:lnTo>
                  <a:pt x="113276" y="32398"/>
                </a:lnTo>
                <a:lnTo>
                  <a:pt x="108383" y="24537"/>
                </a:lnTo>
                <a:lnTo>
                  <a:pt x="102374" y="17549"/>
                </a:lnTo>
                <a:lnTo>
                  <a:pt x="95375" y="11558"/>
                </a:lnTo>
                <a:lnTo>
                  <a:pt x="87512" y="6685"/>
                </a:lnTo>
                <a:lnTo>
                  <a:pt x="78911" y="3052"/>
                </a:lnTo>
                <a:lnTo>
                  <a:pt x="69698" y="783"/>
                </a:lnTo>
                <a:lnTo>
                  <a:pt x="64902" y="198"/>
                </a:lnTo>
                <a:lnTo>
                  <a:pt x="59999" y="0"/>
                </a:lnTo>
                <a:close/>
              </a:path>
              <a:path extrusionOk="0" h="120000" w="120000">
                <a:moveTo>
                  <a:pt x="119174" y="69899"/>
                </a:moveTo>
                <a:lnTo>
                  <a:pt x="89999" y="69899"/>
                </a:lnTo>
                <a:lnTo>
                  <a:pt x="91626" y="70619"/>
                </a:lnTo>
                <a:lnTo>
                  <a:pt x="92295" y="72333"/>
                </a:lnTo>
                <a:lnTo>
                  <a:pt x="91737" y="74176"/>
                </a:lnTo>
                <a:lnTo>
                  <a:pt x="90222" y="74990"/>
                </a:lnTo>
                <a:lnTo>
                  <a:pt x="89999" y="74999"/>
                </a:lnTo>
                <a:lnTo>
                  <a:pt x="118075" y="74999"/>
                </a:lnTo>
                <a:lnTo>
                  <a:pt x="118248" y="74406"/>
                </a:lnTo>
                <a:lnTo>
                  <a:pt x="119174" y="69899"/>
                </a:lnTo>
                <a:close/>
              </a:path>
              <a:path extrusionOk="0" h="120000" w="120000">
                <a:moveTo>
                  <a:pt x="118085" y="44999"/>
                </a:moveTo>
                <a:lnTo>
                  <a:pt x="91399" y="44999"/>
                </a:lnTo>
                <a:lnTo>
                  <a:pt x="92299" y="45999"/>
                </a:lnTo>
                <a:lnTo>
                  <a:pt x="92299" y="47399"/>
                </a:lnTo>
                <a:lnTo>
                  <a:pt x="91721" y="49167"/>
                </a:lnTo>
                <a:lnTo>
                  <a:pt x="90164" y="49994"/>
                </a:lnTo>
                <a:lnTo>
                  <a:pt x="89999" y="49999"/>
                </a:lnTo>
                <a:lnTo>
                  <a:pt x="119159" y="49999"/>
                </a:lnTo>
                <a:lnTo>
                  <a:pt x="118248" y="45560"/>
                </a:lnTo>
                <a:lnTo>
                  <a:pt x="118085" y="44999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0"/>
          <p:cNvSpPr txBox="1"/>
          <p:nvPr/>
        </p:nvSpPr>
        <p:spPr>
          <a:xfrm>
            <a:off x="2719387" y="5213350"/>
            <a:ext cx="71437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13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4 4 .1 %</a:t>
            </a:r>
            <a:endParaRPr sz="1300"/>
          </a:p>
        </p:txBody>
      </p:sp>
      <p:sp>
        <p:nvSpPr>
          <p:cNvPr id="107" name="Google Shape;107;p10"/>
          <p:cNvSpPr txBox="1"/>
          <p:nvPr/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  <p:sp>
        <p:nvSpPr>
          <p:cNvPr id="108" name="Google Shape;108;p10"/>
          <p:cNvSpPr txBox="1"/>
          <p:nvPr/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fld id="{00000000-1234-1234-1234-123412341234}" type="slidenum"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109" name="Google Shape;109;p10"/>
          <p:cNvSpPr txBox="1"/>
          <p:nvPr/>
        </p:nvSpPr>
        <p:spPr>
          <a:xfrm>
            <a:off x="8247062" y="5213350"/>
            <a:ext cx="71437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13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1 4 .1 %</a:t>
            </a:r>
            <a:endParaRPr sz="1300"/>
          </a:p>
        </p:txBody>
      </p:sp>
      <p:sp>
        <p:nvSpPr>
          <p:cNvPr id="110" name="Google Shape;110;p10"/>
          <p:cNvSpPr txBox="1"/>
          <p:nvPr/>
        </p:nvSpPr>
        <p:spPr>
          <a:xfrm>
            <a:off x="5475287" y="5213350"/>
            <a:ext cx="71437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13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2 6 .1 %</a:t>
            </a:r>
            <a:endParaRPr sz="1300"/>
          </a:p>
        </p:txBody>
      </p:sp>
      <p:sp>
        <p:nvSpPr>
          <p:cNvPr id="111" name="Google Shape;111;p10"/>
          <p:cNvSpPr txBox="1"/>
          <p:nvPr/>
        </p:nvSpPr>
        <p:spPr>
          <a:xfrm>
            <a:off x="4779962" y="5540375"/>
            <a:ext cx="554037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4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</a:t>
            </a:r>
            <a:endParaRPr/>
          </a:p>
        </p:txBody>
      </p:sp>
      <p:sp>
        <p:nvSpPr>
          <p:cNvPr id="112" name="Google Shape;112;p10"/>
          <p:cNvSpPr txBox="1"/>
          <p:nvPr/>
        </p:nvSpPr>
        <p:spPr>
          <a:xfrm>
            <a:off x="3862387" y="5884862"/>
            <a:ext cx="1747837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Font typeface="Verdana"/>
              <a:buNone/>
            </a:pPr>
            <a:r>
              <a:rPr b="0" i="0" lang="en-US" sz="1200" u="none">
                <a:solidFill>
                  <a:srgbClr val="585858"/>
                </a:solidFill>
                <a:latin typeface="Verdana"/>
                <a:ea typeface="Verdana"/>
                <a:cs typeface="Verdana"/>
                <a:sym typeface="Verdana"/>
              </a:rPr>
              <a:t>Corporate leaders</a:t>
            </a:r>
            <a:endParaRPr/>
          </a:p>
        </p:txBody>
      </p:sp>
      <p:sp>
        <p:nvSpPr>
          <p:cNvPr id="113" name="Google Shape;113;p10"/>
          <p:cNvSpPr txBox="1"/>
          <p:nvPr/>
        </p:nvSpPr>
        <p:spPr>
          <a:xfrm>
            <a:off x="6172200" y="7112000"/>
            <a:ext cx="2722562" cy="1000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  <p:sp>
        <p:nvSpPr>
          <p:cNvPr id="114" name="Google Shape;114;p10"/>
          <p:cNvSpPr txBox="1"/>
          <p:nvPr/>
        </p:nvSpPr>
        <p:spPr>
          <a:xfrm>
            <a:off x="9096375" y="7043737"/>
            <a:ext cx="153987" cy="184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1"/>
          <p:cNvSpPr txBox="1"/>
          <p:nvPr/>
        </p:nvSpPr>
        <p:spPr>
          <a:xfrm>
            <a:off x="820737" y="804862"/>
            <a:ext cx="8156575" cy="1149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How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would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describe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your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organization’s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current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regulatory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efforts?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7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65A"/>
              </a:buClr>
              <a:buFont typeface="Verdana"/>
              <a:buNone/>
            </a:pP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Votes</a:t>
            </a:r>
            <a:r>
              <a:rPr b="0" i="0" lang="en-US" sz="2000" u="none">
                <a:solidFill>
                  <a:srgbClr val="53565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received:</a:t>
            </a:r>
            <a:r>
              <a:rPr b="0" i="0" lang="en-US" sz="2000" u="none">
                <a:solidFill>
                  <a:srgbClr val="53565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681</a:t>
            </a:r>
            <a:endParaRPr/>
          </a:p>
        </p:txBody>
      </p:sp>
      <p:sp>
        <p:nvSpPr>
          <p:cNvPr id="120" name="Google Shape;120;p11"/>
          <p:cNvSpPr txBox="1"/>
          <p:nvPr/>
        </p:nvSpPr>
        <p:spPr>
          <a:xfrm>
            <a:off x="809625" y="6543675"/>
            <a:ext cx="679450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87A"/>
              </a:buClr>
              <a:buFont typeface="Verdana"/>
              <a:buNone/>
            </a:pP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Don’t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know/not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applicable: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Corporate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leaders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(18%);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(13.8%);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(14.8%)</a:t>
            </a:r>
            <a:endParaRPr/>
          </a:p>
        </p:txBody>
      </p:sp>
      <p:sp>
        <p:nvSpPr>
          <p:cNvPr id="121" name="Google Shape;121;p11"/>
          <p:cNvSpPr txBox="1"/>
          <p:nvPr/>
        </p:nvSpPr>
        <p:spPr>
          <a:xfrm>
            <a:off x="2001837" y="5056187"/>
            <a:ext cx="3425825" cy="10080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86BC25"/>
              </a:buClr>
              <a:buFont typeface="Arial"/>
              <a:buNone/>
            </a:pPr>
            <a:r>
              <a:rPr b="1" i="0" lang="en-US" sz="1200" u="none">
                <a:solidFill>
                  <a:srgbClr val="86BC25"/>
                </a:solidFill>
                <a:latin typeface="Arial"/>
                <a:ea typeface="Arial"/>
                <a:cs typeface="Arial"/>
                <a:sym typeface="Arial"/>
              </a:rPr>
              <a:t>Value- creating:</a:t>
            </a:r>
            <a:endParaRPr b="0" i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team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is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seen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as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strategic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advisor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that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offers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predictive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insights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greater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efficiency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through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use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RegTech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(cognitive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risk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sensing,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automation/robotics,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etc.)</a:t>
            </a:r>
            <a:endParaRPr/>
          </a:p>
        </p:txBody>
      </p:sp>
      <p:sp>
        <p:nvSpPr>
          <p:cNvPr id="122" name="Google Shape;122;p11"/>
          <p:cNvSpPr txBox="1"/>
          <p:nvPr/>
        </p:nvSpPr>
        <p:spPr>
          <a:xfrm>
            <a:off x="2001837" y="3875087"/>
            <a:ext cx="3046412" cy="6715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97A9"/>
              </a:buClr>
              <a:buFont typeface="Arial"/>
              <a:buNone/>
            </a:pPr>
            <a:r>
              <a:rPr b="1" i="0" lang="en-US" sz="1200" u="none">
                <a:solidFill>
                  <a:srgbClr val="0097A9"/>
                </a:solidFill>
                <a:latin typeface="Arial"/>
                <a:ea typeface="Arial"/>
                <a:cs typeface="Arial"/>
                <a:sym typeface="Arial"/>
              </a:rPr>
              <a:t>Modernized:</a:t>
            </a:r>
            <a:endParaRPr b="0" i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2169"/>
              </a:buClr>
              <a:buFont typeface="Verdana"/>
              <a:buNone/>
            </a:pPr>
            <a:r>
              <a:rPr b="0" i="0" lang="en-US" sz="1100" u="none">
                <a:solidFill>
                  <a:srgbClr val="012169"/>
                </a:solidFill>
                <a:latin typeface="Verdana"/>
                <a:ea typeface="Verdana"/>
                <a:cs typeface="Verdana"/>
                <a:sym typeface="Verdana"/>
              </a:rPr>
              <a:t>C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ompliance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team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uses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advanced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analytics,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is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involved/integrated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strategic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decision-making</a:t>
            </a:r>
            <a:endParaRPr/>
          </a:p>
        </p:txBody>
      </p:sp>
      <p:sp>
        <p:nvSpPr>
          <p:cNvPr id="123" name="Google Shape;123;p11"/>
          <p:cNvSpPr txBox="1"/>
          <p:nvPr/>
        </p:nvSpPr>
        <p:spPr>
          <a:xfrm>
            <a:off x="2001837" y="2546350"/>
            <a:ext cx="3222625" cy="8175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6A38"/>
              </a:buClr>
              <a:buFont typeface="Arial"/>
              <a:buNone/>
            </a:pPr>
            <a:r>
              <a:rPr b="1" i="0" lang="en-US" sz="1200" u="none">
                <a:solidFill>
                  <a:srgbClr val="046A38"/>
                </a:solidFill>
                <a:latin typeface="Arial"/>
                <a:ea typeface="Arial"/>
                <a:cs typeface="Arial"/>
                <a:sym typeface="Arial"/>
              </a:rPr>
              <a:t>Foundational</a:t>
            </a:r>
            <a:r>
              <a:rPr b="0" i="0" lang="en-US" sz="1200" u="none">
                <a:solidFill>
                  <a:srgbClr val="046A38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b="0" i="0" sz="12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team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is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focused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preventing,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detecting,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responding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remediating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risk,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offering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backward-looking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analysis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reports,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leveraging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analytics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RegTech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tools</a:t>
            </a:r>
            <a:endParaRPr/>
          </a:p>
        </p:txBody>
      </p:sp>
      <p:sp>
        <p:nvSpPr>
          <p:cNvPr id="124" name="Google Shape;124;p11"/>
          <p:cNvSpPr/>
          <p:nvPr/>
        </p:nvSpPr>
        <p:spPr>
          <a:xfrm>
            <a:off x="1016000" y="5303837"/>
            <a:ext cx="534987" cy="455612"/>
          </a:xfrm>
          <a:custGeom>
            <a:rect b="b" l="l" r="r" t="t"/>
            <a:pathLst>
              <a:path extrusionOk="0" h="120000" w="120000">
                <a:moveTo>
                  <a:pt x="3663" y="99762"/>
                </a:moveTo>
                <a:lnTo>
                  <a:pt x="969" y="101462"/>
                </a:lnTo>
                <a:lnTo>
                  <a:pt x="0" y="104952"/>
                </a:lnTo>
                <a:lnTo>
                  <a:pt x="88" y="115895"/>
                </a:lnTo>
                <a:lnTo>
                  <a:pt x="1536" y="118774"/>
                </a:lnTo>
                <a:lnTo>
                  <a:pt x="4839" y="119889"/>
                </a:lnTo>
                <a:lnTo>
                  <a:pt x="7372" y="118049"/>
                </a:lnTo>
                <a:lnTo>
                  <a:pt x="8379" y="114438"/>
                </a:lnTo>
                <a:lnTo>
                  <a:pt x="8379" y="104945"/>
                </a:lnTo>
                <a:lnTo>
                  <a:pt x="8297" y="103937"/>
                </a:lnTo>
                <a:lnTo>
                  <a:pt x="6766" y="100961"/>
                </a:lnTo>
                <a:lnTo>
                  <a:pt x="3663" y="99762"/>
                </a:lnTo>
                <a:close/>
              </a:path>
              <a:path extrusionOk="0" h="120000" w="120000">
                <a:moveTo>
                  <a:pt x="107059" y="39855"/>
                </a:moveTo>
                <a:lnTo>
                  <a:pt x="104238" y="41245"/>
                </a:lnTo>
                <a:lnTo>
                  <a:pt x="102971" y="44579"/>
                </a:lnTo>
                <a:lnTo>
                  <a:pt x="102954" y="114759"/>
                </a:lnTo>
                <a:lnTo>
                  <a:pt x="103985" y="118245"/>
                </a:lnTo>
                <a:lnTo>
                  <a:pt x="106650" y="119942"/>
                </a:lnTo>
                <a:lnTo>
                  <a:pt x="109758" y="118778"/>
                </a:lnTo>
                <a:lnTo>
                  <a:pt x="111395" y="115875"/>
                </a:lnTo>
                <a:lnTo>
                  <a:pt x="111505" y="45062"/>
                </a:lnTo>
                <a:lnTo>
                  <a:pt x="110400" y="41683"/>
                </a:lnTo>
                <a:lnTo>
                  <a:pt x="107720" y="39916"/>
                </a:lnTo>
                <a:lnTo>
                  <a:pt x="107059" y="39855"/>
                </a:lnTo>
                <a:close/>
              </a:path>
              <a:path extrusionOk="0" h="120000" w="120000">
                <a:moveTo>
                  <a:pt x="55581" y="69896"/>
                </a:moveTo>
                <a:lnTo>
                  <a:pt x="52716" y="71247"/>
                </a:lnTo>
                <a:lnTo>
                  <a:pt x="51484" y="74585"/>
                </a:lnTo>
                <a:lnTo>
                  <a:pt x="51477" y="114759"/>
                </a:lnTo>
                <a:lnTo>
                  <a:pt x="52508" y="118245"/>
                </a:lnTo>
                <a:lnTo>
                  <a:pt x="55172" y="119942"/>
                </a:lnTo>
                <a:lnTo>
                  <a:pt x="58280" y="118778"/>
                </a:lnTo>
                <a:lnTo>
                  <a:pt x="59917" y="115875"/>
                </a:lnTo>
                <a:lnTo>
                  <a:pt x="60028" y="74903"/>
                </a:lnTo>
                <a:lnTo>
                  <a:pt x="58882" y="71560"/>
                </a:lnTo>
                <a:lnTo>
                  <a:pt x="56120" y="69934"/>
                </a:lnTo>
                <a:lnTo>
                  <a:pt x="55581" y="69896"/>
                </a:lnTo>
                <a:close/>
              </a:path>
              <a:path extrusionOk="0" h="120000" w="120000">
                <a:moveTo>
                  <a:pt x="72855" y="69896"/>
                </a:moveTo>
                <a:lnTo>
                  <a:pt x="69923" y="71150"/>
                </a:lnTo>
                <a:lnTo>
                  <a:pt x="68443" y="74277"/>
                </a:lnTo>
                <a:lnTo>
                  <a:pt x="68408" y="114759"/>
                </a:lnTo>
                <a:lnTo>
                  <a:pt x="69514" y="118138"/>
                </a:lnTo>
                <a:lnTo>
                  <a:pt x="72194" y="119905"/>
                </a:lnTo>
                <a:lnTo>
                  <a:pt x="75427" y="118837"/>
                </a:lnTo>
                <a:lnTo>
                  <a:pt x="77143" y="116085"/>
                </a:lnTo>
                <a:lnTo>
                  <a:pt x="77301" y="74903"/>
                </a:lnTo>
                <a:lnTo>
                  <a:pt x="76155" y="71560"/>
                </a:lnTo>
                <a:lnTo>
                  <a:pt x="73393" y="69934"/>
                </a:lnTo>
                <a:lnTo>
                  <a:pt x="72855" y="69896"/>
                </a:lnTo>
                <a:close/>
              </a:path>
              <a:path extrusionOk="0" h="120000" w="120000">
                <a:moveTo>
                  <a:pt x="21377" y="89924"/>
                </a:moveTo>
                <a:lnTo>
                  <a:pt x="18491" y="91219"/>
                </a:lnTo>
                <a:lnTo>
                  <a:pt x="16983" y="94358"/>
                </a:lnTo>
                <a:lnTo>
                  <a:pt x="16930" y="114759"/>
                </a:lnTo>
                <a:lnTo>
                  <a:pt x="18036" y="118138"/>
                </a:lnTo>
                <a:lnTo>
                  <a:pt x="20716" y="119905"/>
                </a:lnTo>
                <a:lnTo>
                  <a:pt x="23950" y="118837"/>
                </a:lnTo>
                <a:lnTo>
                  <a:pt x="25666" y="116085"/>
                </a:lnTo>
                <a:lnTo>
                  <a:pt x="25824" y="95133"/>
                </a:lnTo>
                <a:lnTo>
                  <a:pt x="24718" y="91753"/>
                </a:lnTo>
                <a:lnTo>
                  <a:pt x="22039" y="89986"/>
                </a:lnTo>
                <a:lnTo>
                  <a:pt x="21377" y="89924"/>
                </a:lnTo>
                <a:close/>
              </a:path>
              <a:path extrusionOk="0" h="120000" w="120000">
                <a:moveTo>
                  <a:pt x="90128" y="54876"/>
                </a:moveTo>
                <a:lnTo>
                  <a:pt x="87197" y="56129"/>
                </a:lnTo>
                <a:lnTo>
                  <a:pt x="85716" y="59256"/>
                </a:lnTo>
                <a:lnTo>
                  <a:pt x="85681" y="114752"/>
                </a:lnTo>
                <a:lnTo>
                  <a:pt x="86786" y="118135"/>
                </a:lnTo>
                <a:lnTo>
                  <a:pt x="89465" y="119905"/>
                </a:lnTo>
                <a:lnTo>
                  <a:pt x="92659" y="118757"/>
                </a:lnTo>
                <a:lnTo>
                  <a:pt x="94146" y="115830"/>
                </a:lnTo>
                <a:lnTo>
                  <a:pt x="94232" y="59888"/>
                </a:lnTo>
                <a:lnTo>
                  <a:pt x="93161" y="56435"/>
                </a:lnTo>
                <a:lnTo>
                  <a:pt x="90402" y="54886"/>
                </a:lnTo>
                <a:lnTo>
                  <a:pt x="90128" y="54876"/>
                </a:lnTo>
                <a:close/>
              </a:path>
              <a:path extrusionOk="0" h="120000" w="120000">
                <a:moveTo>
                  <a:pt x="38650" y="74903"/>
                </a:moveTo>
                <a:lnTo>
                  <a:pt x="35765" y="76198"/>
                </a:lnTo>
                <a:lnTo>
                  <a:pt x="34256" y="79337"/>
                </a:lnTo>
                <a:lnTo>
                  <a:pt x="34204" y="114752"/>
                </a:lnTo>
                <a:lnTo>
                  <a:pt x="35308" y="118135"/>
                </a:lnTo>
                <a:lnTo>
                  <a:pt x="37985" y="119904"/>
                </a:lnTo>
                <a:lnTo>
                  <a:pt x="41155" y="118715"/>
                </a:lnTo>
                <a:lnTo>
                  <a:pt x="42524" y="115699"/>
                </a:lnTo>
                <a:lnTo>
                  <a:pt x="42584" y="80119"/>
                </a:lnTo>
                <a:lnTo>
                  <a:pt x="41597" y="76575"/>
                </a:lnTo>
                <a:lnTo>
                  <a:pt x="38938" y="74915"/>
                </a:lnTo>
                <a:lnTo>
                  <a:pt x="38650" y="74903"/>
                </a:lnTo>
                <a:close/>
              </a:path>
              <a:path extrusionOk="0" h="120000" w="120000">
                <a:moveTo>
                  <a:pt x="116636" y="0"/>
                </a:moveTo>
                <a:lnTo>
                  <a:pt x="98679" y="0"/>
                </a:lnTo>
                <a:lnTo>
                  <a:pt x="95724" y="1294"/>
                </a:lnTo>
                <a:lnTo>
                  <a:pt x="94281" y="4433"/>
                </a:lnTo>
                <a:lnTo>
                  <a:pt x="95246" y="8143"/>
                </a:lnTo>
                <a:lnTo>
                  <a:pt x="97837" y="9744"/>
                </a:lnTo>
                <a:lnTo>
                  <a:pt x="105388" y="9812"/>
                </a:lnTo>
                <a:lnTo>
                  <a:pt x="71322" y="50061"/>
                </a:lnTo>
                <a:lnTo>
                  <a:pt x="36598" y="50069"/>
                </a:lnTo>
                <a:lnTo>
                  <a:pt x="35743" y="51070"/>
                </a:lnTo>
                <a:lnTo>
                  <a:pt x="1549" y="81103"/>
                </a:lnTo>
                <a:lnTo>
                  <a:pt x="10" y="83434"/>
                </a:lnTo>
                <a:lnTo>
                  <a:pt x="49" y="86480"/>
                </a:lnTo>
                <a:lnTo>
                  <a:pt x="1538" y="89524"/>
                </a:lnTo>
                <a:lnTo>
                  <a:pt x="2907" y="89924"/>
                </a:lnTo>
                <a:lnTo>
                  <a:pt x="5301" y="89924"/>
                </a:lnTo>
                <a:lnTo>
                  <a:pt x="5985" y="89524"/>
                </a:lnTo>
                <a:lnTo>
                  <a:pt x="6840" y="88923"/>
                </a:lnTo>
                <a:lnTo>
                  <a:pt x="39846" y="59884"/>
                </a:lnTo>
                <a:lnTo>
                  <a:pt x="74052" y="59883"/>
                </a:lnTo>
                <a:lnTo>
                  <a:pt x="75249" y="59482"/>
                </a:lnTo>
                <a:lnTo>
                  <a:pt x="83259" y="50061"/>
                </a:lnTo>
                <a:lnTo>
                  <a:pt x="111504" y="16824"/>
                </a:lnTo>
                <a:lnTo>
                  <a:pt x="119850" y="16824"/>
                </a:lnTo>
                <a:lnTo>
                  <a:pt x="119885" y="5346"/>
                </a:lnTo>
                <a:lnTo>
                  <a:pt x="119885" y="3404"/>
                </a:lnTo>
                <a:lnTo>
                  <a:pt x="119201" y="2002"/>
                </a:lnTo>
                <a:lnTo>
                  <a:pt x="118346" y="1001"/>
                </a:lnTo>
                <a:lnTo>
                  <a:pt x="117491" y="600"/>
                </a:lnTo>
                <a:lnTo>
                  <a:pt x="116636" y="0"/>
                </a:lnTo>
                <a:close/>
              </a:path>
              <a:path extrusionOk="0" h="120000" w="120000">
                <a:moveTo>
                  <a:pt x="119850" y="16824"/>
                </a:moveTo>
                <a:lnTo>
                  <a:pt x="111504" y="16824"/>
                </a:lnTo>
                <a:lnTo>
                  <a:pt x="111505" y="24797"/>
                </a:lnTo>
                <a:lnTo>
                  <a:pt x="112604" y="28198"/>
                </a:lnTo>
                <a:lnTo>
                  <a:pt x="115269" y="29976"/>
                </a:lnTo>
                <a:lnTo>
                  <a:pt x="118448" y="28794"/>
                </a:lnTo>
                <a:lnTo>
                  <a:pt x="119823" y="25790"/>
                </a:lnTo>
                <a:lnTo>
                  <a:pt x="119850" y="16824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1"/>
          <p:cNvSpPr/>
          <p:nvPr/>
        </p:nvSpPr>
        <p:spPr>
          <a:xfrm>
            <a:off x="846137" y="5094287"/>
            <a:ext cx="914400" cy="914400"/>
          </a:xfrm>
          <a:custGeom>
            <a:rect b="b" l="l" r="r" t="t"/>
            <a:pathLst>
              <a:path extrusionOk="0" h="120000" w="120000">
                <a:moveTo>
                  <a:pt x="59999" y="0"/>
                </a:moveTo>
                <a:lnTo>
                  <a:pt x="50228" y="780"/>
                </a:lnTo>
                <a:lnTo>
                  <a:pt x="40972" y="3043"/>
                </a:lnTo>
                <a:lnTo>
                  <a:pt x="32354" y="6666"/>
                </a:lnTo>
                <a:lnTo>
                  <a:pt x="24494" y="11529"/>
                </a:lnTo>
                <a:lnTo>
                  <a:pt x="17512" y="17512"/>
                </a:lnTo>
                <a:lnTo>
                  <a:pt x="11529" y="24494"/>
                </a:lnTo>
                <a:lnTo>
                  <a:pt x="6666" y="32354"/>
                </a:lnTo>
                <a:lnTo>
                  <a:pt x="3043" y="40972"/>
                </a:lnTo>
                <a:lnTo>
                  <a:pt x="780" y="50228"/>
                </a:lnTo>
                <a:lnTo>
                  <a:pt x="0" y="59999"/>
                </a:lnTo>
                <a:lnTo>
                  <a:pt x="197" y="64902"/>
                </a:lnTo>
                <a:lnTo>
                  <a:pt x="1734" y="74374"/>
                </a:lnTo>
                <a:lnTo>
                  <a:pt x="4692" y="83296"/>
                </a:lnTo>
                <a:lnTo>
                  <a:pt x="8950" y="91544"/>
                </a:lnTo>
                <a:lnTo>
                  <a:pt x="14388" y="98991"/>
                </a:lnTo>
                <a:lnTo>
                  <a:pt x="20886" y="105511"/>
                </a:lnTo>
                <a:lnTo>
                  <a:pt x="28322" y="110977"/>
                </a:lnTo>
                <a:lnTo>
                  <a:pt x="36576" y="115265"/>
                </a:lnTo>
                <a:lnTo>
                  <a:pt x="45528" y="118248"/>
                </a:lnTo>
                <a:lnTo>
                  <a:pt x="55056" y="119800"/>
                </a:lnTo>
                <a:lnTo>
                  <a:pt x="59999" y="119999"/>
                </a:lnTo>
                <a:lnTo>
                  <a:pt x="64902" y="119800"/>
                </a:lnTo>
                <a:lnTo>
                  <a:pt x="74374" y="118248"/>
                </a:lnTo>
                <a:lnTo>
                  <a:pt x="83296" y="115265"/>
                </a:lnTo>
                <a:lnTo>
                  <a:pt x="84283" y="114799"/>
                </a:lnTo>
                <a:lnTo>
                  <a:pt x="59999" y="114799"/>
                </a:lnTo>
                <a:lnTo>
                  <a:pt x="55471" y="114617"/>
                </a:lnTo>
                <a:lnTo>
                  <a:pt x="46736" y="113203"/>
                </a:lnTo>
                <a:lnTo>
                  <a:pt x="38523" y="110484"/>
                </a:lnTo>
                <a:lnTo>
                  <a:pt x="30944" y="106574"/>
                </a:lnTo>
                <a:lnTo>
                  <a:pt x="24113" y="101586"/>
                </a:lnTo>
                <a:lnTo>
                  <a:pt x="18140" y="95636"/>
                </a:lnTo>
                <a:lnTo>
                  <a:pt x="13138" y="88837"/>
                </a:lnTo>
                <a:lnTo>
                  <a:pt x="9220" y="81303"/>
                </a:lnTo>
                <a:lnTo>
                  <a:pt x="6497" y="73147"/>
                </a:lnTo>
                <a:lnTo>
                  <a:pt x="5082" y="64485"/>
                </a:lnTo>
                <a:lnTo>
                  <a:pt x="4899" y="59999"/>
                </a:lnTo>
                <a:lnTo>
                  <a:pt x="5082" y="55471"/>
                </a:lnTo>
                <a:lnTo>
                  <a:pt x="6497" y="46736"/>
                </a:lnTo>
                <a:lnTo>
                  <a:pt x="9220" y="38523"/>
                </a:lnTo>
                <a:lnTo>
                  <a:pt x="13138" y="30944"/>
                </a:lnTo>
                <a:lnTo>
                  <a:pt x="18140" y="24113"/>
                </a:lnTo>
                <a:lnTo>
                  <a:pt x="24113" y="18140"/>
                </a:lnTo>
                <a:lnTo>
                  <a:pt x="30944" y="13138"/>
                </a:lnTo>
                <a:lnTo>
                  <a:pt x="38523" y="9220"/>
                </a:lnTo>
                <a:lnTo>
                  <a:pt x="46736" y="6497"/>
                </a:lnTo>
                <a:lnTo>
                  <a:pt x="55471" y="5082"/>
                </a:lnTo>
                <a:lnTo>
                  <a:pt x="59999" y="4899"/>
                </a:lnTo>
                <a:lnTo>
                  <a:pt x="83740" y="4899"/>
                </a:lnTo>
                <a:lnTo>
                  <a:pt x="83296" y="4692"/>
                </a:lnTo>
                <a:lnTo>
                  <a:pt x="78911" y="3043"/>
                </a:lnTo>
                <a:lnTo>
                  <a:pt x="74374" y="1734"/>
                </a:lnTo>
                <a:lnTo>
                  <a:pt x="69698" y="780"/>
                </a:lnTo>
                <a:lnTo>
                  <a:pt x="64902" y="197"/>
                </a:lnTo>
                <a:lnTo>
                  <a:pt x="59999" y="0"/>
                </a:lnTo>
                <a:close/>
              </a:path>
              <a:path extrusionOk="0" h="120000" w="120000">
                <a:moveTo>
                  <a:pt x="83740" y="4899"/>
                </a:moveTo>
                <a:lnTo>
                  <a:pt x="59999" y="4899"/>
                </a:lnTo>
                <a:lnTo>
                  <a:pt x="64485" y="5082"/>
                </a:lnTo>
                <a:lnTo>
                  <a:pt x="68872" y="5619"/>
                </a:lnTo>
                <a:lnTo>
                  <a:pt x="77295" y="7702"/>
                </a:lnTo>
                <a:lnTo>
                  <a:pt x="85154" y="11037"/>
                </a:lnTo>
                <a:lnTo>
                  <a:pt x="92335" y="15511"/>
                </a:lnTo>
                <a:lnTo>
                  <a:pt x="98724" y="21012"/>
                </a:lnTo>
                <a:lnTo>
                  <a:pt x="104207" y="27428"/>
                </a:lnTo>
                <a:lnTo>
                  <a:pt x="108670" y="34647"/>
                </a:lnTo>
                <a:lnTo>
                  <a:pt x="111999" y="42557"/>
                </a:lnTo>
                <a:lnTo>
                  <a:pt x="114080" y="51045"/>
                </a:lnTo>
                <a:lnTo>
                  <a:pt x="114799" y="59999"/>
                </a:lnTo>
                <a:lnTo>
                  <a:pt x="114617" y="64485"/>
                </a:lnTo>
                <a:lnTo>
                  <a:pt x="113203" y="73147"/>
                </a:lnTo>
                <a:lnTo>
                  <a:pt x="110484" y="81303"/>
                </a:lnTo>
                <a:lnTo>
                  <a:pt x="106574" y="88837"/>
                </a:lnTo>
                <a:lnTo>
                  <a:pt x="101586" y="95636"/>
                </a:lnTo>
                <a:lnTo>
                  <a:pt x="95636" y="101586"/>
                </a:lnTo>
                <a:lnTo>
                  <a:pt x="88837" y="106574"/>
                </a:lnTo>
                <a:lnTo>
                  <a:pt x="81303" y="110484"/>
                </a:lnTo>
                <a:lnTo>
                  <a:pt x="73147" y="113203"/>
                </a:lnTo>
                <a:lnTo>
                  <a:pt x="64485" y="114617"/>
                </a:lnTo>
                <a:lnTo>
                  <a:pt x="59999" y="114799"/>
                </a:lnTo>
                <a:lnTo>
                  <a:pt x="84283" y="114799"/>
                </a:lnTo>
                <a:lnTo>
                  <a:pt x="91544" y="110977"/>
                </a:lnTo>
                <a:lnTo>
                  <a:pt x="98991" y="105511"/>
                </a:lnTo>
                <a:lnTo>
                  <a:pt x="105511" y="98991"/>
                </a:lnTo>
                <a:lnTo>
                  <a:pt x="110977" y="91544"/>
                </a:lnTo>
                <a:lnTo>
                  <a:pt x="115265" y="83296"/>
                </a:lnTo>
                <a:lnTo>
                  <a:pt x="118248" y="74374"/>
                </a:lnTo>
                <a:lnTo>
                  <a:pt x="119800" y="64902"/>
                </a:lnTo>
                <a:lnTo>
                  <a:pt x="119999" y="59999"/>
                </a:lnTo>
                <a:lnTo>
                  <a:pt x="119800" y="55056"/>
                </a:lnTo>
                <a:lnTo>
                  <a:pt x="118248" y="45528"/>
                </a:lnTo>
                <a:lnTo>
                  <a:pt x="115265" y="36576"/>
                </a:lnTo>
                <a:lnTo>
                  <a:pt x="110977" y="28322"/>
                </a:lnTo>
                <a:lnTo>
                  <a:pt x="105511" y="20886"/>
                </a:lnTo>
                <a:lnTo>
                  <a:pt x="98991" y="14388"/>
                </a:lnTo>
                <a:lnTo>
                  <a:pt x="91544" y="8950"/>
                </a:lnTo>
                <a:lnTo>
                  <a:pt x="87512" y="6666"/>
                </a:lnTo>
                <a:lnTo>
                  <a:pt x="83740" y="4899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1"/>
          <p:cNvSpPr/>
          <p:nvPr/>
        </p:nvSpPr>
        <p:spPr>
          <a:xfrm>
            <a:off x="1017587" y="2679700"/>
            <a:ext cx="571500" cy="569912"/>
          </a:xfrm>
          <a:custGeom>
            <a:rect b="b" l="l" r="r" t="t"/>
            <a:pathLst>
              <a:path extrusionOk="0" h="120000" w="120000">
                <a:moveTo>
                  <a:pt x="15870" y="21166"/>
                </a:moveTo>
                <a:lnTo>
                  <a:pt x="13724" y="22449"/>
                </a:lnTo>
                <a:lnTo>
                  <a:pt x="11246" y="24373"/>
                </a:lnTo>
                <a:lnTo>
                  <a:pt x="9821" y="26939"/>
                </a:lnTo>
                <a:lnTo>
                  <a:pt x="8490" y="28863"/>
                </a:lnTo>
                <a:lnTo>
                  <a:pt x="3611" y="39126"/>
                </a:lnTo>
                <a:lnTo>
                  <a:pt x="918" y="49389"/>
                </a:lnTo>
                <a:lnTo>
                  <a:pt x="0" y="60293"/>
                </a:lnTo>
                <a:lnTo>
                  <a:pt x="196" y="64783"/>
                </a:lnTo>
                <a:lnTo>
                  <a:pt x="1733" y="74405"/>
                </a:lnTo>
                <a:lnTo>
                  <a:pt x="4701" y="83385"/>
                </a:lnTo>
                <a:lnTo>
                  <a:pt x="8993" y="91723"/>
                </a:lnTo>
                <a:lnTo>
                  <a:pt x="14498" y="99420"/>
                </a:lnTo>
                <a:lnTo>
                  <a:pt x="21109" y="105834"/>
                </a:lnTo>
                <a:lnTo>
                  <a:pt x="28715" y="110966"/>
                </a:lnTo>
                <a:lnTo>
                  <a:pt x="37209" y="115456"/>
                </a:lnTo>
                <a:lnTo>
                  <a:pt x="46482" y="118663"/>
                </a:lnTo>
                <a:lnTo>
                  <a:pt x="56423" y="119946"/>
                </a:lnTo>
                <a:lnTo>
                  <a:pt x="66958" y="119946"/>
                </a:lnTo>
                <a:lnTo>
                  <a:pt x="69651" y="119304"/>
                </a:lnTo>
                <a:lnTo>
                  <a:pt x="72309" y="119304"/>
                </a:lnTo>
                <a:lnTo>
                  <a:pt x="74899" y="118663"/>
                </a:lnTo>
                <a:lnTo>
                  <a:pt x="84411" y="118663"/>
                </a:lnTo>
                <a:lnTo>
                  <a:pt x="85225" y="118022"/>
                </a:lnTo>
                <a:lnTo>
                  <a:pt x="86976" y="116097"/>
                </a:lnTo>
                <a:lnTo>
                  <a:pt x="87777" y="112890"/>
                </a:lnTo>
                <a:lnTo>
                  <a:pt x="89184" y="112249"/>
                </a:lnTo>
                <a:lnTo>
                  <a:pt x="60066" y="112249"/>
                </a:lnTo>
                <a:lnTo>
                  <a:pt x="47468" y="110324"/>
                </a:lnTo>
                <a:lnTo>
                  <a:pt x="39676" y="107759"/>
                </a:lnTo>
                <a:lnTo>
                  <a:pt x="32493" y="103910"/>
                </a:lnTo>
                <a:lnTo>
                  <a:pt x="23087" y="96213"/>
                </a:lnTo>
                <a:lnTo>
                  <a:pt x="20370" y="93647"/>
                </a:lnTo>
                <a:lnTo>
                  <a:pt x="17883" y="90440"/>
                </a:lnTo>
                <a:lnTo>
                  <a:pt x="15640" y="86592"/>
                </a:lnTo>
                <a:lnTo>
                  <a:pt x="13654" y="83385"/>
                </a:lnTo>
                <a:lnTo>
                  <a:pt x="10505" y="75687"/>
                </a:lnTo>
                <a:lnTo>
                  <a:pt x="8540" y="67349"/>
                </a:lnTo>
                <a:lnTo>
                  <a:pt x="7866" y="58369"/>
                </a:lnTo>
                <a:lnTo>
                  <a:pt x="7992" y="55803"/>
                </a:lnTo>
                <a:lnTo>
                  <a:pt x="9832" y="45540"/>
                </a:lnTo>
                <a:lnTo>
                  <a:pt x="12617" y="37843"/>
                </a:lnTo>
                <a:lnTo>
                  <a:pt x="13693" y="35919"/>
                </a:lnTo>
                <a:lnTo>
                  <a:pt x="14898" y="33353"/>
                </a:lnTo>
                <a:lnTo>
                  <a:pt x="16268" y="31429"/>
                </a:lnTo>
                <a:lnTo>
                  <a:pt x="17840" y="28863"/>
                </a:lnTo>
                <a:lnTo>
                  <a:pt x="19651" y="26298"/>
                </a:lnTo>
                <a:lnTo>
                  <a:pt x="19545" y="23732"/>
                </a:lnTo>
                <a:lnTo>
                  <a:pt x="17752" y="21808"/>
                </a:lnTo>
                <a:lnTo>
                  <a:pt x="15870" y="21166"/>
                </a:lnTo>
                <a:close/>
              </a:path>
              <a:path extrusionOk="0" h="120000" w="120000">
                <a:moveTo>
                  <a:pt x="84411" y="118663"/>
                </a:moveTo>
                <a:lnTo>
                  <a:pt x="74899" y="118663"/>
                </a:lnTo>
                <a:lnTo>
                  <a:pt x="76573" y="119304"/>
                </a:lnTo>
                <a:lnTo>
                  <a:pt x="79054" y="119946"/>
                </a:lnTo>
                <a:lnTo>
                  <a:pt x="82782" y="119946"/>
                </a:lnTo>
                <a:lnTo>
                  <a:pt x="84411" y="118663"/>
                </a:lnTo>
                <a:close/>
              </a:path>
              <a:path extrusionOk="0" h="120000" w="120000">
                <a:moveTo>
                  <a:pt x="79208" y="103910"/>
                </a:moveTo>
                <a:lnTo>
                  <a:pt x="76651" y="104552"/>
                </a:lnTo>
                <a:lnTo>
                  <a:pt x="74341" y="105834"/>
                </a:lnTo>
                <a:lnTo>
                  <a:pt x="72346" y="108400"/>
                </a:lnTo>
                <a:lnTo>
                  <a:pt x="70736" y="110966"/>
                </a:lnTo>
                <a:lnTo>
                  <a:pt x="68147" y="111607"/>
                </a:lnTo>
                <a:lnTo>
                  <a:pt x="62769" y="111607"/>
                </a:lnTo>
                <a:lnTo>
                  <a:pt x="60066" y="112249"/>
                </a:lnTo>
                <a:lnTo>
                  <a:pt x="89184" y="112249"/>
                </a:lnTo>
                <a:lnTo>
                  <a:pt x="95930" y="107759"/>
                </a:lnTo>
                <a:lnTo>
                  <a:pt x="99246" y="105193"/>
                </a:lnTo>
                <a:lnTo>
                  <a:pt x="84444" y="105193"/>
                </a:lnTo>
                <a:lnTo>
                  <a:pt x="82182" y="104552"/>
                </a:lnTo>
                <a:lnTo>
                  <a:pt x="79208" y="103910"/>
                </a:lnTo>
                <a:close/>
              </a:path>
              <a:path extrusionOk="0" h="120000" w="120000">
                <a:moveTo>
                  <a:pt x="105150" y="20525"/>
                </a:moveTo>
                <a:lnTo>
                  <a:pt x="93885" y="20525"/>
                </a:lnTo>
                <a:lnTo>
                  <a:pt x="95843" y="22449"/>
                </a:lnTo>
                <a:lnTo>
                  <a:pt x="97699" y="24373"/>
                </a:lnTo>
                <a:lnTo>
                  <a:pt x="99449" y="26298"/>
                </a:lnTo>
                <a:lnTo>
                  <a:pt x="101092" y="28222"/>
                </a:lnTo>
                <a:lnTo>
                  <a:pt x="102627" y="30146"/>
                </a:lnTo>
                <a:lnTo>
                  <a:pt x="104049" y="32712"/>
                </a:lnTo>
                <a:lnTo>
                  <a:pt x="105359" y="34636"/>
                </a:lnTo>
                <a:lnTo>
                  <a:pt x="108585" y="42333"/>
                </a:lnTo>
                <a:lnTo>
                  <a:pt x="110714" y="50672"/>
                </a:lnTo>
                <a:lnTo>
                  <a:pt x="111688" y="59652"/>
                </a:lnTo>
                <a:lnTo>
                  <a:pt x="111746" y="62218"/>
                </a:lnTo>
                <a:lnTo>
                  <a:pt x="111528" y="65425"/>
                </a:lnTo>
                <a:lnTo>
                  <a:pt x="109940" y="73763"/>
                </a:lnTo>
                <a:lnTo>
                  <a:pt x="107033" y="81460"/>
                </a:lnTo>
                <a:lnTo>
                  <a:pt x="102921" y="89157"/>
                </a:lnTo>
                <a:lnTo>
                  <a:pt x="101301" y="91082"/>
                </a:lnTo>
                <a:lnTo>
                  <a:pt x="99563" y="93647"/>
                </a:lnTo>
                <a:lnTo>
                  <a:pt x="97711" y="95572"/>
                </a:lnTo>
                <a:lnTo>
                  <a:pt x="95750" y="97496"/>
                </a:lnTo>
                <a:lnTo>
                  <a:pt x="93683" y="99420"/>
                </a:lnTo>
                <a:lnTo>
                  <a:pt x="91516" y="100703"/>
                </a:lnTo>
                <a:lnTo>
                  <a:pt x="89250" y="102627"/>
                </a:lnTo>
                <a:lnTo>
                  <a:pt x="86892" y="103910"/>
                </a:lnTo>
                <a:lnTo>
                  <a:pt x="84444" y="105193"/>
                </a:lnTo>
                <a:lnTo>
                  <a:pt x="99246" y="105193"/>
                </a:lnTo>
                <a:lnTo>
                  <a:pt x="100849" y="103910"/>
                </a:lnTo>
                <a:lnTo>
                  <a:pt x="103137" y="101345"/>
                </a:lnTo>
                <a:lnTo>
                  <a:pt x="105304" y="98779"/>
                </a:lnTo>
                <a:lnTo>
                  <a:pt x="107344" y="96855"/>
                </a:lnTo>
                <a:lnTo>
                  <a:pt x="109252" y="93647"/>
                </a:lnTo>
                <a:lnTo>
                  <a:pt x="111022" y="91082"/>
                </a:lnTo>
                <a:lnTo>
                  <a:pt x="112649" y="88516"/>
                </a:lnTo>
                <a:lnTo>
                  <a:pt x="114128" y="85309"/>
                </a:lnTo>
                <a:lnTo>
                  <a:pt x="115453" y="82743"/>
                </a:lnTo>
                <a:lnTo>
                  <a:pt x="116619" y="79536"/>
                </a:lnTo>
                <a:lnTo>
                  <a:pt x="119106" y="69273"/>
                </a:lnTo>
                <a:lnTo>
                  <a:pt x="119966" y="59010"/>
                </a:lnTo>
                <a:lnTo>
                  <a:pt x="119858" y="56445"/>
                </a:lnTo>
                <a:lnTo>
                  <a:pt x="119622" y="53238"/>
                </a:lnTo>
                <a:lnTo>
                  <a:pt x="119260" y="50672"/>
                </a:lnTo>
                <a:lnTo>
                  <a:pt x="118773" y="48106"/>
                </a:lnTo>
                <a:lnTo>
                  <a:pt x="118163" y="45540"/>
                </a:lnTo>
                <a:lnTo>
                  <a:pt x="117432" y="42333"/>
                </a:lnTo>
                <a:lnTo>
                  <a:pt x="116583" y="39768"/>
                </a:lnTo>
                <a:lnTo>
                  <a:pt x="115618" y="37202"/>
                </a:lnTo>
                <a:lnTo>
                  <a:pt x="114537" y="35278"/>
                </a:lnTo>
                <a:lnTo>
                  <a:pt x="113344" y="32712"/>
                </a:lnTo>
                <a:lnTo>
                  <a:pt x="112040" y="30146"/>
                </a:lnTo>
                <a:lnTo>
                  <a:pt x="110628" y="27581"/>
                </a:lnTo>
                <a:lnTo>
                  <a:pt x="109109" y="25656"/>
                </a:lnTo>
                <a:lnTo>
                  <a:pt x="107486" y="23091"/>
                </a:lnTo>
                <a:lnTo>
                  <a:pt x="105759" y="21166"/>
                </a:lnTo>
                <a:lnTo>
                  <a:pt x="105150" y="20525"/>
                </a:lnTo>
                <a:close/>
              </a:path>
              <a:path extrusionOk="0" h="120000" w="120000">
                <a:moveTo>
                  <a:pt x="27180" y="44258"/>
                </a:moveTo>
                <a:lnTo>
                  <a:pt x="25041" y="44258"/>
                </a:lnTo>
                <a:lnTo>
                  <a:pt x="23074" y="45540"/>
                </a:lnTo>
                <a:lnTo>
                  <a:pt x="21432" y="48106"/>
                </a:lnTo>
                <a:lnTo>
                  <a:pt x="20526" y="50672"/>
                </a:lnTo>
                <a:lnTo>
                  <a:pt x="18927" y="53879"/>
                </a:lnTo>
                <a:lnTo>
                  <a:pt x="17202" y="55162"/>
                </a:lnTo>
                <a:lnTo>
                  <a:pt x="16125" y="57728"/>
                </a:lnTo>
                <a:lnTo>
                  <a:pt x="15796" y="60935"/>
                </a:lnTo>
                <a:lnTo>
                  <a:pt x="16669" y="63500"/>
                </a:lnTo>
                <a:lnTo>
                  <a:pt x="18357" y="66066"/>
                </a:lnTo>
                <a:lnTo>
                  <a:pt x="20757" y="67990"/>
                </a:lnTo>
                <a:lnTo>
                  <a:pt x="21421" y="70556"/>
                </a:lnTo>
                <a:lnTo>
                  <a:pt x="22283" y="73122"/>
                </a:lnTo>
                <a:lnTo>
                  <a:pt x="23335" y="76329"/>
                </a:lnTo>
                <a:lnTo>
                  <a:pt x="24570" y="78895"/>
                </a:lnTo>
                <a:lnTo>
                  <a:pt x="25981" y="81460"/>
                </a:lnTo>
                <a:lnTo>
                  <a:pt x="27560" y="83385"/>
                </a:lnTo>
                <a:lnTo>
                  <a:pt x="29300" y="85950"/>
                </a:lnTo>
                <a:lnTo>
                  <a:pt x="31194" y="87875"/>
                </a:lnTo>
                <a:lnTo>
                  <a:pt x="33235" y="89799"/>
                </a:lnTo>
                <a:lnTo>
                  <a:pt x="35414" y="91723"/>
                </a:lnTo>
                <a:lnTo>
                  <a:pt x="37725" y="93006"/>
                </a:lnTo>
                <a:lnTo>
                  <a:pt x="40160" y="94930"/>
                </a:lnTo>
                <a:lnTo>
                  <a:pt x="42712" y="96213"/>
                </a:lnTo>
                <a:lnTo>
                  <a:pt x="45373" y="97496"/>
                </a:lnTo>
                <a:lnTo>
                  <a:pt x="48137" y="98137"/>
                </a:lnTo>
                <a:lnTo>
                  <a:pt x="56967" y="100062"/>
                </a:lnTo>
                <a:lnTo>
                  <a:pt x="63282" y="100062"/>
                </a:lnTo>
                <a:lnTo>
                  <a:pt x="72501" y="98137"/>
                </a:lnTo>
                <a:lnTo>
                  <a:pt x="75395" y="96855"/>
                </a:lnTo>
                <a:lnTo>
                  <a:pt x="78183" y="95572"/>
                </a:lnTo>
                <a:lnTo>
                  <a:pt x="80851" y="93647"/>
                </a:lnTo>
                <a:lnTo>
                  <a:pt x="83390" y="92365"/>
                </a:lnTo>
                <a:lnTo>
                  <a:pt x="59531" y="92365"/>
                </a:lnTo>
                <a:lnTo>
                  <a:pt x="56506" y="91723"/>
                </a:lnTo>
                <a:lnTo>
                  <a:pt x="53561" y="91723"/>
                </a:lnTo>
                <a:lnTo>
                  <a:pt x="50710" y="90440"/>
                </a:lnTo>
                <a:lnTo>
                  <a:pt x="47969" y="89799"/>
                </a:lnTo>
                <a:lnTo>
                  <a:pt x="45352" y="88516"/>
                </a:lnTo>
                <a:lnTo>
                  <a:pt x="38396" y="83385"/>
                </a:lnTo>
                <a:lnTo>
                  <a:pt x="33093" y="76970"/>
                </a:lnTo>
                <a:lnTo>
                  <a:pt x="29842" y="68632"/>
                </a:lnTo>
                <a:lnTo>
                  <a:pt x="29284" y="65425"/>
                </a:lnTo>
                <a:lnTo>
                  <a:pt x="30562" y="64142"/>
                </a:lnTo>
                <a:lnTo>
                  <a:pt x="31386" y="61576"/>
                </a:lnTo>
                <a:lnTo>
                  <a:pt x="31506" y="57728"/>
                </a:lnTo>
                <a:lnTo>
                  <a:pt x="30262" y="55162"/>
                </a:lnTo>
                <a:lnTo>
                  <a:pt x="28511" y="53238"/>
                </a:lnTo>
                <a:lnTo>
                  <a:pt x="29152" y="50672"/>
                </a:lnTo>
                <a:lnTo>
                  <a:pt x="29795" y="48106"/>
                </a:lnTo>
                <a:lnTo>
                  <a:pt x="29194" y="45540"/>
                </a:lnTo>
                <a:lnTo>
                  <a:pt x="27180" y="44258"/>
                </a:lnTo>
                <a:close/>
              </a:path>
              <a:path extrusionOk="0" h="120000" w="120000">
                <a:moveTo>
                  <a:pt x="92999" y="37843"/>
                </a:moveTo>
                <a:lnTo>
                  <a:pt x="82956" y="37843"/>
                </a:lnTo>
                <a:lnTo>
                  <a:pt x="84777" y="39768"/>
                </a:lnTo>
                <a:lnTo>
                  <a:pt x="86406" y="42333"/>
                </a:lnTo>
                <a:lnTo>
                  <a:pt x="90888" y="51955"/>
                </a:lnTo>
                <a:lnTo>
                  <a:pt x="91941" y="60293"/>
                </a:lnTo>
                <a:lnTo>
                  <a:pt x="91776" y="63500"/>
                </a:lnTo>
                <a:lnTo>
                  <a:pt x="89650" y="71839"/>
                </a:lnTo>
                <a:lnTo>
                  <a:pt x="85340" y="79536"/>
                </a:lnTo>
                <a:lnTo>
                  <a:pt x="83476" y="81460"/>
                </a:lnTo>
                <a:lnTo>
                  <a:pt x="81420" y="84026"/>
                </a:lnTo>
                <a:lnTo>
                  <a:pt x="79183" y="85309"/>
                </a:lnTo>
                <a:lnTo>
                  <a:pt x="76779" y="87233"/>
                </a:lnTo>
                <a:lnTo>
                  <a:pt x="74220" y="88516"/>
                </a:lnTo>
                <a:lnTo>
                  <a:pt x="71517" y="89799"/>
                </a:lnTo>
                <a:lnTo>
                  <a:pt x="68685" y="91082"/>
                </a:lnTo>
                <a:lnTo>
                  <a:pt x="65735" y="91723"/>
                </a:lnTo>
                <a:lnTo>
                  <a:pt x="62680" y="91723"/>
                </a:lnTo>
                <a:lnTo>
                  <a:pt x="59531" y="92365"/>
                </a:lnTo>
                <a:lnTo>
                  <a:pt x="83390" y="92365"/>
                </a:lnTo>
                <a:lnTo>
                  <a:pt x="85789" y="90440"/>
                </a:lnTo>
                <a:lnTo>
                  <a:pt x="88036" y="87875"/>
                </a:lnTo>
                <a:lnTo>
                  <a:pt x="90121" y="85950"/>
                </a:lnTo>
                <a:lnTo>
                  <a:pt x="92033" y="83385"/>
                </a:lnTo>
                <a:lnTo>
                  <a:pt x="93761" y="80819"/>
                </a:lnTo>
                <a:lnTo>
                  <a:pt x="95293" y="77612"/>
                </a:lnTo>
                <a:lnTo>
                  <a:pt x="96620" y="75046"/>
                </a:lnTo>
                <a:lnTo>
                  <a:pt x="99254" y="65425"/>
                </a:lnTo>
                <a:lnTo>
                  <a:pt x="99780" y="59010"/>
                </a:lnTo>
                <a:lnTo>
                  <a:pt x="99619" y="56445"/>
                </a:lnTo>
                <a:lnTo>
                  <a:pt x="98010" y="48106"/>
                </a:lnTo>
                <a:lnTo>
                  <a:pt x="94799" y="40409"/>
                </a:lnTo>
                <a:lnTo>
                  <a:pt x="93391" y="38485"/>
                </a:lnTo>
                <a:lnTo>
                  <a:pt x="92999" y="37843"/>
                </a:lnTo>
                <a:close/>
              </a:path>
              <a:path extrusionOk="0" h="120000" w="120000">
                <a:moveTo>
                  <a:pt x="51931" y="42333"/>
                </a:moveTo>
                <a:lnTo>
                  <a:pt x="43710" y="48106"/>
                </a:lnTo>
                <a:lnTo>
                  <a:pt x="40461" y="55803"/>
                </a:lnTo>
                <a:lnTo>
                  <a:pt x="39840" y="62218"/>
                </a:lnTo>
                <a:lnTo>
                  <a:pt x="40384" y="64783"/>
                </a:lnTo>
                <a:lnTo>
                  <a:pt x="41343" y="67990"/>
                </a:lnTo>
                <a:lnTo>
                  <a:pt x="42684" y="70556"/>
                </a:lnTo>
                <a:lnTo>
                  <a:pt x="44377" y="72480"/>
                </a:lnTo>
                <a:lnTo>
                  <a:pt x="46390" y="75046"/>
                </a:lnTo>
                <a:lnTo>
                  <a:pt x="48691" y="76329"/>
                </a:lnTo>
                <a:lnTo>
                  <a:pt x="51248" y="78253"/>
                </a:lnTo>
                <a:lnTo>
                  <a:pt x="54030" y="78895"/>
                </a:lnTo>
                <a:lnTo>
                  <a:pt x="57004" y="79536"/>
                </a:lnTo>
                <a:lnTo>
                  <a:pt x="60140" y="80177"/>
                </a:lnTo>
                <a:lnTo>
                  <a:pt x="65771" y="78895"/>
                </a:lnTo>
                <a:lnTo>
                  <a:pt x="68382" y="78253"/>
                </a:lnTo>
                <a:lnTo>
                  <a:pt x="70811" y="76970"/>
                </a:lnTo>
                <a:lnTo>
                  <a:pt x="73024" y="75046"/>
                </a:lnTo>
                <a:lnTo>
                  <a:pt x="74987" y="72480"/>
                </a:lnTo>
                <a:lnTo>
                  <a:pt x="75547" y="71839"/>
                </a:lnTo>
                <a:lnTo>
                  <a:pt x="57583" y="71839"/>
                </a:lnTo>
                <a:lnTo>
                  <a:pt x="54934" y="70556"/>
                </a:lnTo>
                <a:lnTo>
                  <a:pt x="49318" y="64783"/>
                </a:lnTo>
                <a:lnTo>
                  <a:pt x="48163" y="58369"/>
                </a:lnTo>
                <a:lnTo>
                  <a:pt x="48837" y="55803"/>
                </a:lnTo>
                <a:lnTo>
                  <a:pt x="50097" y="53238"/>
                </a:lnTo>
                <a:lnTo>
                  <a:pt x="51909" y="51313"/>
                </a:lnTo>
                <a:lnTo>
                  <a:pt x="54238" y="49389"/>
                </a:lnTo>
                <a:lnTo>
                  <a:pt x="55491" y="47465"/>
                </a:lnTo>
                <a:lnTo>
                  <a:pt x="55609" y="45540"/>
                </a:lnTo>
                <a:lnTo>
                  <a:pt x="54279" y="42975"/>
                </a:lnTo>
                <a:lnTo>
                  <a:pt x="51931" y="42333"/>
                </a:lnTo>
                <a:close/>
              </a:path>
              <a:path extrusionOk="0" h="120000" w="120000">
                <a:moveTo>
                  <a:pt x="79292" y="55162"/>
                </a:moveTo>
                <a:lnTo>
                  <a:pt x="70851" y="55162"/>
                </a:lnTo>
                <a:lnTo>
                  <a:pt x="71666" y="57728"/>
                </a:lnTo>
                <a:lnTo>
                  <a:pt x="71918" y="60293"/>
                </a:lnTo>
                <a:lnTo>
                  <a:pt x="66821" y="69273"/>
                </a:lnTo>
                <a:lnTo>
                  <a:pt x="61094" y="71839"/>
                </a:lnTo>
                <a:lnTo>
                  <a:pt x="75547" y="71839"/>
                </a:lnTo>
                <a:lnTo>
                  <a:pt x="79662" y="61576"/>
                </a:lnTo>
                <a:lnTo>
                  <a:pt x="79866" y="58369"/>
                </a:lnTo>
                <a:lnTo>
                  <a:pt x="79475" y="55803"/>
                </a:lnTo>
                <a:lnTo>
                  <a:pt x="79292" y="55162"/>
                </a:lnTo>
                <a:close/>
              </a:path>
              <a:path extrusionOk="0" h="120000" w="120000">
                <a:moveTo>
                  <a:pt x="101048" y="0"/>
                </a:moveTo>
                <a:lnTo>
                  <a:pt x="98609" y="0"/>
                </a:lnTo>
                <a:lnTo>
                  <a:pt x="96747" y="1282"/>
                </a:lnTo>
                <a:lnTo>
                  <a:pt x="56119" y="58369"/>
                </a:lnTo>
                <a:lnTo>
                  <a:pt x="56085" y="60935"/>
                </a:lnTo>
                <a:lnTo>
                  <a:pt x="57343" y="62859"/>
                </a:lnTo>
                <a:lnTo>
                  <a:pt x="58144" y="64142"/>
                </a:lnTo>
                <a:lnTo>
                  <a:pt x="61187" y="64142"/>
                </a:lnTo>
                <a:lnTo>
                  <a:pt x="62309" y="63500"/>
                </a:lnTo>
                <a:lnTo>
                  <a:pt x="62949" y="62218"/>
                </a:lnTo>
                <a:lnTo>
                  <a:pt x="70851" y="55162"/>
                </a:lnTo>
                <a:lnTo>
                  <a:pt x="79292" y="55162"/>
                </a:lnTo>
                <a:lnTo>
                  <a:pt x="78741" y="53238"/>
                </a:lnTo>
                <a:lnTo>
                  <a:pt x="77681" y="50672"/>
                </a:lnTo>
                <a:lnTo>
                  <a:pt x="76311" y="48106"/>
                </a:lnTo>
                <a:lnTo>
                  <a:pt x="74648" y="46182"/>
                </a:lnTo>
                <a:lnTo>
                  <a:pt x="82956" y="37843"/>
                </a:lnTo>
                <a:lnTo>
                  <a:pt x="92999" y="37843"/>
                </a:lnTo>
                <a:lnTo>
                  <a:pt x="91822" y="35919"/>
                </a:lnTo>
                <a:lnTo>
                  <a:pt x="90096" y="33995"/>
                </a:lnTo>
                <a:lnTo>
                  <a:pt x="88217" y="32071"/>
                </a:lnTo>
                <a:lnTo>
                  <a:pt x="86188" y="30146"/>
                </a:lnTo>
                <a:lnTo>
                  <a:pt x="93885" y="20525"/>
                </a:lnTo>
                <a:lnTo>
                  <a:pt x="105150" y="20525"/>
                </a:lnTo>
                <a:lnTo>
                  <a:pt x="103933" y="19242"/>
                </a:lnTo>
                <a:lnTo>
                  <a:pt x="102007" y="17318"/>
                </a:lnTo>
                <a:lnTo>
                  <a:pt x="99985" y="15393"/>
                </a:lnTo>
                <a:lnTo>
                  <a:pt x="97868" y="13469"/>
                </a:lnTo>
                <a:lnTo>
                  <a:pt x="103746" y="4489"/>
                </a:lnTo>
                <a:lnTo>
                  <a:pt x="103186" y="1924"/>
                </a:lnTo>
                <a:lnTo>
                  <a:pt x="101048" y="0"/>
                </a:lnTo>
                <a:close/>
              </a:path>
            </a:pathLst>
          </a:custGeom>
          <a:solidFill>
            <a:srgbClr val="046A3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1"/>
          <p:cNvSpPr/>
          <p:nvPr/>
        </p:nvSpPr>
        <p:spPr>
          <a:xfrm>
            <a:off x="846137" y="2506662"/>
            <a:ext cx="914400" cy="914400"/>
          </a:xfrm>
          <a:custGeom>
            <a:rect b="b" l="l" r="r" t="t"/>
            <a:pathLst>
              <a:path extrusionOk="0" h="120000" w="120000">
                <a:moveTo>
                  <a:pt x="59999" y="0"/>
                </a:moveTo>
                <a:lnTo>
                  <a:pt x="50228" y="783"/>
                </a:lnTo>
                <a:lnTo>
                  <a:pt x="40972" y="3052"/>
                </a:lnTo>
                <a:lnTo>
                  <a:pt x="32354" y="6685"/>
                </a:lnTo>
                <a:lnTo>
                  <a:pt x="24494" y="11558"/>
                </a:lnTo>
                <a:lnTo>
                  <a:pt x="17512" y="17549"/>
                </a:lnTo>
                <a:lnTo>
                  <a:pt x="11529" y="24537"/>
                </a:lnTo>
                <a:lnTo>
                  <a:pt x="6666" y="32398"/>
                </a:lnTo>
                <a:lnTo>
                  <a:pt x="3043" y="41011"/>
                </a:lnTo>
                <a:lnTo>
                  <a:pt x="780" y="50252"/>
                </a:lnTo>
                <a:lnTo>
                  <a:pt x="0" y="59999"/>
                </a:lnTo>
                <a:lnTo>
                  <a:pt x="197" y="64915"/>
                </a:lnTo>
                <a:lnTo>
                  <a:pt x="1734" y="74406"/>
                </a:lnTo>
                <a:lnTo>
                  <a:pt x="4692" y="83338"/>
                </a:lnTo>
                <a:lnTo>
                  <a:pt x="8950" y="91588"/>
                </a:lnTo>
                <a:lnTo>
                  <a:pt x="14388" y="99032"/>
                </a:lnTo>
                <a:lnTo>
                  <a:pt x="20886" y="105544"/>
                </a:lnTo>
                <a:lnTo>
                  <a:pt x="28322" y="111001"/>
                </a:lnTo>
                <a:lnTo>
                  <a:pt x="36576" y="115279"/>
                </a:lnTo>
                <a:lnTo>
                  <a:pt x="45528" y="118254"/>
                </a:lnTo>
                <a:lnTo>
                  <a:pt x="55056" y="119800"/>
                </a:lnTo>
                <a:lnTo>
                  <a:pt x="59999" y="119999"/>
                </a:lnTo>
                <a:lnTo>
                  <a:pt x="64902" y="119800"/>
                </a:lnTo>
                <a:lnTo>
                  <a:pt x="74374" y="118254"/>
                </a:lnTo>
                <a:lnTo>
                  <a:pt x="83296" y="115279"/>
                </a:lnTo>
                <a:lnTo>
                  <a:pt x="84103" y="114899"/>
                </a:lnTo>
                <a:lnTo>
                  <a:pt x="59999" y="114899"/>
                </a:lnTo>
                <a:lnTo>
                  <a:pt x="55471" y="114717"/>
                </a:lnTo>
                <a:lnTo>
                  <a:pt x="46736" y="113303"/>
                </a:lnTo>
                <a:lnTo>
                  <a:pt x="38523" y="110582"/>
                </a:lnTo>
                <a:lnTo>
                  <a:pt x="30944" y="106669"/>
                </a:lnTo>
                <a:lnTo>
                  <a:pt x="24113" y="101677"/>
                </a:lnTo>
                <a:lnTo>
                  <a:pt x="18140" y="95719"/>
                </a:lnTo>
                <a:lnTo>
                  <a:pt x="13138" y="88909"/>
                </a:lnTo>
                <a:lnTo>
                  <a:pt x="9220" y="81360"/>
                </a:lnTo>
                <a:lnTo>
                  <a:pt x="6497" y="73186"/>
                </a:lnTo>
                <a:lnTo>
                  <a:pt x="5082" y="64499"/>
                </a:lnTo>
                <a:lnTo>
                  <a:pt x="4899" y="59999"/>
                </a:lnTo>
                <a:lnTo>
                  <a:pt x="5082" y="55485"/>
                </a:lnTo>
                <a:lnTo>
                  <a:pt x="6497" y="46774"/>
                </a:lnTo>
                <a:lnTo>
                  <a:pt x="9220" y="38581"/>
                </a:lnTo>
                <a:lnTo>
                  <a:pt x="13138" y="31017"/>
                </a:lnTo>
                <a:lnTo>
                  <a:pt x="18140" y="24196"/>
                </a:lnTo>
                <a:lnTo>
                  <a:pt x="24113" y="18231"/>
                </a:lnTo>
                <a:lnTo>
                  <a:pt x="30944" y="13234"/>
                </a:lnTo>
                <a:lnTo>
                  <a:pt x="38523" y="9318"/>
                </a:lnTo>
                <a:lnTo>
                  <a:pt x="46736" y="6596"/>
                </a:lnTo>
                <a:lnTo>
                  <a:pt x="55471" y="5182"/>
                </a:lnTo>
                <a:lnTo>
                  <a:pt x="59999" y="4999"/>
                </a:lnTo>
                <a:lnTo>
                  <a:pt x="83922" y="4999"/>
                </a:lnTo>
                <a:lnTo>
                  <a:pt x="83296" y="4706"/>
                </a:lnTo>
                <a:lnTo>
                  <a:pt x="78911" y="3052"/>
                </a:lnTo>
                <a:lnTo>
                  <a:pt x="74374" y="1740"/>
                </a:lnTo>
                <a:lnTo>
                  <a:pt x="69698" y="783"/>
                </a:lnTo>
                <a:lnTo>
                  <a:pt x="64902" y="198"/>
                </a:lnTo>
                <a:lnTo>
                  <a:pt x="59999" y="0"/>
                </a:lnTo>
                <a:close/>
              </a:path>
              <a:path extrusionOk="0" h="120000" w="120000">
                <a:moveTo>
                  <a:pt x="83922" y="4999"/>
                </a:moveTo>
                <a:lnTo>
                  <a:pt x="59999" y="4999"/>
                </a:lnTo>
                <a:lnTo>
                  <a:pt x="64485" y="5182"/>
                </a:lnTo>
                <a:lnTo>
                  <a:pt x="68872" y="5719"/>
                </a:lnTo>
                <a:lnTo>
                  <a:pt x="77295" y="7801"/>
                </a:lnTo>
                <a:lnTo>
                  <a:pt x="85154" y="11134"/>
                </a:lnTo>
                <a:lnTo>
                  <a:pt x="92335" y="15604"/>
                </a:lnTo>
                <a:lnTo>
                  <a:pt x="98724" y="21099"/>
                </a:lnTo>
                <a:lnTo>
                  <a:pt x="104207" y="27507"/>
                </a:lnTo>
                <a:lnTo>
                  <a:pt x="108670" y="34713"/>
                </a:lnTo>
                <a:lnTo>
                  <a:pt x="111999" y="42606"/>
                </a:lnTo>
                <a:lnTo>
                  <a:pt x="114080" y="51072"/>
                </a:lnTo>
                <a:lnTo>
                  <a:pt x="114799" y="59999"/>
                </a:lnTo>
                <a:lnTo>
                  <a:pt x="114617" y="64499"/>
                </a:lnTo>
                <a:lnTo>
                  <a:pt x="113203" y="73186"/>
                </a:lnTo>
                <a:lnTo>
                  <a:pt x="110484" y="81360"/>
                </a:lnTo>
                <a:lnTo>
                  <a:pt x="106574" y="88909"/>
                </a:lnTo>
                <a:lnTo>
                  <a:pt x="101586" y="95719"/>
                </a:lnTo>
                <a:lnTo>
                  <a:pt x="95636" y="101677"/>
                </a:lnTo>
                <a:lnTo>
                  <a:pt x="88837" y="106669"/>
                </a:lnTo>
                <a:lnTo>
                  <a:pt x="81303" y="110582"/>
                </a:lnTo>
                <a:lnTo>
                  <a:pt x="73147" y="113303"/>
                </a:lnTo>
                <a:lnTo>
                  <a:pt x="64485" y="114717"/>
                </a:lnTo>
                <a:lnTo>
                  <a:pt x="59999" y="114899"/>
                </a:lnTo>
                <a:lnTo>
                  <a:pt x="84103" y="114899"/>
                </a:lnTo>
                <a:lnTo>
                  <a:pt x="91544" y="111001"/>
                </a:lnTo>
                <a:lnTo>
                  <a:pt x="98991" y="105544"/>
                </a:lnTo>
                <a:lnTo>
                  <a:pt x="105511" y="99032"/>
                </a:lnTo>
                <a:lnTo>
                  <a:pt x="110977" y="91588"/>
                </a:lnTo>
                <a:lnTo>
                  <a:pt x="115265" y="83338"/>
                </a:lnTo>
                <a:lnTo>
                  <a:pt x="118248" y="74406"/>
                </a:lnTo>
                <a:lnTo>
                  <a:pt x="119800" y="64915"/>
                </a:lnTo>
                <a:lnTo>
                  <a:pt x="119999" y="59999"/>
                </a:lnTo>
                <a:lnTo>
                  <a:pt x="119800" y="55070"/>
                </a:lnTo>
                <a:lnTo>
                  <a:pt x="118248" y="45560"/>
                </a:lnTo>
                <a:lnTo>
                  <a:pt x="115265" y="36618"/>
                </a:lnTo>
                <a:lnTo>
                  <a:pt x="110977" y="28366"/>
                </a:lnTo>
                <a:lnTo>
                  <a:pt x="105511" y="20926"/>
                </a:lnTo>
                <a:lnTo>
                  <a:pt x="98991" y="14422"/>
                </a:lnTo>
                <a:lnTo>
                  <a:pt x="91544" y="8974"/>
                </a:lnTo>
                <a:lnTo>
                  <a:pt x="87512" y="6685"/>
                </a:lnTo>
                <a:lnTo>
                  <a:pt x="83922" y="4999"/>
                </a:lnTo>
                <a:close/>
              </a:path>
            </a:pathLst>
          </a:custGeom>
          <a:solidFill>
            <a:srgbClr val="046A3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1"/>
          <p:cNvSpPr/>
          <p:nvPr/>
        </p:nvSpPr>
        <p:spPr>
          <a:xfrm>
            <a:off x="846137" y="3729037"/>
            <a:ext cx="914400" cy="914400"/>
          </a:xfrm>
          <a:custGeom>
            <a:rect b="b" l="l" r="r" t="t"/>
            <a:pathLst>
              <a:path extrusionOk="0" h="120000" w="120000">
                <a:moveTo>
                  <a:pt x="59999" y="0"/>
                </a:moveTo>
                <a:lnTo>
                  <a:pt x="50228" y="780"/>
                </a:lnTo>
                <a:lnTo>
                  <a:pt x="40972" y="3043"/>
                </a:lnTo>
                <a:lnTo>
                  <a:pt x="32354" y="6666"/>
                </a:lnTo>
                <a:lnTo>
                  <a:pt x="24494" y="11529"/>
                </a:lnTo>
                <a:lnTo>
                  <a:pt x="17512" y="17512"/>
                </a:lnTo>
                <a:lnTo>
                  <a:pt x="11529" y="24494"/>
                </a:lnTo>
                <a:lnTo>
                  <a:pt x="6666" y="32354"/>
                </a:lnTo>
                <a:lnTo>
                  <a:pt x="3043" y="40972"/>
                </a:lnTo>
                <a:lnTo>
                  <a:pt x="780" y="50228"/>
                </a:lnTo>
                <a:lnTo>
                  <a:pt x="0" y="59999"/>
                </a:lnTo>
                <a:lnTo>
                  <a:pt x="197" y="64902"/>
                </a:lnTo>
                <a:lnTo>
                  <a:pt x="1734" y="74374"/>
                </a:lnTo>
                <a:lnTo>
                  <a:pt x="4692" y="83296"/>
                </a:lnTo>
                <a:lnTo>
                  <a:pt x="8950" y="91544"/>
                </a:lnTo>
                <a:lnTo>
                  <a:pt x="14388" y="98991"/>
                </a:lnTo>
                <a:lnTo>
                  <a:pt x="20886" y="105511"/>
                </a:lnTo>
                <a:lnTo>
                  <a:pt x="28322" y="110977"/>
                </a:lnTo>
                <a:lnTo>
                  <a:pt x="36576" y="115265"/>
                </a:lnTo>
                <a:lnTo>
                  <a:pt x="45528" y="118248"/>
                </a:lnTo>
                <a:lnTo>
                  <a:pt x="55056" y="119800"/>
                </a:lnTo>
                <a:lnTo>
                  <a:pt x="59999" y="119999"/>
                </a:lnTo>
                <a:lnTo>
                  <a:pt x="64902" y="119800"/>
                </a:lnTo>
                <a:lnTo>
                  <a:pt x="74374" y="118248"/>
                </a:lnTo>
                <a:lnTo>
                  <a:pt x="83296" y="115265"/>
                </a:lnTo>
                <a:lnTo>
                  <a:pt x="84283" y="114799"/>
                </a:lnTo>
                <a:lnTo>
                  <a:pt x="59999" y="114799"/>
                </a:lnTo>
                <a:lnTo>
                  <a:pt x="55471" y="114617"/>
                </a:lnTo>
                <a:lnTo>
                  <a:pt x="46736" y="113203"/>
                </a:lnTo>
                <a:lnTo>
                  <a:pt x="38523" y="110484"/>
                </a:lnTo>
                <a:lnTo>
                  <a:pt x="30944" y="106574"/>
                </a:lnTo>
                <a:lnTo>
                  <a:pt x="24113" y="101586"/>
                </a:lnTo>
                <a:lnTo>
                  <a:pt x="18140" y="95636"/>
                </a:lnTo>
                <a:lnTo>
                  <a:pt x="13138" y="88837"/>
                </a:lnTo>
                <a:lnTo>
                  <a:pt x="9220" y="81303"/>
                </a:lnTo>
                <a:lnTo>
                  <a:pt x="6497" y="73147"/>
                </a:lnTo>
                <a:lnTo>
                  <a:pt x="5082" y="64485"/>
                </a:lnTo>
                <a:lnTo>
                  <a:pt x="4899" y="59999"/>
                </a:lnTo>
                <a:lnTo>
                  <a:pt x="5082" y="55471"/>
                </a:lnTo>
                <a:lnTo>
                  <a:pt x="6497" y="46736"/>
                </a:lnTo>
                <a:lnTo>
                  <a:pt x="9220" y="38523"/>
                </a:lnTo>
                <a:lnTo>
                  <a:pt x="13138" y="30944"/>
                </a:lnTo>
                <a:lnTo>
                  <a:pt x="18140" y="24113"/>
                </a:lnTo>
                <a:lnTo>
                  <a:pt x="24113" y="18140"/>
                </a:lnTo>
                <a:lnTo>
                  <a:pt x="30944" y="13138"/>
                </a:lnTo>
                <a:lnTo>
                  <a:pt x="38523" y="9220"/>
                </a:lnTo>
                <a:lnTo>
                  <a:pt x="46736" y="6497"/>
                </a:lnTo>
                <a:lnTo>
                  <a:pt x="55471" y="5082"/>
                </a:lnTo>
                <a:lnTo>
                  <a:pt x="59999" y="4899"/>
                </a:lnTo>
                <a:lnTo>
                  <a:pt x="83740" y="4899"/>
                </a:lnTo>
                <a:lnTo>
                  <a:pt x="83296" y="4692"/>
                </a:lnTo>
                <a:lnTo>
                  <a:pt x="78911" y="3043"/>
                </a:lnTo>
                <a:lnTo>
                  <a:pt x="74374" y="1734"/>
                </a:lnTo>
                <a:lnTo>
                  <a:pt x="69698" y="780"/>
                </a:lnTo>
                <a:lnTo>
                  <a:pt x="64902" y="197"/>
                </a:lnTo>
                <a:lnTo>
                  <a:pt x="59999" y="0"/>
                </a:lnTo>
                <a:close/>
              </a:path>
              <a:path extrusionOk="0" h="120000" w="120000">
                <a:moveTo>
                  <a:pt x="83740" y="4899"/>
                </a:moveTo>
                <a:lnTo>
                  <a:pt x="59999" y="4899"/>
                </a:lnTo>
                <a:lnTo>
                  <a:pt x="64485" y="5082"/>
                </a:lnTo>
                <a:lnTo>
                  <a:pt x="68872" y="5619"/>
                </a:lnTo>
                <a:lnTo>
                  <a:pt x="77295" y="7702"/>
                </a:lnTo>
                <a:lnTo>
                  <a:pt x="85154" y="11037"/>
                </a:lnTo>
                <a:lnTo>
                  <a:pt x="92335" y="15511"/>
                </a:lnTo>
                <a:lnTo>
                  <a:pt x="98724" y="21012"/>
                </a:lnTo>
                <a:lnTo>
                  <a:pt x="104207" y="27428"/>
                </a:lnTo>
                <a:lnTo>
                  <a:pt x="108670" y="34647"/>
                </a:lnTo>
                <a:lnTo>
                  <a:pt x="111999" y="42557"/>
                </a:lnTo>
                <a:lnTo>
                  <a:pt x="114080" y="51045"/>
                </a:lnTo>
                <a:lnTo>
                  <a:pt x="114799" y="59999"/>
                </a:lnTo>
                <a:lnTo>
                  <a:pt x="114617" y="64485"/>
                </a:lnTo>
                <a:lnTo>
                  <a:pt x="113203" y="73147"/>
                </a:lnTo>
                <a:lnTo>
                  <a:pt x="110484" y="81303"/>
                </a:lnTo>
                <a:lnTo>
                  <a:pt x="106574" y="88837"/>
                </a:lnTo>
                <a:lnTo>
                  <a:pt x="101586" y="95636"/>
                </a:lnTo>
                <a:lnTo>
                  <a:pt x="95636" y="101586"/>
                </a:lnTo>
                <a:lnTo>
                  <a:pt x="88837" y="106574"/>
                </a:lnTo>
                <a:lnTo>
                  <a:pt x="81303" y="110484"/>
                </a:lnTo>
                <a:lnTo>
                  <a:pt x="73147" y="113203"/>
                </a:lnTo>
                <a:lnTo>
                  <a:pt x="64485" y="114617"/>
                </a:lnTo>
                <a:lnTo>
                  <a:pt x="59999" y="114799"/>
                </a:lnTo>
                <a:lnTo>
                  <a:pt x="84283" y="114799"/>
                </a:lnTo>
                <a:lnTo>
                  <a:pt x="91544" y="110977"/>
                </a:lnTo>
                <a:lnTo>
                  <a:pt x="98991" y="105511"/>
                </a:lnTo>
                <a:lnTo>
                  <a:pt x="105511" y="98991"/>
                </a:lnTo>
                <a:lnTo>
                  <a:pt x="110977" y="91544"/>
                </a:lnTo>
                <a:lnTo>
                  <a:pt x="115265" y="83296"/>
                </a:lnTo>
                <a:lnTo>
                  <a:pt x="118248" y="74374"/>
                </a:lnTo>
                <a:lnTo>
                  <a:pt x="119800" y="64902"/>
                </a:lnTo>
                <a:lnTo>
                  <a:pt x="119999" y="59999"/>
                </a:lnTo>
                <a:lnTo>
                  <a:pt x="119800" y="55056"/>
                </a:lnTo>
                <a:lnTo>
                  <a:pt x="118248" y="45528"/>
                </a:lnTo>
                <a:lnTo>
                  <a:pt x="115265" y="36576"/>
                </a:lnTo>
                <a:lnTo>
                  <a:pt x="110977" y="28322"/>
                </a:lnTo>
                <a:lnTo>
                  <a:pt x="105511" y="20886"/>
                </a:lnTo>
                <a:lnTo>
                  <a:pt x="98991" y="14388"/>
                </a:lnTo>
                <a:lnTo>
                  <a:pt x="91544" y="8950"/>
                </a:lnTo>
                <a:lnTo>
                  <a:pt x="87512" y="6666"/>
                </a:lnTo>
                <a:lnTo>
                  <a:pt x="83740" y="4899"/>
                </a:lnTo>
                <a:close/>
              </a:path>
            </a:pathLst>
          </a:custGeom>
          <a:solidFill>
            <a:srgbClr val="0097A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1"/>
          <p:cNvSpPr/>
          <p:nvPr/>
        </p:nvSpPr>
        <p:spPr>
          <a:xfrm>
            <a:off x="1130300" y="3902075"/>
            <a:ext cx="384175" cy="569912"/>
          </a:xfrm>
          <a:custGeom>
            <a:rect b="b" l="l" r="r" t="t"/>
            <a:pathLst>
              <a:path extrusionOk="0" h="120000" w="120000">
                <a:moveTo>
                  <a:pt x="17451" y="87919"/>
                </a:moveTo>
                <a:lnTo>
                  <a:pt x="5838" y="90245"/>
                </a:lnTo>
                <a:lnTo>
                  <a:pt x="0" y="99420"/>
                </a:lnTo>
                <a:lnTo>
                  <a:pt x="513" y="101891"/>
                </a:lnTo>
                <a:lnTo>
                  <a:pt x="1646" y="104468"/>
                </a:lnTo>
                <a:lnTo>
                  <a:pt x="3387" y="107115"/>
                </a:lnTo>
                <a:lnTo>
                  <a:pt x="5724" y="109798"/>
                </a:lnTo>
                <a:lnTo>
                  <a:pt x="10738" y="117653"/>
                </a:lnTo>
                <a:lnTo>
                  <a:pt x="11932" y="118776"/>
                </a:lnTo>
                <a:lnTo>
                  <a:pt x="14081" y="119898"/>
                </a:lnTo>
                <a:lnTo>
                  <a:pt x="16947" y="119898"/>
                </a:lnTo>
                <a:lnTo>
                  <a:pt x="18141" y="119578"/>
                </a:lnTo>
                <a:lnTo>
                  <a:pt x="20411" y="118750"/>
                </a:lnTo>
                <a:lnTo>
                  <a:pt x="22165" y="116636"/>
                </a:lnTo>
                <a:lnTo>
                  <a:pt x="21483" y="114284"/>
                </a:lnTo>
                <a:lnTo>
                  <a:pt x="16469" y="106428"/>
                </a:lnTo>
                <a:lnTo>
                  <a:pt x="16469" y="105947"/>
                </a:lnTo>
                <a:lnTo>
                  <a:pt x="14542" y="104383"/>
                </a:lnTo>
                <a:lnTo>
                  <a:pt x="12600" y="101424"/>
                </a:lnTo>
                <a:lnTo>
                  <a:pt x="11992" y="99082"/>
                </a:lnTo>
                <a:lnTo>
                  <a:pt x="12410" y="97448"/>
                </a:lnTo>
                <a:lnTo>
                  <a:pt x="12410" y="96967"/>
                </a:lnTo>
                <a:lnTo>
                  <a:pt x="13126" y="96326"/>
                </a:lnTo>
                <a:lnTo>
                  <a:pt x="14798" y="96326"/>
                </a:lnTo>
                <a:lnTo>
                  <a:pt x="15275" y="95845"/>
                </a:lnTo>
                <a:lnTo>
                  <a:pt x="15992" y="95845"/>
                </a:lnTo>
                <a:lnTo>
                  <a:pt x="16947" y="95524"/>
                </a:lnTo>
                <a:lnTo>
                  <a:pt x="47996" y="95524"/>
                </a:lnTo>
                <a:lnTo>
                  <a:pt x="47996" y="94182"/>
                </a:lnTo>
                <a:lnTo>
                  <a:pt x="33862" y="94182"/>
                </a:lnTo>
                <a:lnTo>
                  <a:pt x="31225" y="92357"/>
                </a:lnTo>
                <a:lnTo>
                  <a:pt x="28208" y="90650"/>
                </a:lnTo>
                <a:lnTo>
                  <a:pt x="24500" y="89057"/>
                </a:lnTo>
                <a:lnTo>
                  <a:pt x="21061" y="88231"/>
                </a:lnTo>
                <a:lnTo>
                  <a:pt x="17451" y="87919"/>
                </a:lnTo>
                <a:close/>
              </a:path>
              <a:path extrusionOk="0" h="120000" w="120000">
                <a:moveTo>
                  <a:pt x="47996" y="95524"/>
                </a:moveTo>
                <a:lnTo>
                  <a:pt x="16947" y="95524"/>
                </a:lnTo>
                <a:lnTo>
                  <a:pt x="18619" y="96326"/>
                </a:lnTo>
                <a:lnTo>
                  <a:pt x="20598" y="96918"/>
                </a:lnTo>
                <a:lnTo>
                  <a:pt x="23993" y="98706"/>
                </a:lnTo>
                <a:lnTo>
                  <a:pt x="26399" y="100863"/>
                </a:lnTo>
                <a:lnTo>
                  <a:pt x="28172" y="103063"/>
                </a:lnTo>
                <a:lnTo>
                  <a:pt x="37381" y="115805"/>
                </a:lnTo>
                <a:lnTo>
                  <a:pt x="40667" y="117053"/>
                </a:lnTo>
                <a:lnTo>
                  <a:pt x="44648" y="116852"/>
                </a:lnTo>
                <a:lnTo>
                  <a:pt x="47275" y="116210"/>
                </a:lnTo>
                <a:lnTo>
                  <a:pt x="48469" y="114286"/>
                </a:lnTo>
                <a:lnTo>
                  <a:pt x="47992" y="112362"/>
                </a:lnTo>
                <a:lnTo>
                  <a:pt x="47996" y="95524"/>
                </a:lnTo>
                <a:close/>
              </a:path>
              <a:path extrusionOk="0" h="120000" w="120000">
                <a:moveTo>
                  <a:pt x="118871" y="91854"/>
                </a:moveTo>
                <a:lnTo>
                  <a:pt x="102536" y="91854"/>
                </a:lnTo>
                <a:lnTo>
                  <a:pt x="106383" y="93128"/>
                </a:lnTo>
                <a:lnTo>
                  <a:pt x="107932" y="95852"/>
                </a:lnTo>
                <a:lnTo>
                  <a:pt x="108095" y="104693"/>
                </a:lnTo>
                <a:lnTo>
                  <a:pt x="110259" y="106939"/>
                </a:lnTo>
                <a:lnTo>
                  <a:pt x="114851" y="107789"/>
                </a:lnTo>
                <a:lnTo>
                  <a:pt x="118414" y="106295"/>
                </a:lnTo>
                <a:lnTo>
                  <a:pt x="119872" y="103446"/>
                </a:lnTo>
                <a:lnTo>
                  <a:pt x="119872" y="95845"/>
                </a:lnTo>
                <a:lnTo>
                  <a:pt x="119792" y="94677"/>
                </a:lnTo>
                <a:lnTo>
                  <a:pt x="118871" y="91854"/>
                </a:lnTo>
                <a:close/>
              </a:path>
              <a:path extrusionOk="0" h="120000" w="120000">
                <a:moveTo>
                  <a:pt x="97950" y="83837"/>
                </a:moveTo>
                <a:lnTo>
                  <a:pt x="78237" y="83837"/>
                </a:lnTo>
                <a:lnTo>
                  <a:pt x="82174" y="85042"/>
                </a:lnTo>
                <a:lnTo>
                  <a:pt x="83813" y="87718"/>
                </a:lnTo>
                <a:lnTo>
                  <a:pt x="83906" y="100385"/>
                </a:lnTo>
                <a:lnTo>
                  <a:pt x="86099" y="102757"/>
                </a:lnTo>
                <a:lnTo>
                  <a:pt x="90400" y="103695"/>
                </a:lnTo>
                <a:lnTo>
                  <a:pt x="94255" y="102456"/>
                </a:lnTo>
                <a:lnTo>
                  <a:pt x="95753" y="99693"/>
                </a:lnTo>
                <a:lnTo>
                  <a:pt x="95866" y="95055"/>
                </a:lnTo>
                <a:lnTo>
                  <a:pt x="98035" y="92753"/>
                </a:lnTo>
                <a:lnTo>
                  <a:pt x="102536" y="91854"/>
                </a:lnTo>
                <a:lnTo>
                  <a:pt x="118871" y="91854"/>
                </a:lnTo>
                <a:lnTo>
                  <a:pt x="118831" y="91730"/>
                </a:lnTo>
                <a:lnTo>
                  <a:pt x="110575" y="85263"/>
                </a:lnTo>
                <a:lnTo>
                  <a:pt x="103105" y="83917"/>
                </a:lnTo>
                <a:lnTo>
                  <a:pt x="98381" y="83917"/>
                </a:lnTo>
                <a:lnTo>
                  <a:pt x="97950" y="83837"/>
                </a:lnTo>
                <a:close/>
              </a:path>
              <a:path extrusionOk="0" h="120000" w="120000">
                <a:moveTo>
                  <a:pt x="71033" y="59925"/>
                </a:moveTo>
                <a:lnTo>
                  <a:pt x="57544" y="59925"/>
                </a:lnTo>
                <a:lnTo>
                  <a:pt x="59693" y="61368"/>
                </a:lnTo>
                <a:lnTo>
                  <a:pt x="59700" y="65191"/>
                </a:lnTo>
                <a:lnTo>
                  <a:pt x="59851" y="100588"/>
                </a:lnTo>
                <a:lnTo>
                  <a:pt x="62178" y="102815"/>
                </a:lnTo>
                <a:lnTo>
                  <a:pt x="66687" y="103670"/>
                </a:lnTo>
                <a:lnTo>
                  <a:pt x="70522" y="102358"/>
                </a:lnTo>
                <a:lnTo>
                  <a:pt x="72111" y="99662"/>
                </a:lnTo>
                <a:lnTo>
                  <a:pt x="72129" y="87313"/>
                </a:lnTo>
                <a:lnTo>
                  <a:pt x="73852" y="84797"/>
                </a:lnTo>
                <a:lnTo>
                  <a:pt x="78237" y="83837"/>
                </a:lnTo>
                <a:lnTo>
                  <a:pt x="97950" y="83837"/>
                </a:lnTo>
                <a:lnTo>
                  <a:pt x="94310" y="83168"/>
                </a:lnTo>
                <a:lnTo>
                  <a:pt x="92283" y="80656"/>
                </a:lnTo>
                <a:lnTo>
                  <a:pt x="89505" y="78573"/>
                </a:lnTo>
                <a:lnTo>
                  <a:pt x="86070" y="76993"/>
                </a:lnTo>
                <a:lnTo>
                  <a:pt x="83807" y="76426"/>
                </a:lnTo>
                <a:lnTo>
                  <a:pt x="72111" y="76426"/>
                </a:lnTo>
                <a:lnTo>
                  <a:pt x="71821" y="61556"/>
                </a:lnTo>
                <a:lnTo>
                  <a:pt x="71033" y="59925"/>
                </a:lnTo>
                <a:close/>
              </a:path>
              <a:path extrusionOk="0" h="120000" w="120000">
                <a:moveTo>
                  <a:pt x="52274" y="51653"/>
                </a:moveTo>
                <a:lnTo>
                  <a:pt x="40671" y="55625"/>
                </a:lnTo>
                <a:lnTo>
                  <a:pt x="36051" y="63615"/>
                </a:lnTo>
                <a:lnTo>
                  <a:pt x="33862" y="94182"/>
                </a:lnTo>
                <a:lnTo>
                  <a:pt x="47996" y="94182"/>
                </a:lnTo>
                <a:lnTo>
                  <a:pt x="48004" y="63349"/>
                </a:lnTo>
                <a:lnTo>
                  <a:pt x="49886" y="60852"/>
                </a:lnTo>
                <a:lnTo>
                  <a:pt x="54201" y="59925"/>
                </a:lnTo>
                <a:lnTo>
                  <a:pt x="71033" y="59925"/>
                </a:lnTo>
                <a:lnTo>
                  <a:pt x="70541" y="58905"/>
                </a:lnTo>
                <a:lnTo>
                  <a:pt x="68332" y="56526"/>
                </a:lnTo>
                <a:lnTo>
                  <a:pt x="65298" y="54516"/>
                </a:lnTo>
                <a:lnTo>
                  <a:pt x="61541" y="52970"/>
                </a:lnTo>
                <a:lnTo>
                  <a:pt x="57166" y="51983"/>
                </a:lnTo>
                <a:lnTo>
                  <a:pt x="52274" y="51653"/>
                </a:lnTo>
                <a:close/>
              </a:path>
              <a:path extrusionOk="0" h="120000" w="120000">
                <a:moveTo>
                  <a:pt x="101909" y="83818"/>
                </a:moveTo>
                <a:lnTo>
                  <a:pt x="98381" y="83917"/>
                </a:lnTo>
                <a:lnTo>
                  <a:pt x="103105" y="83917"/>
                </a:lnTo>
                <a:lnTo>
                  <a:pt x="101909" y="83818"/>
                </a:lnTo>
                <a:close/>
              </a:path>
              <a:path extrusionOk="0" h="120000" w="120000">
                <a:moveTo>
                  <a:pt x="77604" y="75640"/>
                </a:moveTo>
                <a:lnTo>
                  <a:pt x="75932" y="75640"/>
                </a:lnTo>
                <a:lnTo>
                  <a:pt x="74260" y="75961"/>
                </a:lnTo>
                <a:lnTo>
                  <a:pt x="72111" y="76426"/>
                </a:lnTo>
                <a:lnTo>
                  <a:pt x="83807" y="76426"/>
                </a:lnTo>
                <a:lnTo>
                  <a:pt x="82072" y="75991"/>
                </a:lnTo>
                <a:lnTo>
                  <a:pt x="77604" y="75640"/>
                </a:lnTo>
                <a:close/>
              </a:path>
              <a:path extrusionOk="0" h="120000" w="120000">
                <a:moveTo>
                  <a:pt x="13295" y="55808"/>
                </a:moveTo>
                <a:lnTo>
                  <a:pt x="8320" y="56309"/>
                </a:lnTo>
                <a:lnTo>
                  <a:pt x="4415" y="57733"/>
                </a:lnTo>
                <a:lnTo>
                  <a:pt x="1717" y="59852"/>
                </a:lnTo>
                <a:lnTo>
                  <a:pt x="364" y="62441"/>
                </a:lnTo>
                <a:lnTo>
                  <a:pt x="1000" y="65864"/>
                </a:lnTo>
                <a:lnTo>
                  <a:pt x="2931" y="68536"/>
                </a:lnTo>
                <a:lnTo>
                  <a:pt x="5930" y="70387"/>
                </a:lnTo>
                <a:lnTo>
                  <a:pt x="9767" y="71347"/>
                </a:lnTo>
                <a:lnTo>
                  <a:pt x="11932" y="71471"/>
                </a:lnTo>
                <a:lnTo>
                  <a:pt x="16420" y="70918"/>
                </a:lnTo>
                <a:lnTo>
                  <a:pt x="20049" y="69383"/>
                </a:lnTo>
                <a:lnTo>
                  <a:pt x="22539" y="67054"/>
                </a:lnTo>
                <a:lnTo>
                  <a:pt x="23612" y="64119"/>
                </a:lnTo>
                <a:lnTo>
                  <a:pt x="22851" y="61050"/>
                </a:lnTo>
                <a:lnTo>
                  <a:pt x="20709" y="58505"/>
                </a:lnTo>
                <a:lnTo>
                  <a:pt x="17439" y="56690"/>
                </a:lnTo>
                <a:lnTo>
                  <a:pt x="13295" y="55808"/>
                </a:lnTo>
                <a:close/>
              </a:path>
              <a:path extrusionOk="0" h="120000" w="120000">
                <a:moveTo>
                  <a:pt x="97116" y="55808"/>
                </a:moveTo>
                <a:lnTo>
                  <a:pt x="92348" y="56299"/>
                </a:lnTo>
                <a:lnTo>
                  <a:pt x="88398" y="57697"/>
                </a:lnTo>
                <a:lnTo>
                  <a:pt x="85525" y="59781"/>
                </a:lnTo>
                <a:lnTo>
                  <a:pt x="83994" y="62331"/>
                </a:lnTo>
                <a:lnTo>
                  <a:pt x="84664" y="65758"/>
                </a:lnTo>
                <a:lnTo>
                  <a:pt x="86687" y="68438"/>
                </a:lnTo>
                <a:lnTo>
                  <a:pt x="89722" y="70309"/>
                </a:lnTo>
                <a:lnTo>
                  <a:pt x="93430" y="71311"/>
                </a:lnTo>
                <a:lnTo>
                  <a:pt x="95753" y="71471"/>
                </a:lnTo>
                <a:lnTo>
                  <a:pt x="100241" y="70918"/>
                </a:lnTo>
                <a:lnTo>
                  <a:pt x="103869" y="69383"/>
                </a:lnTo>
                <a:lnTo>
                  <a:pt x="106360" y="67054"/>
                </a:lnTo>
                <a:lnTo>
                  <a:pt x="107433" y="64119"/>
                </a:lnTo>
                <a:lnTo>
                  <a:pt x="106672" y="61050"/>
                </a:lnTo>
                <a:lnTo>
                  <a:pt x="104529" y="58505"/>
                </a:lnTo>
                <a:lnTo>
                  <a:pt x="101259" y="56690"/>
                </a:lnTo>
                <a:lnTo>
                  <a:pt x="97116" y="55808"/>
                </a:lnTo>
                <a:close/>
              </a:path>
              <a:path extrusionOk="0" h="120000" w="120000">
                <a:moveTo>
                  <a:pt x="13295" y="0"/>
                </a:moveTo>
                <a:lnTo>
                  <a:pt x="8319" y="465"/>
                </a:lnTo>
                <a:lnTo>
                  <a:pt x="4413" y="1821"/>
                </a:lnTo>
                <a:lnTo>
                  <a:pt x="1716" y="3907"/>
                </a:lnTo>
                <a:lnTo>
                  <a:pt x="364" y="6565"/>
                </a:lnTo>
                <a:lnTo>
                  <a:pt x="993" y="10012"/>
                </a:lnTo>
                <a:lnTo>
                  <a:pt x="2908" y="12699"/>
                </a:lnTo>
                <a:lnTo>
                  <a:pt x="5883" y="14561"/>
                </a:lnTo>
                <a:lnTo>
                  <a:pt x="9692" y="15534"/>
                </a:lnTo>
                <a:lnTo>
                  <a:pt x="11932" y="15666"/>
                </a:lnTo>
                <a:lnTo>
                  <a:pt x="16420" y="15113"/>
                </a:lnTo>
                <a:lnTo>
                  <a:pt x="20049" y="13579"/>
                </a:lnTo>
                <a:lnTo>
                  <a:pt x="22539" y="11250"/>
                </a:lnTo>
                <a:lnTo>
                  <a:pt x="23612" y="8315"/>
                </a:lnTo>
                <a:lnTo>
                  <a:pt x="22851" y="5114"/>
                </a:lnTo>
                <a:lnTo>
                  <a:pt x="20709" y="2573"/>
                </a:lnTo>
                <a:lnTo>
                  <a:pt x="17439" y="825"/>
                </a:lnTo>
                <a:lnTo>
                  <a:pt x="13295" y="0"/>
                </a:lnTo>
                <a:close/>
              </a:path>
              <a:path extrusionOk="0" h="120000" w="120000">
                <a:moveTo>
                  <a:pt x="55437" y="0"/>
                </a:moveTo>
                <a:lnTo>
                  <a:pt x="50422" y="461"/>
                </a:lnTo>
                <a:lnTo>
                  <a:pt x="46493" y="1804"/>
                </a:lnTo>
                <a:lnTo>
                  <a:pt x="43778" y="3874"/>
                </a:lnTo>
                <a:lnTo>
                  <a:pt x="42406" y="6510"/>
                </a:lnTo>
                <a:lnTo>
                  <a:pt x="43015" y="9947"/>
                </a:lnTo>
                <a:lnTo>
                  <a:pt x="44899" y="12632"/>
                </a:lnTo>
                <a:lnTo>
                  <a:pt x="47853" y="14505"/>
                </a:lnTo>
                <a:lnTo>
                  <a:pt x="51675" y="15507"/>
                </a:lnTo>
                <a:lnTo>
                  <a:pt x="54201" y="15666"/>
                </a:lnTo>
                <a:lnTo>
                  <a:pt x="58390" y="15113"/>
                </a:lnTo>
                <a:lnTo>
                  <a:pt x="62039" y="13579"/>
                </a:lnTo>
                <a:lnTo>
                  <a:pt x="64687" y="11250"/>
                </a:lnTo>
                <a:lnTo>
                  <a:pt x="65877" y="8315"/>
                </a:lnTo>
                <a:lnTo>
                  <a:pt x="65029" y="5114"/>
                </a:lnTo>
                <a:lnTo>
                  <a:pt x="62729" y="2574"/>
                </a:lnTo>
                <a:lnTo>
                  <a:pt x="59392" y="825"/>
                </a:lnTo>
                <a:lnTo>
                  <a:pt x="55437" y="0"/>
                </a:lnTo>
                <a:close/>
              </a:path>
              <a:path extrusionOk="0" h="120000" w="120000">
                <a:moveTo>
                  <a:pt x="97116" y="0"/>
                </a:moveTo>
                <a:lnTo>
                  <a:pt x="92348" y="456"/>
                </a:lnTo>
                <a:lnTo>
                  <a:pt x="88396" y="1786"/>
                </a:lnTo>
                <a:lnTo>
                  <a:pt x="85524" y="3835"/>
                </a:lnTo>
                <a:lnTo>
                  <a:pt x="83993" y="6449"/>
                </a:lnTo>
                <a:lnTo>
                  <a:pt x="84657" y="9903"/>
                </a:lnTo>
                <a:lnTo>
                  <a:pt x="86663" y="12598"/>
                </a:lnTo>
                <a:lnTo>
                  <a:pt x="89674" y="14481"/>
                </a:lnTo>
                <a:lnTo>
                  <a:pt x="93356" y="15496"/>
                </a:lnTo>
                <a:lnTo>
                  <a:pt x="95753" y="15666"/>
                </a:lnTo>
                <a:lnTo>
                  <a:pt x="100241" y="15113"/>
                </a:lnTo>
                <a:lnTo>
                  <a:pt x="103869" y="13579"/>
                </a:lnTo>
                <a:lnTo>
                  <a:pt x="106360" y="11250"/>
                </a:lnTo>
                <a:lnTo>
                  <a:pt x="107433" y="8315"/>
                </a:lnTo>
                <a:lnTo>
                  <a:pt x="106672" y="5114"/>
                </a:lnTo>
                <a:lnTo>
                  <a:pt x="104529" y="2573"/>
                </a:lnTo>
                <a:lnTo>
                  <a:pt x="101259" y="825"/>
                </a:lnTo>
                <a:lnTo>
                  <a:pt x="97116" y="0"/>
                </a:lnTo>
                <a:close/>
              </a:path>
              <a:path extrusionOk="0" h="120000" w="120000">
                <a:moveTo>
                  <a:pt x="13257" y="28059"/>
                </a:moveTo>
                <a:lnTo>
                  <a:pt x="8293" y="28528"/>
                </a:lnTo>
                <a:lnTo>
                  <a:pt x="4395" y="29889"/>
                </a:lnTo>
                <a:lnTo>
                  <a:pt x="1703" y="31982"/>
                </a:lnTo>
                <a:lnTo>
                  <a:pt x="359" y="34648"/>
                </a:lnTo>
                <a:lnTo>
                  <a:pt x="993" y="37959"/>
                </a:lnTo>
                <a:lnTo>
                  <a:pt x="2915" y="40639"/>
                </a:lnTo>
                <a:lnTo>
                  <a:pt x="5898" y="42559"/>
                </a:lnTo>
                <a:lnTo>
                  <a:pt x="9716" y="43588"/>
                </a:lnTo>
                <a:lnTo>
                  <a:pt x="11932" y="43729"/>
                </a:lnTo>
                <a:lnTo>
                  <a:pt x="16420" y="43134"/>
                </a:lnTo>
                <a:lnTo>
                  <a:pt x="20049" y="41526"/>
                </a:lnTo>
                <a:lnTo>
                  <a:pt x="22539" y="39173"/>
                </a:lnTo>
                <a:lnTo>
                  <a:pt x="23612" y="36344"/>
                </a:lnTo>
                <a:lnTo>
                  <a:pt x="22848" y="33155"/>
                </a:lnTo>
                <a:lnTo>
                  <a:pt x="20697" y="30621"/>
                </a:lnTo>
                <a:lnTo>
                  <a:pt x="17414" y="28878"/>
                </a:lnTo>
                <a:lnTo>
                  <a:pt x="13257" y="28059"/>
                </a:lnTo>
                <a:close/>
              </a:path>
              <a:path extrusionOk="0" h="120000" w="120000">
                <a:moveTo>
                  <a:pt x="55402" y="28059"/>
                </a:moveTo>
                <a:lnTo>
                  <a:pt x="50398" y="28523"/>
                </a:lnTo>
                <a:lnTo>
                  <a:pt x="46476" y="29872"/>
                </a:lnTo>
                <a:lnTo>
                  <a:pt x="43767" y="31948"/>
                </a:lnTo>
                <a:lnTo>
                  <a:pt x="42402" y="34592"/>
                </a:lnTo>
                <a:lnTo>
                  <a:pt x="43015" y="37894"/>
                </a:lnTo>
                <a:lnTo>
                  <a:pt x="44904" y="40571"/>
                </a:lnTo>
                <a:lnTo>
                  <a:pt x="47867" y="42499"/>
                </a:lnTo>
                <a:lnTo>
                  <a:pt x="51698" y="43559"/>
                </a:lnTo>
                <a:lnTo>
                  <a:pt x="54201" y="43729"/>
                </a:lnTo>
                <a:lnTo>
                  <a:pt x="58390" y="43134"/>
                </a:lnTo>
                <a:lnTo>
                  <a:pt x="62039" y="41526"/>
                </a:lnTo>
                <a:lnTo>
                  <a:pt x="64687" y="39173"/>
                </a:lnTo>
                <a:lnTo>
                  <a:pt x="65877" y="36344"/>
                </a:lnTo>
                <a:lnTo>
                  <a:pt x="65026" y="33155"/>
                </a:lnTo>
                <a:lnTo>
                  <a:pt x="62716" y="30622"/>
                </a:lnTo>
                <a:lnTo>
                  <a:pt x="59368" y="28878"/>
                </a:lnTo>
                <a:lnTo>
                  <a:pt x="55402" y="28059"/>
                </a:lnTo>
                <a:close/>
              </a:path>
              <a:path extrusionOk="0" h="120000" w="120000">
                <a:moveTo>
                  <a:pt x="97078" y="28059"/>
                </a:moveTo>
                <a:lnTo>
                  <a:pt x="92322" y="28519"/>
                </a:lnTo>
                <a:lnTo>
                  <a:pt x="88377" y="29854"/>
                </a:lnTo>
                <a:lnTo>
                  <a:pt x="85510" y="31910"/>
                </a:lnTo>
                <a:lnTo>
                  <a:pt x="83988" y="34532"/>
                </a:lnTo>
                <a:lnTo>
                  <a:pt x="84657" y="37851"/>
                </a:lnTo>
                <a:lnTo>
                  <a:pt x="86669" y="40537"/>
                </a:lnTo>
                <a:lnTo>
                  <a:pt x="89688" y="42474"/>
                </a:lnTo>
                <a:lnTo>
                  <a:pt x="93379" y="43548"/>
                </a:lnTo>
                <a:lnTo>
                  <a:pt x="95753" y="43729"/>
                </a:lnTo>
                <a:lnTo>
                  <a:pt x="100241" y="43134"/>
                </a:lnTo>
                <a:lnTo>
                  <a:pt x="103869" y="41526"/>
                </a:lnTo>
                <a:lnTo>
                  <a:pt x="106360" y="39173"/>
                </a:lnTo>
                <a:lnTo>
                  <a:pt x="107433" y="36344"/>
                </a:lnTo>
                <a:lnTo>
                  <a:pt x="106669" y="33155"/>
                </a:lnTo>
                <a:lnTo>
                  <a:pt x="104518" y="30621"/>
                </a:lnTo>
                <a:lnTo>
                  <a:pt x="101235" y="28878"/>
                </a:lnTo>
                <a:lnTo>
                  <a:pt x="97078" y="28059"/>
                </a:lnTo>
                <a:close/>
              </a:path>
            </a:pathLst>
          </a:custGeom>
          <a:solidFill>
            <a:srgbClr val="0097A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1"/>
          <p:cNvSpPr/>
          <p:nvPr/>
        </p:nvSpPr>
        <p:spPr>
          <a:xfrm>
            <a:off x="5662612" y="4575175"/>
            <a:ext cx="1063625" cy="376237"/>
          </a:xfrm>
          <a:custGeom>
            <a:rect b="b" l="l" r="r" t="t"/>
            <a:pathLst>
              <a:path extrusionOk="0" h="120000" w="120000">
                <a:moveTo>
                  <a:pt x="119942" y="0"/>
                </a:moveTo>
                <a:lnTo>
                  <a:pt x="0" y="0"/>
                </a:lnTo>
                <a:lnTo>
                  <a:pt x="0" y="119959"/>
                </a:lnTo>
                <a:lnTo>
                  <a:pt x="119942" y="119959"/>
                </a:lnTo>
                <a:lnTo>
                  <a:pt x="119942" y="0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1"/>
          <p:cNvSpPr/>
          <p:nvPr/>
        </p:nvSpPr>
        <p:spPr>
          <a:xfrm>
            <a:off x="5662612" y="4198937"/>
            <a:ext cx="1150937" cy="376237"/>
          </a:xfrm>
          <a:custGeom>
            <a:rect b="b" l="l" r="r" t="t"/>
            <a:pathLst>
              <a:path extrusionOk="0" h="120000" w="120000">
                <a:moveTo>
                  <a:pt x="119999" y="0"/>
                </a:moveTo>
                <a:lnTo>
                  <a:pt x="0" y="0"/>
                </a:lnTo>
                <a:lnTo>
                  <a:pt x="0" y="119959"/>
                </a:lnTo>
                <a:lnTo>
                  <a:pt x="119999" y="119959"/>
                </a:lnTo>
                <a:lnTo>
                  <a:pt x="119999" y="0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1"/>
          <p:cNvSpPr/>
          <p:nvPr/>
        </p:nvSpPr>
        <p:spPr>
          <a:xfrm>
            <a:off x="5662612" y="3822700"/>
            <a:ext cx="1081087" cy="376237"/>
          </a:xfrm>
          <a:custGeom>
            <a:rect b="b" l="l" r="r" t="t"/>
            <a:pathLst>
              <a:path extrusionOk="0" h="120000" w="120000">
                <a:moveTo>
                  <a:pt x="119985" y="0"/>
                </a:moveTo>
                <a:lnTo>
                  <a:pt x="0" y="0"/>
                </a:lnTo>
                <a:lnTo>
                  <a:pt x="0" y="119959"/>
                </a:lnTo>
                <a:lnTo>
                  <a:pt x="119985" y="119959"/>
                </a:lnTo>
                <a:lnTo>
                  <a:pt x="119985" y="0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1"/>
          <p:cNvSpPr/>
          <p:nvPr/>
        </p:nvSpPr>
        <p:spPr>
          <a:xfrm>
            <a:off x="8040687" y="4140200"/>
            <a:ext cx="69850" cy="69850"/>
          </a:xfrm>
          <a:custGeom>
            <a:rect b="b" l="l" r="r" t="t"/>
            <a:pathLst>
              <a:path extrusionOk="0" h="120000" w="120000">
                <a:moveTo>
                  <a:pt x="0" y="119125"/>
                </a:moveTo>
                <a:lnTo>
                  <a:pt x="119125" y="119125"/>
                </a:lnTo>
                <a:lnTo>
                  <a:pt x="119125" y="0"/>
                </a:lnTo>
                <a:lnTo>
                  <a:pt x="0" y="0"/>
                </a:lnTo>
                <a:lnTo>
                  <a:pt x="0" y="119125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1"/>
          <p:cNvSpPr txBox="1"/>
          <p:nvPr/>
        </p:nvSpPr>
        <p:spPr>
          <a:xfrm>
            <a:off x="8128000" y="4100512"/>
            <a:ext cx="184150" cy="153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endParaRPr/>
          </a:p>
        </p:txBody>
      </p:sp>
      <p:sp>
        <p:nvSpPr>
          <p:cNvPr id="135" name="Google Shape;135;p11"/>
          <p:cNvSpPr/>
          <p:nvPr/>
        </p:nvSpPr>
        <p:spPr>
          <a:xfrm>
            <a:off x="8040687" y="4522787"/>
            <a:ext cx="69850" cy="69850"/>
          </a:xfrm>
          <a:custGeom>
            <a:rect b="b" l="l" r="r" t="t"/>
            <a:pathLst>
              <a:path extrusionOk="0" h="120000" w="120000">
                <a:moveTo>
                  <a:pt x="0" y="119125"/>
                </a:moveTo>
                <a:lnTo>
                  <a:pt x="119125" y="119125"/>
                </a:lnTo>
                <a:lnTo>
                  <a:pt x="119125" y="0"/>
                </a:lnTo>
                <a:lnTo>
                  <a:pt x="0" y="0"/>
                </a:lnTo>
                <a:lnTo>
                  <a:pt x="0" y="119125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1"/>
          <p:cNvSpPr/>
          <p:nvPr/>
        </p:nvSpPr>
        <p:spPr>
          <a:xfrm>
            <a:off x="8040687" y="4903787"/>
            <a:ext cx="69850" cy="69850"/>
          </a:xfrm>
          <a:custGeom>
            <a:rect b="b" l="l" r="r" t="t"/>
            <a:pathLst>
              <a:path extrusionOk="0" h="120000" w="120000">
                <a:moveTo>
                  <a:pt x="0" y="119125"/>
                </a:moveTo>
                <a:lnTo>
                  <a:pt x="119125" y="119125"/>
                </a:lnTo>
                <a:lnTo>
                  <a:pt x="119125" y="0"/>
                </a:lnTo>
                <a:lnTo>
                  <a:pt x="0" y="0"/>
                </a:lnTo>
                <a:lnTo>
                  <a:pt x="0" y="119125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1"/>
          <p:cNvSpPr txBox="1"/>
          <p:nvPr/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  <p:sp>
        <p:nvSpPr>
          <p:cNvPr id="138" name="Google Shape;138;p11"/>
          <p:cNvSpPr txBox="1"/>
          <p:nvPr/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fld id="{00000000-1234-1234-1234-123412341234}" type="slidenum"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139" name="Google Shape;139;p11"/>
          <p:cNvSpPr txBox="1"/>
          <p:nvPr/>
        </p:nvSpPr>
        <p:spPr>
          <a:xfrm>
            <a:off x="8128000" y="4483100"/>
            <a:ext cx="858837" cy="688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Corporate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leaders</a:t>
            </a:r>
            <a:endParaRPr/>
          </a:p>
          <a:p>
            <a:pPr indent="0" lvl="0" marL="12700" marR="0" rtl="0" algn="l">
              <a:lnSpc>
                <a:spcPct val="101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professionals</a:t>
            </a:r>
            <a:endParaRPr/>
          </a:p>
        </p:txBody>
      </p:sp>
      <p:sp>
        <p:nvSpPr>
          <p:cNvPr id="140" name="Google Shape;140;p11"/>
          <p:cNvSpPr txBox="1"/>
          <p:nvPr/>
        </p:nvSpPr>
        <p:spPr>
          <a:xfrm>
            <a:off x="5665787" y="4678362"/>
            <a:ext cx="627062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13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1 8 .3 %</a:t>
            </a:r>
            <a:endParaRPr sz="1300"/>
          </a:p>
        </p:txBody>
      </p:sp>
      <p:sp>
        <p:nvSpPr>
          <p:cNvPr id="141" name="Google Shape;141;p11"/>
          <p:cNvSpPr txBox="1"/>
          <p:nvPr/>
        </p:nvSpPr>
        <p:spPr>
          <a:xfrm>
            <a:off x="5665787" y="4298950"/>
            <a:ext cx="627062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13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1 9 .8 %</a:t>
            </a:r>
            <a:endParaRPr sz="1300"/>
          </a:p>
        </p:txBody>
      </p:sp>
      <p:sp>
        <p:nvSpPr>
          <p:cNvPr id="142" name="Google Shape;142;p11"/>
          <p:cNvSpPr txBox="1"/>
          <p:nvPr/>
        </p:nvSpPr>
        <p:spPr>
          <a:xfrm>
            <a:off x="5665787" y="3935412"/>
            <a:ext cx="627062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13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1 8 .6 %</a:t>
            </a:r>
            <a:endParaRPr sz="1300"/>
          </a:p>
        </p:txBody>
      </p:sp>
      <p:graphicFrame>
        <p:nvGraphicFramePr>
          <p:cNvPr id="143" name="Google Shape;143;p11"/>
          <p:cNvGraphicFramePr/>
          <p:nvPr/>
        </p:nvGraphicFramePr>
        <p:xfrm>
          <a:off x="5662612" y="5086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{888749F3-D1AB-451B-8013-78D78E4F8534}</a:tableStyleId>
              </a:tblPr>
              <a:tblGrid>
                <a:gridCol w="576250"/>
                <a:gridCol w="63500"/>
              </a:tblGrid>
              <a:tr h="377825">
                <a:tc gridSpan="2">
                  <a:txBody>
                    <a:bodyPr/>
                    <a:lstStyle/>
                    <a:p>
                      <a:pPr indent="-3175" lvl="0" marL="1587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None/>
                      </a:pPr>
                      <a:r>
                        <a:rPr b="1" i="0" lang="en-US" sz="13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1 1 %</a:t>
                      </a:r>
                      <a:endParaRPr sz="1300"/>
                    </a:p>
                  </a:txBody>
                  <a:tcPr marT="0" marB="0" marR="0" marL="0">
                    <a:solidFill>
                      <a:srgbClr val="62B5E5"/>
                    </a:solidFill>
                  </a:tcPr>
                </a:tc>
                <a:tc hMerge="1"/>
              </a:tr>
              <a:tr h="376225">
                <a:tc>
                  <a:txBody>
                    <a:bodyPr/>
                    <a:lstStyle/>
                    <a:p>
                      <a:pPr indent="-3175" lvl="0" marL="1587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None/>
                      </a:pPr>
                      <a:r>
                        <a:rPr b="1" i="0" lang="en-US" sz="13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9 .9 %</a:t>
                      </a:r>
                      <a:endParaRPr sz="1300"/>
                    </a:p>
                  </a:txBody>
                  <a:tcPr marT="0" marB="0" marR="0" marL="0">
                    <a:solidFill>
                      <a:srgbClr val="86BC2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/>
                </a:tc>
              </a:tr>
              <a:tr h="427025">
                <a:tc gridSpan="2">
                  <a:txBody>
                    <a:bodyPr/>
                    <a:lstStyle/>
                    <a:p>
                      <a:pPr indent="-3175" lvl="0" marL="1587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None/>
                      </a:pPr>
                      <a:r>
                        <a:rPr b="1" i="0" lang="en-US" sz="1300" u="non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1 1 .4 %</a:t>
                      </a:r>
                      <a:endParaRPr sz="1300"/>
                    </a:p>
                  </a:txBody>
                  <a:tcPr marT="0" marB="0" marR="0" marL="0">
                    <a:solidFill>
                      <a:srgbClr val="012169"/>
                    </a:solidFill>
                  </a:tcPr>
                </a:tc>
                <a:tc hMerge="1"/>
              </a:tr>
            </a:tbl>
          </a:graphicData>
        </a:graphic>
      </p:graphicFrame>
      <p:graphicFrame>
        <p:nvGraphicFramePr>
          <p:cNvPr id="144" name="Google Shape;144;p11"/>
          <p:cNvGraphicFramePr/>
          <p:nvPr/>
        </p:nvGraphicFramePr>
        <p:xfrm>
          <a:off x="5662612" y="2555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{888749F3-D1AB-451B-8013-78D78E4F8534}</a:tableStyleId>
              </a:tblPr>
              <a:tblGrid>
                <a:gridCol w="3040050"/>
                <a:gridCol w="185725"/>
                <a:gridCol w="63500"/>
              </a:tblGrid>
              <a:tr h="376225">
                <a:tc gridSpan="2">
                  <a:txBody>
                    <a:bodyPr/>
                    <a:lstStyle/>
                    <a:p>
                      <a:pPr indent="-3175" lvl="0" marL="1587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None/>
                      </a:pPr>
                      <a:r>
                        <a:rPr b="1" i="0" lang="en-US" sz="1300" u="non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5 5 .5 %</a:t>
                      </a:r>
                      <a:endParaRPr sz="1300"/>
                    </a:p>
                  </a:txBody>
                  <a:tcPr marT="0" marB="0" marR="0" marL="0">
                    <a:solidFill>
                      <a:srgbClr val="62B5E5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/>
                </a:tc>
              </a:tr>
              <a:tr h="376225">
                <a:tc>
                  <a:txBody>
                    <a:bodyPr/>
                    <a:lstStyle/>
                    <a:p>
                      <a:pPr indent="-3175" lvl="0" marL="1587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None/>
                      </a:pPr>
                      <a:r>
                        <a:rPr b="1" i="0" lang="en-US" sz="1300" u="non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5 2 .3 %</a:t>
                      </a:r>
                      <a:endParaRPr sz="1300"/>
                    </a:p>
                  </a:txBody>
                  <a:tcPr marT="0" marB="0" marR="0" marL="0">
                    <a:solidFill>
                      <a:srgbClr val="86BC25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/>
                </a:tc>
                <a:tc hMerge="1"/>
              </a:tr>
              <a:tr h="377825">
                <a:tc gridSpan="3">
                  <a:txBody>
                    <a:bodyPr/>
                    <a:lstStyle/>
                    <a:p>
                      <a:pPr indent="-3175" lvl="0" marL="1587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None/>
                      </a:pPr>
                      <a:r>
                        <a:rPr b="1" i="0" lang="en-US" sz="1300" u="non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5 6 .6 %</a:t>
                      </a:r>
                      <a:endParaRPr sz="1300"/>
                    </a:p>
                  </a:txBody>
                  <a:tcPr marT="0" marB="0" marR="0" marL="0">
                    <a:solidFill>
                      <a:srgbClr val="012169"/>
                    </a:solidFill>
                  </a:tcPr>
                </a:tc>
                <a:tc hMerge="1"/>
                <a:tc hMerge="1"/>
              </a:tr>
            </a:tbl>
          </a:graphicData>
        </a:graphic>
      </p:graphicFrame>
      <p:sp>
        <p:nvSpPr>
          <p:cNvPr id="145" name="Google Shape;145;p11"/>
          <p:cNvSpPr txBox="1"/>
          <p:nvPr/>
        </p:nvSpPr>
        <p:spPr>
          <a:xfrm>
            <a:off x="6172200" y="7112000"/>
            <a:ext cx="2722562" cy="1000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  <p:sp>
        <p:nvSpPr>
          <p:cNvPr id="146" name="Google Shape;146;p11"/>
          <p:cNvSpPr txBox="1"/>
          <p:nvPr/>
        </p:nvSpPr>
        <p:spPr>
          <a:xfrm>
            <a:off x="9096375" y="7043737"/>
            <a:ext cx="153987" cy="184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"/>
          <p:cNvSpPr txBox="1"/>
          <p:nvPr/>
        </p:nvSpPr>
        <p:spPr>
          <a:xfrm>
            <a:off x="820737" y="804862"/>
            <a:ext cx="8258175" cy="1239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do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anticipate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biggest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challenge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modernizing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your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organization’s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function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next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12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months?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53565A"/>
              </a:buClr>
              <a:buFont typeface="Verdana"/>
              <a:buNone/>
            </a:pP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Votes</a:t>
            </a:r>
            <a:r>
              <a:rPr b="0" i="0" lang="en-US" sz="2000" u="none">
                <a:solidFill>
                  <a:srgbClr val="53565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received:</a:t>
            </a:r>
            <a:r>
              <a:rPr b="0" i="0" lang="en-US" sz="2000" u="none">
                <a:solidFill>
                  <a:srgbClr val="53565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673</a:t>
            </a:r>
            <a:endParaRPr/>
          </a:p>
        </p:txBody>
      </p:sp>
      <p:sp>
        <p:nvSpPr>
          <p:cNvPr id="152" name="Google Shape;152;p12"/>
          <p:cNvSpPr/>
          <p:nvPr/>
        </p:nvSpPr>
        <p:spPr>
          <a:xfrm>
            <a:off x="895350" y="2698750"/>
            <a:ext cx="2862262" cy="554037"/>
          </a:xfrm>
          <a:custGeom>
            <a:rect b="b" l="l" r="r" t="t"/>
            <a:pathLst>
              <a:path extrusionOk="0" h="120000" w="120000">
                <a:moveTo>
                  <a:pt x="119728" y="0"/>
                </a:moveTo>
                <a:lnTo>
                  <a:pt x="223" y="0"/>
                </a:lnTo>
                <a:lnTo>
                  <a:pt x="0" y="1154"/>
                </a:lnTo>
                <a:lnTo>
                  <a:pt x="0" y="118762"/>
                </a:lnTo>
                <a:lnTo>
                  <a:pt x="223" y="119917"/>
                </a:lnTo>
                <a:lnTo>
                  <a:pt x="119728" y="119917"/>
                </a:lnTo>
                <a:lnTo>
                  <a:pt x="119983" y="118762"/>
                </a:lnTo>
                <a:lnTo>
                  <a:pt x="119983" y="117278"/>
                </a:lnTo>
                <a:lnTo>
                  <a:pt x="1053" y="117278"/>
                </a:lnTo>
                <a:lnTo>
                  <a:pt x="510" y="114474"/>
                </a:lnTo>
                <a:lnTo>
                  <a:pt x="1053" y="114474"/>
                </a:lnTo>
                <a:lnTo>
                  <a:pt x="1053" y="5443"/>
                </a:lnTo>
                <a:lnTo>
                  <a:pt x="510" y="5443"/>
                </a:lnTo>
                <a:lnTo>
                  <a:pt x="1053" y="2638"/>
                </a:lnTo>
                <a:lnTo>
                  <a:pt x="119983" y="2638"/>
                </a:lnTo>
                <a:lnTo>
                  <a:pt x="119983" y="1154"/>
                </a:lnTo>
                <a:lnTo>
                  <a:pt x="119728" y="0"/>
                </a:lnTo>
                <a:close/>
              </a:path>
              <a:path extrusionOk="0" h="120000" w="120000">
                <a:moveTo>
                  <a:pt x="1053" y="114474"/>
                </a:moveTo>
                <a:lnTo>
                  <a:pt x="510" y="114474"/>
                </a:lnTo>
                <a:lnTo>
                  <a:pt x="1053" y="117278"/>
                </a:lnTo>
                <a:lnTo>
                  <a:pt x="1053" y="114474"/>
                </a:lnTo>
                <a:close/>
              </a:path>
              <a:path extrusionOk="0" h="120000" w="120000">
                <a:moveTo>
                  <a:pt x="118898" y="114474"/>
                </a:moveTo>
                <a:lnTo>
                  <a:pt x="1053" y="114474"/>
                </a:lnTo>
                <a:lnTo>
                  <a:pt x="1053" y="117278"/>
                </a:lnTo>
                <a:lnTo>
                  <a:pt x="118898" y="117278"/>
                </a:lnTo>
                <a:lnTo>
                  <a:pt x="118898" y="114474"/>
                </a:lnTo>
                <a:close/>
              </a:path>
              <a:path extrusionOk="0" h="120000" w="120000">
                <a:moveTo>
                  <a:pt x="118898" y="2638"/>
                </a:moveTo>
                <a:lnTo>
                  <a:pt x="118898" y="117278"/>
                </a:lnTo>
                <a:lnTo>
                  <a:pt x="119441" y="114474"/>
                </a:lnTo>
                <a:lnTo>
                  <a:pt x="119983" y="114474"/>
                </a:lnTo>
                <a:lnTo>
                  <a:pt x="119983" y="5443"/>
                </a:lnTo>
                <a:lnTo>
                  <a:pt x="119441" y="5443"/>
                </a:lnTo>
                <a:lnTo>
                  <a:pt x="118898" y="2638"/>
                </a:lnTo>
                <a:close/>
              </a:path>
              <a:path extrusionOk="0" h="120000" w="120000">
                <a:moveTo>
                  <a:pt x="119983" y="114474"/>
                </a:moveTo>
                <a:lnTo>
                  <a:pt x="119441" y="114474"/>
                </a:lnTo>
                <a:lnTo>
                  <a:pt x="118898" y="117278"/>
                </a:lnTo>
                <a:lnTo>
                  <a:pt x="119983" y="117278"/>
                </a:lnTo>
                <a:lnTo>
                  <a:pt x="119983" y="114474"/>
                </a:lnTo>
                <a:close/>
              </a:path>
              <a:path extrusionOk="0" h="120000" w="120000">
                <a:moveTo>
                  <a:pt x="1053" y="2638"/>
                </a:moveTo>
                <a:lnTo>
                  <a:pt x="510" y="5443"/>
                </a:lnTo>
                <a:lnTo>
                  <a:pt x="1053" y="5443"/>
                </a:lnTo>
                <a:lnTo>
                  <a:pt x="1053" y="2638"/>
                </a:lnTo>
                <a:close/>
              </a:path>
              <a:path extrusionOk="0" h="120000" w="120000">
                <a:moveTo>
                  <a:pt x="118898" y="2638"/>
                </a:moveTo>
                <a:lnTo>
                  <a:pt x="1053" y="2638"/>
                </a:lnTo>
                <a:lnTo>
                  <a:pt x="1053" y="5443"/>
                </a:lnTo>
                <a:lnTo>
                  <a:pt x="118898" y="5443"/>
                </a:lnTo>
                <a:lnTo>
                  <a:pt x="118898" y="2638"/>
                </a:lnTo>
                <a:close/>
              </a:path>
              <a:path extrusionOk="0" h="120000" w="120000">
                <a:moveTo>
                  <a:pt x="119983" y="2638"/>
                </a:moveTo>
                <a:lnTo>
                  <a:pt x="118898" y="2638"/>
                </a:lnTo>
                <a:lnTo>
                  <a:pt x="119441" y="5443"/>
                </a:lnTo>
                <a:lnTo>
                  <a:pt x="119983" y="5443"/>
                </a:lnTo>
                <a:lnTo>
                  <a:pt x="119983" y="2638"/>
                </a:lnTo>
                <a:close/>
              </a:path>
            </a:pathLst>
          </a:custGeom>
          <a:solidFill>
            <a:srgbClr val="D0D0C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2"/>
          <p:cNvSpPr/>
          <p:nvPr/>
        </p:nvSpPr>
        <p:spPr>
          <a:xfrm>
            <a:off x="908050" y="5003800"/>
            <a:ext cx="2862262" cy="592137"/>
          </a:xfrm>
          <a:custGeom>
            <a:rect b="b" l="l" r="r" t="t"/>
            <a:pathLst>
              <a:path extrusionOk="0" h="120000" w="120000">
                <a:moveTo>
                  <a:pt x="119728" y="0"/>
                </a:moveTo>
                <a:lnTo>
                  <a:pt x="223" y="0"/>
                </a:lnTo>
                <a:lnTo>
                  <a:pt x="0" y="1828"/>
                </a:lnTo>
                <a:lnTo>
                  <a:pt x="0" y="118399"/>
                </a:lnTo>
                <a:lnTo>
                  <a:pt x="223" y="119999"/>
                </a:lnTo>
                <a:lnTo>
                  <a:pt x="119728" y="119999"/>
                </a:lnTo>
                <a:lnTo>
                  <a:pt x="119983" y="118399"/>
                </a:lnTo>
                <a:lnTo>
                  <a:pt x="119983" y="116113"/>
                </a:lnTo>
                <a:lnTo>
                  <a:pt x="1053" y="116113"/>
                </a:lnTo>
                <a:lnTo>
                  <a:pt x="510" y="112456"/>
                </a:lnTo>
                <a:lnTo>
                  <a:pt x="1053" y="112456"/>
                </a:lnTo>
                <a:lnTo>
                  <a:pt x="1053" y="7771"/>
                </a:lnTo>
                <a:lnTo>
                  <a:pt x="510" y="7771"/>
                </a:lnTo>
                <a:lnTo>
                  <a:pt x="1053" y="3885"/>
                </a:lnTo>
                <a:lnTo>
                  <a:pt x="119983" y="3885"/>
                </a:lnTo>
                <a:lnTo>
                  <a:pt x="119983" y="1828"/>
                </a:lnTo>
                <a:lnTo>
                  <a:pt x="119728" y="0"/>
                </a:lnTo>
                <a:close/>
              </a:path>
              <a:path extrusionOk="0" h="120000" w="120000">
                <a:moveTo>
                  <a:pt x="1053" y="112456"/>
                </a:moveTo>
                <a:lnTo>
                  <a:pt x="510" y="112456"/>
                </a:lnTo>
                <a:lnTo>
                  <a:pt x="1053" y="116113"/>
                </a:lnTo>
                <a:lnTo>
                  <a:pt x="1053" y="112456"/>
                </a:lnTo>
                <a:close/>
              </a:path>
              <a:path extrusionOk="0" h="120000" w="120000">
                <a:moveTo>
                  <a:pt x="118898" y="112456"/>
                </a:moveTo>
                <a:lnTo>
                  <a:pt x="1053" y="112456"/>
                </a:lnTo>
                <a:lnTo>
                  <a:pt x="1053" y="116113"/>
                </a:lnTo>
                <a:lnTo>
                  <a:pt x="118898" y="116113"/>
                </a:lnTo>
                <a:lnTo>
                  <a:pt x="118898" y="112456"/>
                </a:lnTo>
                <a:close/>
              </a:path>
              <a:path extrusionOk="0" h="120000" w="120000">
                <a:moveTo>
                  <a:pt x="118898" y="3885"/>
                </a:moveTo>
                <a:lnTo>
                  <a:pt x="118898" y="116113"/>
                </a:lnTo>
                <a:lnTo>
                  <a:pt x="119441" y="112456"/>
                </a:lnTo>
                <a:lnTo>
                  <a:pt x="119983" y="112456"/>
                </a:lnTo>
                <a:lnTo>
                  <a:pt x="119983" y="7771"/>
                </a:lnTo>
                <a:lnTo>
                  <a:pt x="119441" y="7771"/>
                </a:lnTo>
                <a:lnTo>
                  <a:pt x="118898" y="3885"/>
                </a:lnTo>
                <a:close/>
              </a:path>
              <a:path extrusionOk="0" h="120000" w="120000">
                <a:moveTo>
                  <a:pt x="119983" y="112456"/>
                </a:moveTo>
                <a:lnTo>
                  <a:pt x="119441" y="112456"/>
                </a:lnTo>
                <a:lnTo>
                  <a:pt x="118898" y="116113"/>
                </a:lnTo>
                <a:lnTo>
                  <a:pt x="119983" y="116113"/>
                </a:lnTo>
                <a:lnTo>
                  <a:pt x="119983" y="112456"/>
                </a:lnTo>
                <a:close/>
              </a:path>
              <a:path extrusionOk="0" h="120000" w="120000">
                <a:moveTo>
                  <a:pt x="1053" y="3885"/>
                </a:moveTo>
                <a:lnTo>
                  <a:pt x="510" y="7771"/>
                </a:lnTo>
                <a:lnTo>
                  <a:pt x="1053" y="7771"/>
                </a:lnTo>
                <a:lnTo>
                  <a:pt x="1053" y="3885"/>
                </a:lnTo>
                <a:close/>
              </a:path>
              <a:path extrusionOk="0" h="120000" w="120000">
                <a:moveTo>
                  <a:pt x="118898" y="3885"/>
                </a:moveTo>
                <a:lnTo>
                  <a:pt x="1053" y="3885"/>
                </a:lnTo>
                <a:lnTo>
                  <a:pt x="1053" y="7771"/>
                </a:lnTo>
                <a:lnTo>
                  <a:pt x="118898" y="7771"/>
                </a:lnTo>
                <a:lnTo>
                  <a:pt x="118898" y="3885"/>
                </a:lnTo>
                <a:close/>
              </a:path>
              <a:path extrusionOk="0" h="120000" w="120000">
                <a:moveTo>
                  <a:pt x="119983" y="3885"/>
                </a:moveTo>
                <a:lnTo>
                  <a:pt x="118898" y="3885"/>
                </a:lnTo>
                <a:lnTo>
                  <a:pt x="119441" y="7771"/>
                </a:lnTo>
                <a:lnTo>
                  <a:pt x="119983" y="7771"/>
                </a:lnTo>
                <a:lnTo>
                  <a:pt x="119983" y="3885"/>
                </a:lnTo>
                <a:close/>
              </a:path>
            </a:pathLst>
          </a:custGeom>
          <a:solidFill>
            <a:srgbClr val="D0D0C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2"/>
          <p:cNvSpPr/>
          <p:nvPr/>
        </p:nvSpPr>
        <p:spPr>
          <a:xfrm>
            <a:off x="895350" y="3402012"/>
            <a:ext cx="2862262" cy="727075"/>
          </a:xfrm>
          <a:custGeom>
            <a:rect b="b" l="l" r="r" t="t"/>
            <a:pathLst>
              <a:path extrusionOk="0" h="120000" w="120000">
                <a:moveTo>
                  <a:pt x="119728" y="0"/>
                </a:moveTo>
                <a:lnTo>
                  <a:pt x="223" y="0"/>
                </a:lnTo>
                <a:lnTo>
                  <a:pt x="0" y="1435"/>
                </a:lnTo>
                <a:lnTo>
                  <a:pt x="0" y="118563"/>
                </a:lnTo>
                <a:lnTo>
                  <a:pt x="223" y="119999"/>
                </a:lnTo>
                <a:lnTo>
                  <a:pt x="119728" y="119999"/>
                </a:lnTo>
                <a:lnTo>
                  <a:pt x="119983" y="118563"/>
                </a:lnTo>
                <a:lnTo>
                  <a:pt x="119983" y="116512"/>
                </a:lnTo>
                <a:lnTo>
                  <a:pt x="1053" y="116512"/>
                </a:lnTo>
                <a:lnTo>
                  <a:pt x="510" y="113230"/>
                </a:lnTo>
                <a:lnTo>
                  <a:pt x="1053" y="113230"/>
                </a:lnTo>
                <a:lnTo>
                  <a:pt x="1053" y="6768"/>
                </a:lnTo>
                <a:lnTo>
                  <a:pt x="510" y="6768"/>
                </a:lnTo>
                <a:lnTo>
                  <a:pt x="1053" y="3281"/>
                </a:lnTo>
                <a:lnTo>
                  <a:pt x="119983" y="3281"/>
                </a:lnTo>
                <a:lnTo>
                  <a:pt x="119983" y="1435"/>
                </a:lnTo>
                <a:lnTo>
                  <a:pt x="119728" y="0"/>
                </a:lnTo>
                <a:close/>
              </a:path>
              <a:path extrusionOk="0" h="120000" w="120000">
                <a:moveTo>
                  <a:pt x="1053" y="113230"/>
                </a:moveTo>
                <a:lnTo>
                  <a:pt x="510" y="113230"/>
                </a:lnTo>
                <a:lnTo>
                  <a:pt x="1053" y="116512"/>
                </a:lnTo>
                <a:lnTo>
                  <a:pt x="1053" y="113230"/>
                </a:lnTo>
                <a:close/>
              </a:path>
              <a:path extrusionOk="0" h="120000" w="120000">
                <a:moveTo>
                  <a:pt x="118898" y="113230"/>
                </a:moveTo>
                <a:lnTo>
                  <a:pt x="1053" y="113230"/>
                </a:lnTo>
                <a:lnTo>
                  <a:pt x="1053" y="116512"/>
                </a:lnTo>
                <a:lnTo>
                  <a:pt x="118898" y="116512"/>
                </a:lnTo>
                <a:lnTo>
                  <a:pt x="118898" y="113230"/>
                </a:lnTo>
                <a:close/>
              </a:path>
              <a:path extrusionOk="0" h="120000" w="120000">
                <a:moveTo>
                  <a:pt x="118898" y="3281"/>
                </a:moveTo>
                <a:lnTo>
                  <a:pt x="118898" y="116512"/>
                </a:lnTo>
                <a:lnTo>
                  <a:pt x="119441" y="113230"/>
                </a:lnTo>
                <a:lnTo>
                  <a:pt x="119983" y="113230"/>
                </a:lnTo>
                <a:lnTo>
                  <a:pt x="119983" y="6768"/>
                </a:lnTo>
                <a:lnTo>
                  <a:pt x="119441" y="6768"/>
                </a:lnTo>
                <a:lnTo>
                  <a:pt x="118898" y="3281"/>
                </a:lnTo>
                <a:close/>
              </a:path>
              <a:path extrusionOk="0" h="120000" w="120000">
                <a:moveTo>
                  <a:pt x="119983" y="113230"/>
                </a:moveTo>
                <a:lnTo>
                  <a:pt x="119441" y="113230"/>
                </a:lnTo>
                <a:lnTo>
                  <a:pt x="118898" y="116512"/>
                </a:lnTo>
                <a:lnTo>
                  <a:pt x="119983" y="116512"/>
                </a:lnTo>
                <a:lnTo>
                  <a:pt x="119983" y="113230"/>
                </a:lnTo>
                <a:close/>
              </a:path>
              <a:path extrusionOk="0" h="120000" w="120000">
                <a:moveTo>
                  <a:pt x="1053" y="3281"/>
                </a:moveTo>
                <a:lnTo>
                  <a:pt x="510" y="6768"/>
                </a:lnTo>
                <a:lnTo>
                  <a:pt x="1053" y="6768"/>
                </a:lnTo>
                <a:lnTo>
                  <a:pt x="1053" y="3281"/>
                </a:lnTo>
                <a:close/>
              </a:path>
              <a:path extrusionOk="0" h="120000" w="120000">
                <a:moveTo>
                  <a:pt x="118898" y="3281"/>
                </a:moveTo>
                <a:lnTo>
                  <a:pt x="1053" y="3281"/>
                </a:lnTo>
                <a:lnTo>
                  <a:pt x="1053" y="6768"/>
                </a:lnTo>
                <a:lnTo>
                  <a:pt x="118898" y="6768"/>
                </a:lnTo>
                <a:lnTo>
                  <a:pt x="118898" y="3281"/>
                </a:lnTo>
                <a:close/>
              </a:path>
              <a:path extrusionOk="0" h="120000" w="120000">
                <a:moveTo>
                  <a:pt x="119983" y="3281"/>
                </a:moveTo>
                <a:lnTo>
                  <a:pt x="118898" y="3281"/>
                </a:lnTo>
                <a:lnTo>
                  <a:pt x="119441" y="6768"/>
                </a:lnTo>
                <a:lnTo>
                  <a:pt x="119983" y="6768"/>
                </a:lnTo>
                <a:lnTo>
                  <a:pt x="119983" y="3281"/>
                </a:lnTo>
                <a:close/>
              </a:path>
            </a:pathLst>
          </a:custGeom>
          <a:solidFill>
            <a:srgbClr val="D0D0C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2"/>
          <p:cNvSpPr/>
          <p:nvPr/>
        </p:nvSpPr>
        <p:spPr>
          <a:xfrm>
            <a:off x="895350" y="5711825"/>
            <a:ext cx="2862262" cy="639762"/>
          </a:xfrm>
          <a:custGeom>
            <a:rect b="b" l="l" r="r" t="t"/>
            <a:pathLst>
              <a:path extrusionOk="0" h="120000" w="120000">
                <a:moveTo>
                  <a:pt x="119728" y="0"/>
                </a:moveTo>
                <a:lnTo>
                  <a:pt x="223" y="0"/>
                </a:lnTo>
                <a:lnTo>
                  <a:pt x="0" y="1698"/>
                </a:lnTo>
                <a:lnTo>
                  <a:pt x="0" y="118513"/>
                </a:lnTo>
                <a:lnTo>
                  <a:pt x="223" y="120000"/>
                </a:lnTo>
                <a:lnTo>
                  <a:pt x="119728" y="120000"/>
                </a:lnTo>
                <a:lnTo>
                  <a:pt x="119983" y="118513"/>
                </a:lnTo>
                <a:lnTo>
                  <a:pt x="119983" y="116601"/>
                </a:lnTo>
                <a:lnTo>
                  <a:pt x="1053" y="116601"/>
                </a:lnTo>
                <a:lnTo>
                  <a:pt x="510" y="112991"/>
                </a:lnTo>
                <a:lnTo>
                  <a:pt x="1053" y="112991"/>
                </a:lnTo>
                <a:lnTo>
                  <a:pt x="1053" y="7220"/>
                </a:lnTo>
                <a:lnTo>
                  <a:pt x="510" y="7220"/>
                </a:lnTo>
                <a:lnTo>
                  <a:pt x="1053" y="3610"/>
                </a:lnTo>
                <a:lnTo>
                  <a:pt x="119983" y="3610"/>
                </a:lnTo>
                <a:lnTo>
                  <a:pt x="119983" y="1698"/>
                </a:lnTo>
                <a:lnTo>
                  <a:pt x="119728" y="0"/>
                </a:lnTo>
                <a:close/>
              </a:path>
              <a:path extrusionOk="0" h="120000" w="120000">
                <a:moveTo>
                  <a:pt x="1053" y="112991"/>
                </a:moveTo>
                <a:lnTo>
                  <a:pt x="510" y="112991"/>
                </a:lnTo>
                <a:lnTo>
                  <a:pt x="1053" y="116601"/>
                </a:lnTo>
                <a:lnTo>
                  <a:pt x="1053" y="112991"/>
                </a:lnTo>
                <a:close/>
              </a:path>
              <a:path extrusionOk="0" h="120000" w="120000">
                <a:moveTo>
                  <a:pt x="118898" y="112991"/>
                </a:moveTo>
                <a:lnTo>
                  <a:pt x="1053" y="112991"/>
                </a:lnTo>
                <a:lnTo>
                  <a:pt x="1053" y="116601"/>
                </a:lnTo>
                <a:lnTo>
                  <a:pt x="118898" y="116601"/>
                </a:lnTo>
                <a:lnTo>
                  <a:pt x="118898" y="112991"/>
                </a:lnTo>
                <a:close/>
              </a:path>
              <a:path extrusionOk="0" h="120000" w="120000">
                <a:moveTo>
                  <a:pt x="118898" y="3610"/>
                </a:moveTo>
                <a:lnTo>
                  <a:pt x="118898" y="116601"/>
                </a:lnTo>
                <a:lnTo>
                  <a:pt x="119441" y="112991"/>
                </a:lnTo>
                <a:lnTo>
                  <a:pt x="119983" y="112991"/>
                </a:lnTo>
                <a:lnTo>
                  <a:pt x="119983" y="7220"/>
                </a:lnTo>
                <a:lnTo>
                  <a:pt x="119441" y="7220"/>
                </a:lnTo>
                <a:lnTo>
                  <a:pt x="118898" y="3610"/>
                </a:lnTo>
                <a:close/>
              </a:path>
              <a:path extrusionOk="0" h="120000" w="120000">
                <a:moveTo>
                  <a:pt x="119983" y="112991"/>
                </a:moveTo>
                <a:lnTo>
                  <a:pt x="119441" y="112991"/>
                </a:lnTo>
                <a:lnTo>
                  <a:pt x="118898" y="116601"/>
                </a:lnTo>
                <a:lnTo>
                  <a:pt x="119983" y="116601"/>
                </a:lnTo>
                <a:lnTo>
                  <a:pt x="119983" y="112991"/>
                </a:lnTo>
                <a:close/>
              </a:path>
              <a:path extrusionOk="0" h="120000" w="120000">
                <a:moveTo>
                  <a:pt x="1053" y="3610"/>
                </a:moveTo>
                <a:lnTo>
                  <a:pt x="510" y="7220"/>
                </a:lnTo>
                <a:lnTo>
                  <a:pt x="1053" y="7220"/>
                </a:lnTo>
                <a:lnTo>
                  <a:pt x="1053" y="3610"/>
                </a:lnTo>
                <a:close/>
              </a:path>
              <a:path extrusionOk="0" h="120000" w="120000">
                <a:moveTo>
                  <a:pt x="118898" y="3610"/>
                </a:moveTo>
                <a:lnTo>
                  <a:pt x="1053" y="3610"/>
                </a:lnTo>
                <a:lnTo>
                  <a:pt x="1053" y="7220"/>
                </a:lnTo>
                <a:lnTo>
                  <a:pt x="118898" y="7220"/>
                </a:lnTo>
                <a:lnTo>
                  <a:pt x="118898" y="3610"/>
                </a:lnTo>
                <a:close/>
              </a:path>
              <a:path extrusionOk="0" h="120000" w="120000">
                <a:moveTo>
                  <a:pt x="119983" y="3610"/>
                </a:moveTo>
                <a:lnTo>
                  <a:pt x="118898" y="3610"/>
                </a:lnTo>
                <a:lnTo>
                  <a:pt x="119441" y="7220"/>
                </a:lnTo>
                <a:lnTo>
                  <a:pt x="119983" y="7220"/>
                </a:lnTo>
                <a:lnTo>
                  <a:pt x="119983" y="3610"/>
                </a:lnTo>
                <a:close/>
              </a:path>
            </a:pathLst>
          </a:custGeom>
          <a:solidFill>
            <a:srgbClr val="D0D0C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2"/>
          <p:cNvSpPr/>
          <p:nvPr/>
        </p:nvSpPr>
        <p:spPr>
          <a:xfrm>
            <a:off x="895350" y="4273550"/>
            <a:ext cx="2862262" cy="577850"/>
          </a:xfrm>
          <a:custGeom>
            <a:rect b="b" l="l" r="r" t="t"/>
            <a:pathLst>
              <a:path extrusionOk="0" h="120000" w="120000">
                <a:moveTo>
                  <a:pt x="119728" y="0"/>
                </a:moveTo>
                <a:lnTo>
                  <a:pt x="223" y="0"/>
                </a:lnTo>
                <a:lnTo>
                  <a:pt x="0" y="1608"/>
                </a:lnTo>
                <a:lnTo>
                  <a:pt x="0" y="118457"/>
                </a:lnTo>
                <a:lnTo>
                  <a:pt x="223" y="119865"/>
                </a:lnTo>
                <a:lnTo>
                  <a:pt x="119728" y="119865"/>
                </a:lnTo>
                <a:lnTo>
                  <a:pt x="119983" y="118457"/>
                </a:lnTo>
                <a:lnTo>
                  <a:pt x="119983" y="116446"/>
                </a:lnTo>
                <a:lnTo>
                  <a:pt x="1053" y="116446"/>
                </a:lnTo>
                <a:lnTo>
                  <a:pt x="510" y="113228"/>
                </a:lnTo>
                <a:lnTo>
                  <a:pt x="1053" y="113228"/>
                </a:lnTo>
                <a:lnTo>
                  <a:pt x="1053" y="6837"/>
                </a:lnTo>
                <a:lnTo>
                  <a:pt x="510" y="6837"/>
                </a:lnTo>
                <a:lnTo>
                  <a:pt x="1053" y="3418"/>
                </a:lnTo>
                <a:lnTo>
                  <a:pt x="119983" y="3418"/>
                </a:lnTo>
                <a:lnTo>
                  <a:pt x="119983" y="1608"/>
                </a:lnTo>
                <a:lnTo>
                  <a:pt x="119728" y="0"/>
                </a:lnTo>
                <a:close/>
              </a:path>
              <a:path extrusionOk="0" h="120000" w="120000">
                <a:moveTo>
                  <a:pt x="1053" y="113228"/>
                </a:moveTo>
                <a:lnTo>
                  <a:pt x="510" y="113228"/>
                </a:lnTo>
                <a:lnTo>
                  <a:pt x="1053" y="116446"/>
                </a:lnTo>
                <a:lnTo>
                  <a:pt x="1053" y="113228"/>
                </a:lnTo>
                <a:close/>
              </a:path>
              <a:path extrusionOk="0" h="120000" w="120000">
                <a:moveTo>
                  <a:pt x="118898" y="113228"/>
                </a:moveTo>
                <a:lnTo>
                  <a:pt x="1053" y="113228"/>
                </a:lnTo>
                <a:lnTo>
                  <a:pt x="1053" y="116446"/>
                </a:lnTo>
                <a:lnTo>
                  <a:pt x="118898" y="116446"/>
                </a:lnTo>
                <a:lnTo>
                  <a:pt x="118898" y="113228"/>
                </a:lnTo>
                <a:close/>
              </a:path>
              <a:path extrusionOk="0" h="120000" w="120000">
                <a:moveTo>
                  <a:pt x="118898" y="3418"/>
                </a:moveTo>
                <a:lnTo>
                  <a:pt x="118898" y="116446"/>
                </a:lnTo>
                <a:lnTo>
                  <a:pt x="119441" y="113228"/>
                </a:lnTo>
                <a:lnTo>
                  <a:pt x="119983" y="113228"/>
                </a:lnTo>
                <a:lnTo>
                  <a:pt x="119983" y="6837"/>
                </a:lnTo>
                <a:lnTo>
                  <a:pt x="119441" y="6837"/>
                </a:lnTo>
                <a:lnTo>
                  <a:pt x="118898" y="3418"/>
                </a:lnTo>
                <a:close/>
              </a:path>
              <a:path extrusionOk="0" h="120000" w="120000">
                <a:moveTo>
                  <a:pt x="119983" y="113228"/>
                </a:moveTo>
                <a:lnTo>
                  <a:pt x="119441" y="113228"/>
                </a:lnTo>
                <a:lnTo>
                  <a:pt x="118898" y="116446"/>
                </a:lnTo>
                <a:lnTo>
                  <a:pt x="119983" y="116446"/>
                </a:lnTo>
                <a:lnTo>
                  <a:pt x="119983" y="113228"/>
                </a:lnTo>
                <a:close/>
              </a:path>
              <a:path extrusionOk="0" h="120000" w="120000">
                <a:moveTo>
                  <a:pt x="1053" y="3418"/>
                </a:moveTo>
                <a:lnTo>
                  <a:pt x="510" y="6837"/>
                </a:lnTo>
                <a:lnTo>
                  <a:pt x="1053" y="6837"/>
                </a:lnTo>
                <a:lnTo>
                  <a:pt x="1053" y="3418"/>
                </a:lnTo>
                <a:close/>
              </a:path>
              <a:path extrusionOk="0" h="120000" w="120000">
                <a:moveTo>
                  <a:pt x="118898" y="3418"/>
                </a:moveTo>
                <a:lnTo>
                  <a:pt x="1053" y="3418"/>
                </a:lnTo>
                <a:lnTo>
                  <a:pt x="1053" y="6837"/>
                </a:lnTo>
                <a:lnTo>
                  <a:pt x="118898" y="6837"/>
                </a:lnTo>
                <a:lnTo>
                  <a:pt x="118898" y="3418"/>
                </a:lnTo>
                <a:close/>
              </a:path>
              <a:path extrusionOk="0" h="120000" w="120000">
                <a:moveTo>
                  <a:pt x="119983" y="3418"/>
                </a:moveTo>
                <a:lnTo>
                  <a:pt x="118898" y="3418"/>
                </a:lnTo>
                <a:lnTo>
                  <a:pt x="119441" y="6837"/>
                </a:lnTo>
                <a:lnTo>
                  <a:pt x="119983" y="6837"/>
                </a:lnTo>
                <a:lnTo>
                  <a:pt x="119983" y="3418"/>
                </a:lnTo>
                <a:close/>
              </a:path>
            </a:pathLst>
          </a:custGeom>
          <a:solidFill>
            <a:srgbClr val="D0D0C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2"/>
          <p:cNvSpPr txBox="1"/>
          <p:nvPr/>
        </p:nvSpPr>
        <p:spPr>
          <a:xfrm>
            <a:off x="996950" y="2733675"/>
            <a:ext cx="2659062" cy="3473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7936" lvl="0" marL="7143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Lack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technological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capabilities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(cognitive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risk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sensing,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automation/robotics,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etc.)</a:t>
            </a:r>
            <a:endParaRPr/>
          </a:p>
          <a:p>
            <a:pPr indent="-7936" lvl="0" marL="7143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7936" lvl="0" marL="7143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Lack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talent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with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required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background,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skills,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competencies</a:t>
            </a:r>
            <a:endParaRPr/>
          </a:p>
          <a:p>
            <a:pPr indent="-7936" lvl="0" marL="7143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1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7936" lvl="0" marL="7143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1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7936" lvl="0" marL="71437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Lack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processes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support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modernization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efforts</a:t>
            </a:r>
            <a:endParaRPr/>
          </a:p>
          <a:p>
            <a:pPr indent="-7936" lvl="0" marL="7143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1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7936" lvl="0" marL="7143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5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7936" lvl="0" marL="7143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Lack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board,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C-suite,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business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support</a:t>
            </a:r>
            <a:endParaRPr/>
          </a:p>
          <a:p>
            <a:pPr indent="-7936" lvl="0" marL="7143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1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7936" lvl="0" marL="7143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7936" lvl="0" marL="7143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Lack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analytical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capabilities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(lack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data,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data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integrity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issues,</a:t>
            </a: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etc.)</a:t>
            </a:r>
            <a:endParaRPr/>
          </a:p>
        </p:txBody>
      </p:sp>
      <p:sp>
        <p:nvSpPr>
          <p:cNvPr id="158" name="Google Shape;158;p12"/>
          <p:cNvSpPr txBox="1"/>
          <p:nvPr/>
        </p:nvSpPr>
        <p:spPr>
          <a:xfrm>
            <a:off x="809625" y="6543675"/>
            <a:ext cx="694690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87A"/>
              </a:buClr>
              <a:buFont typeface="Verdana"/>
              <a:buNone/>
            </a:pP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Don’t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know/not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applicable: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Corporate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leaders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(15.3%);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(13.8%);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(16.5%)</a:t>
            </a:r>
            <a:endParaRPr/>
          </a:p>
        </p:txBody>
      </p:sp>
      <p:sp>
        <p:nvSpPr>
          <p:cNvPr id="159" name="Google Shape;159;p12"/>
          <p:cNvSpPr/>
          <p:nvPr/>
        </p:nvSpPr>
        <p:spPr>
          <a:xfrm>
            <a:off x="4953000" y="2620962"/>
            <a:ext cx="82550" cy="84137"/>
          </a:xfrm>
          <a:custGeom>
            <a:rect b="b" l="l" r="r" t="t"/>
            <a:pathLst>
              <a:path extrusionOk="0" h="120000" w="120000">
                <a:moveTo>
                  <a:pt x="0" y="119815"/>
                </a:moveTo>
                <a:lnTo>
                  <a:pt x="119815" y="119815"/>
                </a:lnTo>
                <a:lnTo>
                  <a:pt x="119815" y="0"/>
                </a:lnTo>
                <a:lnTo>
                  <a:pt x="0" y="0"/>
                </a:lnTo>
                <a:lnTo>
                  <a:pt x="0" y="119815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2"/>
          <p:cNvSpPr/>
          <p:nvPr/>
        </p:nvSpPr>
        <p:spPr>
          <a:xfrm>
            <a:off x="6629400" y="2620962"/>
            <a:ext cx="82550" cy="84137"/>
          </a:xfrm>
          <a:custGeom>
            <a:rect b="b" l="l" r="r" t="t"/>
            <a:pathLst>
              <a:path extrusionOk="0" h="120000" w="120000">
                <a:moveTo>
                  <a:pt x="0" y="119815"/>
                </a:moveTo>
                <a:lnTo>
                  <a:pt x="119816" y="119815"/>
                </a:lnTo>
                <a:lnTo>
                  <a:pt x="119816" y="0"/>
                </a:lnTo>
                <a:lnTo>
                  <a:pt x="0" y="0"/>
                </a:lnTo>
                <a:lnTo>
                  <a:pt x="0" y="119815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2"/>
          <p:cNvSpPr/>
          <p:nvPr/>
        </p:nvSpPr>
        <p:spPr>
          <a:xfrm>
            <a:off x="7824787" y="2620962"/>
            <a:ext cx="82550" cy="84137"/>
          </a:xfrm>
          <a:custGeom>
            <a:rect b="b" l="l" r="r" t="t"/>
            <a:pathLst>
              <a:path extrusionOk="0" h="120000" w="120000">
                <a:moveTo>
                  <a:pt x="0" y="119815"/>
                </a:moveTo>
                <a:lnTo>
                  <a:pt x="119816" y="119815"/>
                </a:lnTo>
                <a:lnTo>
                  <a:pt x="119816" y="0"/>
                </a:lnTo>
                <a:lnTo>
                  <a:pt x="0" y="0"/>
                </a:lnTo>
                <a:lnTo>
                  <a:pt x="0" y="119815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2"/>
          <p:cNvSpPr txBox="1"/>
          <p:nvPr/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  <p:sp>
        <p:nvSpPr>
          <p:cNvPr id="163" name="Google Shape;163;p12"/>
          <p:cNvSpPr txBox="1"/>
          <p:nvPr/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fld id="{00000000-1234-1234-1234-123412341234}" type="slidenum"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164" name="Google Shape;164;p12"/>
          <p:cNvSpPr txBox="1"/>
          <p:nvPr/>
        </p:nvSpPr>
        <p:spPr>
          <a:xfrm>
            <a:off x="5060950" y="2576512"/>
            <a:ext cx="1389062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Font typeface="Verdana"/>
              <a:buNone/>
            </a:pPr>
            <a:r>
              <a:rPr b="0" i="0" lang="en-US" sz="1200" u="none">
                <a:solidFill>
                  <a:srgbClr val="585858"/>
                </a:solidFill>
                <a:latin typeface="Verdana"/>
                <a:ea typeface="Verdana"/>
                <a:cs typeface="Verdana"/>
                <a:sym typeface="Verdana"/>
              </a:rPr>
              <a:t>Corporate</a:t>
            </a:r>
            <a:r>
              <a:rPr b="0" i="0" lang="en-US" sz="1200" u="none">
                <a:solidFill>
                  <a:srgbClr val="58585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585858"/>
                </a:solidFill>
                <a:latin typeface="Verdana"/>
                <a:ea typeface="Verdana"/>
                <a:cs typeface="Verdana"/>
                <a:sym typeface="Verdana"/>
              </a:rPr>
              <a:t>leaders</a:t>
            </a:r>
            <a:endParaRPr/>
          </a:p>
        </p:txBody>
      </p:sp>
      <p:sp>
        <p:nvSpPr>
          <p:cNvPr id="165" name="Google Shape;165;p12"/>
          <p:cNvSpPr txBox="1"/>
          <p:nvPr/>
        </p:nvSpPr>
        <p:spPr>
          <a:xfrm>
            <a:off x="6737350" y="2576512"/>
            <a:ext cx="906462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Font typeface="Verdana"/>
              <a:buNone/>
            </a:pPr>
            <a:r>
              <a:rPr b="0" i="0" lang="en-US" sz="1200" u="none">
                <a:solidFill>
                  <a:srgbClr val="585858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endParaRPr/>
          </a:p>
        </p:txBody>
      </p:sp>
      <p:sp>
        <p:nvSpPr>
          <p:cNvPr id="166" name="Google Shape;166;p12"/>
          <p:cNvSpPr txBox="1"/>
          <p:nvPr/>
        </p:nvSpPr>
        <p:spPr>
          <a:xfrm>
            <a:off x="7931150" y="2576512"/>
            <a:ext cx="212725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Font typeface="Verdana"/>
              <a:buNone/>
            </a:pPr>
            <a:r>
              <a:rPr b="0" i="0" lang="en-US" sz="1200" u="none">
                <a:solidFill>
                  <a:srgbClr val="585858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endParaRPr/>
          </a:p>
        </p:txBody>
      </p:sp>
      <p:graphicFrame>
        <p:nvGraphicFramePr>
          <p:cNvPr id="167" name="Google Shape;167;p12"/>
          <p:cNvGraphicFramePr/>
          <p:nvPr/>
        </p:nvGraphicFramePr>
        <p:xfrm>
          <a:off x="3744912" y="27701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{888749F3-D1AB-451B-8013-78D78E4F8534}</a:tableStyleId>
              </a:tblPr>
              <a:tblGrid>
                <a:gridCol w="703250"/>
                <a:gridCol w="1522400"/>
                <a:gridCol w="1706550"/>
                <a:gridCol w="1497000"/>
              </a:tblGrid>
              <a:tr h="2079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B cap="flat" cmpd="sng" w="18025">
                      <a:solidFill>
                        <a:srgbClr val="53565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27%</a:t>
                      </a:r>
                      <a:endParaRPr/>
                    </a:p>
                  </a:txBody>
                  <a:tcPr marT="0" marB="0" marR="0" marL="0">
                    <a:solidFill>
                      <a:srgbClr val="86BC25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7937" lvl="0" marL="2063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7937" lvl="0" marL="2063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24.1%</a:t>
                      </a:r>
                      <a:endParaRPr/>
                    </a:p>
                  </a:txBody>
                  <a:tcPr marT="0" marB="0" marR="0" marL="0">
                    <a:solidFill>
                      <a:srgbClr val="012169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9525" lvl="0" marL="4794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9525" lvl="0" marL="4794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23.7%</a:t>
                      </a:r>
                      <a:endParaRPr/>
                    </a:p>
                  </a:txBody>
                  <a:tcPr marT="0" marB="0" marR="0" marL="0">
                    <a:solidFill>
                      <a:srgbClr val="62B5E5"/>
                    </a:solidFill>
                  </a:tcPr>
                </a:tc>
              </a:tr>
              <a:tr h="255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T cap="flat" cmpd="sng" w="18025">
                      <a:solidFill>
                        <a:srgbClr val="53565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vMerge="1"/>
                <a:tc vMerge="1"/>
                <a:tc vMerge="1"/>
              </a:tr>
            </a:tbl>
          </a:graphicData>
        </a:graphic>
      </p:graphicFrame>
      <p:graphicFrame>
        <p:nvGraphicFramePr>
          <p:cNvPr id="168" name="Google Shape;168;p12"/>
          <p:cNvGraphicFramePr/>
          <p:nvPr/>
        </p:nvGraphicFramePr>
        <p:xfrm>
          <a:off x="3770312" y="5057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{888749F3-D1AB-451B-8013-78D78E4F8534}</a:tableStyleId>
              </a:tblPr>
              <a:tblGrid>
                <a:gridCol w="704850"/>
                <a:gridCol w="725475"/>
                <a:gridCol w="815975"/>
                <a:gridCol w="839775"/>
              </a:tblGrid>
              <a:tr h="257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B cap="flat" cmpd="sng" w="11175">
                      <a:solidFill>
                        <a:srgbClr val="53565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-635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635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12.9%</a:t>
                      </a:r>
                      <a:endParaRPr/>
                    </a:p>
                  </a:txBody>
                  <a:tcPr marT="0" marB="0" marR="0" marL="0">
                    <a:solidFill>
                      <a:srgbClr val="86BC25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4762" lvl="0" marL="157162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4762" lvl="0" marL="157162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11.5%</a:t>
                      </a:r>
                      <a:endParaRPr/>
                    </a:p>
                  </a:txBody>
                  <a:tcPr marT="0" marB="0" marR="0" marL="0">
                    <a:solidFill>
                      <a:srgbClr val="012169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9525" lvl="0" marL="1619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9525" lvl="0" marL="1619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13.3%</a:t>
                      </a:r>
                      <a:endParaRPr/>
                    </a:p>
                  </a:txBody>
                  <a:tcPr marT="0" marB="0" marR="0" marL="0">
                    <a:solidFill>
                      <a:srgbClr val="62B5E5"/>
                    </a:solidFill>
                  </a:tcPr>
                </a:tc>
              </a:tr>
              <a:tr h="2047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T cap="flat" cmpd="sng" w="11175">
                      <a:solidFill>
                        <a:srgbClr val="53565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vMerge="1"/>
                <a:tc vMerge="1"/>
                <a:tc vMerge="1"/>
              </a:tr>
            </a:tbl>
          </a:graphicData>
        </a:graphic>
      </p:graphicFrame>
      <p:graphicFrame>
        <p:nvGraphicFramePr>
          <p:cNvPr id="169" name="Google Shape;169;p12"/>
          <p:cNvGraphicFramePr/>
          <p:nvPr/>
        </p:nvGraphicFramePr>
        <p:xfrm>
          <a:off x="3744912" y="3502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{888749F3-D1AB-451B-8013-78D78E4F8534}</a:tableStyleId>
              </a:tblPr>
              <a:tblGrid>
                <a:gridCol w="704850"/>
                <a:gridCol w="1522400"/>
                <a:gridCol w="1068375"/>
                <a:gridCol w="1168400"/>
              </a:tblGrid>
              <a:tr h="266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B cap="flat" cmpd="sng" w="18025">
                      <a:solidFill>
                        <a:srgbClr val="53565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-11112" lvl="0" marL="519112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11112" lvl="0" marL="519112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16.9%</a:t>
                      </a:r>
                      <a:endParaRPr/>
                    </a:p>
                  </a:txBody>
                  <a:tcPr marT="0" marB="0" marR="0" marL="0">
                    <a:solidFill>
                      <a:srgbClr val="86BC25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1111" lvl="0" marL="303212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11111" lvl="0" marL="303212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24.1%</a:t>
                      </a:r>
                      <a:endParaRPr/>
                    </a:p>
                  </a:txBody>
                  <a:tcPr marT="0" marB="0" marR="0" marL="0">
                    <a:solidFill>
                      <a:srgbClr val="012169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7936" lvl="0" marL="312737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7936" lvl="0" marL="312737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18.5%</a:t>
                      </a:r>
                      <a:endParaRPr/>
                    </a:p>
                  </a:txBody>
                  <a:tcPr marT="0" marB="0" marR="0" marL="0">
                    <a:solidFill>
                      <a:srgbClr val="62B5E5"/>
                    </a:solidFill>
                  </a:tcPr>
                </a:tc>
              </a:tr>
              <a:tr h="195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T cap="flat" cmpd="sng" w="18025">
                      <a:solidFill>
                        <a:srgbClr val="53565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vMerge="1"/>
                <a:tc vMerge="1"/>
                <a:tc vMerge="1"/>
              </a:tr>
            </a:tbl>
          </a:graphicData>
        </a:graphic>
      </p:graphicFrame>
      <p:graphicFrame>
        <p:nvGraphicFramePr>
          <p:cNvPr id="170" name="Google Shape;170;p12"/>
          <p:cNvGraphicFramePr/>
          <p:nvPr/>
        </p:nvGraphicFramePr>
        <p:xfrm>
          <a:off x="3770312" y="5800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{888749F3-D1AB-451B-8013-78D78E4F8534}</a:tableStyleId>
              </a:tblPr>
              <a:tblGrid>
                <a:gridCol w="703250"/>
                <a:gridCol w="582600"/>
                <a:gridCol w="663575"/>
                <a:gridCol w="542925"/>
              </a:tblGrid>
              <a:tr h="22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B cap="flat" cmpd="sng" w="17250">
                      <a:solidFill>
                        <a:srgbClr val="53565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10.5%</a:t>
                      </a:r>
                      <a:endParaRPr/>
                    </a:p>
                  </a:txBody>
                  <a:tcPr marT="0" marB="0" marR="0" marL="0">
                    <a:solidFill>
                      <a:srgbClr val="86BC25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11112" lvl="0" marL="138112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11112" lvl="0" marL="138112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9.2%</a:t>
                      </a:r>
                      <a:endParaRPr/>
                    </a:p>
                  </a:txBody>
                  <a:tcPr marT="0" marB="0" marR="0" marL="0">
                    <a:solidFill>
                      <a:srgbClr val="012169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3175" lvl="0" marL="6667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175" lvl="0" marL="6667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8.6%</a:t>
                      </a:r>
                      <a:endParaRPr/>
                    </a:p>
                  </a:txBody>
                  <a:tcPr marT="0" marB="0" marR="0" marL="0">
                    <a:solidFill>
                      <a:srgbClr val="62B5E5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T cap="flat" cmpd="sng" w="17250">
                      <a:solidFill>
                        <a:srgbClr val="53565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vMerge="1"/>
                <a:tc vMerge="1"/>
                <a:tc vMerge="1"/>
              </a:tr>
            </a:tbl>
          </a:graphicData>
        </a:graphic>
      </p:graphicFrame>
      <p:graphicFrame>
        <p:nvGraphicFramePr>
          <p:cNvPr id="171" name="Google Shape;171;p12"/>
          <p:cNvGraphicFramePr/>
          <p:nvPr/>
        </p:nvGraphicFramePr>
        <p:xfrm>
          <a:off x="3744912" y="4295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{888749F3-D1AB-451B-8013-78D78E4F8534}</a:tableStyleId>
              </a:tblPr>
              <a:tblGrid>
                <a:gridCol w="703250"/>
                <a:gridCol w="1087425"/>
                <a:gridCol w="1092200"/>
                <a:gridCol w="1206500"/>
              </a:tblGrid>
              <a:tr h="269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B cap="flat" cmpd="sng" w="14975">
                      <a:solidFill>
                        <a:srgbClr val="53565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-1586" lvl="0" marL="293687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1586" lvl="0" marL="293687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17.3%</a:t>
                      </a:r>
                      <a:endParaRPr/>
                    </a:p>
                  </a:txBody>
                  <a:tcPr marT="0" marB="0" marR="0" marL="0">
                    <a:solidFill>
                      <a:srgbClr val="86BC25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-7936" lvl="0" marL="325437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7936" lvl="0" marL="325437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17.2%</a:t>
                      </a:r>
                      <a:endParaRPr/>
                    </a:p>
                  </a:txBody>
                  <a:tcPr marT="0" marB="0" marR="0" marL="0">
                    <a:solidFill>
                      <a:srgbClr val="012169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3556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t/>
                      </a:r>
                      <a:endParaRPr b="0" i="0" sz="1200" u="none">
                        <a:solidFill>
                          <a:srgbClr val="FFFFFF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3556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Verdana"/>
                        <a:buNone/>
                      </a:pPr>
                      <a:r>
                        <a:rPr b="0" i="0" lang="en-US" sz="1200" u="none">
                          <a:solidFill>
                            <a:srgbClr val="FFFFFF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19.1%</a:t>
                      </a:r>
                      <a:endParaRPr/>
                    </a:p>
                  </a:txBody>
                  <a:tcPr marT="0" marB="0" marR="0" marL="0">
                    <a:solidFill>
                      <a:srgbClr val="62B5E5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T cap="flat" cmpd="sng" w="14975">
                      <a:solidFill>
                        <a:srgbClr val="53565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vMerge="1"/>
                <a:tc vMerge="1"/>
                <a:tc vMerge="1"/>
              </a:tr>
            </a:tbl>
          </a:graphicData>
        </a:graphic>
      </p:graphicFrame>
      <p:sp>
        <p:nvSpPr>
          <p:cNvPr id="172" name="Google Shape;172;p12"/>
          <p:cNvSpPr txBox="1"/>
          <p:nvPr/>
        </p:nvSpPr>
        <p:spPr>
          <a:xfrm>
            <a:off x="9096375" y="7043737"/>
            <a:ext cx="153987" cy="184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/>
          </a:p>
        </p:txBody>
      </p:sp>
      <p:sp>
        <p:nvSpPr>
          <p:cNvPr id="173" name="Google Shape;173;p12"/>
          <p:cNvSpPr txBox="1"/>
          <p:nvPr/>
        </p:nvSpPr>
        <p:spPr>
          <a:xfrm>
            <a:off x="6172200" y="7112000"/>
            <a:ext cx="2722562" cy="1000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3"/>
          <p:cNvSpPr txBox="1"/>
          <p:nvPr/>
        </p:nvSpPr>
        <p:spPr>
          <a:xfrm>
            <a:off x="820737" y="804862"/>
            <a:ext cx="8201025" cy="10874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Which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do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think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would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biggest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benefit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modernizing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your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organization’s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function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next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12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months?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53565A"/>
              </a:buClr>
              <a:buFont typeface="Verdana"/>
              <a:buNone/>
            </a:pP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Votes</a:t>
            </a:r>
            <a:r>
              <a:rPr b="0" i="0" lang="en-US" sz="2000" u="none">
                <a:solidFill>
                  <a:srgbClr val="53565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received:</a:t>
            </a:r>
            <a:r>
              <a:rPr b="0" i="0" lang="en-US" sz="2000" u="none">
                <a:solidFill>
                  <a:srgbClr val="53565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rgbClr val="53565A"/>
                </a:solidFill>
                <a:latin typeface="Verdana"/>
                <a:ea typeface="Verdana"/>
                <a:cs typeface="Verdana"/>
                <a:sym typeface="Verdana"/>
              </a:rPr>
              <a:t>1,023</a:t>
            </a:r>
            <a:endParaRPr/>
          </a:p>
        </p:txBody>
      </p:sp>
      <p:sp>
        <p:nvSpPr>
          <p:cNvPr id="179" name="Google Shape;179;p13"/>
          <p:cNvSpPr/>
          <p:nvPr/>
        </p:nvSpPr>
        <p:spPr>
          <a:xfrm>
            <a:off x="933450" y="4503737"/>
            <a:ext cx="508000" cy="501650"/>
          </a:xfrm>
          <a:custGeom>
            <a:rect b="b" l="l" r="r" t="t"/>
            <a:pathLst>
              <a:path extrusionOk="0" h="120000" w="120000">
                <a:moveTo>
                  <a:pt x="0" y="119939"/>
                </a:moveTo>
                <a:lnTo>
                  <a:pt x="119879" y="119939"/>
                </a:lnTo>
                <a:lnTo>
                  <a:pt x="119879" y="0"/>
                </a:lnTo>
                <a:lnTo>
                  <a:pt x="0" y="0"/>
                </a:lnTo>
                <a:lnTo>
                  <a:pt x="0" y="119939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3"/>
          <p:cNvSpPr/>
          <p:nvPr/>
        </p:nvSpPr>
        <p:spPr>
          <a:xfrm>
            <a:off x="2571750" y="3756025"/>
            <a:ext cx="508000" cy="1249362"/>
          </a:xfrm>
          <a:custGeom>
            <a:rect b="b" l="l" r="r" t="t"/>
            <a:pathLst>
              <a:path extrusionOk="0" h="120000" w="120000">
                <a:moveTo>
                  <a:pt x="0" y="119987"/>
                </a:moveTo>
                <a:lnTo>
                  <a:pt x="119879" y="119987"/>
                </a:lnTo>
                <a:lnTo>
                  <a:pt x="119879" y="0"/>
                </a:lnTo>
                <a:lnTo>
                  <a:pt x="0" y="0"/>
                </a:lnTo>
                <a:lnTo>
                  <a:pt x="0" y="119987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3"/>
          <p:cNvSpPr/>
          <p:nvPr/>
        </p:nvSpPr>
        <p:spPr>
          <a:xfrm>
            <a:off x="4210050" y="3551237"/>
            <a:ext cx="506412" cy="1454150"/>
          </a:xfrm>
          <a:custGeom>
            <a:rect b="b" l="l" r="r" t="t"/>
            <a:pathLst>
              <a:path extrusionOk="0" h="120000" w="120000">
                <a:moveTo>
                  <a:pt x="0" y="119978"/>
                </a:moveTo>
                <a:lnTo>
                  <a:pt x="120000" y="119978"/>
                </a:lnTo>
                <a:lnTo>
                  <a:pt x="120000" y="0"/>
                </a:lnTo>
                <a:lnTo>
                  <a:pt x="0" y="0"/>
                </a:lnTo>
                <a:lnTo>
                  <a:pt x="0" y="119978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3"/>
          <p:cNvSpPr/>
          <p:nvPr/>
        </p:nvSpPr>
        <p:spPr>
          <a:xfrm>
            <a:off x="5846762" y="3452812"/>
            <a:ext cx="506412" cy="1552575"/>
          </a:xfrm>
          <a:custGeom>
            <a:rect b="b" l="l" r="r" t="t"/>
            <a:pathLst>
              <a:path extrusionOk="0" h="120000" w="120000">
                <a:moveTo>
                  <a:pt x="0" y="119970"/>
                </a:moveTo>
                <a:lnTo>
                  <a:pt x="120000" y="119970"/>
                </a:lnTo>
                <a:lnTo>
                  <a:pt x="120000" y="0"/>
                </a:lnTo>
                <a:lnTo>
                  <a:pt x="0" y="0"/>
                </a:lnTo>
                <a:lnTo>
                  <a:pt x="0" y="119970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3"/>
          <p:cNvSpPr/>
          <p:nvPr/>
        </p:nvSpPr>
        <p:spPr>
          <a:xfrm>
            <a:off x="7485062" y="3706812"/>
            <a:ext cx="506412" cy="1298575"/>
          </a:xfrm>
          <a:custGeom>
            <a:rect b="b" l="l" r="r" t="t"/>
            <a:pathLst>
              <a:path extrusionOk="0" h="120000" w="120000">
                <a:moveTo>
                  <a:pt x="0" y="119988"/>
                </a:moveTo>
                <a:lnTo>
                  <a:pt x="120000" y="119988"/>
                </a:lnTo>
                <a:lnTo>
                  <a:pt x="120000" y="0"/>
                </a:lnTo>
                <a:lnTo>
                  <a:pt x="0" y="0"/>
                </a:lnTo>
                <a:lnTo>
                  <a:pt x="0" y="119988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3"/>
          <p:cNvSpPr/>
          <p:nvPr/>
        </p:nvSpPr>
        <p:spPr>
          <a:xfrm>
            <a:off x="1441450" y="4425950"/>
            <a:ext cx="506412" cy="579437"/>
          </a:xfrm>
          <a:custGeom>
            <a:rect b="b" l="l" r="r" t="t"/>
            <a:pathLst>
              <a:path extrusionOk="0" h="120000" w="120000">
                <a:moveTo>
                  <a:pt x="119999" y="0"/>
                </a:moveTo>
                <a:lnTo>
                  <a:pt x="0" y="0"/>
                </a:lnTo>
                <a:lnTo>
                  <a:pt x="0" y="119999"/>
                </a:lnTo>
                <a:lnTo>
                  <a:pt x="119999" y="119999"/>
                </a:lnTo>
                <a:lnTo>
                  <a:pt x="119999" y="0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3"/>
          <p:cNvSpPr/>
          <p:nvPr/>
        </p:nvSpPr>
        <p:spPr>
          <a:xfrm>
            <a:off x="3078162" y="3086100"/>
            <a:ext cx="506412" cy="1919287"/>
          </a:xfrm>
          <a:custGeom>
            <a:rect b="b" l="l" r="r" t="t"/>
            <a:pathLst>
              <a:path extrusionOk="0" h="120000" w="120000">
                <a:moveTo>
                  <a:pt x="120000" y="0"/>
                </a:moveTo>
                <a:lnTo>
                  <a:pt x="0" y="0"/>
                </a:lnTo>
                <a:lnTo>
                  <a:pt x="0" y="119992"/>
                </a:lnTo>
                <a:lnTo>
                  <a:pt x="120000" y="119992"/>
                </a:lnTo>
                <a:lnTo>
                  <a:pt x="120000" y="0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3"/>
          <p:cNvSpPr/>
          <p:nvPr/>
        </p:nvSpPr>
        <p:spPr>
          <a:xfrm>
            <a:off x="4716462" y="3692525"/>
            <a:ext cx="506412" cy="1312862"/>
          </a:xfrm>
          <a:custGeom>
            <a:rect b="b" l="l" r="r" t="t"/>
            <a:pathLst>
              <a:path extrusionOk="0" h="120000" w="120000">
                <a:moveTo>
                  <a:pt x="120000" y="0"/>
                </a:moveTo>
                <a:lnTo>
                  <a:pt x="0" y="0"/>
                </a:lnTo>
                <a:lnTo>
                  <a:pt x="0" y="119965"/>
                </a:lnTo>
                <a:lnTo>
                  <a:pt x="120000" y="119965"/>
                </a:lnTo>
                <a:lnTo>
                  <a:pt x="120000" y="0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3"/>
          <p:cNvSpPr/>
          <p:nvPr/>
        </p:nvSpPr>
        <p:spPr>
          <a:xfrm>
            <a:off x="6353175" y="3692525"/>
            <a:ext cx="508000" cy="1312862"/>
          </a:xfrm>
          <a:custGeom>
            <a:rect b="b" l="l" r="r" t="t"/>
            <a:pathLst>
              <a:path extrusionOk="0" h="120000" w="120000">
                <a:moveTo>
                  <a:pt x="119879" y="0"/>
                </a:moveTo>
                <a:lnTo>
                  <a:pt x="0" y="0"/>
                </a:lnTo>
                <a:lnTo>
                  <a:pt x="0" y="119965"/>
                </a:lnTo>
                <a:lnTo>
                  <a:pt x="119879" y="119965"/>
                </a:lnTo>
                <a:lnTo>
                  <a:pt x="119879" y="0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3"/>
          <p:cNvSpPr/>
          <p:nvPr/>
        </p:nvSpPr>
        <p:spPr>
          <a:xfrm>
            <a:off x="7991475" y="3692525"/>
            <a:ext cx="508000" cy="1312862"/>
          </a:xfrm>
          <a:custGeom>
            <a:rect b="b" l="l" r="r" t="t"/>
            <a:pathLst>
              <a:path extrusionOk="0" h="120000" w="120000">
                <a:moveTo>
                  <a:pt x="119879" y="0"/>
                </a:moveTo>
                <a:lnTo>
                  <a:pt x="0" y="0"/>
                </a:lnTo>
                <a:lnTo>
                  <a:pt x="0" y="119965"/>
                </a:lnTo>
                <a:lnTo>
                  <a:pt x="119879" y="119965"/>
                </a:lnTo>
                <a:lnTo>
                  <a:pt x="119879" y="0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3"/>
          <p:cNvSpPr/>
          <p:nvPr/>
        </p:nvSpPr>
        <p:spPr>
          <a:xfrm>
            <a:off x="1947862" y="4446587"/>
            <a:ext cx="506412" cy="558800"/>
          </a:xfrm>
          <a:custGeom>
            <a:rect b="b" l="l" r="r" t="t"/>
            <a:pathLst>
              <a:path extrusionOk="0" h="120000" w="120000">
                <a:moveTo>
                  <a:pt x="119999" y="0"/>
                </a:moveTo>
                <a:lnTo>
                  <a:pt x="0" y="0"/>
                </a:lnTo>
                <a:lnTo>
                  <a:pt x="0" y="119918"/>
                </a:lnTo>
                <a:lnTo>
                  <a:pt x="119999" y="119918"/>
                </a:lnTo>
                <a:lnTo>
                  <a:pt x="119999" y="0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3"/>
          <p:cNvSpPr/>
          <p:nvPr/>
        </p:nvSpPr>
        <p:spPr>
          <a:xfrm>
            <a:off x="3584575" y="3248025"/>
            <a:ext cx="508000" cy="1757362"/>
          </a:xfrm>
          <a:custGeom>
            <a:rect b="b" l="l" r="r" t="t"/>
            <a:pathLst>
              <a:path extrusionOk="0" h="120000" w="120000">
                <a:moveTo>
                  <a:pt x="119879" y="0"/>
                </a:moveTo>
                <a:lnTo>
                  <a:pt x="0" y="0"/>
                </a:lnTo>
                <a:lnTo>
                  <a:pt x="0" y="119965"/>
                </a:lnTo>
                <a:lnTo>
                  <a:pt x="119879" y="119965"/>
                </a:lnTo>
                <a:lnTo>
                  <a:pt x="119879" y="0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3"/>
          <p:cNvSpPr/>
          <p:nvPr/>
        </p:nvSpPr>
        <p:spPr>
          <a:xfrm>
            <a:off x="5222875" y="3657600"/>
            <a:ext cx="508000" cy="1347787"/>
          </a:xfrm>
          <a:custGeom>
            <a:rect b="b" l="l" r="r" t="t"/>
            <a:pathLst>
              <a:path extrusionOk="0" h="120000" w="120000">
                <a:moveTo>
                  <a:pt x="119879" y="0"/>
                </a:moveTo>
                <a:lnTo>
                  <a:pt x="0" y="0"/>
                </a:lnTo>
                <a:lnTo>
                  <a:pt x="0" y="119988"/>
                </a:lnTo>
                <a:lnTo>
                  <a:pt x="119879" y="119988"/>
                </a:lnTo>
                <a:lnTo>
                  <a:pt x="119879" y="0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3"/>
          <p:cNvSpPr/>
          <p:nvPr/>
        </p:nvSpPr>
        <p:spPr>
          <a:xfrm>
            <a:off x="6861175" y="3636962"/>
            <a:ext cx="506412" cy="1368425"/>
          </a:xfrm>
          <a:custGeom>
            <a:rect b="b" l="l" r="r" t="t"/>
            <a:pathLst>
              <a:path extrusionOk="0" h="120000" w="120000">
                <a:moveTo>
                  <a:pt x="120000" y="0"/>
                </a:moveTo>
                <a:lnTo>
                  <a:pt x="0" y="0"/>
                </a:lnTo>
                <a:lnTo>
                  <a:pt x="0" y="119955"/>
                </a:lnTo>
                <a:lnTo>
                  <a:pt x="120000" y="119955"/>
                </a:lnTo>
                <a:lnTo>
                  <a:pt x="120000" y="0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3"/>
          <p:cNvSpPr/>
          <p:nvPr/>
        </p:nvSpPr>
        <p:spPr>
          <a:xfrm>
            <a:off x="8497887" y="3698875"/>
            <a:ext cx="508000" cy="1306512"/>
          </a:xfrm>
          <a:custGeom>
            <a:rect b="b" l="l" r="r" t="t"/>
            <a:pathLst>
              <a:path extrusionOk="0" h="120000" w="120000">
                <a:moveTo>
                  <a:pt x="120000" y="0"/>
                </a:moveTo>
                <a:lnTo>
                  <a:pt x="0" y="0"/>
                </a:lnTo>
                <a:lnTo>
                  <a:pt x="0" y="119976"/>
                </a:lnTo>
                <a:lnTo>
                  <a:pt x="120000" y="119976"/>
                </a:lnTo>
                <a:lnTo>
                  <a:pt x="120000" y="0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3"/>
          <p:cNvSpPr/>
          <p:nvPr/>
        </p:nvSpPr>
        <p:spPr>
          <a:xfrm>
            <a:off x="876300" y="5005387"/>
            <a:ext cx="8188325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19992" y="0"/>
                </a:lnTo>
              </a:path>
            </a:pathLst>
          </a:custGeom>
          <a:noFill/>
          <a:ln cap="flat" cmpd="sng" w="10400">
            <a:solidFill>
              <a:srgbClr val="86868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3"/>
          <p:cNvSpPr/>
          <p:nvPr/>
        </p:nvSpPr>
        <p:spPr>
          <a:xfrm>
            <a:off x="871537" y="5005387"/>
            <a:ext cx="9525" cy="41275"/>
          </a:xfrm>
          <a:custGeom>
            <a:rect b="b" l="l" r="r" t="t"/>
            <a:pathLst>
              <a:path extrusionOk="0" h="120000" w="120000">
                <a:moveTo>
                  <a:pt x="0" y="59997"/>
                </a:moveTo>
                <a:lnTo>
                  <a:pt x="115187" y="59997"/>
                </a:lnTo>
              </a:path>
            </a:pathLst>
          </a:custGeom>
          <a:noFill/>
          <a:ln cap="flat" cmpd="sng" w="43175">
            <a:solidFill>
              <a:srgbClr val="86868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3"/>
          <p:cNvSpPr/>
          <p:nvPr/>
        </p:nvSpPr>
        <p:spPr>
          <a:xfrm>
            <a:off x="2508250" y="5005387"/>
            <a:ext cx="9525" cy="41275"/>
          </a:xfrm>
          <a:custGeom>
            <a:rect b="b" l="l" r="r" t="t"/>
            <a:pathLst>
              <a:path extrusionOk="0" h="120000" w="120000">
                <a:moveTo>
                  <a:pt x="0" y="59997"/>
                </a:moveTo>
                <a:lnTo>
                  <a:pt x="115187" y="59997"/>
                </a:lnTo>
              </a:path>
            </a:pathLst>
          </a:custGeom>
          <a:noFill/>
          <a:ln cap="flat" cmpd="sng" w="43175">
            <a:solidFill>
              <a:srgbClr val="86868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3"/>
          <p:cNvSpPr/>
          <p:nvPr/>
        </p:nvSpPr>
        <p:spPr>
          <a:xfrm>
            <a:off x="4146550" y="5005387"/>
            <a:ext cx="9525" cy="41275"/>
          </a:xfrm>
          <a:custGeom>
            <a:rect b="b" l="l" r="r" t="t"/>
            <a:pathLst>
              <a:path extrusionOk="0" h="120000" w="120000">
                <a:moveTo>
                  <a:pt x="0" y="59997"/>
                </a:moveTo>
                <a:lnTo>
                  <a:pt x="115187" y="59997"/>
                </a:lnTo>
              </a:path>
            </a:pathLst>
          </a:custGeom>
          <a:noFill/>
          <a:ln cap="flat" cmpd="sng" w="43175">
            <a:solidFill>
              <a:srgbClr val="86868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3"/>
          <p:cNvSpPr/>
          <p:nvPr/>
        </p:nvSpPr>
        <p:spPr>
          <a:xfrm>
            <a:off x="5783262" y="5005387"/>
            <a:ext cx="9525" cy="41275"/>
          </a:xfrm>
          <a:custGeom>
            <a:rect b="b" l="l" r="r" t="t"/>
            <a:pathLst>
              <a:path extrusionOk="0" h="120000" w="120000">
                <a:moveTo>
                  <a:pt x="0" y="59997"/>
                </a:moveTo>
                <a:lnTo>
                  <a:pt x="115187" y="59997"/>
                </a:lnTo>
              </a:path>
            </a:pathLst>
          </a:custGeom>
          <a:noFill/>
          <a:ln cap="flat" cmpd="sng" w="43175">
            <a:solidFill>
              <a:srgbClr val="86868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3"/>
          <p:cNvSpPr/>
          <p:nvPr/>
        </p:nvSpPr>
        <p:spPr>
          <a:xfrm>
            <a:off x="7421562" y="5005387"/>
            <a:ext cx="9525" cy="41275"/>
          </a:xfrm>
          <a:custGeom>
            <a:rect b="b" l="l" r="r" t="t"/>
            <a:pathLst>
              <a:path extrusionOk="0" h="120000" w="120000">
                <a:moveTo>
                  <a:pt x="0" y="59997"/>
                </a:moveTo>
                <a:lnTo>
                  <a:pt x="115187" y="59997"/>
                </a:lnTo>
              </a:path>
            </a:pathLst>
          </a:custGeom>
          <a:noFill/>
          <a:ln cap="flat" cmpd="sng" w="43175">
            <a:solidFill>
              <a:srgbClr val="86868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3"/>
          <p:cNvSpPr/>
          <p:nvPr/>
        </p:nvSpPr>
        <p:spPr>
          <a:xfrm>
            <a:off x="9059862" y="5005387"/>
            <a:ext cx="9525" cy="41275"/>
          </a:xfrm>
          <a:custGeom>
            <a:rect b="b" l="l" r="r" t="t"/>
            <a:pathLst>
              <a:path extrusionOk="0" h="120000" w="120000">
                <a:moveTo>
                  <a:pt x="0" y="59997"/>
                </a:moveTo>
                <a:lnTo>
                  <a:pt x="115187" y="59997"/>
                </a:lnTo>
              </a:path>
            </a:pathLst>
          </a:custGeom>
          <a:noFill/>
          <a:ln cap="flat" cmpd="sng" w="43175">
            <a:solidFill>
              <a:srgbClr val="86868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3"/>
          <p:cNvSpPr txBox="1"/>
          <p:nvPr/>
        </p:nvSpPr>
        <p:spPr>
          <a:xfrm>
            <a:off x="2562225" y="5099050"/>
            <a:ext cx="1538287" cy="9255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1112" lvl="0" marL="11112" marR="0" rtl="0" algn="ct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Meaningful,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often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predictive,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insights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provided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by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teams,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addition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backward-looking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analysis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reports</a:t>
            </a:r>
            <a:endParaRPr/>
          </a:p>
        </p:txBody>
      </p:sp>
      <p:sp>
        <p:nvSpPr>
          <p:cNvPr id="202" name="Google Shape;202;p13"/>
          <p:cNvSpPr txBox="1"/>
          <p:nvPr/>
        </p:nvSpPr>
        <p:spPr>
          <a:xfrm>
            <a:off x="4471987" y="5099050"/>
            <a:ext cx="995362" cy="153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Cultivation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</a:t>
            </a:r>
            <a:endParaRPr/>
          </a:p>
        </p:txBody>
      </p:sp>
      <p:sp>
        <p:nvSpPr>
          <p:cNvPr id="203" name="Google Shape;203;p13"/>
          <p:cNvSpPr txBox="1"/>
          <p:nvPr/>
        </p:nvSpPr>
        <p:spPr>
          <a:xfrm>
            <a:off x="4165600" y="5254625"/>
            <a:ext cx="3243262" cy="615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5875" lvl="0" marL="28575" marR="0" rtl="0" algn="just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consistent,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organization-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function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wide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ethical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culture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that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reduced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costs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related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makes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more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it</a:t>
            </a:r>
            <a:endParaRPr/>
          </a:p>
          <a:p>
            <a:pPr indent="-15875" lvl="0" marL="285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built-in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behavior</a:t>
            </a:r>
            <a:endParaRPr/>
          </a:p>
        </p:txBody>
      </p:sp>
      <p:sp>
        <p:nvSpPr>
          <p:cNvPr id="204" name="Google Shape;204;p13"/>
          <p:cNvSpPr txBox="1"/>
          <p:nvPr/>
        </p:nvSpPr>
        <p:spPr>
          <a:xfrm>
            <a:off x="7493000" y="5099050"/>
            <a:ext cx="1504950" cy="615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1112" lvl="0" marL="11112" marR="0" rtl="0" algn="ct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Better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integration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regulatory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concepts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business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strategy</a:t>
            </a:r>
            <a:endParaRPr/>
          </a:p>
        </p:txBody>
      </p:sp>
      <p:sp>
        <p:nvSpPr>
          <p:cNvPr id="205" name="Google Shape;205;p13"/>
          <p:cNvSpPr/>
          <p:nvPr/>
        </p:nvSpPr>
        <p:spPr>
          <a:xfrm>
            <a:off x="3463925" y="2582862"/>
            <a:ext cx="82550" cy="84137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19998" y="120000"/>
                </a:lnTo>
                <a:lnTo>
                  <a:pt x="119998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3"/>
          <p:cNvSpPr/>
          <p:nvPr/>
        </p:nvSpPr>
        <p:spPr>
          <a:xfrm>
            <a:off x="5143500" y="2582862"/>
            <a:ext cx="84137" cy="84137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19815" y="120000"/>
                </a:lnTo>
                <a:lnTo>
                  <a:pt x="119815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12169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3"/>
          <p:cNvSpPr txBox="1"/>
          <p:nvPr/>
        </p:nvSpPr>
        <p:spPr>
          <a:xfrm>
            <a:off x="936625" y="4859337"/>
            <a:ext cx="1517650" cy="1165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1112" lvl="0" marL="2381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Verdana"/>
              <a:buNone/>
            </a:pP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7.1%</a:t>
            </a:r>
            <a:r>
              <a:rPr b="0" i="0" lang="en-US" sz="11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8.2%</a:t>
            </a:r>
            <a:r>
              <a:rPr b="0" i="0" lang="en-US" sz="11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7.9%</a:t>
            </a:r>
            <a:endParaRPr b="0" i="0" sz="11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11112" lvl="0" marL="23812" marR="0" rtl="0" algn="ctr">
              <a:lnSpc>
                <a:spcPct val="101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Reduction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fines,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penalties,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corrective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actions,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legal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costs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due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earlier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detection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possible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violations</a:t>
            </a:r>
            <a:endParaRPr/>
          </a:p>
        </p:txBody>
      </p:sp>
      <p:sp>
        <p:nvSpPr>
          <p:cNvPr id="208" name="Google Shape;208;p13"/>
          <p:cNvSpPr txBox="1"/>
          <p:nvPr/>
        </p:nvSpPr>
        <p:spPr>
          <a:xfrm>
            <a:off x="5881687" y="4859337"/>
            <a:ext cx="1479550" cy="3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4761" lvl="0" marL="682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Verdana"/>
              <a:buNone/>
            </a:pP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22%</a:t>
            </a:r>
            <a:r>
              <a:rPr b="0" i="0" lang="en-US" sz="11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18.6%</a:t>
            </a:r>
            <a:r>
              <a:rPr b="0" i="0" lang="en-US" sz="11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19.4%</a:t>
            </a:r>
            <a:endParaRPr b="0" i="0" sz="11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4761" lvl="0" marL="6826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Improved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efficiency</a:t>
            </a:r>
            <a:r>
              <a:rPr b="0" i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endParaRPr/>
          </a:p>
        </p:txBody>
      </p:sp>
      <p:sp>
        <p:nvSpPr>
          <p:cNvPr id="209" name="Google Shape;209;p13"/>
          <p:cNvSpPr txBox="1"/>
          <p:nvPr/>
        </p:nvSpPr>
        <p:spPr>
          <a:xfrm>
            <a:off x="3570287" y="2538412"/>
            <a:ext cx="1392237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Corporate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leaders</a:t>
            </a:r>
            <a:endParaRPr/>
          </a:p>
        </p:txBody>
      </p:sp>
      <p:sp>
        <p:nvSpPr>
          <p:cNvPr id="210" name="Google Shape;210;p13"/>
          <p:cNvSpPr/>
          <p:nvPr/>
        </p:nvSpPr>
        <p:spPr>
          <a:xfrm>
            <a:off x="6342062" y="2582862"/>
            <a:ext cx="82550" cy="84137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19998" y="120000"/>
                </a:lnTo>
                <a:lnTo>
                  <a:pt x="119998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62B5E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3"/>
          <p:cNvSpPr txBox="1"/>
          <p:nvPr/>
        </p:nvSpPr>
        <p:spPr>
          <a:xfrm>
            <a:off x="5251450" y="2538412"/>
            <a:ext cx="1411287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endParaRPr/>
          </a:p>
        </p:txBody>
      </p:sp>
      <p:sp>
        <p:nvSpPr>
          <p:cNvPr id="212" name="Google Shape;212;p13"/>
          <p:cNvSpPr txBox="1"/>
          <p:nvPr/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  <p:sp>
        <p:nvSpPr>
          <p:cNvPr id="213" name="Google Shape;213;p13"/>
          <p:cNvSpPr txBox="1"/>
          <p:nvPr/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fld id="{00000000-1234-1234-1234-123412341234}" type="slidenum"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214" name="Google Shape;214;p13"/>
          <p:cNvSpPr txBox="1"/>
          <p:nvPr/>
        </p:nvSpPr>
        <p:spPr>
          <a:xfrm>
            <a:off x="1054100" y="6583362"/>
            <a:ext cx="6850062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87A"/>
              </a:buClr>
              <a:buFont typeface="Verdana"/>
              <a:buNone/>
            </a:pP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Don’t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know/not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applicable: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Corporate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leaders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(14.2%);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Compliance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(8.8%);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1200" u="none">
                <a:solidFill>
                  <a:srgbClr val="75787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rgbClr val="75787A"/>
                </a:solidFill>
                <a:latin typeface="Verdana"/>
                <a:ea typeface="Verdana"/>
                <a:cs typeface="Verdana"/>
                <a:sym typeface="Verdana"/>
              </a:rPr>
              <a:t>(10.1%)</a:t>
            </a:r>
            <a:endParaRPr/>
          </a:p>
        </p:txBody>
      </p:sp>
      <p:sp>
        <p:nvSpPr>
          <p:cNvPr id="215" name="Google Shape;215;p13"/>
          <p:cNvSpPr txBox="1"/>
          <p:nvPr/>
        </p:nvSpPr>
        <p:spPr>
          <a:xfrm>
            <a:off x="2578100" y="4859337"/>
            <a:ext cx="1512887" cy="1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Verdana"/>
              <a:buNone/>
            </a:pP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17.7%</a:t>
            </a:r>
            <a:r>
              <a:rPr b="0" i="0" lang="en-US" sz="11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27.2%</a:t>
            </a:r>
            <a:r>
              <a:rPr b="0" i="0" lang="en-US" sz="11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24.9%</a:t>
            </a:r>
            <a:endParaRPr/>
          </a:p>
        </p:txBody>
      </p:sp>
      <p:sp>
        <p:nvSpPr>
          <p:cNvPr id="216" name="Google Shape;216;p13"/>
          <p:cNvSpPr txBox="1"/>
          <p:nvPr/>
        </p:nvSpPr>
        <p:spPr>
          <a:xfrm>
            <a:off x="4229100" y="4859337"/>
            <a:ext cx="1492250" cy="1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Verdana"/>
              <a:buNone/>
            </a:pP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20.6%</a:t>
            </a:r>
            <a:r>
              <a:rPr b="0" i="0" lang="en-US" sz="11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18.6%</a:t>
            </a:r>
            <a:r>
              <a:rPr b="0" i="0" lang="en-US" sz="11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19.1%</a:t>
            </a:r>
            <a:endParaRPr/>
          </a:p>
        </p:txBody>
      </p:sp>
      <p:sp>
        <p:nvSpPr>
          <p:cNvPr id="217" name="Google Shape;217;p13"/>
          <p:cNvSpPr txBox="1"/>
          <p:nvPr/>
        </p:nvSpPr>
        <p:spPr>
          <a:xfrm>
            <a:off x="7500937" y="4859337"/>
            <a:ext cx="1495425" cy="1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Verdana"/>
              <a:buNone/>
            </a:pP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18.4%</a:t>
            </a:r>
            <a:r>
              <a:rPr b="0" i="0" lang="en-US" sz="11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18.6%</a:t>
            </a:r>
            <a:r>
              <a:rPr b="0" i="0" lang="en-US" sz="11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1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18.5%</a:t>
            </a:r>
            <a:endParaRPr/>
          </a:p>
        </p:txBody>
      </p:sp>
      <p:sp>
        <p:nvSpPr>
          <p:cNvPr id="218" name="Google Shape;218;p13"/>
          <p:cNvSpPr txBox="1"/>
          <p:nvPr/>
        </p:nvSpPr>
        <p:spPr>
          <a:xfrm>
            <a:off x="6172200" y="7112000"/>
            <a:ext cx="2722562" cy="1000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  <p:sp>
        <p:nvSpPr>
          <p:cNvPr id="219" name="Google Shape;219;p13"/>
          <p:cNvSpPr txBox="1"/>
          <p:nvPr/>
        </p:nvSpPr>
        <p:spPr>
          <a:xfrm>
            <a:off x="9096375" y="7043737"/>
            <a:ext cx="153987" cy="184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4"/>
          <p:cNvSpPr txBox="1"/>
          <p:nvPr/>
        </p:nvSpPr>
        <p:spPr>
          <a:xfrm>
            <a:off x="2249487" y="2189162"/>
            <a:ext cx="1924050" cy="717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Shelley  Pfaendler </a:t>
            </a: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Public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Relations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Services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LP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en-US" sz="1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spfaendler@deloitte.com</a:t>
            </a:r>
            <a:endParaRPr/>
          </a:p>
        </p:txBody>
      </p:sp>
      <p:sp>
        <p:nvSpPr>
          <p:cNvPr id="225" name="Google Shape;225;p14"/>
          <p:cNvSpPr txBox="1"/>
          <p:nvPr/>
        </p:nvSpPr>
        <p:spPr>
          <a:xfrm>
            <a:off x="2249487" y="3841750"/>
            <a:ext cx="3351212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Full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press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release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available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on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sng">
                <a:solidFill>
                  <a:srgbClr val="00A3E0"/>
                </a:solidFill>
                <a:latin typeface="Verdana"/>
                <a:ea typeface="Verdana"/>
                <a:cs typeface="Verdana"/>
                <a:sym typeface="Verdana"/>
              </a:rPr>
              <a:t>Deloitte.com</a:t>
            </a:r>
            <a:endParaRPr/>
          </a:p>
        </p:txBody>
      </p:sp>
      <p:sp>
        <p:nvSpPr>
          <p:cNvPr id="226" name="Google Shape;226;p14"/>
          <p:cNvSpPr txBox="1"/>
          <p:nvPr/>
        </p:nvSpPr>
        <p:spPr>
          <a:xfrm>
            <a:off x="820737" y="804862"/>
            <a:ext cx="1792287" cy="2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Media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contact</a:t>
            </a:r>
            <a:endParaRPr/>
          </a:p>
        </p:txBody>
      </p:sp>
      <p:sp>
        <p:nvSpPr>
          <p:cNvPr id="227" name="Google Shape;227;p14"/>
          <p:cNvSpPr txBox="1"/>
          <p:nvPr/>
        </p:nvSpPr>
        <p:spPr>
          <a:xfrm>
            <a:off x="809625" y="2159000"/>
            <a:ext cx="1270000" cy="126841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4"/>
          <p:cNvSpPr/>
          <p:nvPr/>
        </p:nvSpPr>
        <p:spPr>
          <a:xfrm>
            <a:off x="1847850" y="3741737"/>
            <a:ext cx="369887" cy="369887"/>
          </a:xfrm>
          <a:custGeom>
            <a:rect b="b" l="l" r="r" t="t"/>
            <a:pathLst>
              <a:path extrusionOk="0" h="120000" w="120000">
                <a:moveTo>
                  <a:pt x="59876" y="0"/>
                </a:moveTo>
                <a:lnTo>
                  <a:pt x="45459" y="1735"/>
                </a:lnTo>
                <a:lnTo>
                  <a:pt x="32321" y="6673"/>
                </a:lnTo>
                <a:lnTo>
                  <a:pt x="20874" y="14407"/>
                </a:lnTo>
                <a:lnTo>
                  <a:pt x="11527" y="24530"/>
                </a:lnTo>
                <a:lnTo>
                  <a:pt x="4693" y="36637"/>
                </a:lnTo>
                <a:lnTo>
                  <a:pt x="781" y="50323"/>
                </a:lnTo>
                <a:lnTo>
                  <a:pt x="0" y="60124"/>
                </a:lnTo>
                <a:lnTo>
                  <a:pt x="197" y="65012"/>
                </a:lnTo>
                <a:lnTo>
                  <a:pt x="3044" y="78986"/>
                </a:lnTo>
                <a:lnTo>
                  <a:pt x="8950" y="91592"/>
                </a:lnTo>
                <a:lnTo>
                  <a:pt x="17505" y="102401"/>
                </a:lnTo>
                <a:lnTo>
                  <a:pt x="28297" y="110990"/>
                </a:lnTo>
                <a:lnTo>
                  <a:pt x="40917" y="116931"/>
                </a:lnTo>
                <a:lnTo>
                  <a:pt x="54953" y="119800"/>
                </a:lnTo>
                <a:lnTo>
                  <a:pt x="59876" y="119999"/>
                </a:lnTo>
                <a:lnTo>
                  <a:pt x="64800" y="119800"/>
                </a:lnTo>
                <a:lnTo>
                  <a:pt x="78860" y="116931"/>
                </a:lnTo>
                <a:lnTo>
                  <a:pt x="91524" y="110990"/>
                </a:lnTo>
                <a:lnTo>
                  <a:pt x="102371" y="102401"/>
                </a:lnTo>
                <a:lnTo>
                  <a:pt x="106737" y="97484"/>
                </a:lnTo>
                <a:lnTo>
                  <a:pt x="44288" y="97484"/>
                </a:lnTo>
                <a:lnTo>
                  <a:pt x="43546" y="97236"/>
                </a:lnTo>
                <a:lnTo>
                  <a:pt x="42061" y="95752"/>
                </a:lnTo>
                <a:lnTo>
                  <a:pt x="42061" y="94267"/>
                </a:lnTo>
                <a:lnTo>
                  <a:pt x="43051" y="93030"/>
                </a:lnTo>
                <a:lnTo>
                  <a:pt x="76452" y="60124"/>
                </a:lnTo>
                <a:lnTo>
                  <a:pt x="42061" y="25731"/>
                </a:lnTo>
                <a:lnTo>
                  <a:pt x="42061" y="24247"/>
                </a:lnTo>
                <a:lnTo>
                  <a:pt x="44041" y="22267"/>
                </a:lnTo>
                <a:lnTo>
                  <a:pt x="106585" y="22267"/>
                </a:lnTo>
                <a:lnTo>
                  <a:pt x="105510" y="20915"/>
                </a:lnTo>
                <a:lnTo>
                  <a:pt x="95362" y="11543"/>
                </a:lnTo>
                <a:lnTo>
                  <a:pt x="83257" y="4697"/>
                </a:lnTo>
                <a:lnTo>
                  <a:pt x="69616" y="781"/>
                </a:lnTo>
                <a:lnTo>
                  <a:pt x="64800" y="197"/>
                </a:lnTo>
                <a:lnTo>
                  <a:pt x="59876" y="0"/>
                </a:lnTo>
                <a:close/>
              </a:path>
              <a:path extrusionOk="0" h="120000" w="120000">
                <a:moveTo>
                  <a:pt x="106585" y="22267"/>
                </a:moveTo>
                <a:lnTo>
                  <a:pt x="45772" y="22267"/>
                </a:lnTo>
                <a:lnTo>
                  <a:pt x="46515" y="23257"/>
                </a:lnTo>
                <a:lnTo>
                  <a:pt x="82639" y="59133"/>
                </a:lnTo>
                <a:lnTo>
                  <a:pt x="82639" y="60618"/>
                </a:lnTo>
                <a:lnTo>
                  <a:pt x="46020" y="97236"/>
                </a:lnTo>
                <a:lnTo>
                  <a:pt x="45525" y="97484"/>
                </a:lnTo>
                <a:lnTo>
                  <a:pt x="106737" y="97484"/>
                </a:lnTo>
                <a:lnTo>
                  <a:pt x="115268" y="83361"/>
                </a:lnTo>
                <a:lnTo>
                  <a:pt x="119211" y="69796"/>
                </a:lnTo>
                <a:lnTo>
                  <a:pt x="120000" y="60123"/>
                </a:lnTo>
                <a:lnTo>
                  <a:pt x="119800" y="55165"/>
                </a:lnTo>
                <a:lnTo>
                  <a:pt x="116929" y="41044"/>
                </a:lnTo>
                <a:lnTo>
                  <a:pt x="110980" y="28365"/>
                </a:lnTo>
                <a:lnTo>
                  <a:pt x="108385" y="24530"/>
                </a:lnTo>
                <a:lnTo>
                  <a:pt x="106585" y="22267"/>
                </a:lnTo>
                <a:close/>
              </a:path>
            </a:pathLst>
          </a:custGeom>
          <a:solidFill>
            <a:srgbClr val="86BC2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4"/>
          <p:cNvSpPr txBox="1"/>
          <p:nvPr/>
        </p:nvSpPr>
        <p:spPr>
          <a:xfrm>
            <a:off x="6172200" y="6935787"/>
            <a:ext cx="2722562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  <p:sp>
        <p:nvSpPr>
          <p:cNvPr id="230" name="Google Shape;230;p14"/>
          <p:cNvSpPr txBox="1"/>
          <p:nvPr/>
        </p:nvSpPr>
        <p:spPr>
          <a:xfrm>
            <a:off x="9147175" y="6935787"/>
            <a:ext cx="103187" cy="1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fld id="{00000000-1234-1234-1234-123412341234}" type="slidenum">
              <a:rPr b="0" i="0" lang="en-US" sz="60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231" name="Google Shape;231;p14"/>
          <p:cNvSpPr txBox="1"/>
          <p:nvPr/>
        </p:nvSpPr>
        <p:spPr>
          <a:xfrm>
            <a:off x="6172200" y="7112000"/>
            <a:ext cx="2722562" cy="1000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  <p:sp>
        <p:nvSpPr>
          <p:cNvPr id="232" name="Google Shape;232;p14"/>
          <p:cNvSpPr txBox="1"/>
          <p:nvPr/>
        </p:nvSpPr>
        <p:spPr>
          <a:xfrm>
            <a:off x="9096375" y="7043737"/>
            <a:ext cx="153987" cy="184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6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5"/>
          <p:cNvSpPr txBox="1"/>
          <p:nvPr/>
        </p:nvSpPr>
        <p:spPr>
          <a:xfrm>
            <a:off x="852487" y="862012"/>
            <a:ext cx="1674812" cy="31432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5"/>
          <p:cNvSpPr txBox="1"/>
          <p:nvPr/>
        </p:nvSpPr>
        <p:spPr>
          <a:xfrm>
            <a:off x="839787" y="3319462"/>
            <a:ext cx="6391275" cy="3387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statements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this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report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reflect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aggregation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poll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responses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are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intended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reflect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facts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opinions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entities.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data,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charts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statistics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presented,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well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representations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made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opinions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expressed,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unless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specifically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described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otherwise,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pertain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only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participants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their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responses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poll.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information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obtained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during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poll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was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taken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“as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is”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was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validated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confirmed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Deloitte.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9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9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This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presentation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contains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general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information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only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not,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means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this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presentation,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rendering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accounting,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business,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financial,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investment,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legal,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tax,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other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professional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advice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services.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This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presentation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substitute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such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professional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advice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services,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should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used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basis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decision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action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that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affect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business.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Before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making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decision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taking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action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that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affect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business,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should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consult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qualified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professional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advisor.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shall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responsible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loss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sustained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person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who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relies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this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presentation.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9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About  Deloitte</a:t>
            </a:r>
            <a:endParaRPr b="0" i="0" sz="9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one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more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Touche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Tohmatsu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Limited,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UK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private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company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limited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guarantee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(“DTTL”),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its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network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member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firms,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their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related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entities.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DTTL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each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its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member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firms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are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legally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separate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independent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entities.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DTTL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(also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referred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“Deloitte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Global”)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does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provide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services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clients.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United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States,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one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more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member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firms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DTTL,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their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related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entities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that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operate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using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“Deloitte”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name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United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States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their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respective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affiliates.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Certain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services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may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available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attest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clients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under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rules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regulations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public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accounting.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Please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www.deloitte.com/about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learn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more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about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our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global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network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member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firms.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9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Copyright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©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2017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Deloitte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Development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LLC.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All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rights</a:t>
            </a: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9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reserved.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