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Cormorant Garamond"/>
      <p:regular r:id="rId28"/>
      <p:bold r:id="rId29"/>
      <p:italic r:id="rId30"/>
      <p:boldItalic r:id="rId31"/>
    </p:embeddedFont>
    <p:embeddedFont>
      <p:font typeface="Abril Fatface"/>
      <p:regular r:id="rId32"/>
    </p:embeddedFont>
    <p:embeddedFont>
      <p:font typeface="Lato"/>
      <p:regular r:id="rId33"/>
      <p:bold r:id="rId34"/>
      <p:italic r:id="rId35"/>
      <p:boldItalic r:id="rId36"/>
    </p:embeddedFont>
    <p:embeddedFont>
      <p:font typeface="Montserrat"/>
      <p:regular r:id="rId37"/>
      <p:bold r:id="rId38"/>
      <p:italic r:id="rId39"/>
      <p:boldItalic r:id="rId40"/>
    </p:embeddedFont>
    <p:embeddedFont>
      <p:font typeface="Inter"/>
      <p:regular r:id="rId41"/>
      <p:bold r:id="rId42"/>
    </p:embeddedFont>
    <p:embeddedFont>
      <p:font typeface="Cormorant"/>
      <p:bold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5" roundtripDataSignature="AMtx7mhTOIIEk3k7DaQtUrGSb4OCtJMDg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6.xml"/><Relationship Id="rId42" Type="http://schemas.openxmlformats.org/officeDocument/2006/relationships/font" Target="fonts/Inter-bold.fntdata"/><Relationship Id="rId41" Type="http://schemas.openxmlformats.org/officeDocument/2006/relationships/font" Target="fonts/Inter-regular.fntdata"/><Relationship Id="rId22" Type="http://schemas.openxmlformats.org/officeDocument/2006/relationships/slide" Target="slides/slide18.xml"/><Relationship Id="rId44" Type="http://schemas.openxmlformats.org/officeDocument/2006/relationships/font" Target="fonts/Cormorant-boldItalic.fntdata"/><Relationship Id="rId21" Type="http://schemas.openxmlformats.org/officeDocument/2006/relationships/slide" Target="slides/slide17.xml"/><Relationship Id="rId43" Type="http://schemas.openxmlformats.org/officeDocument/2006/relationships/font" Target="fonts/Cormorant-bold.fntdata"/><Relationship Id="rId24" Type="http://schemas.openxmlformats.org/officeDocument/2006/relationships/slide" Target="slides/slide20.xml"/><Relationship Id="rId23" Type="http://schemas.openxmlformats.org/officeDocument/2006/relationships/slide" Target="slides/slide19.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CormorantGaramond-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CormorantGaramond-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CormorantGaramond-boldItalic.fntdata"/><Relationship Id="rId30" Type="http://schemas.openxmlformats.org/officeDocument/2006/relationships/font" Target="fonts/CormorantGaramond-italic.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AbrilFatface-regular.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Montserrat-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Montserrat-italic.fntdata"/><Relationship Id="rId16" Type="http://schemas.openxmlformats.org/officeDocument/2006/relationships/slide" Target="slides/slide12.xml"/><Relationship Id="rId38" Type="http://schemas.openxmlformats.org/officeDocument/2006/relationships/font" Target="fonts/Montserra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 name="Google Shape;4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 name="Google Shape;4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3.png"/><Relationship Id="rId6" Type="http://schemas.openxmlformats.org/officeDocument/2006/relationships/image" Target="../media/image2.png"/><Relationship Id="rId7" Type="http://schemas.openxmlformats.org/officeDocument/2006/relationships/image" Target="../media/image3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4.png"/><Relationship Id="rId4" Type="http://schemas.openxmlformats.org/officeDocument/2006/relationships/image" Target="../media/image60.png"/><Relationship Id="rId9" Type="http://schemas.openxmlformats.org/officeDocument/2006/relationships/image" Target="../media/image62.png"/><Relationship Id="rId5" Type="http://schemas.openxmlformats.org/officeDocument/2006/relationships/image" Target="../media/image57.png"/><Relationship Id="rId6" Type="http://schemas.openxmlformats.org/officeDocument/2006/relationships/image" Target="../media/image2.png"/><Relationship Id="rId7" Type="http://schemas.openxmlformats.org/officeDocument/2006/relationships/image" Target="../media/image53.png"/><Relationship Id="rId8" Type="http://schemas.openxmlformats.org/officeDocument/2006/relationships/image" Target="../media/image5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23.png"/><Relationship Id="rId9" Type="http://schemas.openxmlformats.org/officeDocument/2006/relationships/image" Target="../media/image84.png"/><Relationship Id="rId5" Type="http://schemas.openxmlformats.org/officeDocument/2006/relationships/image" Target="../media/image61.png"/><Relationship Id="rId6" Type="http://schemas.openxmlformats.org/officeDocument/2006/relationships/image" Target="../media/image64.png"/><Relationship Id="rId7" Type="http://schemas.openxmlformats.org/officeDocument/2006/relationships/image" Target="../media/image2.png"/><Relationship Id="rId8" Type="http://schemas.openxmlformats.org/officeDocument/2006/relationships/image" Target="../media/image7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8.png"/><Relationship Id="rId5" Type="http://schemas.openxmlformats.org/officeDocument/2006/relationships/image" Target="../media/image15.png"/><Relationship Id="rId6" Type="http://schemas.openxmlformats.org/officeDocument/2006/relationships/image" Target="../media/image2.png"/></Relationships>
</file>

<file path=ppt/slides/_rels/slide14.xml.rels><?xml version="1.0" encoding="UTF-8" standalone="yes"?><Relationships xmlns="http://schemas.openxmlformats.org/package/2006/relationships"><Relationship Id="rId20" Type="http://schemas.openxmlformats.org/officeDocument/2006/relationships/image" Target="../media/image91.png"/><Relationship Id="rId22" Type="http://schemas.openxmlformats.org/officeDocument/2006/relationships/image" Target="../media/image98.png"/><Relationship Id="rId21" Type="http://schemas.openxmlformats.org/officeDocument/2006/relationships/image" Target="../media/image94.png"/><Relationship Id="rId24" Type="http://schemas.openxmlformats.org/officeDocument/2006/relationships/image" Target="../media/image106.png"/><Relationship Id="rId23" Type="http://schemas.openxmlformats.org/officeDocument/2006/relationships/image" Target="../media/image9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81.png"/><Relationship Id="rId26" Type="http://schemas.openxmlformats.org/officeDocument/2006/relationships/image" Target="../media/image97.png"/><Relationship Id="rId25" Type="http://schemas.openxmlformats.org/officeDocument/2006/relationships/image" Target="../media/image103.png"/><Relationship Id="rId28" Type="http://schemas.openxmlformats.org/officeDocument/2006/relationships/image" Target="../media/image93.png"/><Relationship Id="rId27" Type="http://schemas.openxmlformats.org/officeDocument/2006/relationships/image" Target="../media/image99.png"/><Relationship Id="rId5" Type="http://schemas.openxmlformats.org/officeDocument/2006/relationships/image" Target="../media/image2.png"/><Relationship Id="rId6" Type="http://schemas.openxmlformats.org/officeDocument/2006/relationships/image" Target="../media/image86.png"/><Relationship Id="rId29" Type="http://schemas.openxmlformats.org/officeDocument/2006/relationships/image" Target="../media/image105.png"/><Relationship Id="rId7" Type="http://schemas.openxmlformats.org/officeDocument/2006/relationships/image" Target="../media/image72.png"/><Relationship Id="rId8" Type="http://schemas.openxmlformats.org/officeDocument/2006/relationships/image" Target="../media/image71.png"/><Relationship Id="rId11" Type="http://schemas.openxmlformats.org/officeDocument/2006/relationships/image" Target="../media/image79.png"/><Relationship Id="rId10" Type="http://schemas.openxmlformats.org/officeDocument/2006/relationships/image" Target="../media/image73.png"/><Relationship Id="rId13" Type="http://schemas.openxmlformats.org/officeDocument/2006/relationships/image" Target="../media/image83.png"/><Relationship Id="rId12" Type="http://schemas.openxmlformats.org/officeDocument/2006/relationships/image" Target="../media/image88.png"/><Relationship Id="rId15" Type="http://schemas.openxmlformats.org/officeDocument/2006/relationships/image" Target="../media/image89.png"/><Relationship Id="rId14" Type="http://schemas.openxmlformats.org/officeDocument/2006/relationships/image" Target="../media/image87.png"/><Relationship Id="rId17" Type="http://schemas.openxmlformats.org/officeDocument/2006/relationships/image" Target="../media/image102.png"/><Relationship Id="rId16" Type="http://schemas.openxmlformats.org/officeDocument/2006/relationships/image" Target="../media/image85.png"/><Relationship Id="rId19" Type="http://schemas.openxmlformats.org/officeDocument/2006/relationships/image" Target="../media/image95.png"/><Relationship Id="rId18" Type="http://schemas.openxmlformats.org/officeDocument/2006/relationships/image" Target="../media/image9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8.png"/><Relationship Id="rId6" Type="http://schemas.openxmlformats.org/officeDocument/2006/relationships/image" Target="../media/image2.png"/><Relationship Id="rId7" Type="http://schemas.openxmlformats.org/officeDocument/2006/relationships/image" Target="../media/image110.png"/><Relationship Id="rId8" Type="http://schemas.openxmlformats.org/officeDocument/2006/relationships/image" Target="../media/image1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8.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116.png"/><Relationship Id="rId8" Type="http://schemas.openxmlformats.org/officeDocument/2006/relationships/image" Target="../media/image1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7.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8.png"/><Relationship Id="rId6" Type="http://schemas.openxmlformats.org/officeDocument/2006/relationships/image" Target="../media/image2.png"/><Relationship Id="rId7" Type="http://schemas.openxmlformats.org/officeDocument/2006/relationships/image" Target="../media/image1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2.png"/><Relationship Id="rId6" Type="http://schemas.openxmlformats.org/officeDocument/2006/relationships/image" Target="../media/image122.png"/><Relationship Id="rId7" Type="http://schemas.openxmlformats.org/officeDocument/2006/relationships/image" Target="../media/image120.png"/><Relationship Id="rId8" Type="http://schemas.openxmlformats.org/officeDocument/2006/relationships/image" Target="../media/image1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5.png"/><Relationship Id="rId4" Type="http://schemas.openxmlformats.org/officeDocument/2006/relationships/image" Target="../media/image46.png"/><Relationship Id="rId9" Type="http://schemas.openxmlformats.org/officeDocument/2006/relationships/image" Target="../media/image153.png"/><Relationship Id="rId5" Type="http://schemas.openxmlformats.org/officeDocument/2006/relationships/image" Target="../media/image48.png"/><Relationship Id="rId6" Type="http://schemas.openxmlformats.org/officeDocument/2006/relationships/image" Target="../media/image2.png"/><Relationship Id="rId7" Type="http://schemas.openxmlformats.org/officeDocument/2006/relationships/image" Target="../media/image154.png"/><Relationship Id="rId8" Type="http://schemas.openxmlformats.org/officeDocument/2006/relationships/image" Target="../media/image140.png"/></Relationships>
</file>

<file path=ppt/slides/_rels/slide22.xml.rels><?xml version="1.0" encoding="UTF-8" standalone="yes"?><Relationships xmlns="http://schemas.openxmlformats.org/package/2006/relationships"><Relationship Id="rId20" Type="http://schemas.openxmlformats.org/officeDocument/2006/relationships/image" Target="../media/image171.png"/><Relationship Id="rId22" Type="http://schemas.openxmlformats.org/officeDocument/2006/relationships/hyperlink" Target="https://eatemp.com/powerpoint-org-chart-template/" TargetMode="External"/><Relationship Id="rId21" Type="http://schemas.openxmlformats.org/officeDocument/2006/relationships/image" Target="../media/image158.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49.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141.png"/><Relationship Id="rId8" Type="http://schemas.openxmlformats.org/officeDocument/2006/relationships/image" Target="../media/image146.png"/><Relationship Id="rId11" Type="http://schemas.openxmlformats.org/officeDocument/2006/relationships/image" Target="../media/image152.png"/><Relationship Id="rId10" Type="http://schemas.openxmlformats.org/officeDocument/2006/relationships/image" Target="../media/image145.png"/><Relationship Id="rId13" Type="http://schemas.openxmlformats.org/officeDocument/2006/relationships/image" Target="../media/image144.png"/><Relationship Id="rId12" Type="http://schemas.openxmlformats.org/officeDocument/2006/relationships/image" Target="../media/image150.png"/><Relationship Id="rId15" Type="http://schemas.openxmlformats.org/officeDocument/2006/relationships/image" Target="../media/image156.png"/><Relationship Id="rId14" Type="http://schemas.openxmlformats.org/officeDocument/2006/relationships/image" Target="../media/image151.png"/><Relationship Id="rId17" Type="http://schemas.openxmlformats.org/officeDocument/2006/relationships/image" Target="../media/image155.png"/><Relationship Id="rId16" Type="http://schemas.openxmlformats.org/officeDocument/2006/relationships/image" Target="../media/image157.png"/><Relationship Id="rId19" Type="http://schemas.openxmlformats.org/officeDocument/2006/relationships/image" Target="../media/image173.png"/><Relationship Id="rId18" Type="http://schemas.openxmlformats.org/officeDocument/2006/relationships/image" Target="../media/image16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hyperlink" Target="https://unsplash.com/" TargetMode="External"/><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2.png"/><Relationship Id="rId10" Type="http://schemas.openxmlformats.org/officeDocument/2006/relationships/image" Target="../media/image17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8.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image" Target="../media/image2.png"/><Relationship Id="rId6" Type="http://schemas.openxmlformats.org/officeDocument/2006/relationships/image" Target="../media/image44.png"/><Relationship Id="rId7" Type="http://schemas.openxmlformats.org/officeDocument/2006/relationships/image" Target="../media/image28.png"/><Relationship Id="rId8"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8.png"/><Relationship Id="rId10" Type="http://schemas.openxmlformats.org/officeDocument/2006/relationships/image" Target="../media/image39.png"/><Relationship Id="rId9" Type="http://schemas.openxmlformats.org/officeDocument/2006/relationships/image" Target="../media/image27.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35.png"/><Relationship Id="rId8"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43.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2.png"/><Relationship Id="rId6"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5.png"/><Relationship Id="rId4" Type="http://schemas.openxmlformats.org/officeDocument/2006/relationships/image" Target="../media/image46.png"/><Relationship Id="rId9"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2.png"/><Relationship Id="rId7" Type="http://schemas.openxmlformats.org/officeDocument/2006/relationships/image" Target="../media/image51.png"/><Relationship Id="rId8"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D7"/>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19166562" y="8211293"/>
            <a:ext cx="6198508" cy="6546107"/>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3430" y="12075275"/>
            <a:ext cx="5902809" cy="1640725"/>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1232054" y="-2781300"/>
            <a:ext cx="10415302" cy="10236200"/>
          </a:xfrm>
          <a:prstGeom prst="rect">
            <a:avLst/>
          </a:prstGeom>
          <a:noFill/>
          <a:ln>
            <a:noFill/>
          </a:ln>
        </p:spPr>
      </p:pic>
      <p:sp>
        <p:nvSpPr>
          <p:cNvPr id="19" name="Google Shape;19;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p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1" name="Google Shape;21;p1"/>
          <p:cNvSpPr/>
          <p:nvPr/>
        </p:nvSpPr>
        <p:spPr>
          <a:xfrm>
            <a:off x="15534042" y="4572000"/>
            <a:ext cx="5533658"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bril Fatface"/>
              <a:buNone/>
            </a:pPr>
            <a:r>
              <a:rPr b="0" i="0" lang="en-US" sz="12800" u="none" cap="none" strike="noStrike">
                <a:solidFill>
                  <a:srgbClr val="272727"/>
                </a:solidFill>
                <a:latin typeface="Abril Fatface"/>
                <a:ea typeface="Abril Fatface"/>
                <a:cs typeface="Abril Fatface"/>
                <a:sym typeface="Abril Fatface"/>
              </a:rPr>
              <a:t>Poetry</a:t>
            </a:r>
            <a:endParaRPr b="0" i="0" sz="12800" u="none" cap="none" strike="noStrike">
              <a:solidFill>
                <a:schemeClr val="dk1"/>
              </a:solidFill>
              <a:latin typeface="Calibri"/>
              <a:ea typeface="Calibri"/>
              <a:cs typeface="Calibri"/>
              <a:sym typeface="Calibri"/>
            </a:endParaRPr>
          </a:p>
        </p:txBody>
      </p:sp>
      <p:sp>
        <p:nvSpPr>
          <p:cNvPr id="22" name="Google Shape;22;p1"/>
          <p:cNvSpPr/>
          <p:nvPr/>
        </p:nvSpPr>
        <p:spPr>
          <a:xfrm>
            <a:off x="15534042" y="7010400"/>
            <a:ext cx="8107847" cy="32427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rmorant"/>
              <a:buNone/>
            </a:pPr>
            <a:r>
              <a:rPr b="1" i="0" lang="en-US" sz="6400" u="none" cap="none" strike="noStrike">
                <a:solidFill>
                  <a:srgbClr val="0E0E0E"/>
                </a:solidFill>
                <a:latin typeface="Cormorant"/>
                <a:ea typeface="Cormorant"/>
                <a:cs typeface="Cormorant"/>
                <a:sym typeface="Cormorant"/>
              </a:rPr>
              <a:t>FREE PRESENTATION TEMPLATE</a:t>
            </a:r>
            <a:endParaRPr b="0" i="0" sz="6400" u="none" cap="none" strike="noStrike">
              <a:solidFill>
                <a:schemeClr val="dk1"/>
              </a:solidFill>
              <a:latin typeface="Calibri"/>
              <a:ea typeface="Calibri"/>
              <a:cs typeface="Calibri"/>
              <a:sym typeface="Calibri"/>
            </a:endParaRPr>
          </a:p>
        </p:txBody>
      </p:sp>
      <p:pic>
        <p:nvPicPr>
          <p:cNvPr descr=" " id="23" name="Google Shape;23;p1"/>
          <p:cNvPicPr preferRelativeResize="0"/>
          <p:nvPr/>
        </p:nvPicPr>
        <p:blipFill rotWithShape="1">
          <a:blip r:embed="rId7">
            <a:alphaModFix/>
          </a:blip>
          <a:srcRect b="0" l="0" r="0" t="0"/>
          <a:stretch/>
        </p:blipFill>
        <p:spPr>
          <a:xfrm>
            <a:off x="2146568" y="1511300"/>
            <a:ext cx="11583848" cy="10680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D7"/>
        </a:solidFill>
      </p:bgPr>
    </p:bg>
    <p:spTree>
      <p:nvGrpSpPr>
        <p:cNvPr id="208" name="Shape 208"/>
        <p:cNvGrpSpPr/>
        <p:nvPr/>
      </p:nvGrpSpPr>
      <p:grpSpPr>
        <a:xfrm>
          <a:off x="0" y="0"/>
          <a:ext cx="0" cy="0"/>
          <a:chOff x="0" y="0"/>
          <a:chExt cx="0" cy="0"/>
        </a:xfrm>
      </p:grpSpPr>
      <p:pic>
        <p:nvPicPr>
          <p:cNvPr descr=" " id="209" name="Google Shape;209;p10"/>
          <p:cNvPicPr preferRelativeResize="0"/>
          <p:nvPr/>
        </p:nvPicPr>
        <p:blipFill rotWithShape="1">
          <a:blip r:embed="rId3">
            <a:alphaModFix/>
          </a:blip>
          <a:srcRect b="0" l="0" r="0" t="0"/>
          <a:stretch/>
        </p:blipFill>
        <p:spPr>
          <a:xfrm>
            <a:off x="-114314" y="2501900"/>
            <a:ext cx="11075784" cy="11214100"/>
          </a:xfrm>
          <a:prstGeom prst="rect">
            <a:avLst/>
          </a:prstGeom>
          <a:noFill/>
          <a:ln>
            <a:noFill/>
          </a:ln>
        </p:spPr>
      </p:pic>
      <p:pic>
        <p:nvPicPr>
          <p:cNvPr descr=" " id="210" name="Google Shape;210;p10"/>
          <p:cNvPicPr preferRelativeResize="0"/>
          <p:nvPr/>
        </p:nvPicPr>
        <p:blipFill rotWithShape="1">
          <a:blip r:embed="rId4">
            <a:alphaModFix/>
          </a:blip>
          <a:srcRect b="0" l="0" r="0" t="0"/>
          <a:stretch/>
        </p:blipFill>
        <p:spPr>
          <a:xfrm>
            <a:off x="-1841730" y="7696200"/>
            <a:ext cx="4115314" cy="4305300"/>
          </a:xfrm>
          <a:prstGeom prst="rect">
            <a:avLst/>
          </a:prstGeom>
          <a:noFill/>
          <a:ln>
            <a:noFill/>
          </a:ln>
        </p:spPr>
      </p:pic>
      <p:pic>
        <p:nvPicPr>
          <p:cNvPr descr=" " id="211" name="Google Shape;211;p10"/>
          <p:cNvPicPr preferRelativeResize="0"/>
          <p:nvPr/>
        </p:nvPicPr>
        <p:blipFill rotWithShape="1">
          <a:blip r:embed="rId5">
            <a:alphaModFix/>
          </a:blip>
          <a:srcRect b="0" l="0" r="0" t="0"/>
          <a:stretch/>
        </p:blipFill>
        <p:spPr>
          <a:xfrm>
            <a:off x="16486661" y="-558800"/>
            <a:ext cx="7900387" cy="4114800"/>
          </a:xfrm>
          <a:prstGeom prst="rect">
            <a:avLst/>
          </a:prstGeom>
          <a:noFill/>
          <a:ln>
            <a:noFill/>
          </a:ln>
        </p:spPr>
      </p:pic>
      <p:sp>
        <p:nvSpPr>
          <p:cNvPr id="212" name="Google Shape;212;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3" name="Google Shape;213;p1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14" name="Google Shape;214;p10"/>
          <p:cNvSpPr/>
          <p:nvPr/>
        </p:nvSpPr>
        <p:spPr>
          <a:xfrm>
            <a:off x="9107038" y="469900"/>
            <a:ext cx="6117931"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bril Fatface"/>
              <a:buNone/>
            </a:pPr>
            <a:r>
              <a:rPr b="0" i="0" lang="en-US" sz="8000" u="none" cap="none" strike="noStrike">
                <a:solidFill>
                  <a:srgbClr val="272727"/>
                </a:solidFill>
                <a:latin typeface="Abril Fatface"/>
                <a:ea typeface="Abril Fatface"/>
                <a:cs typeface="Abril Fatface"/>
                <a:sym typeface="Abril Fatface"/>
              </a:rPr>
              <a:t>Pricing Plan</a:t>
            </a:r>
            <a:endParaRPr b="0" i="0" sz="8000" u="none" cap="none" strike="noStrike">
              <a:solidFill>
                <a:schemeClr val="dk1"/>
              </a:solidFill>
              <a:latin typeface="Calibri"/>
              <a:ea typeface="Calibri"/>
              <a:cs typeface="Calibri"/>
              <a:sym typeface="Calibri"/>
            </a:endParaRPr>
          </a:p>
        </p:txBody>
      </p:sp>
      <p:sp>
        <p:nvSpPr>
          <p:cNvPr id="215" name="Google Shape;215;p10"/>
          <p:cNvSpPr/>
          <p:nvPr/>
        </p:nvSpPr>
        <p:spPr>
          <a:xfrm>
            <a:off x="1778222" y="2489200"/>
            <a:ext cx="20843305" cy="84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0"/>
          <p:cNvSpPr/>
          <p:nvPr/>
        </p:nvSpPr>
        <p:spPr>
          <a:xfrm>
            <a:off x="1778222" y="2489200"/>
            <a:ext cx="6439705" cy="8483600"/>
          </a:xfrm>
          <a:prstGeom prst="roundRect">
            <a:avLst>
              <a:gd fmla="val 3124" name="adj"/>
            </a:avLst>
          </a:prstGeom>
          <a:noFill/>
          <a:ln cap="flat" cmpd="sng" w="12700">
            <a:solidFill>
              <a:srgbClr val="4F14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p10"/>
          <p:cNvPicPr preferRelativeResize="0"/>
          <p:nvPr/>
        </p:nvPicPr>
        <p:blipFill rotWithShape="1">
          <a:blip r:embed="rId7">
            <a:alphaModFix/>
          </a:blip>
          <a:srcRect b="0" l="0" r="0" t="0"/>
          <a:stretch/>
        </p:blipFill>
        <p:spPr>
          <a:xfrm>
            <a:off x="4201618" y="2946400"/>
            <a:ext cx="1592914" cy="1625600"/>
          </a:xfrm>
          <a:prstGeom prst="rect">
            <a:avLst/>
          </a:prstGeom>
          <a:noFill/>
          <a:ln>
            <a:noFill/>
          </a:ln>
        </p:spPr>
      </p:pic>
      <p:sp>
        <p:nvSpPr>
          <p:cNvPr id="218" name="Google Shape;218;p10"/>
          <p:cNvSpPr/>
          <p:nvPr/>
        </p:nvSpPr>
        <p:spPr>
          <a:xfrm>
            <a:off x="4147068" y="4876800"/>
            <a:ext cx="1702013"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F1432"/>
              </a:buClr>
              <a:buSzPts val="4800"/>
              <a:buFont typeface="Abril Fatface"/>
              <a:buNone/>
            </a:pPr>
            <a:r>
              <a:rPr b="0" i="0" lang="en-US" sz="4800" u="none" cap="none" strike="noStrike">
                <a:solidFill>
                  <a:srgbClr val="4F1432"/>
                </a:solidFill>
                <a:latin typeface="Abril Fatface"/>
                <a:ea typeface="Abril Fatface"/>
                <a:cs typeface="Abril Fatface"/>
                <a:sym typeface="Abril Fatface"/>
              </a:rPr>
              <a:t>Basic</a:t>
            </a:r>
            <a:endParaRPr b="0" i="0" sz="4800" u="none" cap="none" strike="noStrike">
              <a:solidFill>
                <a:schemeClr val="dk1"/>
              </a:solidFill>
              <a:latin typeface="Calibri"/>
              <a:ea typeface="Calibri"/>
              <a:cs typeface="Calibri"/>
              <a:sym typeface="Calibri"/>
            </a:endParaRPr>
          </a:p>
        </p:txBody>
      </p:sp>
      <p:sp>
        <p:nvSpPr>
          <p:cNvPr id="219" name="Google Shape;219;p10"/>
          <p:cNvSpPr/>
          <p:nvPr/>
        </p:nvSpPr>
        <p:spPr>
          <a:xfrm>
            <a:off x="2235479" y="6007100"/>
            <a:ext cx="5660674" cy="3513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Cormorant Garamond"/>
              <a:buChar char="•"/>
            </a:pPr>
            <a:r>
              <a:rPr b="0" i="0" lang="en-US" sz="3200" u="none" cap="none" strike="noStrike">
                <a:solidFill>
                  <a:srgbClr val="0E0E0E"/>
                </a:solidFill>
                <a:latin typeface="Cormorant Garamond"/>
                <a:ea typeface="Cormorant Garamond"/>
                <a:cs typeface="Cormorant Garamond"/>
                <a:sym typeface="Cormorant Garamond"/>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Cormorant Garamond"/>
              <a:buChar char="•"/>
            </a:pPr>
            <a:r>
              <a:rPr b="0" i="0" lang="en-US" sz="3200" u="none" cap="none" strike="noStrike">
                <a:solidFill>
                  <a:srgbClr val="0E0E0E"/>
                </a:solidFill>
                <a:latin typeface="Cormorant Garamond"/>
                <a:ea typeface="Cormorant Garamond"/>
                <a:cs typeface="Cormorant Garamond"/>
                <a:sym typeface="Cormorant Garamond"/>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Cormorant Garamond"/>
              <a:buChar char="•"/>
            </a:pPr>
            <a:r>
              <a:rPr b="0" i="0" lang="en-US" sz="3200" u="none" cap="none" strike="noStrike">
                <a:solidFill>
                  <a:srgbClr val="0E0E0E"/>
                </a:solidFill>
                <a:latin typeface="Cormorant Garamond"/>
                <a:ea typeface="Cormorant Garamond"/>
                <a:cs typeface="Cormorant Garamond"/>
                <a:sym typeface="Cormorant Garamond"/>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0" name="Google Shape;220;p10"/>
          <p:cNvSpPr/>
          <p:nvPr/>
        </p:nvSpPr>
        <p:spPr>
          <a:xfrm>
            <a:off x="3365921" y="9690100"/>
            <a:ext cx="3264308"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$10/month</a:t>
            </a:r>
            <a:endParaRPr b="0" i="0" sz="4800" u="none" cap="none" strike="noStrike">
              <a:solidFill>
                <a:schemeClr val="dk1"/>
              </a:solidFill>
              <a:latin typeface="Calibri"/>
              <a:ea typeface="Calibri"/>
              <a:cs typeface="Calibri"/>
              <a:sym typeface="Calibri"/>
            </a:endParaRPr>
          </a:p>
        </p:txBody>
      </p:sp>
      <p:sp>
        <p:nvSpPr>
          <p:cNvPr id="221" name="Google Shape;221;p10"/>
          <p:cNvSpPr/>
          <p:nvPr/>
        </p:nvSpPr>
        <p:spPr>
          <a:xfrm>
            <a:off x="8980022" y="2489200"/>
            <a:ext cx="6439705" cy="8483600"/>
          </a:xfrm>
          <a:prstGeom prst="roundRect">
            <a:avLst>
              <a:gd fmla="val 3124" name="adj"/>
            </a:avLst>
          </a:prstGeom>
          <a:noFill/>
          <a:ln cap="flat" cmpd="sng" w="12700">
            <a:solidFill>
              <a:srgbClr val="4F14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p10"/>
          <p:cNvPicPr preferRelativeResize="0"/>
          <p:nvPr/>
        </p:nvPicPr>
        <p:blipFill rotWithShape="1">
          <a:blip r:embed="rId8">
            <a:alphaModFix/>
          </a:blip>
          <a:srcRect b="0" l="0" r="0" t="0"/>
          <a:stretch/>
        </p:blipFill>
        <p:spPr>
          <a:xfrm>
            <a:off x="11273698" y="2946400"/>
            <a:ext cx="1852357" cy="1625600"/>
          </a:xfrm>
          <a:prstGeom prst="rect">
            <a:avLst/>
          </a:prstGeom>
          <a:noFill/>
          <a:ln>
            <a:noFill/>
          </a:ln>
        </p:spPr>
      </p:pic>
      <p:sp>
        <p:nvSpPr>
          <p:cNvPr id="223" name="Google Shape;223;p10"/>
          <p:cNvSpPr/>
          <p:nvPr/>
        </p:nvSpPr>
        <p:spPr>
          <a:xfrm>
            <a:off x="11431429" y="4876800"/>
            <a:ext cx="1536892"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F1432"/>
              </a:buClr>
              <a:buSzPts val="4800"/>
              <a:buFont typeface="Abril Fatface"/>
              <a:buNone/>
            </a:pPr>
            <a:r>
              <a:rPr b="0" i="0" lang="en-US" sz="4800" u="none" cap="none" strike="noStrike">
                <a:solidFill>
                  <a:srgbClr val="4F1432"/>
                </a:solidFill>
                <a:latin typeface="Abril Fatface"/>
                <a:ea typeface="Abril Fatface"/>
                <a:cs typeface="Abril Fatface"/>
                <a:sym typeface="Abril Fatface"/>
              </a:rPr>
              <a:t>Elite</a:t>
            </a:r>
            <a:endParaRPr b="0" i="0" sz="4800" u="none" cap="none" strike="noStrike">
              <a:solidFill>
                <a:schemeClr val="dk1"/>
              </a:solidFill>
              <a:latin typeface="Calibri"/>
              <a:ea typeface="Calibri"/>
              <a:cs typeface="Calibri"/>
              <a:sym typeface="Calibri"/>
            </a:endParaRPr>
          </a:p>
        </p:txBody>
      </p:sp>
      <p:sp>
        <p:nvSpPr>
          <p:cNvPr id="224" name="Google Shape;224;p10"/>
          <p:cNvSpPr/>
          <p:nvPr/>
        </p:nvSpPr>
        <p:spPr>
          <a:xfrm>
            <a:off x="9437280" y="6007100"/>
            <a:ext cx="5660674" cy="3513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Cormorant Garamond"/>
              <a:buChar char="•"/>
            </a:pPr>
            <a:r>
              <a:rPr b="0" i="0" lang="en-US" sz="3200" u="none" cap="none" strike="noStrike">
                <a:solidFill>
                  <a:srgbClr val="0E0E0E"/>
                </a:solidFill>
                <a:latin typeface="Cormorant Garamond"/>
                <a:ea typeface="Cormorant Garamond"/>
                <a:cs typeface="Cormorant Garamond"/>
                <a:sym typeface="Cormorant Garamond"/>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Cormorant Garamond"/>
              <a:buChar char="•"/>
            </a:pPr>
            <a:r>
              <a:rPr b="0" i="0" lang="en-US" sz="3200" u="none" cap="none" strike="noStrike">
                <a:solidFill>
                  <a:srgbClr val="0E0E0E"/>
                </a:solidFill>
                <a:latin typeface="Cormorant Garamond"/>
                <a:ea typeface="Cormorant Garamond"/>
                <a:cs typeface="Cormorant Garamond"/>
                <a:sym typeface="Cormorant Garamond"/>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Cormorant Garamond"/>
              <a:buChar char="•"/>
            </a:pPr>
            <a:r>
              <a:rPr b="0" i="0" lang="en-US" sz="3200" u="none" cap="none" strike="noStrike">
                <a:solidFill>
                  <a:srgbClr val="0E0E0E"/>
                </a:solidFill>
                <a:latin typeface="Cormorant Garamond"/>
                <a:ea typeface="Cormorant Garamond"/>
                <a:cs typeface="Cormorant Garamond"/>
                <a:sym typeface="Cormorant Garamond"/>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5" name="Google Shape;225;p10"/>
          <p:cNvSpPr/>
          <p:nvPr/>
        </p:nvSpPr>
        <p:spPr>
          <a:xfrm>
            <a:off x="10529616" y="9690100"/>
            <a:ext cx="3340518"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$50/month</a:t>
            </a:r>
            <a:endParaRPr b="0" i="0" sz="4800" u="none" cap="none" strike="noStrike">
              <a:solidFill>
                <a:schemeClr val="dk1"/>
              </a:solidFill>
              <a:latin typeface="Calibri"/>
              <a:ea typeface="Calibri"/>
              <a:cs typeface="Calibri"/>
              <a:sym typeface="Calibri"/>
            </a:endParaRPr>
          </a:p>
        </p:txBody>
      </p:sp>
      <p:sp>
        <p:nvSpPr>
          <p:cNvPr id="226" name="Google Shape;226;p10"/>
          <p:cNvSpPr/>
          <p:nvPr/>
        </p:nvSpPr>
        <p:spPr>
          <a:xfrm>
            <a:off x="16181822" y="2489200"/>
            <a:ext cx="6439705" cy="8483600"/>
          </a:xfrm>
          <a:prstGeom prst="roundRect">
            <a:avLst>
              <a:gd fmla="val 3124" name="adj"/>
            </a:avLst>
          </a:prstGeom>
          <a:noFill/>
          <a:ln cap="flat" cmpd="sng" w="12700">
            <a:solidFill>
              <a:srgbClr val="4F14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p10"/>
          <p:cNvPicPr preferRelativeResize="0"/>
          <p:nvPr/>
        </p:nvPicPr>
        <p:blipFill rotWithShape="1">
          <a:blip r:embed="rId9">
            <a:alphaModFix/>
          </a:blip>
          <a:srcRect b="0" l="0" r="0" t="0"/>
          <a:stretch/>
        </p:blipFill>
        <p:spPr>
          <a:xfrm>
            <a:off x="18671467" y="2946400"/>
            <a:ext cx="1460416" cy="1625600"/>
          </a:xfrm>
          <a:prstGeom prst="rect">
            <a:avLst/>
          </a:prstGeom>
          <a:noFill/>
          <a:ln>
            <a:noFill/>
          </a:ln>
        </p:spPr>
      </p:pic>
      <p:sp>
        <p:nvSpPr>
          <p:cNvPr id="228" name="Google Shape;228;p10"/>
          <p:cNvSpPr/>
          <p:nvPr/>
        </p:nvSpPr>
        <p:spPr>
          <a:xfrm>
            <a:off x="17807626" y="4876800"/>
            <a:ext cx="3188098"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F1432"/>
              </a:buClr>
              <a:buSzPts val="4800"/>
              <a:buFont typeface="Abril Fatface"/>
              <a:buNone/>
            </a:pPr>
            <a:r>
              <a:rPr b="0" i="0" lang="en-US" sz="4800" u="none" cap="none" strike="noStrike">
                <a:solidFill>
                  <a:srgbClr val="4F1432"/>
                </a:solidFill>
                <a:latin typeface="Abril Fatface"/>
                <a:ea typeface="Abril Fatface"/>
                <a:cs typeface="Abril Fatface"/>
                <a:sym typeface="Abril Fatface"/>
              </a:rPr>
              <a:t>Legendary</a:t>
            </a:r>
            <a:endParaRPr b="0" i="0" sz="4800" u="none" cap="none" strike="noStrike">
              <a:solidFill>
                <a:schemeClr val="dk1"/>
              </a:solidFill>
              <a:latin typeface="Calibri"/>
              <a:ea typeface="Calibri"/>
              <a:cs typeface="Calibri"/>
              <a:sym typeface="Calibri"/>
            </a:endParaRPr>
          </a:p>
        </p:txBody>
      </p:sp>
      <p:sp>
        <p:nvSpPr>
          <p:cNvPr id="229" name="Google Shape;229;p10"/>
          <p:cNvSpPr/>
          <p:nvPr/>
        </p:nvSpPr>
        <p:spPr>
          <a:xfrm>
            <a:off x="16639080" y="6007100"/>
            <a:ext cx="5660674" cy="3513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Cormorant Garamond"/>
              <a:buChar char="•"/>
            </a:pPr>
            <a:r>
              <a:rPr b="0" i="0" lang="en-US" sz="3200" u="none" cap="none" strike="noStrike">
                <a:solidFill>
                  <a:srgbClr val="0E0E0E"/>
                </a:solidFill>
                <a:latin typeface="Cormorant Garamond"/>
                <a:ea typeface="Cormorant Garamond"/>
                <a:cs typeface="Cormorant Garamond"/>
                <a:sym typeface="Cormorant Garamond"/>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Cormorant Garamond"/>
              <a:buChar char="•"/>
            </a:pPr>
            <a:r>
              <a:rPr b="0" i="0" lang="en-US" sz="3200" u="none" cap="none" strike="noStrike">
                <a:solidFill>
                  <a:srgbClr val="0E0E0E"/>
                </a:solidFill>
                <a:latin typeface="Cormorant Garamond"/>
                <a:ea typeface="Cormorant Garamond"/>
                <a:cs typeface="Cormorant Garamond"/>
                <a:sym typeface="Cormorant Garamond"/>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Cormorant Garamond"/>
              <a:buChar char="•"/>
            </a:pPr>
            <a:r>
              <a:rPr b="0" i="0" lang="en-US" sz="3200" u="none" cap="none" strike="noStrike">
                <a:solidFill>
                  <a:srgbClr val="0E0E0E"/>
                </a:solidFill>
                <a:latin typeface="Cormorant Garamond"/>
                <a:ea typeface="Cormorant Garamond"/>
                <a:cs typeface="Cormorant Garamond"/>
                <a:sym typeface="Cormorant Garamond"/>
              </a:rPr>
              <a:t>The ability to form the largest parties with adventurers.</a:t>
            </a:r>
            <a:endParaRPr b="0" i="0" sz="3200" u="none" cap="none" strike="noStrike">
              <a:solidFill>
                <a:schemeClr val="dk1"/>
              </a:solidFill>
              <a:latin typeface="Calibri"/>
              <a:ea typeface="Calibri"/>
              <a:cs typeface="Calibri"/>
              <a:sym typeface="Calibri"/>
            </a:endParaRPr>
          </a:p>
        </p:txBody>
      </p:sp>
      <p:sp>
        <p:nvSpPr>
          <p:cNvPr id="230" name="Google Shape;230;p10"/>
          <p:cNvSpPr/>
          <p:nvPr/>
        </p:nvSpPr>
        <p:spPr>
          <a:xfrm>
            <a:off x="17566296" y="9690100"/>
            <a:ext cx="3670759"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D7"/>
        </a:solidFill>
      </p:bgPr>
    </p:bg>
    <p:spTree>
      <p:nvGrpSpPr>
        <p:cNvPr id="235" name="Shape 235"/>
        <p:cNvGrpSpPr/>
        <p:nvPr/>
      </p:nvGrpSpPr>
      <p:grpSpPr>
        <a:xfrm>
          <a:off x="0" y="0"/>
          <a:ext cx="0" cy="0"/>
          <a:chOff x="0" y="0"/>
          <a:chExt cx="0" cy="0"/>
        </a:xfrm>
      </p:grpSpPr>
      <p:pic>
        <p:nvPicPr>
          <p:cNvPr descr=" " id="236" name="Google Shape;236;p11"/>
          <p:cNvPicPr preferRelativeResize="0"/>
          <p:nvPr/>
        </p:nvPicPr>
        <p:blipFill rotWithShape="1">
          <a:blip r:embed="rId3">
            <a:alphaModFix/>
          </a:blip>
          <a:srcRect b="0" l="0" r="0" t="0"/>
          <a:stretch/>
        </p:blipFill>
        <p:spPr>
          <a:xfrm>
            <a:off x="19166562" y="-1041400"/>
            <a:ext cx="6198508" cy="6546106"/>
          </a:xfrm>
          <a:prstGeom prst="rect">
            <a:avLst/>
          </a:prstGeom>
          <a:noFill/>
          <a:ln>
            <a:noFill/>
          </a:ln>
        </p:spPr>
      </p:pic>
      <p:pic>
        <p:nvPicPr>
          <p:cNvPr descr=" " id="237" name="Google Shape;237;p11"/>
          <p:cNvPicPr preferRelativeResize="0"/>
          <p:nvPr/>
        </p:nvPicPr>
        <p:blipFill rotWithShape="1">
          <a:blip r:embed="rId4">
            <a:alphaModFix/>
          </a:blip>
          <a:srcRect b="0" l="0" r="0" t="0"/>
          <a:stretch/>
        </p:blipFill>
        <p:spPr>
          <a:xfrm>
            <a:off x="3430" y="0"/>
            <a:ext cx="5902809" cy="1640731"/>
          </a:xfrm>
          <a:prstGeom prst="rect">
            <a:avLst/>
          </a:prstGeom>
          <a:noFill/>
          <a:ln>
            <a:noFill/>
          </a:ln>
        </p:spPr>
      </p:pic>
      <p:pic>
        <p:nvPicPr>
          <p:cNvPr descr=" " id="238" name="Google Shape;238;p11"/>
          <p:cNvPicPr preferRelativeResize="0"/>
          <p:nvPr/>
        </p:nvPicPr>
        <p:blipFill rotWithShape="1">
          <a:blip r:embed="rId5">
            <a:alphaModFix/>
          </a:blip>
          <a:srcRect b="0" l="0" r="0" t="0"/>
          <a:stretch/>
        </p:blipFill>
        <p:spPr>
          <a:xfrm>
            <a:off x="-1232054" y="6261100"/>
            <a:ext cx="10415302" cy="10236200"/>
          </a:xfrm>
          <a:prstGeom prst="rect">
            <a:avLst/>
          </a:prstGeom>
          <a:noFill/>
          <a:ln>
            <a:noFill/>
          </a:ln>
        </p:spPr>
      </p:pic>
      <p:pic>
        <p:nvPicPr>
          <p:cNvPr descr=" " id="239" name="Google Shape;239;p11"/>
          <p:cNvPicPr preferRelativeResize="0"/>
          <p:nvPr/>
        </p:nvPicPr>
        <p:blipFill rotWithShape="1">
          <a:blip r:embed="rId6">
            <a:alphaModFix/>
          </a:blip>
          <a:srcRect b="0" l="0" r="0" t="0"/>
          <a:stretch/>
        </p:blipFill>
        <p:spPr>
          <a:xfrm>
            <a:off x="20136460" y="9207500"/>
            <a:ext cx="4265553" cy="5425219"/>
          </a:xfrm>
          <a:prstGeom prst="rect">
            <a:avLst/>
          </a:prstGeom>
          <a:noFill/>
          <a:ln>
            <a:noFill/>
          </a:ln>
        </p:spPr>
      </p:pic>
      <p:sp>
        <p:nvSpPr>
          <p:cNvPr id="240" name="Google Shape;240;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1" name="Google Shape;241;p1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42" name="Google Shape;242;p11"/>
          <p:cNvPicPr preferRelativeResize="0"/>
          <p:nvPr/>
        </p:nvPicPr>
        <p:blipFill rotWithShape="1">
          <a:blip r:embed="rId8">
            <a:alphaModFix/>
          </a:blip>
          <a:srcRect b="0" l="0" r="0" t="0"/>
          <a:stretch/>
        </p:blipFill>
        <p:spPr>
          <a:xfrm>
            <a:off x="16905813" y="-101600"/>
            <a:ext cx="6084060" cy="12369800"/>
          </a:xfrm>
          <a:prstGeom prst="rect">
            <a:avLst/>
          </a:prstGeom>
          <a:noFill/>
          <a:ln>
            <a:noFill/>
          </a:ln>
        </p:spPr>
      </p:pic>
      <p:pic>
        <p:nvPicPr>
          <p:cNvPr descr=" " id="243" name="Google Shape;243;p11"/>
          <p:cNvPicPr preferRelativeResize="0"/>
          <p:nvPr/>
        </p:nvPicPr>
        <p:blipFill rotWithShape="1">
          <a:blip r:embed="rId9">
            <a:alphaModFix/>
          </a:blip>
          <a:srcRect b="0" l="0" r="0" t="0"/>
          <a:stretch/>
        </p:blipFill>
        <p:spPr>
          <a:xfrm>
            <a:off x="10491511" y="1346200"/>
            <a:ext cx="6084060" cy="12369800"/>
          </a:xfrm>
          <a:prstGeom prst="rect">
            <a:avLst/>
          </a:prstGeom>
          <a:noFill/>
          <a:ln>
            <a:noFill/>
          </a:ln>
        </p:spPr>
      </p:pic>
      <p:sp>
        <p:nvSpPr>
          <p:cNvPr id="244" name="Google Shape;244;p11"/>
          <p:cNvSpPr/>
          <p:nvPr/>
        </p:nvSpPr>
        <p:spPr>
          <a:xfrm>
            <a:off x="1397175" y="1143000"/>
            <a:ext cx="10690503"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Abril Fatface"/>
              <a:buNone/>
            </a:pPr>
            <a:r>
              <a:rPr b="0" i="0" lang="en-US" sz="8000" u="none" cap="none" strike="noStrike">
                <a:solidFill>
                  <a:srgbClr val="0E0E0E"/>
                </a:solidFill>
                <a:latin typeface="Abril Fatface"/>
                <a:ea typeface="Abril Fatface"/>
                <a:cs typeface="Abril Fatface"/>
                <a:sym typeface="Abril Fatface"/>
              </a:rPr>
              <a:t>Some Data</a:t>
            </a:r>
            <a:endParaRPr b="0" i="0" sz="8000" u="none" cap="none" strike="noStrike">
              <a:solidFill>
                <a:schemeClr val="dk1"/>
              </a:solidFill>
              <a:latin typeface="Calibri"/>
              <a:ea typeface="Calibri"/>
              <a:cs typeface="Calibri"/>
              <a:sym typeface="Calibri"/>
            </a:endParaRPr>
          </a:p>
        </p:txBody>
      </p:sp>
      <p:sp>
        <p:nvSpPr>
          <p:cNvPr id="245" name="Google Shape;245;p11"/>
          <p:cNvSpPr/>
          <p:nvPr/>
        </p:nvSpPr>
        <p:spPr>
          <a:xfrm>
            <a:off x="1244756" y="5029200"/>
            <a:ext cx="8573572" cy="533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p:nvPr/>
        </p:nvSpPr>
        <p:spPr>
          <a:xfrm>
            <a:off x="1244756" y="5029200"/>
            <a:ext cx="8573572"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
          <p:cNvSpPr/>
          <p:nvPr/>
        </p:nvSpPr>
        <p:spPr>
          <a:xfrm>
            <a:off x="1244756" y="5029200"/>
            <a:ext cx="1854432"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1"/>
          <p:cNvSpPr/>
          <p:nvPr/>
        </p:nvSpPr>
        <p:spPr>
          <a:xfrm>
            <a:off x="1244756" y="5029200"/>
            <a:ext cx="2193141"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bril Fatface"/>
              <a:buNone/>
            </a:pPr>
            <a:r>
              <a:rPr b="0" i="0" lang="en-US" sz="8000" u="none" cap="none" strike="noStrike">
                <a:solidFill>
                  <a:srgbClr val="272727"/>
                </a:solidFill>
                <a:latin typeface="Abril Fatface"/>
                <a:ea typeface="Abril Fatface"/>
                <a:cs typeface="Abril Fatface"/>
                <a:sym typeface="Abril Fatface"/>
              </a:rPr>
              <a:t>75%</a:t>
            </a:r>
            <a:endParaRPr b="0" i="0" sz="8000" u="none" cap="none" strike="noStrike">
              <a:solidFill>
                <a:schemeClr val="dk1"/>
              </a:solidFill>
              <a:latin typeface="Calibri"/>
              <a:ea typeface="Calibri"/>
              <a:cs typeface="Calibri"/>
              <a:sym typeface="Calibri"/>
            </a:endParaRPr>
          </a:p>
        </p:txBody>
      </p:sp>
      <p:sp>
        <p:nvSpPr>
          <p:cNvPr id="249" name="Google Shape;249;p11"/>
          <p:cNvSpPr/>
          <p:nvPr/>
        </p:nvSpPr>
        <p:spPr>
          <a:xfrm>
            <a:off x="3302413" y="5105400"/>
            <a:ext cx="6515914"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1"/>
          <p:cNvSpPr/>
          <p:nvPr/>
        </p:nvSpPr>
        <p:spPr>
          <a:xfrm>
            <a:off x="3302413" y="5105400"/>
            <a:ext cx="6668333"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Enchanted Creatures</a:t>
            </a:r>
            <a:endParaRPr b="0" i="0" sz="3600" u="none" cap="none" strike="noStrike">
              <a:solidFill>
                <a:schemeClr val="dk1"/>
              </a:solidFill>
              <a:latin typeface="Calibri"/>
              <a:ea typeface="Calibri"/>
              <a:cs typeface="Calibri"/>
              <a:sym typeface="Calibri"/>
            </a:endParaRPr>
          </a:p>
        </p:txBody>
      </p:sp>
      <p:sp>
        <p:nvSpPr>
          <p:cNvPr id="251" name="Google Shape;251;p11"/>
          <p:cNvSpPr/>
          <p:nvPr/>
        </p:nvSpPr>
        <p:spPr>
          <a:xfrm>
            <a:off x="3302413" y="5829300"/>
            <a:ext cx="665139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possess the ability to cast spells.</a:t>
            </a:r>
            <a:endParaRPr b="0" i="0" sz="3200" u="none" cap="none" strike="noStrike">
              <a:solidFill>
                <a:schemeClr val="dk1"/>
              </a:solidFill>
              <a:latin typeface="Calibri"/>
              <a:ea typeface="Calibri"/>
              <a:cs typeface="Calibri"/>
              <a:sym typeface="Calibri"/>
            </a:endParaRPr>
          </a:p>
        </p:txBody>
      </p:sp>
      <p:sp>
        <p:nvSpPr>
          <p:cNvPr id="252" name="Google Shape;252;p11"/>
          <p:cNvSpPr/>
          <p:nvPr/>
        </p:nvSpPr>
        <p:spPr>
          <a:xfrm>
            <a:off x="1244756" y="7010400"/>
            <a:ext cx="8573572"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a:off x="1244756" y="7010400"/>
            <a:ext cx="208306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1"/>
          <p:cNvSpPr/>
          <p:nvPr/>
        </p:nvSpPr>
        <p:spPr>
          <a:xfrm>
            <a:off x="1244756" y="7010400"/>
            <a:ext cx="2421769"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bril Fatface"/>
              <a:buNone/>
            </a:pPr>
            <a:r>
              <a:rPr b="0" i="0" lang="en-US" sz="8000" u="none" cap="none" strike="noStrike">
                <a:solidFill>
                  <a:srgbClr val="272727"/>
                </a:solidFill>
                <a:latin typeface="Abril Fatface"/>
                <a:ea typeface="Abril Fatface"/>
                <a:cs typeface="Abril Fatface"/>
                <a:sym typeface="Abril Fatface"/>
              </a:rPr>
              <a:t>60%</a:t>
            </a:r>
            <a:endParaRPr b="0" i="0" sz="8000" u="none" cap="none" strike="noStrike">
              <a:solidFill>
                <a:schemeClr val="dk1"/>
              </a:solidFill>
              <a:latin typeface="Calibri"/>
              <a:ea typeface="Calibri"/>
              <a:cs typeface="Calibri"/>
              <a:sym typeface="Calibri"/>
            </a:endParaRPr>
          </a:p>
        </p:txBody>
      </p:sp>
      <p:sp>
        <p:nvSpPr>
          <p:cNvPr id="255" name="Google Shape;255;p11"/>
          <p:cNvSpPr/>
          <p:nvPr/>
        </p:nvSpPr>
        <p:spPr>
          <a:xfrm>
            <a:off x="3531041" y="7086600"/>
            <a:ext cx="6287286"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
          <p:cNvSpPr/>
          <p:nvPr/>
        </p:nvSpPr>
        <p:spPr>
          <a:xfrm>
            <a:off x="3531041" y="7086600"/>
            <a:ext cx="6439705"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Magic-Wielding Individuals</a:t>
            </a:r>
            <a:endParaRPr b="0" i="0" sz="3600" u="none" cap="none" strike="noStrike">
              <a:solidFill>
                <a:schemeClr val="dk1"/>
              </a:solidFill>
              <a:latin typeface="Calibri"/>
              <a:ea typeface="Calibri"/>
              <a:cs typeface="Calibri"/>
              <a:sym typeface="Calibri"/>
            </a:endParaRPr>
          </a:p>
        </p:txBody>
      </p:sp>
      <p:sp>
        <p:nvSpPr>
          <p:cNvPr id="257" name="Google Shape;257;p11"/>
          <p:cNvSpPr/>
          <p:nvPr/>
        </p:nvSpPr>
        <p:spPr>
          <a:xfrm>
            <a:off x="3531041" y="7810500"/>
            <a:ext cx="642276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practice the art of illusions.</a:t>
            </a:r>
            <a:endParaRPr b="0" i="0" sz="3200" u="none" cap="none" strike="noStrike">
              <a:solidFill>
                <a:schemeClr val="dk1"/>
              </a:solidFill>
              <a:latin typeface="Calibri"/>
              <a:ea typeface="Calibri"/>
              <a:cs typeface="Calibri"/>
              <a:sym typeface="Calibri"/>
            </a:endParaRPr>
          </a:p>
        </p:txBody>
      </p:sp>
      <p:sp>
        <p:nvSpPr>
          <p:cNvPr id="258" name="Google Shape;258;p11"/>
          <p:cNvSpPr/>
          <p:nvPr/>
        </p:nvSpPr>
        <p:spPr>
          <a:xfrm>
            <a:off x="1244756" y="8991600"/>
            <a:ext cx="8573572"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1"/>
          <p:cNvSpPr/>
          <p:nvPr/>
        </p:nvSpPr>
        <p:spPr>
          <a:xfrm>
            <a:off x="1244756" y="8991600"/>
            <a:ext cx="208306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1"/>
          <p:cNvSpPr/>
          <p:nvPr/>
        </p:nvSpPr>
        <p:spPr>
          <a:xfrm>
            <a:off x="1244756" y="8991600"/>
            <a:ext cx="2421769"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bril Fatface"/>
              <a:buNone/>
            </a:pPr>
            <a:r>
              <a:rPr b="0" i="0" lang="en-US" sz="8000" u="none" cap="none" strike="noStrike">
                <a:solidFill>
                  <a:srgbClr val="272727"/>
                </a:solidFill>
                <a:latin typeface="Abril Fatface"/>
                <a:ea typeface="Abril Fatface"/>
                <a:cs typeface="Abril Fatface"/>
                <a:sym typeface="Abril Fatface"/>
              </a:rPr>
              <a:t>90%</a:t>
            </a:r>
            <a:endParaRPr b="0" i="0" sz="8000" u="none" cap="none" strike="noStrike">
              <a:solidFill>
                <a:schemeClr val="dk1"/>
              </a:solidFill>
              <a:latin typeface="Calibri"/>
              <a:ea typeface="Calibri"/>
              <a:cs typeface="Calibri"/>
              <a:sym typeface="Calibri"/>
            </a:endParaRPr>
          </a:p>
        </p:txBody>
      </p:sp>
      <p:sp>
        <p:nvSpPr>
          <p:cNvPr id="261" name="Google Shape;261;p11"/>
          <p:cNvSpPr/>
          <p:nvPr/>
        </p:nvSpPr>
        <p:spPr>
          <a:xfrm>
            <a:off x="3531041" y="9067800"/>
            <a:ext cx="6287286"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p:nvPr/>
        </p:nvSpPr>
        <p:spPr>
          <a:xfrm>
            <a:off x="3531041" y="9067800"/>
            <a:ext cx="6439705"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Spells Cast</a:t>
            </a:r>
            <a:endParaRPr b="0" i="0" sz="3600" u="none" cap="none" strike="noStrike">
              <a:solidFill>
                <a:schemeClr val="dk1"/>
              </a:solidFill>
              <a:latin typeface="Calibri"/>
              <a:ea typeface="Calibri"/>
              <a:cs typeface="Calibri"/>
              <a:sym typeface="Calibri"/>
            </a:endParaRPr>
          </a:p>
        </p:txBody>
      </p:sp>
      <p:sp>
        <p:nvSpPr>
          <p:cNvPr id="263" name="Google Shape;263;p11"/>
          <p:cNvSpPr/>
          <p:nvPr/>
        </p:nvSpPr>
        <p:spPr>
          <a:xfrm>
            <a:off x="3531041" y="9791700"/>
            <a:ext cx="642276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D7"/>
        </a:solidFill>
      </p:bgPr>
    </p:bg>
    <p:spTree>
      <p:nvGrpSpPr>
        <p:cNvPr id="268" name="Shape 268"/>
        <p:cNvGrpSpPr/>
        <p:nvPr/>
      </p:nvGrpSpPr>
      <p:grpSpPr>
        <a:xfrm>
          <a:off x="0" y="0"/>
          <a:ext cx="0" cy="0"/>
          <a:chOff x="0" y="0"/>
          <a:chExt cx="0" cy="0"/>
        </a:xfrm>
      </p:grpSpPr>
      <p:pic>
        <p:nvPicPr>
          <p:cNvPr descr=" " id="269" name="Google Shape;269;p12"/>
          <p:cNvPicPr preferRelativeResize="0"/>
          <p:nvPr/>
        </p:nvPicPr>
        <p:blipFill rotWithShape="1">
          <a:blip r:embed="rId3">
            <a:alphaModFix/>
          </a:blip>
          <a:srcRect b="0" l="0" r="0" t="0"/>
          <a:stretch/>
        </p:blipFill>
        <p:spPr>
          <a:xfrm>
            <a:off x="8256032" y="-863600"/>
            <a:ext cx="5944343" cy="3302000"/>
          </a:xfrm>
          <a:prstGeom prst="rect">
            <a:avLst/>
          </a:prstGeom>
          <a:noFill/>
          <a:ln>
            <a:noFill/>
          </a:ln>
        </p:spPr>
      </p:pic>
      <p:pic>
        <p:nvPicPr>
          <p:cNvPr descr=" " id="270" name="Google Shape;270;p12"/>
          <p:cNvPicPr preferRelativeResize="0"/>
          <p:nvPr/>
        </p:nvPicPr>
        <p:blipFill rotWithShape="1">
          <a:blip r:embed="rId4">
            <a:alphaModFix/>
          </a:blip>
          <a:srcRect b="0" l="0" r="0" t="0"/>
          <a:stretch/>
        </p:blipFill>
        <p:spPr>
          <a:xfrm>
            <a:off x="16473959" y="-927100"/>
            <a:ext cx="7913089" cy="3632200"/>
          </a:xfrm>
          <a:prstGeom prst="rect">
            <a:avLst/>
          </a:prstGeom>
          <a:noFill/>
          <a:ln>
            <a:noFill/>
          </a:ln>
        </p:spPr>
      </p:pic>
      <p:pic>
        <p:nvPicPr>
          <p:cNvPr descr=" " id="271" name="Google Shape;271;p12"/>
          <p:cNvPicPr preferRelativeResize="0"/>
          <p:nvPr/>
        </p:nvPicPr>
        <p:blipFill rotWithShape="1">
          <a:blip r:embed="rId5">
            <a:alphaModFix/>
          </a:blip>
          <a:srcRect b="0" l="0" r="0" t="0"/>
          <a:stretch/>
        </p:blipFill>
        <p:spPr>
          <a:xfrm>
            <a:off x="14606826" y="1473200"/>
            <a:ext cx="838305" cy="736600"/>
          </a:xfrm>
          <a:prstGeom prst="rect">
            <a:avLst/>
          </a:prstGeom>
          <a:noFill/>
          <a:ln>
            <a:noFill/>
          </a:ln>
        </p:spPr>
      </p:pic>
      <p:pic>
        <p:nvPicPr>
          <p:cNvPr descr=" " id="272" name="Google Shape;272;p12"/>
          <p:cNvPicPr preferRelativeResize="0"/>
          <p:nvPr/>
        </p:nvPicPr>
        <p:blipFill rotWithShape="1">
          <a:blip r:embed="rId6">
            <a:alphaModFix/>
          </a:blip>
          <a:srcRect b="0" l="0" r="0" t="0"/>
          <a:stretch/>
        </p:blipFill>
        <p:spPr>
          <a:xfrm>
            <a:off x="0" y="4940300"/>
            <a:ext cx="11215502" cy="8775700"/>
          </a:xfrm>
          <a:prstGeom prst="rect">
            <a:avLst/>
          </a:prstGeom>
          <a:noFill/>
          <a:ln>
            <a:noFill/>
          </a:ln>
        </p:spPr>
      </p:pic>
      <p:pic>
        <p:nvPicPr>
          <p:cNvPr descr=" " id="273" name="Google Shape;273;p12"/>
          <p:cNvPicPr preferRelativeResize="0"/>
          <p:nvPr/>
        </p:nvPicPr>
        <p:blipFill rotWithShape="1">
          <a:blip r:embed="rId7">
            <a:alphaModFix/>
          </a:blip>
          <a:srcRect b="0" l="0" r="0" t="0"/>
          <a:stretch/>
        </p:blipFill>
        <p:spPr>
          <a:xfrm>
            <a:off x="1079635" y="11785600"/>
            <a:ext cx="8167121" cy="2400300"/>
          </a:xfrm>
          <a:prstGeom prst="rect">
            <a:avLst/>
          </a:prstGeom>
          <a:noFill/>
          <a:ln>
            <a:noFill/>
          </a:ln>
        </p:spPr>
      </p:pic>
      <p:sp>
        <p:nvSpPr>
          <p:cNvPr id="274" name="Google Shape;274;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5" name="Google Shape;275;p1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76" name="Google Shape;276;p12"/>
          <p:cNvSpPr/>
          <p:nvPr/>
        </p:nvSpPr>
        <p:spPr>
          <a:xfrm>
            <a:off x="4305838" y="3403600"/>
            <a:ext cx="15762670" cy="670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2"/>
          <p:cNvSpPr/>
          <p:nvPr/>
        </p:nvSpPr>
        <p:spPr>
          <a:xfrm>
            <a:off x="4305838" y="3403600"/>
            <a:ext cx="15762670" cy="530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2"/>
          <p:cNvSpPr/>
          <p:nvPr/>
        </p:nvSpPr>
        <p:spPr>
          <a:xfrm>
            <a:off x="6134867" y="3403600"/>
            <a:ext cx="12104613" cy="513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Abril Fatface"/>
              <a:buNone/>
            </a:pPr>
            <a:r>
              <a:rPr b="0" i="0" lang="en-US" sz="24000" u="none" cap="none" strike="noStrike">
                <a:solidFill>
                  <a:srgbClr val="272727"/>
                </a:solidFill>
                <a:latin typeface="Abril Fatface"/>
                <a:ea typeface="Abril Fatface"/>
                <a:cs typeface="Abril Fatface"/>
                <a:sym typeface="Abril Fatface"/>
              </a:rPr>
              <a:t>234,567</a:t>
            </a:r>
            <a:endParaRPr b="0" i="0" sz="24000" u="none" cap="none" strike="noStrike">
              <a:solidFill>
                <a:schemeClr val="dk1"/>
              </a:solidFill>
              <a:latin typeface="Calibri"/>
              <a:ea typeface="Calibri"/>
              <a:cs typeface="Calibri"/>
              <a:sym typeface="Calibri"/>
            </a:endParaRPr>
          </a:p>
        </p:txBody>
      </p:sp>
      <p:sp>
        <p:nvSpPr>
          <p:cNvPr id="279" name="Google Shape;279;p12"/>
          <p:cNvSpPr/>
          <p:nvPr/>
        </p:nvSpPr>
        <p:spPr>
          <a:xfrm>
            <a:off x="4170355" y="7721600"/>
            <a:ext cx="16033637" cy="12615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Cormorant"/>
              <a:buNone/>
            </a:pPr>
            <a:r>
              <a:rPr b="1" i="0" lang="en-US" sz="6400" u="none" cap="none" strike="noStrike">
                <a:solidFill>
                  <a:srgbClr val="0E0E0E"/>
                </a:solidFill>
                <a:latin typeface="Cormorant"/>
                <a:ea typeface="Cormorant"/>
                <a:cs typeface="Cormorant"/>
                <a:sym typeface="Cormorant"/>
              </a:rPr>
              <a:t>UNICORN SIGHTINGS</a:t>
            </a:r>
            <a:endParaRPr b="0" i="0" sz="6400" u="none" cap="none" strike="noStrike">
              <a:solidFill>
                <a:schemeClr val="dk1"/>
              </a:solidFill>
              <a:latin typeface="Calibri"/>
              <a:ea typeface="Calibri"/>
              <a:cs typeface="Calibri"/>
              <a:sym typeface="Calibri"/>
            </a:endParaRPr>
          </a:p>
        </p:txBody>
      </p:sp>
      <p:sp>
        <p:nvSpPr>
          <p:cNvPr id="280" name="Google Shape;280;p12"/>
          <p:cNvSpPr/>
          <p:nvPr/>
        </p:nvSpPr>
        <p:spPr>
          <a:xfrm>
            <a:off x="7483352" y="9118600"/>
            <a:ext cx="9407642"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D7"/>
        </a:solidFill>
      </p:bgPr>
    </p:bg>
    <p:spTree>
      <p:nvGrpSpPr>
        <p:cNvPr id="285" name="Shape 285"/>
        <p:cNvGrpSpPr/>
        <p:nvPr/>
      </p:nvGrpSpPr>
      <p:grpSpPr>
        <a:xfrm>
          <a:off x="0" y="0"/>
          <a:ext cx="0" cy="0"/>
          <a:chOff x="0" y="0"/>
          <a:chExt cx="0" cy="0"/>
        </a:xfrm>
      </p:grpSpPr>
      <p:pic>
        <p:nvPicPr>
          <p:cNvPr descr=" " id="286" name="Google Shape;286;p13"/>
          <p:cNvPicPr preferRelativeResize="0"/>
          <p:nvPr/>
        </p:nvPicPr>
        <p:blipFill rotWithShape="1">
          <a:blip r:embed="rId3">
            <a:alphaModFix/>
          </a:blip>
          <a:srcRect b="0" l="0" r="0" t="0"/>
          <a:stretch/>
        </p:blipFill>
        <p:spPr>
          <a:xfrm>
            <a:off x="13425578" y="0"/>
            <a:ext cx="11075784" cy="11214100"/>
          </a:xfrm>
          <a:prstGeom prst="rect">
            <a:avLst/>
          </a:prstGeom>
          <a:noFill/>
          <a:ln>
            <a:noFill/>
          </a:ln>
        </p:spPr>
      </p:pic>
      <p:pic>
        <p:nvPicPr>
          <p:cNvPr descr=" " id="287" name="Google Shape;287;p13"/>
          <p:cNvPicPr preferRelativeResize="0"/>
          <p:nvPr/>
        </p:nvPicPr>
        <p:blipFill rotWithShape="1">
          <a:blip r:embed="rId4">
            <a:alphaModFix/>
          </a:blip>
          <a:srcRect b="0" l="0" r="0" t="0"/>
          <a:stretch/>
        </p:blipFill>
        <p:spPr>
          <a:xfrm>
            <a:off x="22113464" y="1714500"/>
            <a:ext cx="4115314" cy="4305300"/>
          </a:xfrm>
          <a:prstGeom prst="rect">
            <a:avLst/>
          </a:prstGeom>
          <a:noFill/>
          <a:ln>
            <a:noFill/>
          </a:ln>
        </p:spPr>
      </p:pic>
      <p:pic>
        <p:nvPicPr>
          <p:cNvPr descr=" " id="288" name="Google Shape;288;p13"/>
          <p:cNvPicPr preferRelativeResize="0"/>
          <p:nvPr/>
        </p:nvPicPr>
        <p:blipFill rotWithShape="1">
          <a:blip r:embed="rId5">
            <a:alphaModFix/>
          </a:blip>
          <a:srcRect b="0" l="0" r="0" t="0"/>
          <a:stretch/>
        </p:blipFill>
        <p:spPr>
          <a:xfrm>
            <a:off x="0" y="10160000"/>
            <a:ext cx="7900387" cy="4114800"/>
          </a:xfrm>
          <a:prstGeom prst="rect">
            <a:avLst/>
          </a:prstGeom>
          <a:noFill/>
          <a:ln>
            <a:noFill/>
          </a:ln>
        </p:spPr>
      </p:pic>
      <p:sp>
        <p:nvSpPr>
          <p:cNvPr id="289" name="Google Shape;289;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0" name="Google Shape;290;p1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91" name="Google Shape;291;p13"/>
          <p:cNvSpPr/>
          <p:nvPr/>
        </p:nvSpPr>
        <p:spPr>
          <a:xfrm>
            <a:off x="3391324" y="3263900"/>
            <a:ext cx="7874984"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3"/>
          <p:cNvSpPr/>
          <p:nvPr/>
        </p:nvSpPr>
        <p:spPr>
          <a:xfrm>
            <a:off x="3696162" y="3263900"/>
            <a:ext cx="7265308"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3"/>
          <p:cNvSpPr/>
          <p:nvPr/>
        </p:nvSpPr>
        <p:spPr>
          <a:xfrm>
            <a:off x="3696162" y="3263900"/>
            <a:ext cx="7807242"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bril Fatface"/>
              <a:buNone/>
            </a:pPr>
            <a:r>
              <a:rPr b="0" i="0" lang="en-US" sz="12800" u="none" cap="none" strike="noStrike">
                <a:solidFill>
                  <a:srgbClr val="272727"/>
                </a:solidFill>
                <a:latin typeface="Abril Fatface"/>
                <a:ea typeface="Abril Fatface"/>
                <a:cs typeface="Abril Fatface"/>
                <a:sym typeface="Abril Fatface"/>
              </a:rPr>
              <a:t>233 Coins</a:t>
            </a:r>
            <a:endParaRPr b="0" i="0" sz="12800" u="none" cap="none" strike="noStrike">
              <a:solidFill>
                <a:schemeClr val="dk1"/>
              </a:solidFill>
              <a:latin typeface="Calibri"/>
              <a:ea typeface="Calibri"/>
              <a:cs typeface="Calibri"/>
              <a:sym typeface="Calibri"/>
            </a:endParaRPr>
          </a:p>
        </p:txBody>
      </p:sp>
      <p:sp>
        <p:nvSpPr>
          <p:cNvPr id="294" name="Google Shape;294;p13"/>
          <p:cNvSpPr/>
          <p:nvPr/>
        </p:nvSpPr>
        <p:spPr>
          <a:xfrm>
            <a:off x="3391324" y="5461000"/>
            <a:ext cx="7874984"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3"/>
          <p:cNvSpPr/>
          <p:nvPr/>
        </p:nvSpPr>
        <p:spPr>
          <a:xfrm>
            <a:off x="3323582" y="5461000"/>
            <a:ext cx="8010468" cy="630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Treasure Found</a:t>
            </a:r>
            <a:endParaRPr b="0" i="0" sz="3200" u="none" cap="none" strike="noStrike">
              <a:solidFill>
                <a:schemeClr val="dk1"/>
              </a:solidFill>
              <a:latin typeface="Calibri"/>
              <a:ea typeface="Calibri"/>
              <a:cs typeface="Calibri"/>
              <a:sym typeface="Calibri"/>
            </a:endParaRPr>
          </a:p>
        </p:txBody>
      </p:sp>
      <p:sp>
        <p:nvSpPr>
          <p:cNvPr id="296" name="Google Shape;296;p13"/>
          <p:cNvSpPr/>
          <p:nvPr/>
        </p:nvSpPr>
        <p:spPr>
          <a:xfrm>
            <a:off x="3391324" y="6985000"/>
            <a:ext cx="7874984"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3"/>
          <p:cNvSpPr/>
          <p:nvPr/>
        </p:nvSpPr>
        <p:spPr>
          <a:xfrm>
            <a:off x="3461183" y="6985000"/>
            <a:ext cx="7735267"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3"/>
          <p:cNvSpPr/>
          <p:nvPr/>
        </p:nvSpPr>
        <p:spPr>
          <a:xfrm>
            <a:off x="3461183" y="6985000"/>
            <a:ext cx="8277201"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bril Fatface"/>
              <a:buNone/>
            </a:pPr>
            <a:r>
              <a:rPr b="0" i="0" lang="en-US" sz="12800" u="none" cap="none" strike="noStrike">
                <a:solidFill>
                  <a:srgbClr val="272727"/>
                </a:solidFill>
                <a:latin typeface="Abril Fatface"/>
                <a:ea typeface="Abril Fatface"/>
                <a:cs typeface="Abril Fatface"/>
                <a:sym typeface="Abril Fatface"/>
              </a:rPr>
              <a:t>456 Hours</a:t>
            </a:r>
            <a:endParaRPr b="0" i="0" sz="12800" u="none" cap="none" strike="noStrike">
              <a:solidFill>
                <a:schemeClr val="dk1"/>
              </a:solidFill>
              <a:latin typeface="Calibri"/>
              <a:ea typeface="Calibri"/>
              <a:cs typeface="Calibri"/>
              <a:sym typeface="Calibri"/>
            </a:endParaRPr>
          </a:p>
        </p:txBody>
      </p:sp>
      <p:sp>
        <p:nvSpPr>
          <p:cNvPr id="299" name="Google Shape;299;p13"/>
          <p:cNvSpPr/>
          <p:nvPr/>
        </p:nvSpPr>
        <p:spPr>
          <a:xfrm>
            <a:off x="3391324" y="9182100"/>
            <a:ext cx="7874984"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3"/>
          <p:cNvSpPr/>
          <p:nvPr/>
        </p:nvSpPr>
        <p:spPr>
          <a:xfrm>
            <a:off x="3323582" y="9182100"/>
            <a:ext cx="8010468" cy="630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Duration of Spell Casting</a:t>
            </a:r>
            <a:endParaRPr b="0" i="0" sz="3200" u="none" cap="none" strike="noStrike">
              <a:solidFill>
                <a:schemeClr val="dk1"/>
              </a:solidFill>
              <a:latin typeface="Calibri"/>
              <a:ea typeface="Calibri"/>
              <a:cs typeface="Calibri"/>
              <a:sym typeface="Calibri"/>
            </a:endParaRPr>
          </a:p>
        </p:txBody>
      </p:sp>
      <p:sp>
        <p:nvSpPr>
          <p:cNvPr id="301" name="Google Shape;301;p13"/>
          <p:cNvSpPr/>
          <p:nvPr/>
        </p:nvSpPr>
        <p:spPr>
          <a:xfrm>
            <a:off x="13552594" y="3263900"/>
            <a:ext cx="7874984"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3"/>
          <p:cNvSpPr/>
          <p:nvPr/>
        </p:nvSpPr>
        <p:spPr>
          <a:xfrm>
            <a:off x="15927791" y="3263900"/>
            <a:ext cx="3124591"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3"/>
          <p:cNvSpPr/>
          <p:nvPr/>
        </p:nvSpPr>
        <p:spPr>
          <a:xfrm>
            <a:off x="15927791" y="3263900"/>
            <a:ext cx="3666525"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bril Fatface"/>
              <a:buNone/>
            </a:pPr>
            <a:r>
              <a:rPr b="0" i="0" lang="en-US" sz="12800" u="none" cap="none" strike="noStrike">
                <a:solidFill>
                  <a:srgbClr val="272727"/>
                </a:solidFill>
                <a:latin typeface="Abril Fatface"/>
                <a:ea typeface="Abril Fatface"/>
                <a:cs typeface="Abril Fatface"/>
                <a:sym typeface="Abril Fatface"/>
              </a:rPr>
              <a:t>85%</a:t>
            </a:r>
            <a:endParaRPr b="0" i="0" sz="12800" u="none" cap="none" strike="noStrike">
              <a:solidFill>
                <a:schemeClr val="dk1"/>
              </a:solidFill>
              <a:latin typeface="Calibri"/>
              <a:ea typeface="Calibri"/>
              <a:cs typeface="Calibri"/>
              <a:sym typeface="Calibri"/>
            </a:endParaRPr>
          </a:p>
        </p:txBody>
      </p:sp>
      <p:sp>
        <p:nvSpPr>
          <p:cNvPr id="304" name="Google Shape;304;p13"/>
          <p:cNvSpPr/>
          <p:nvPr/>
        </p:nvSpPr>
        <p:spPr>
          <a:xfrm>
            <a:off x="13552594" y="5461000"/>
            <a:ext cx="7874984"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3"/>
          <p:cNvSpPr/>
          <p:nvPr/>
        </p:nvSpPr>
        <p:spPr>
          <a:xfrm>
            <a:off x="13484852" y="5461000"/>
            <a:ext cx="8010468" cy="630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Wished Granted</a:t>
            </a:r>
            <a:endParaRPr b="0" i="0" sz="3200" u="none" cap="none" strike="noStrike">
              <a:solidFill>
                <a:schemeClr val="dk1"/>
              </a:solidFill>
              <a:latin typeface="Calibri"/>
              <a:ea typeface="Calibri"/>
              <a:cs typeface="Calibri"/>
              <a:sym typeface="Calibri"/>
            </a:endParaRPr>
          </a:p>
        </p:txBody>
      </p:sp>
      <p:sp>
        <p:nvSpPr>
          <p:cNvPr id="306" name="Google Shape;306;p13"/>
          <p:cNvSpPr/>
          <p:nvPr/>
        </p:nvSpPr>
        <p:spPr>
          <a:xfrm>
            <a:off x="13552594" y="6985000"/>
            <a:ext cx="7874984"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3"/>
          <p:cNvSpPr/>
          <p:nvPr/>
        </p:nvSpPr>
        <p:spPr>
          <a:xfrm>
            <a:off x="14676684" y="6985000"/>
            <a:ext cx="5626803"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3"/>
          <p:cNvSpPr/>
          <p:nvPr/>
        </p:nvSpPr>
        <p:spPr>
          <a:xfrm>
            <a:off x="14676684" y="6985000"/>
            <a:ext cx="6168738"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bril Fatface"/>
              <a:buNone/>
            </a:pPr>
            <a:r>
              <a:rPr b="0" i="0" lang="en-US" sz="12800" u="none" cap="none" strike="noStrike">
                <a:solidFill>
                  <a:srgbClr val="272727"/>
                </a:solidFill>
                <a:latin typeface="Abril Fatface"/>
                <a:ea typeface="Abril Fatface"/>
                <a:cs typeface="Abril Fatface"/>
                <a:sym typeface="Abril Fatface"/>
              </a:rPr>
              <a:t>535 Km</a:t>
            </a:r>
            <a:endParaRPr b="0" i="0" sz="12800" u="none" cap="none" strike="noStrike">
              <a:solidFill>
                <a:schemeClr val="dk1"/>
              </a:solidFill>
              <a:latin typeface="Calibri"/>
              <a:ea typeface="Calibri"/>
              <a:cs typeface="Calibri"/>
              <a:sym typeface="Calibri"/>
            </a:endParaRPr>
          </a:p>
        </p:txBody>
      </p:sp>
      <p:sp>
        <p:nvSpPr>
          <p:cNvPr id="309" name="Google Shape;309;p13"/>
          <p:cNvSpPr/>
          <p:nvPr/>
        </p:nvSpPr>
        <p:spPr>
          <a:xfrm>
            <a:off x="13552594" y="9182100"/>
            <a:ext cx="7874984"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3"/>
          <p:cNvSpPr/>
          <p:nvPr/>
        </p:nvSpPr>
        <p:spPr>
          <a:xfrm>
            <a:off x="13484852" y="9182100"/>
            <a:ext cx="8010468" cy="630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D7"/>
        </a:solidFill>
      </p:bgPr>
    </p:bg>
    <p:spTree>
      <p:nvGrpSpPr>
        <p:cNvPr id="315" name="Shape 315"/>
        <p:cNvGrpSpPr/>
        <p:nvPr/>
      </p:nvGrpSpPr>
      <p:grpSpPr>
        <a:xfrm>
          <a:off x="0" y="0"/>
          <a:ext cx="0" cy="0"/>
          <a:chOff x="0" y="0"/>
          <a:chExt cx="0" cy="0"/>
        </a:xfrm>
      </p:grpSpPr>
      <p:pic>
        <p:nvPicPr>
          <p:cNvPr descr=" " id="316" name="Google Shape;316;p14"/>
          <p:cNvPicPr preferRelativeResize="0"/>
          <p:nvPr/>
        </p:nvPicPr>
        <p:blipFill rotWithShape="1">
          <a:blip r:embed="rId3">
            <a:alphaModFix/>
          </a:blip>
          <a:srcRect b="0" l="0" r="0" t="0"/>
          <a:stretch/>
        </p:blipFill>
        <p:spPr>
          <a:xfrm>
            <a:off x="-431854" y="-520700"/>
            <a:ext cx="11380622" cy="2514600"/>
          </a:xfrm>
          <a:prstGeom prst="rect">
            <a:avLst/>
          </a:prstGeom>
          <a:noFill/>
          <a:ln>
            <a:noFill/>
          </a:ln>
        </p:spPr>
      </p:pic>
      <p:pic>
        <p:nvPicPr>
          <p:cNvPr descr=" " id="317" name="Google Shape;317;p14"/>
          <p:cNvPicPr preferRelativeResize="0"/>
          <p:nvPr/>
        </p:nvPicPr>
        <p:blipFill rotWithShape="1">
          <a:blip r:embed="rId4">
            <a:alphaModFix/>
          </a:blip>
          <a:srcRect b="0" l="0" r="0" t="0"/>
          <a:stretch/>
        </p:blipFill>
        <p:spPr>
          <a:xfrm>
            <a:off x="22291286" y="-2146300"/>
            <a:ext cx="2997575" cy="5753100"/>
          </a:xfrm>
          <a:prstGeom prst="rect">
            <a:avLst/>
          </a:prstGeom>
          <a:noFill/>
          <a:ln>
            <a:noFill/>
          </a:ln>
        </p:spPr>
      </p:pic>
      <p:sp>
        <p:nvSpPr>
          <p:cNvPr id="318" name="Google Shape;318;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9" name="Google Shape;319;p1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0" name="Google Shape;320;p14"/>
          <p:cNvSpPr/>
          <p:nvPr/>
        </p:nvSpPr>
        <p:spPr>
          <a:xfrm>
            <a:off x="6841922" y="1143000"/>
            <a:ext cx="10690503" cy="171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Abril Fatface"/>
              <a:buNone/>
            </a:pPr>
            <a:r>
              <a:rPr b="0" i="0" lang="en-US" sz="8000" u="none" cap="none" strike="noStrike">
                <a:solidFill>
                  <a:srgbClr val="272727"/>
                </a:solidFill>
                <a:latin typeface="Abril Fatface"/>
                <a:ea typeface="Abril Fatface"/>
                <a:cs typeface="Abril Fatface"/>
                <a:sym typeface="Abril Fatface"/>
              </a:rPr>
              <a:t>Some Graph</a:t>
            </a:r>
            <a:endParaRPr b="0" i="0" sz="8000" u="none" cap="none" strike="noStrike">
              <a:solidFill>
                <a:schemeClr val="dk1"/>
              </a:solidFill>
              <a:latin typeface="Calibri"/>
              <a:ea typeface="Calibri"/>
              <a:cs typeface="Calibri"/>
              <a:sym typeface="Calibri"/>
            </a:endParaRPr>
          </a:p>
        </p:txBody>
      </p:sp>
      <p:sp>
        <p:nvSpPr>
          <p:cNvPr id="321" name="Google Shape;321;p14"/>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4"/>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F1432"/>
              </a:buClr>
              <a:buSzPts val="1820"/>
              <a:buFont typeface="Lato"/>
              <a:buNone/>
            </a:pPr>
            <a:r>
              <a:rPr b="0" i="0" lang="en-US" sz="1820" u="none" cap="none" strike="noStrike">
                <a:solidFill>
                  <a:srgbClr val="4F1432"/>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23" name="Google Shape;323;p14"/>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F1432"/>
              </a:buClr>
              <a:buSzPts val="2185"/>
              <a:buFont typeface="Lato"/>
              <a:buNone/>
            </a:pPr>
            <a:r>
              <a:rPr b="0" i="0" lang="en-US" sz="2185" u="none" cap="none" strike="noStrike">
                <a:solidFill>
                  <a:srgbClr val="4F1432"/>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24" name="Google Shape;324;p14"/>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F1432"/>
              </a:buClr>
              <a:buSzPts val="2185"/>
              <a:buFont typeface="Lato"/>
              <a:buNone/>
            </a:pPr>
            <a:r>
              <a:rPr b="0" i="0" lang="en-US" sz="2185" u="none" cap="none" strike="noStrike">
                <a:solidFill>
                  <a:srgbClr val="4F1432"/>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25" name="Google Shape;325;p14"/>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F1432"/>
              </a:buClr>
              <a:buSzPts val="2185"/>
              <a:buFont typeface="Lato"/>
              <a:buNone/>
            </a:pPr>
            <a:r>
              <a:rPr b="0" i="0" lang="en-US" sz="2185" u="none" cap="none" strike="noStrike">
                <a:solidFill>
                  <a:srgbClr val="4F1432"/>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26" name="Google Shape;326;p14"/>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F1432"/>
              </a:buClr>
              <a:buSzPts val="2185"/>
              <a:buFont typeface="Lato"/>
              <a:buNone/>
            </a:pPr>
            <a:r>
              <a:rPr b="0" i="0" lang="en-US" sz="2185" u="none" cap="none" strike="noStrike">
                <a:solidFill>
                  <a:srgbClr val="4F1432"/>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27" name="Google Shape;327;p14"/>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F1432"/>
              </a:buClr>
              <a:buSzPts val="2185"/>
              <a:buFont typeface="Lato"/>
              <a:buNone/>
            </a:pPr>
            <a:r>
              <a:rPr b="0" i="0" lang="en-US" sz="2185" u="none" cap="none" strike="noStrike">
                <a:solidFill>
                  <a:srgbClr val="4F1432"/>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28" name="Google Shape;328;p14"/>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F1432"/>
              </a:buClr>
              <a:buSzPts val="2185"/>
              <a:buFont typeface="Lato"/>
              <a:buNone/>
            </a:pPr>
            <a:r>
              <a:rPr b="0" i="0" lang="en-US" sz="2185" u="none" cap="none" strike="noStrike">
                <a:solidFill>
                  <a:srgbClr val="4F1432"/>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29" name="Google Shape;329;p14"/>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F1432"/>
              </a:buClr>
              <a:buSzPts val="2185"/>
              <a:buFont typeface="Lato"/>
              <a:buNone/>
            </a:pPr>
            <a:r>
              <a:rPr b="0" i="0" lang="en-US" sz="2185" u="none" cap="none" strike="noStrike">
                <a:solidFill>
                  <a:srgbClr val="4F1432"/>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30" name="Google Shape;330;p14"/>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F1432"/>
              </a:buClr>
              <a:buSzPts val="2185"/>
              <a:buFont typeface="Lato"/>
              <a:buNone/>
            </a:pPr>
            <a:r>
              <a:rPr b="0" i="0" lang="en-US" sz="2185" u="none" cap="none" strike="noStrike">
                <a:solidFill>
                  <a:srgbClr val="4F1432"/>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31" name="Google Shape;331;p14"/>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F1432"/>
              </a:buClr>
              <a:buSzPts val="1820"/>
              <a:buFont typeface="Lato"/>
              <a:buNone/>
            </a:pPr>
            <a:r>
              <a:rPr b="0" i="0" lang="en-US" sz="1820" u="none" cap="none" strike="noStrike">
                <a:solidFill>
                  <a:srgbClr val="4F1432"/>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32" name="Google Shape;332;p14"/>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F1432"/>
              </a:buClr>
              <a:buSzPts val="1820"/>
              <a:buFont typeface="Lato"/>
              <a:buNone/>
            </a:pPr>
            <a:r>
              <a:rPr b="0" i="0" lang="en-US" sz="1820" u="none" cap="none" strike="noStrike">
                <a:solidFill>
                  <a:srgbClr val="4F1432"/>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33" name="Google Shape;333;p14"/>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F1432"/>
              </a:buClr>
              <a:buSzPts val="1820"/>
              <a:buFont typeface="Lato"/>
              <a:buNone/>
            </a:pPr>
            <a:r>
              <a:rPr b="0" i="0" lang="en-US" sz="1820" u="none" cap="none" strike="noStrike">
                <a:solidFill>
                  <a:srgbClr val="4F1432"/>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34" name="Google Shape;334;p14"/>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F1432"/>
              </a:buClr>
              <a:buSzPts val="1820"/>
              <a:buFont typeface="Lato"/>
              <a:buNone/>
            </a:pPr>
            <a:r>
              <a:rPr b="0" i="0" lang="en-US" sz="1820" u="none" cap="none" strike="noStrike">
                <a:solidFill>
                  <a:srgbClr val="4F1432"/>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35" name="Google Shape;335;p14"/>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F1432"/>
              </a:buClr>
              <a:buSzPts val="1820"/>
              <a:buFont typeface="Lato"/>
              <a:buNone/>
            </a:pPr>
            <a:r>
              <a:rPr b="0" i="0" lang="en-US" sz="1820" u="none" cap="none" strike="noStrike">
                <a:solidFill>
                  <a:srgbClr val="4F1432"/>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36" name="Google Shape;336;p14"/>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F1432"/>
              </a:buClr>
              <a:buSzPts val="1820"/>
              <a:buFont typeface="Lato"/>
              <a:buNone/>
            </a:pPr>
            <a:r>
              <a:rPr b="0" i="0" lang="en-US" sz="1820" u="none" cap="none" strike="noStrike">
                <a:solidFill>
                  <a:srgbClr val="4F1432"/>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37" name="Google Shape;337;p14"/>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F1432"/>
              </a:buClr>
              <a:buSzPts val="1820"/>
              <a:buFont typeface="Lato"/>
              <a:buNone/>
            </a:pPr>
            <a:r>
              <a:rPr b="0" i="0" lang="en-US" sz="1820" u="none" cap="none" strike="noStrike">
                <a:solidFill>
                  <a:srgbClr val="4F1432"/>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38" name="Google Shape;338;p14"/>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F1432"/>
              </a:buClr>
              <a:buSzPts val="1820"/>
              <a:buFont typeface="Lato"/>
              <a:buNone/>
            </a:pPr>
            <a:r>
              <a:rPr b="0" i="0" lang="en-US" sz="1820" u="none" cap="none" strike="noStrike">
                <a:solidFill>
                  <a:srgbClr val="4F1432"/>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39" name="Google Shape;339;p14"/>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F1432"/>
              </a:buClr>
              <a:buSzPts val="1820"/>
              <a:buFont typeface="Lato"/>
              <a:buNone/>
            </a:pPr>
            <a:r>
              <a:rPr b="0" i="0" lang="en-US" sz="1820" u="none" cap="none" strike="noStrike">
                <a:solidFill>
                  <a:srgbClr val="4F1432"/>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40" name="Google Shape;340;p14"/>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F1432"/>
              </a:buClr>
              <a:buSzPts val="1820"/>
              <a:buFont typeface="Lato"/>
              <a:buNone/>
            </a:pPr>
            <a:r>
              <a:rPr b="0" i="0" lang="en-US" sz="1820" u="none" cap="none" strike="noStrike">
                <a:solidFill>
                  <a:srgbClr val="4F1432"/>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41" name="Google Shape;341;p14"/>
          <p:cNvPicPr preferRelativeResize="0"/>
          <p:nvPr/>
        </p:nvPicPr>
        <p:blipFill rotWithShape="1">
          <a:blip r:embed="rId6">
            <a:alphaModFix/>
          </a:blip>
          <a:srcRect b="0" l="0" r="0" t="0"/>
          <a:stretch/>
        </p:blipFill>
        <p:spPr>
          <a:xfrm>
            <a:off x="3368467" y="3771900"/>
            <a:ext cx="8291591" cy="5511006"/>
          </a:xfrm>
          <a:prstGeom prst="rect">
            <a:avLst/>
          </a:prstGeom>
          <a:noFill/>
          <a:ln>
            <a:noFill/>
          </a:ln>
        </p:spPr>
      </p:pic>
      <p:pic>
        <p:nvPicPr>
          <p:cNvPr descr=" " id="342" name="Google Shape;342;p14"/>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43" name="Google Shape;343;p14"/>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44" name="Google Shape;344;p14"/>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45" name="Google Shape;345;p14"/>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46" name="Google Shape;346;p14"/>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47" name="Google Shape;347;p14"/>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48" name="Google Shape;348;p14"/>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49" name="Google Shape;349;p14"/>
          <p:cNvPicPr preferRelativeResize="0"/>
          <p:nvPr/>
        </p:nvPicPr>
        <p:blipFill rotWithShape="1">
          <a:blip r:embed="rId14">
            <a:alphaModFix/>
          </a:blip>
          <a:srcRect b="0" l="0" r="0" t="0"/>
          <a:stretch/>
        </p:blipFill>
        <p:spPr>
          <a:xfrm>
            <a:off x="3355539" y="5483845"/>
            <a:ext cx="8050168" cy="2373585"/>
          </a:xfrm>
          <a:prstGeom prst="rect">
            <a:avLst/>
          </a:prstGeom>
          <a:noFill/>
          <a:ln>
            <a:noFill/>
          </a:ln>
        </p:spPr>
      </p:pic>
      <p:pic>
        <p:nvPicPr>
          <p:cNvPr descr=" " id="350" name="Google Shape;350;p14"/>
          <p:cNvPicPr preferRelativeResize="0"/>
          <p:nvPr/>
        </p:nvPicPr>
        <p:blipFill rotWithShape="1">
          <a:blip r:embed="rId15">
            <a:alphaModFix/>
          </a:blip>
          <a:srcRect b="0" l="0" r="0" t="0"/>
          <a:stretch/>
        </p:blipFill>
        <p:spPr>
          <a:xfrm>
            <a:off x="3369143" y="6359525"/>
            <a:ext cx="8044028" cy="2268538"/>
          </a:xfrm>
          <a:prstGeom prst="rect">
            <a:avLst/>
          </a:prstGeom>
          <a:noFill/>
          <a:ln>
            <a:noFill/>
          </a:ln>
        </p:spPr>
      </p:pic>
      <p:pic>
        <p:nvPicPr>
          <p:cNvPr descr=" " id="351" name="Google Shape;351;p14"/>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52" name="Google Shape;352;p14"/>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53" name="Google Shape;353;p14"/>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54" name="Google Shape;354;p14"/>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55" name="Google Shape;355;p14"/>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56" name="Google Shape;356;p14"/>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57" name="Google Shape;357;p14"/>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58" name="Google Shape;358;p14"/>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59" name="Google Shape;359;p14"/>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60" name="Google Shape;360;p14"/>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61" name="Google Shape;361;p14"/>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62" name="Google Shape;362;p14"/>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63" name="Google Shape;363;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5" name="Google Shape;365;p14"/>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66" name="Google Shape;366;p14"/>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67" name="Google Shape;367;p14"/>
          <p:cNvSpPr/>
          <p:nvPr/>
        </p:nvSpPr>
        <p:spPr>
          <a:xfrm>
            <a:off x="16277084" y="6365379"/>
            <a:ext cx="1841730"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4"/>
          <p:cNvSpPr/>
          <p:nvPr/>
        </p:nvSpPr>
        <p:spPr>
          <a:xfrm>
            <a:off x="16277084" y="6318250"/>
            <a:ext cx="2044956"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34.574</a:t>
            </a:r>
            <a:endParaRPr b="0" i="0" sz="4800" u="none" cap="none" strike="noStrike">
              <a:solidFill>
                <a:schemeClr val="dk1"/>
              </a:solidFill>
              <a:latin typeface="Calibri"/>
              <a:ea typeface="Calibri"/>
              <a:cs typeface="Calibri"/>
              <a:sym typeface="Calibri"/>
            </a:endParaRPr>
          </a:p>
        </p:txBody>
      </p:sp>
      <p:sp>
        <p:nvSpPr>
          <p:cNvPr id="369" name="Google Shape;369;p14"/>
          <p:cNvSpPr/>
          <p:nvPr/>
        </p:nvSpPr>
        <p:spPr>
          <a:xfrm>
            <a:off x="16778797" y="7143750"/>
            <a:ext cx="97378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Total</a:t>
            </a:r>
            <a:endParaRPr b="0" i="0" sz="3200" u="none" cap="none" strike="noStrike">
              <a:solidFill>
                <a:schemeClr val="dk1"/>
              </a:solidFill>
              <a:latin typeface="Calibri"/>
              <a:ea typeface="Calibri"/>
              <a:cs typeface="Calibri"/>
              <a:sym typeface="Calibri"/>
            </a:endParaRPr>
          </a:p>
        </p:txBody>
      </p:sp>
      <p:sp>
        <p:nvSpPr>
          <p:cNvPr id="370" name="Google Shape;370;p14"/>
          <p:cNvSpPr/>
          <p:nvPr/>
        </p:nvSpPr>
        <p:spPr>
          <a:xfrm>
            <a:off x="13260457" y="10515600"/>
            <a:ext cx="7874984"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4"/>
          <p:cNvSpPr/>
          <p:nvPr/>
        </p:nvSpPr>
        <p:spPr>
          <a:xfrm>
            <a:off x="13260457" y="10515600"/>
            <a:ext cx="7874984"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4"/>
          <p:cNvSpPr/>
          <p:nvPr/>
        </p:nvSpPr>
        <p:spPr>
          <a:xfrm>
            <a:off x="13158845" y="10515600"/>
            <a:ext cx="807821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Treasure Found</a:t>
            </a:r>
            <a:endParaRPr b="0" i="0" sz="4800" u="none" cap="none" strike="noStrike">
              <a:solidFill>
                <a:schemeClr val="dk1"/>
              </a:solidFill>
              <a:latin typeface="Calibri"/>
              <a:ea typeface="Calibri"/>
              <a:cs typeface="Calibri"/>
              <a:sym typeface="Calibri"/>
            </a:endParaRPr>
          </a:p>
        </p:txBody>
      </p:sp>
      <p:sp>
        <p:nvSpPr>
          <p:cNvPr id="373" name="Google Shape;373;p14"/>
          <p:cNvSpPr/>
          <p:nvPr/>
        </p:nvSpPr>
        <p:spPr>
          <a:xfrm>
            <a:off x="13192716" y="11442700"/>
            <a:ext cx="8010468"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74" name="Google Shape;374;p14"/>
          <p:cNvSpPr/>
          <p:nvPr/>
        </p:nvSpPr>
        <p:spPr>
          <a:xfrm>
            <a:off x="3251606" y="10515600"/>
            <a:ext cx="7874984" cy="14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4"/>
          <p:cNvSpPr/>
          <p:nvPr/>
        </p:nvSpPr>
        <p:spPr>
          <a:xfrm>
            <a:off x="3251606" y="10515600"/>
            <a:ext cx="7874984" cy="14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4"/>
          <p:cNvSpPr/>
          <p:nvPr/>
        </p:nvSpPr>
        <p:spPr>
          <a:xfrm>
            <a:off x="3149994" y="10515600"/>
            <a:ext cx="807821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Spellcasting Progress</a:t>
            </a:r>
            <a:endParaRPr b="0" i="0" sz="4800" u="none" cap="none" strike="noStrike">
              <a:solidFill>
                <a:schemeClr val="dk1"/>
              </a:solidFill>
              <a:latin typeface="Calibri"/>
              <a:ea typeface="Calibri"/>
              <a:cs typeface="Calibri"/>
              <a:sym typeface="Calibri"/>
            </a:endParaRPr>
          </a:p>
        </p:txBody>
      </p:sp>
      <p:sp>
        <p:nvSpPr>
          <p:cNvPr id="377" name="Google Shape;377;p14"/>
          <p:cNvSpPr/>
          <p:nvPr/>
        </p:nvSpPr>
        <p:spPr>
          <a:xfrm>
            <a:off x="3183865" y="11442700"/>
            <a:ext cx="8010468" cy="630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D7"/>
        </a:solidFill>
      </p:bgPr>
    </p:bg>
    <p:spTree>
      <p:nvGrpSpPr>
        <p:cNvPr id="382" name="Shape 382"/>
        <p:cNvGrpSpPr/>
        <p:nvPr/>
      </p:nvGrpSpPr>
      <p:grpSpPr>
        <a:xfrm>
          <a:off x="0" y="0"/>
          <a:ext cx="0" cy="0"/>
          <a:chOff x="0" y="0"/>
          <a:chExt cx="0" cy="0"/>
        </a:xfrm>
      </p:grpSpPr>
      <p:pic>
        <p:nvPicPr>
          <p:cNvPr descr=" " id="383" name="Google Shape;383;p15"/>
          <p:cNvPicPr preferRelativeResize="0"/>
          <p:nvPr/>
        </p:nvPicPr>
        <p:blipFill rotWithShape="1">
          <a:blip r:embed="rId3">
            <a:alphaModFix/>
          </a:blip>
          <a:srcRect b="0" l="0" r="0" t="0"/>
          <a:stretch/>
        </p:blipFill>
        <p:spPr>
          <a:xfrm>
            <a:off x="-978022" y="-1041400"/>
            <a:ext cx="6198508" cy="6546106"/>
          </a:xfrm>
          <a:prstGeom prst="rect">
            <a:avLst/>
          </a:prstGeom>
          <a:noFill/>
          <a:ln>
            <a:noFill/>
          </a:ln>
        </p:spPr>
      </p:pic>
      <p:pic>
        <p:nvPicPr>
          <p:cNvPr descr=" " id="384" name="Google Shape;384;p15"/>
          <p:cNvPicPr preferRelativeResize="0"/>
          <p:nvPr/>
        </p:nvPicPr>
        <p:blipFill rotWithShape="1">
          <a:blip r:embed="rId4">
            <a:alphaModFix/>
          </a:blip>
          <a:srcRect b="0" l="0" r="0" t="0"/>
          <a:stretch/>
        </p:blipFill>
        <p:spPr>
          <a:xfrm>
            <a:off x="18480810" y="0"/>
            <a:ext cx="5902809" cy="1640731"/>
          </a:xfrm>
          <a:prstGeom prst="rect">
            <a:avLst/>
          </a:prstGeom>
          <a:noFill/>
          <a:ln>
            <a:noFill/>
          </a:ln>
        </p:spPr>
      </p:pic>
      <p:pic>
        <p:nvPicPr>
          <p:cNvPr descr=" " id="385" name="Google Shape;385;p15"/>
          <p:cNvPicPr preferRelativeResize="0"/>
          <p:nvPr/>
        </p:nvPicPr>
        <p:blipFill rotWithShape="1">
          <a:blip r:embed="rId5">
            <a:alphaModFix/>
          </a:blip>
          <a:srcRect b="0" l="0" r="0" t="0"/>
          <a:stretch/>
        </p:blipFill>
        <p:spPr>
          <a:xfrm>
            <a:off x="15203800" y="6261100"/>
            <a:ext cx="10415302" cy="10236200"/>
          </a:xfrm>
          <a:prstGeom prst="rect">
            <a:avLst/>
          </a:prstGeom>
          <a:noFill/>
          <a:ln>
            <a:noFill/>
          </a:ln>
        </p:spPr>
      </p:pic>
      <p:sp>
        <p:nvSpPr>
          <p:cNvPr id="386" name="Google Shape;386;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7" name="Google Shape;387;p1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88" name="Google Shape;388;p15"/>
          <p:cNvSpPr/>
          <p:nvPr/>
        </p:nvSpPr>
        <p:spPr>
          <a:xfrm>
            <a:off x="13450981" y="5753100"/>
            <a:ext cx="8738692"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5"/>
          <p:cNvSpPr/>
          <p:nvPr/>
        </p:nvSpPr>
        <p:spPr>
          <a:xfrm>
            <a:off x="13450981" y="5753100"/>
            <a:ext cx="8738692"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5"/>
          <p:cNvSpPr/>
          <p:nvPr/>
        </p:nvSpPr>
        <p:spPr>
          <a:xfrm>
            <a:off x="13450981" y="5753100"/>
            <a:ext cx="8941918"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A web application</a:t>
            </a:r>
            <a:endParaRPr b="0" i="0" sz="4800" u="none" cap="none" strike="noStrike">
              <a:solidFill>
                <a:schemeClr val="dk1"/>
              </a:solidFill>
              <a:latin typeface="Calibri"/>
              <a:ea typeface="Calibri"/>
              <a:cs typeface="Calibri"/>
              <a:sym typeface="Calibri"/>
            </a:endParaRPr>
          </a:p>
        </p:txBody>
      </p:sp>
      <p:sp>
        <p:nvSpPr>
          <p:cNvPr id="391" name="Google Shape;391;p15"/>
          <p:cNvSpPr/>
          <p:nvPr/>
        </p:nvSpPr>
        <p:spPr>
          <a:xfrm>
            <a:off x="13450981" y="6781800"/>
            <a:ext cx="8874176"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92" name="Google Shape;392;p15"/>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 " id="393" name="Google Shape;393;p15"/>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sp>
        <p:nvSpPr>
          <p:cNvPr id="394" name="Google Shape;394;p15"/>
          <p:cNvSpPr/>
          <p:nvPr/>
        </p:nvSpPr>
        <p:spPr>
          <a:xfrm>
            <a:off x="7011276" y="1219200"/>
            <a:ext cx="10690503"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bril Fatface"/>
              <a:buNone/>
            </a:pPr>
            <a:r>
              <a:rPr b="0" i="0" lang="en-US" sz="8000" u="none" cap="none" strike="noStrike">
                <a:solidFill>
                  <a:srgbClr val="272727"/>
                </a:solidFill>
                <a:latin typeface="Abril Fatface"/>
                <a:ea typeface="Abril Fatface"/>
                <a:cs typeface="Abril Fatface"/>
                <a:sym typeface="Abril Fatfac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D7"/>
        </a:solidFill>
      </p:bgPr>
    </p:bg>
    <p:spTree>
      <p:nvGrpSpPr>
        <p:cNvPr id="399" name="Shape 399"/>
        <p:cNvGrpSpPr/>
        <p:nvPr/>
      </p:nvGrpSpPr>
      <p:grpSpPr>
        <a:xfrm>
          <a:off x="0" y="0"/>
          <a:ext cx="0" cy="0"/>
          <a:chOff x="0" y="0"/>
          <a:chExt cx="0" cy="0"/>
        </a:xfrm>
      </p:grpSpPr>
      <p:pic>
        <p:nvPicPr>
          <p:cNvPr descr=" " id="400" name="Google Shape;400;p16"/>
          <p:cNvPicPr preferRelativeResize="0"/>
          <p:nvPr/>
        </p:nvPicPr>
        <p:blipFill rotWithShape="1">
          <a:blip r:embed="rId3">
            <a:alphaModFix/>
          </a:blip>
          <a:srcRect b="0" l="0" r="0" t="0"/>
          <a:stretch/>
        </p:blipFill>
        <p:spPr>
          <a:xfrm>
            <a:off x="13425578" y="0"/>
            <a:ext cx="11075784" cy="11214100"/>
          </a:xfrm>
          <a:prstGeom prst="rect">
            <a:avLst/>
          </a:prstGeom>
          <a:noFill/>
          <a:ln>
            <a:noFill/>
          </a:ln>
        </p:spPr>
      </p:pic>
      <p:pic>
        <p:nvPicPr>
          <p:cNvPr descr=" " id="401" name="Google Shape;401;p16"/>
          <p:cNvPicPr preferRelativeResize="0"/>
          <p:nvPr/>
        </p:nvPicPr>
        <p:blipFill rotWithShape="1">
          <a:blip r:embed="rId4">
            <a:alphaModFix/>
          </a:blip>
          <a:srcRect b="0" l="0" r="0" t="0"/>
          <a:stretch/>
        </p:blipFill>
        <p:spPr>
          <a:xfrm>
            <a:off x="22113464" y="1714500"/>
            <a:ext cx="4115314" cy="4305300"/>
          </a:xfrm>
          <a:prstGeom prst="rect">
            <a:avLst/>
          </a:prstGeom>
          <a:noFill/>
          <a:ln>
            <a:noFill/>
          </a:ln>
        </p:spPr>
      </p:pic>
      <p:pic>
        <p:nvPicPr>
          <p:cNvPr descr=" " id="402" name="Google Shape;402;p16"/>
          <p:cNvPicPr preferRelativeResize="0"/>
          <p:nvPr/>
        </p:nvPicPr>
        <p:blipFill rotWithShape="1">
          <a:blip r:embed="rId5">
            <a:alphaModFix/>
          </a:blip>
          <a:srcRect b="0" l="0" r="0" t="0"/>
          <a:stretch/>
        </p:blipFill>
        <p:spPr>
          <a:xfrm>
            <a:off x="0" y="10160000"/>
            <a:ext cx="7900387" cy="4114800"/>
          </a:xfrm>
          <a:prstGeom prst="rect">
            <a:avLst/>
          </a:prstGeom>
          <a:noFill/>
          <a:ln>
            <a:noFill/>
          </a:ln>
        </p:spPr>
      </p:pic>
      <p:sp>
        <p:nvSpPr>
          <p:cNvPr id="403" name="Google Shape;403;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4" name="Google Shape;404;p1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05" name="Google Shape;405;p16"/>
          <p:cNvSpPr/>
          <p:nvPr/>
        </p:nvSpPr>
        <p:spPr>
          <a:xfrm>
            <a:off x="2946768" y="4152900"/>
            <a:ext cx="8738692"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6"/>
          <p:cNvSpPr/>
          <p:nvPr/>
        </p:nvSpPr>
        <p:spPr>
          <a:xfrm>
            <a:off x="2946768" y="4152900"/>
            <a:ext cx="8738692"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6"/>
          <p:cNvSpPr/>
          <p:nvPr/>
        </p:nvSpPr>
        <p:spPr>
          <a:xfrm>
            <a:off x="2946768" y="4152900"/>
            <a:ext cx="8941918"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An mobile app</a:t>
            </a:r>
            <a:endParaRPr b="0" i="0" sz="4800" u="none" cap="none" strike="noStrike">
              <a:solidFill>
                <a:schemeClr val="dk1"/>
              </a:solidFill>
              <a:latin typeface="Calibri"/>
              <a:ea typeface="Calibri"/>
              <a:cs typeface="Calibri"/>
              <a:sym typeface="Calibri"/>
            </a:endParaRPr>
          </a:p>
        </p:txBody>
      </p:sp>
      <p:sp>
        <p:nvSpPr>
          <p:cNvPr id="408" name="Google Shape;408;p16"/>
          <p:cNvSpPr/>
          <p:nvPr/>
        </p:nvSpPr>
        <p:spPr>
          <a:xfrm>
            <a:off x="2946768" y="5181600"/>
            <a:ext cx="8874176"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09" name="Google Shape;409;p16"/>
          <p:cNvSpPr/>
          <p:nvPr/>
        </p:nvSpPr>
        <p:spPr>
          <a:xfrm>
            <a:off x="2946768" y="7658100"/>
            <a:ext cx="9090103" cy="34247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Cormorant Garamond"/>
              <a:buChar char="•"/>
            </a:pPr>
            <a:r>
              <a:rPr b="0" i="0" lang="en-US" sz="3200" u="none" cap="none" strike="noStrike">
                <a:solidFill>
                  <a:srgbClr val="0E0E0E"/>
                </a:solidFill>
                <a:latin typeface="Cormorant Garamond"/>
                <a:ea typeface="Cormorant Garamond"/>
                <a:cs typeface="Cormorant Garamond"/>
                <a:sym typeface="Cormorant Garamond"/>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Cormorant Garamond"/>
              <a:buChar char="•"/>
            </a:pPr>
            <a:r>
              <a:rPr b="0" i="0" lang="en-US" sz="3200" u="none" cap="none" strike="noStrike">
                <a:solidFill>
                  <a:srgbClr val="0E0E0E"/>
                </a:solidFill>
                <a:latin typeface="Cormorant Garamond"/>
                <a:ea typeface="Cormorant Garamond"/>
                <a:cs typeface="Cormorant Garamond"/>
                <a:sym typeface="Cormorant Garamond"/>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Cormorant Garamond"/>
              <a:buChar char="•"/>
            </a:pPr>
            <a:r>
              <a:rPr b="0" i="0" lang="en-US" sz="3200" u="none" cap="none" strike="noStrike">
                <a:solidFill>
                  <a:srgbClr val="0E0E0E"/>
                </a:solidFill>
                <a:latin typeface="Cormorant Garamond"/>
                <a:ea typeface="Cormorant Garamond"/>
                <a:cs typeface="Cormorant Garamond"/>
                <a:sym typeface="Cormorant Garamond"/>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Cormorant Garamond"/>
              <a:buChar char="•"/>
            </a:pPr>
            <a:r>
              <a:rPr b="0" i="0" lang="en-US" sz="3200" u="none" cap="none" strike="noStrike">
                <a:solidFill>
                  <a:srgbClr val="0E0E0E"/>
                </a:solidFill>
                <a:latin typeface="Cormorant Garamond"/>
                <a:ea typeface="Cormorant Garamond"/>
                <a:cs typeface="Cormorant Garamond"/>
                <a:sym typeface="Cormorant Garamond"/>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Cormorant Garamond"/>
              <a:buChar char="•"/>
            </a:pPr>
            <a:r>
              <a:rPr b="0" i="0" lang="en-US" sz="3200" u="none" cap="none" strike="noStrike">
                <a:solidFill>
                  <a:srgbClr val="0E0E0E"/>
                </a:solidFill>
                <a:latin typeface="Cormorant Garamond"/>
                <a:ea typeface="Cormorant Garamond"/>
                <a:cs typeface="Cormorant Garamond"/>
                <a:sym typeface="Cormorant Garamond"/>
              </a:rPr>
              <a:t>Live your fantasy dreams</a:t>
            </a:r>
            <a:endParaRPr b="0" i="0" sz="3200" u="none" cap="none" strike="noStrike">
              <a:solidFill>
                <a:schemeClr val="dk1"/>
              </a:solidFill>
              <a:latin typeface="Calibri"/>
              <a:ea typeface="Calibri"/>
              <a:cs typeface="Calibri"/>
              <a:sym typeface="Calibri"/>
            </a:endParaRPr>
          </a:p>
        </p:txBody>
      </p:sp>
      <p:sp>
        <p:nvSpPr>
          <p:cNvPr id="410" name="Google Shape;410;p16"/>
          <p:cNvSpPr/>
          <p:nvPr/>
        </p:nvSpPr>
        <p:spPr>
          <a:xfrm>
            <a:off x="2895962" y="1854200"/>
            <a:ext cx="12900579"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bril Fatface"/>
              <a:buNone/>
            </a:pPr>
            <a:r>
              <a:rPr b="0" i="0" lang="en-US" sz="8000" u="none" cap="none" strike="noStrike">
                <a:solidFill>
                  <a:srgbClr val="272727"/>
                </a:solidFill>
                <a:latin typeface="Abril Fatface"/>
                <a:ea typeface="Abril Fatface"/>
                <a:cs typeface="Abril Fatface"/>
                <a:sym typeface="Abril Fatface"/>
              </a:rPr>
              <a:t>The Future of Fantasy</a:t>
            </a:r>
            <a:endParaRPr b="0" i="0" sz="8000" u="none" cap="none" strike="noStrike">
              <a:solidFill>
                <a:schemeClr val="dk1"/>
              </a:solidFill>
              <a:latin typeface="Calibri"/>
              <a:ea typeface="Calibri"/>
              <a:cs typeface="Calibri"/>
              <a:sym typeface="Calibri"/>
            </a:endParaRPr>
          </a:p>
        </p:txBody>
      </p:sp>
      <p:pic>
        <p:nvPicPr>
          <p:cNvPr descr=" " id="411" name="Google Shape;411;p16"/>
          <p:cNvPicPr preferRelativeResize="0"/>
          <p:nvPr/>
        </p:nvPicPr>
        <p:blipFill rotWithShape="1">
          <a:blip r:embed="rId7">
            <a:alphaModFix/>
          </a:blip>
          <a:srcRect b="0" l="0" r="0" t="0"/>
          <a:stretch/>
        </p:blipFill>
        <p:spPr>
          <a:xfrm>
            <a:off x="15457832" y="1028700"/>
            <a:ext cx="5474384" cy="11849100"/>
          </a:xfrm>
          <a:prstGeom prst="rect">
            <a:avLst/>
          </a:prstGeom>
          <a:noFill/>
          <a:ln>
            <a:noFill/>
          </a:ln>
        </p:spPr>
      </p:pic>
      <p:pic>
        <p:nvPicPr>
          <p:cNvPr descr=" " id="412" name="Google Shape;412;p16"/>
          <p:cNvPicPr preferRelativeResize="0"/>
          <p:nvPr/>
        </p:nvPicPr>
        <p:blipFill rotWithShape="1">
          <a:blip r:embed="rId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D7"/>
        </a:solidFill>
      </p:bgPr>
    </p:bg>
    <p:spTree>
      <p:nvGrpSpPr>
        <p:cNvPr id="417" name="Shape 417"/>
        <p:cNvGrpSpPr/>
        <p:nvPr/>
      </p:nvGrpSpPr>
      <p:grpSpPr>
        <a:xfrm>
          <a:off x="0" y="0"/>
          <a:ext cx="0" cy="0"/>
          <a:chOff x="0" y="0"/>
          <a:chExt cx="0" cy="0"/>
        </a:xfrm>
      </p:grpSpPr>
      <p:pic>
        <p:nvPicPr>
          <p:cNvPr descr=" " id="418" name="Google Shape;418;p1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19" name="Google Shape;419;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0" name="Google Shape;420;p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21" name="Google Shape;421;p17"/>
          <p:cNvSpPr/>
          <p:nvPr/>
        </p:nvSpPr>
        <p:spPr>
          <a:xfrm>
            <a:off x="15690694" y="698500"/>
            <a:ext cx="7464300" cy="3081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Abril Fatface"/>
              <a:buNone/>
            </a:pPr>
            <a:r>
              <a:rPr b="0" i="0" lang="en-US" sz="8000" u="none" cap="none" strike="noStrike">
                <a:solidFill>
                  <a:srgbClr val="272727"/>
                </a:solidFill>
                <a:latin typeface="Abril Fatface"/>
                <a:ea typeface="Abril Fatface"/>
                <a:cs typeface="Abril Fatface"/>
                <a:sym typeface="Abril Fatfac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D7"/>
        </a:solidFill>
      </p:bgPr>
    </p:bg>
    <p:spTree>
      <p:nvGrpSpPr>
        <p:cNvPr id="426" name="Shape 426"/>
        <p:cNvGrpSpPr/>
        <p:nvPr/>
      </p:nvGrpSpPr>
      <p:grpSpPr>
        <a:xfrm>
          <a:off x="0" y="0"/>
          <a:ext cx="0" cy="0"/>
          <a:chOff x="0" y="0"/>
          <a:chExt cx="0" cy="0"/>
        </a:xfrm>
      </p:grpSpPr>
      <p:pic>
        <p:nvPicPr>
          <p:cNvPr descr=" " id="427" name="Google Shape;427;p18"/>
          <p:cNvPicPr preferRelativeResize="0"/>
          <p:nvPr/>
        </p:nvPicPr>
        <p:blipFill rotWithShape="1">
          <a:blip r:embed="rId3">
            <a:alphaModFix/>
          </a:blip>
          <a:srcRect b="0" l="0" r="0" t="0"/>
          <a:stretch/>
        </p:blipFill>
        <p:spPr>
          <a:xfrm>
            <a:off x="-978022" y="-1041400"/>
            <a:ext cx="6198508" cy="6546106"/>
          </a:xfrm>
          <a:prstGeom prst="rect">
            <a:avLst/>
          </a:prstGeom>
          <a:noFill/>
          <a:ln>
            <a:noFill/>
          </a:ln>
        </p:spPr>
      </p:pic>
      <p:pic>
        <p:nvPicPr>
          <p:cNvPr descr=" " id="428" name="Google Shape;428;p18"/>
          <p:cNvPicPr preferRelativeResize="0"/>
          <p:nvPr/>
        </p:nvPicPr>
        <p:blipFill rotWithShape="1">
          <a:blip r:embed="rId4">
            <a:alphaModFix/>
          </a:blip>
          <a:srcRect b="0" l="0" r="0" t="0"/>
          <a:stretch/>
        </p:blipFill>
        <p:spPr>
          <a:xfrm>
            <a:off x="18480810" y="0"/>
            <a:ext cx="5902809" cy="1640731"/>
          </a:xfrm>
          <a:prstGeom prst="rect">
            <a:avLst/>
          </a:prstGeom>
          <a:noFill/>
          <a:ln>
            <a:noFill/>
          </a:ln>
        </p:spPr>
      </p:pic>
      <p:pic>
        <p:nvPicPr>
          <p:cNvPr descr=" " id="429" name="Google Shape;429;p18"/>
          <p:cNvPicPr preferRelativeResize="0"/>
          <p:nvPr/>
        </p:nvPicPr>
        <p:blipFill rotWithShape="1">
          <a:blip r:embed="rId5">
            <a:alphaModFix/>
          </a:blip>
          <a:srcRect b="0" l="0" r="0" t="0"/>
          <a:stretch/>
        </p:blipFill>
        <p:spPr>
          <a:xfrm>
            <a:off x="15203800" y="6261100"/>
            <a:ext cx="10415302" cy="10236200"/>
          </a:xfrm>
          <a:prstGeom prst="rect">
            <a:avLst/>
          </a:prstGeom>
          <a:noFill/>
          <a:ln>
            <a:noFill/>
          </a:ln>
        </p:spPr>
      </p:pic>
      <p:sp>
        <p:nvSpPr>
          <p:cNvPr id="430" name="Google Shape;430;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1" name="Google Shape;431;p1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432" name="Google Shape;432;p18"/>
          <p:cNvPicPr preferRelativeResize="0"/>
          <p:nvPr/>
        </p:nvPicPr>
        <p:blipFill rotWithShape="1">
          <a:blip r:embed="rId7">
            <a:alphaModFix/>
          </a:blip>
          <a:srcRect b="0" l="0" r="0" t="0"/>
          <a:stretch/>
        </p:blipFill>
        <p:spPr>
          <a:xfrm>
            <a:off x="13374772" y="342900"/>
            <a:ext cx="10720140" cy="10833100"/>
          </a:xfrm>
          <a:prstGeom prst="rect">
            <a:avLst/>
          </a:prstGeom>
          <a:noFill/>
          <a:ln>
            <a:noFill/>
          </a:ln>
        </p:spPr>
      </p:pic>
      <p:sp>
        <p:nvSpPr>
          <p:cNvPr id="433" name="Google Shape;433;p18"/>
          <p:cNvSpPr/>
          <p:nvPr/>
        </p:nvSpPr>
        <p:spPr>
          <a:xfrm>
            <a:off x="3061083" y="2870200"/>
            <a:ext cx="9792924"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8"/>
          <p:cNvSpPr/>
          <p:nvPr/>
        </p:nvSpPr>
        <p:spPr>
          <a:xfrm>
            <a:off x="3061083" y="2870200"/>
            <a:ext cx="1778222"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8"/>
          <p:cNvSpPr/>
          <p:nvPr/>
        </p:nvSpPr>
        <p:spPr>
          <a:xfrm>
            <a:off x="3061083" y="2870200"/>
            <a:ext cx="2320157"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bril Fatface"/>
              <a:buNone/>
            </a:pPr>
            <a:r>
              <a:rPr b="0" i="0" lang="en-US" sz="12800" u="none" cap="none" strike="noStrike">
                <a:solidFill>
                  <a:srgbClr val="272727"/>
                </a:solidFill>
                <a:latin typeface="Abril Fatface"/>
                <a:ea typeface="Abril Fatface"/>
                <a:cs typeface="Abril Fatface"/>
                <a:sym typeface="Abril Fatface"/>
              </a:rPr>
              <a:t>01</a:t>
            </a:r>
            <a:endParaRPr b="0" i="0" sz="12800" u="none" cap="none" strike="noStrike">
              <a:solidFill>
                <a:schemeClr val="dk1"/>
              </a:solidFill>
              <a:latin typeface="Calibri"/>
              <a:ea typeface="Calibri"/>
              <a:cs typeface="Calibri"/>
              <a:sym typeface="Calibri"/>
            </a:endParaRPr>
          </a:p>
        </p:txBody>
      </p:sp>
      <p:sp>
        <p:nvSpPr>
          <p:cNvPr id="436" name="Google Shape;436;p18"/>
          <p:cNvSpPr/>
          <p:nvPr/>
        </p:nvSpPr>
        <p:spPr>
          <a:xfrm>
            <a:off x="5042530" y="3009900"/>
            <a:ext cx="7811476"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8"/>
          <p:cNvSpPr/>
          <p:nvPr/>
        </p:nvSpPr>
        <p:spPr>
          <a:xfrm>
            <a:off x="5042530" y="3009900"/>
            <a:ext cx="8014702"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Discover the secrets</a:t>
            </a:r>
            <a:endParaRPr b="0" i="0" sz="4800" u="none" cap="none" strike="noStrike">
              <a:solidFill>
                <a:schemeClr val="dk1"/>
              </a:solidFill>
              <a:latin typeface="Calibri"/>
              <a:ea typeface="Calibri"/>
              <a:cs typeface="Calibri"/>
              <a:sym typeface="Calibri"/>
            </a:endParaRPr>
          </a:p>
        </p:txBody>
      </p:sp>
      <p:sp>
        <p:nvSpPr>
          <p:cNvPr id="438" name="Google Shape;438;p18"/>
          <p:cNvSpPr/>
          <p:nvPr/>
        </p:nvSpPr>
        <p:spPr>
          <a:xfrm>
            <a:off x="5042530" y="3937000"/>
            <a:ext cx="7946960"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39" name="Google Shape;439;p18"/>
          <p:cNvSpPr/>
          <p:nvPr/>
        </p:nvSpPr>
        <p:spPr>
          <a:xfrm>
            <a:off x="3061083" y="8534400"/>
            <a:ext cx="9792924"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8"/>
          <p:cNvSpPr/>
          <p:nvPr/>
        </p:nvSpPr>
        <p:spPr>
          <a:xfrm>
            <a:off x="3061083" y="8534400"/>
            <a:ext cx="2019552"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8"/>
          <p:cNvSpPr/>
          <p:nvPr/>
        </p:nvSpPr>
        <p:spPr>
          <a:xfrm>
            <a:off x="3061083" y="8534400"/>
            <a:ext cx="2561487"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bril Fatface"/>
              <a:buNone/>
            </a:pPr>
            <a:r>
              <a:rPr b="0" i="0" lang="en-US" sz="12800" u="none" cap="none" strike="noStrike">
                <a:solidFill>
                  <a:srgbClr val="272727"/>
                </a:solidFill>
                <a:latin typeface="Abril Fatface"/>
                <a:ea typeface="Abril Fatface"/>
                <a:cs typeface="Abril Fatface"/>
                <a:sym typeface="Abril Fatface"/>
              </a:rPr>
              <a:t>03</a:t>
            </a:r>
            <a:endParaRPr b="0" i="0" sz="12800" u="none" cap="none" strike="noStrike">
              <a:solidFill>
                <a:schemeClr val="dk1"/>
              </a:solidFill>
              <a:latin typeface="Calibri"/>
              <a:ea typeface="Calibri"/>
              <a:cs typeface="Calibri"/>
              <a:sym typeface="Calibri"/>
            </a:endParaRPr>
          </a:p>
        </p:txBody>
      </p:sp>
      <p:sp>
        <p:nvSpPr>
          <p:cNvPr id="442" name="Google Shape;442;p18"/>
          <p:cNvSpPr/>
          <p:nvPr/>
        </p:nvSpPr>
        <p:spPr>
          <a:xfrm>
            <a:off x="5283860" y="8674100"/>
            <a:ext cx="7570146"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8"/>
          <p:cNvSpPr/>
          <p:nvPr/>
        </p:nvSpPr>
        <p:spPr>
          <a:xfrm>
            <a:off x="5283860" y="8674100"/>
            <a:ext cx="7773372"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Meet the creatures</a:t>
            </a:r>
            <a:endParaRPr b="0" i="0" sz="4800" u="none" cap="none" strike="noStrike">
              <a:solidFill>
                <a:schemeClr val="dk1"/>
              </a:solidFill>
              <a:latin typeface="Calibri"/>
              <a:ea typeface="Calibri"/>
              <a:cs typeface="Calibri"/>
              <a:sym typeface="Calibri"/>
            </a:endParaRPr>
          </a:p>
        </p:txBody>
      </p:sp>
      <p:sp>
        <p:nvSpPr>
          <p:cNvPr id="444" name="Google Shape;444;p18"/>
          <p:cNvSpPr/>
          <p:nvPr/>
        </p:nvSpPr>
        <p:spPr>
          <a:xfrm>
            <a:off x="5283860" y="9601200"/>
            <a:ext cx="7705630"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45" name="Google Shape;445;p18"/>
          <p:cNvSpPr/>
          <p:nvPr/>
        </p:nvSpPr>
        <p:spPr>
          <a:xfrm>
            <a:off x="3061083" y="5702300"/>
            <a:ext cx="9792924"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8"/>
          <p:cNvSpPr/>
          <p:nvPr/>
        </p:nvSpPr>
        <p:spPr>
          <a:xfrm>
            <a:off x="3061083" y="5702300"/>
            <a:ext cx="1981448"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8"/>
          <p:cNvSpPr/>
          <p:nvPr/>
        </p:nvSpPr>
        <p:spPr>
          <a:xfrm>
            <a:off x="3061083" y="5702300"/>
            <a:ext cx="2523382"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bril Fatface"/>
              <a:buNone/>
            </a:pPr>
            <a:r>
              <a:rPr b="0" i="0" lang="en-US" sz="12800" u="none" cap="none" strike="noStrike">
                <a:solidFill>
                  <a:srgbClr val="272727"/>
                </a:solidFill>
                <a:latin typeface="Abril Fatface"/>
                <a:ea typeface="Abril Fatface"/>
                <a:cs typeface="Abril Fatface"/>
                <a:sym typeface="Abril Fatface"/>
              </a:rPr>
              <a:t>02</a:t>
            </a:r>
            <a:endParaRPr b="0" i="0" sz="12800" u="none" cap="none" strike="noStrike">
              <a:solidFill>
                <a:schemeClr val="dk1"/>
              </a:solidFill>
              <a:latin typeface="Calibri"/>
              <a:ea typeface="Calibri"/>
              <a:cs typeface="Calibri"/>
              <a:sym typeface="Calibri"/>
            </a:endParaRPr>
          </a:p>
        </p:txBody>
      </p:sp>
      <p:sp>
        <p:nvSpPr>
          <p:cNvPr id="448" name="Google Shape;448;p18"/>
          <p:cNvSpPr/>
          <p:nvPr/>
        </p:nvSpPr>
        <p:spPr>
          <a:xfrm>
            <a:off x="5245756" y="5842000"/>
            <a:ext cx="7608251"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8"/>
          <p:cNvSpPr/>
          <p:nvPr/>
        </p:nvSpPr>
        <p:spPr>
          <a:xfrm>
            <a:off x="5245756" y="5842000"/>
            <a:ext cx="7811476"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Find your own path</a:t>
            </a:r>
            <a:endParaRPr b="0" i="0" sz="4800" u="none" cap="none" strike="noStrike">
              <a:solidFill>
                <a:schemeClr val="dk1"/>
              </a:solidFill>
              <a:latin typeface="Calibri"/>
              <a:ea typeface="Calibri"/>
              <a:cs typeface="Calibri"/>
              <a:sym typeface="Calibri"/>
            </a:endParaRPr>
          </a:p>
        </p:txBody>
      </p:sp>
      <p:sp>
        <p:nvSpPr>
          <p:cNvPr id="450" name="Google Shape;450;p18"/>
          <p:cNvSpPr/>
          <p:nvPr/>
        </p:nvSpPr>
        <p:spPr>
          <a:xfrm>
            <a:off x="5245756" y="6769100"/>
            <a:ext cx="7743735"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D7"/>
        </a:solidFill>
      </p:bgPr>
    </p:bg>
    <p:spTree>
      <p:nvGrpSpPr>
        <p:cNvPr id="455" name="Shape 455"/>
        <p:cNvGrpSpPr/>
        <p:nvPr/>
      </p:nvGrpSpPr>
      <p:grpSpPr>
        <a:xfrm>
          <a:off x="0" y="0"/>
          <a:ext cx="0" cy="0"/>
          <a:chOff x="0" y="0"/>
          <a:chExt cx="0" cy="0"/>
        </a:xfrm>
      </p:grpSpPr>
      <p:pic>
        <p:nvPicPr>
          <p:cNvPr descr=" " id="456" name="Google Shape;456;p19"/>
          <p:cNvPicPr preferRelativeResize="0"/>
          <p:nvPr/>
        </p:nvPicPr>
        <p:blipFill rotWithShape="1">
          <a:blip r:embed="rId3">
            <a:alphaModFix/>
          </a:blip>
          <a:srcRect b="0" l="0" r="0" t="0"/>
          <a:stretch/>
        </p:blipFill>
        <p:spPr>
          <a:xfrm>
            <a:off x="13425578" y="0"/>
            <a:ext cx="11075784" cy="11214100"/>
          </a:xfrm>
          <a:prstGeom prst="rect">
            <a:avLst/>
          </a:prstGeom>
          <a:noFill/>
          <a:ln>
            <a:noFill/>
          </a:ln>
        </p:spPr>
      </p:pic>
      <p:pic>
        <p:nvPicPr>
          <p:cNvPr descr=" " id="457" name="Google Shape;457;p19"/>
          <p:cNvPicPr preferRelativeResize="0"/>
          <p:nvPr/>
        </p:nvPicPr>
        <p:blipFill rotWithShape="1">
          <a:blip r:embed="rId4">
            <a:alphaModFix/>
          </a:blip>
          <a:srcRect b="0" l="0" r="0" t="0"/>
          <a:stretch/>
        </p:blipFill>
        <p:spPr>
          <a:xfrm>
            <a:off x="22113464" y="1714500"/>
            <a:ext cx="4115314" cy="4305300"/>
          </a:xfrm>
          <a:prstGeom prst="rect">
            <a:avLst/>
          </a:prstGeom>
          <a:noFill/>
          <a:ln>
            <a:noFill/>
          </a:ln>
        </p:spPr>
      </p:pic>
      <p:sp>
        <p:nvSpPr>
          <p:cNvPr id="458" name="Google Shape;458;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9" name="Google Shape;459;p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60" name="Google Shape;460;p19"/>
          <p:cNvPicPr preferRelativeResize="0"/>
          <p:nvPr/>
        </p:nvPicPr>
        <p:blipFill rotWithShape="1">
          <a:blip r:embed="rId6">
            <a:alphaModFix/>
          </a:blip>
          <a:srcRect b="0" l="0" r="0" t="0"/>
          <a:stretch/>
        </p:blipFill>
        <p:spPr>
          <a:xfrm>
            <a:off x="533467" y="3771900"/>
            <a:ext cx="14479810" cy="7861300"/>
          </a:xfrm>
          <a:prstGeom prst="rect">
            <a:avLst/>
          </a:prstGeom>
          <a:noFill/>
          <a:ln>
            <a:noFill/>
          </a:ln>
        </p:spPr>
      </p:pic>
      <p:sp>
        <p:nvSpPr>
          <p:cNvPr id="461" name="Google Shape;461;p19"/>
          <p:cNvSpPr/>
          <p:nvPr/>
        </p:nvSpPr>
        <p:spPr>
          <a:xfrm>
            <a:off x="5012893" y="800100"/>
            <a:ext cx="14348560" cy="171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Abril Fatface"/>
              <a:buNone/>
            </a:pPr>
            <a:r>
              <a:rPr b="0" i="0" lang="en-US" sz="8000" u="none" cap="none" strike="noStrike">
                <a:solidFill>
                  <a:srgbClr val="272727"/>
                </a:solidFill>
                <a:latin typeface="Abril Fatface"/>
                <a:ea typeface="Abril Fatface"/>
                <a:cs typeface="Abril Fatface"/>
                <a:sym typeface="Abril Fatface"/>
              </a:rPr>
              <a:t>Fantasy Realm at a Glance</a:t>
            </a:r>
            <a:endParaRPr b="0" i="0" sz="8000" u="none" cap="none" strike="noStrike">
              <a:solidFill>
                <a:schemeClr val="dk1"/>
              </a:solidFill>
              <a:latin typeface="Calibri"/>
              <a:ea typeface="Calibri"/>
              <a:cs typeface="Calibri"/>
              <a:sym typeface="Calibri"/>
            </a:endParaRPr>
          </a:p>
        </p:txBody>
      </p:sp>
      <p:sp>
        <p:nvSpPr>
          <p:cNvPr id="462" name="Google Shape;462;p19"/>
          <p:cNvSpPr/>
          <p:nvPr/>
        </p:nvSpPr>
        <p:spPr>
          <a:xfrm>
            <a:off x="15724565" y="3714750"/>
            <a:ext cx="6935067"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9"/>
          <p:cNvSpPr/>
          <p:nvPr/>
        </p:nvSpPr>
        <p:spPr>
          <a:xfrm>
            <a:off x="15724565" y="3714750"/>
            <a:ext cx="6935067"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9"/>
          <p:cNvSpPr/>
          <p:nvPr/>
        </p:nvSpPr>
        <p:spPr>
          <a:xfrm>
            <a:off x="15724565" y="3714750"/>
            <a:ext cx="7138292"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The Enchanted Forest</a:t>
            </a:r>
            <a:endParaRPr b="0" i="0" sz="4800" u="none" cap="none" strike="noStrike">
              <a:solidFill>
                <a:schemeClr val="dk1"/>
              </a:solidFill>
              <a:latin typeface="Calibri"/>
              <a:ea typeface="Calibri"/>
              <a:cs typeface="Calibri"/>
              <a:sym typeface="Calibri"/>
            </a:endParaRPr>
          </a:p>
        </p:txBody>
      </p:sp>
      <p:sp>
        <p:nvSpPr>
          <p:cNvPr id="465" name="Google Shape;465;p19"/>
          <p:cNvSpPr/>
          <p:nvPr/>
        </p:nvSpPr>
        <p:spPr>
          <a:xfrm>
            <a:off x="15724565" y="4641850"/>
            <a:ext cx="7070550"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466" name="Google Shape;466;p19"/>
          <p:cNvSpPr/>
          <p:nvPr/>
        </p:nvSpPr>
        <p:spPr>
          <a:xfrm>
            <a:off x="15724565" y="7016750"/>
            <a:ext cx="6935067"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9"/>
          <p:cNvSpPr/>
          <p:nvPr/>
        </p:nvSpPr>
        <p:spPr>
          <a:xfrm>
            <a:off x="15724565" y="7016750"/>
            <a:ext cx="6935067"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9"/>
          <p:cNvSpPr/>
          <p:nvPr/>
        </p:nvSpPr>
        <p:spPr>
          <a:xfrm>
            <a:off x="15724565" y="7016750"/>
            <a:ext cx="7138292"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The Crystal Caves</a:t>
            </a:r>
            <a:endParaRPr b="0" i="0" sz="4800" u="none" cap="none" strike="noStrike">
              <a:solidFill>
                <a:schemeClr val="dk1"/>
              </a:solidFill>
              <a:latin typeface="Calibri"/>
              <a:ea typeface="Calibri"/>
              <a:cs typeface="Calibri"/>
              <a:sym typeface="Calibri"/>
            </a:endParaRPr>
          </a:p>
        </p:txBody>
      </p:sp>
      <p:sp>
        <p:nvSpPr>
          <p:cNvPr id="469" name="Google Shape;469;p19"/>
          <p:cNvSpPr/>
          <p:nvPr/>
        </p:nvSpPr>
        <p:spPr>
          <a:xfrm>
            <a:off x="15724565" y="7943850"/>
            <a:ext cx="7070550"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470" name="Google Shape;470;p19"/>
          <p:cNvSpPr/>
          <p:nvPr/>
        </p:nvSpPr>
        <p:spPr>
          <a:xfrm>
            <a:off x="15724565" y="10039350"/>
            <a:ext cx="6935067"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9"/>
          <p:cNvSpPr/>
          <p:nvPr/>
        </p:nvSpPr>
        <p:spPr>
          <a:xfrm>
            <a:off x="15724565" y="10039350"/>
            <a:ext cx="6935067"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9"/>
          <p:cNvSpPr/>
          <p:nvPr/>
        </p:nvSpPr>
        <p:spPr>
          <a:xfrm>
            <a:off x="15724565" y="10039350"/>
            <a:ext cx="7138292"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The Dragon's Lair</a:t>
            </a:r>
            <a:endParaRPr b="0" i="0" sz="4800" u="none" cap="none" strike="noStrike">
              <a:solidFill>
                <a:schemeClr val="dk1"/>
              </a:solidFill>
              <a:latin typeface="Calibri"/>
              <a:ea typeface="Calibri"/>
              <a:cs typeface="Calibri"/>
              <a:sym typeface="Calibri"/>
            </a:endParaRPr>
          </a:p>
        </p:txBody>
      </p:sp>
      <p:sp>
        <p:nvSpPr>
          <p:cNvPr id="473" name="Google Shape;473;p19"/>
          <p:cNvSpPr/>
          <p:nvPr/>
        </p:nvSpPr>
        <p:spPr>
          <a:xfrm>
            <a:off x="15724565" y="10966450"/>
            <a:ext cx="7070550"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D7"/>
        </a:solidFill>
      </p:bgPr>
    </p:bg>
    <p:spTree>
      <p:nvGrpSpPr>
        <p:cNvPr id="28" name="Shape 28"/>
        <p:cNvGrpSpPr/>
        <p:nvPr/>
      </p:nvGrpSpPr>
      <p:grpSpPr>
        <a:xfrm>
          <a:off x="0" y="0"/>
          <a:ext cx="0" cy="0"/>
          <a:chOff x="0" y="0"/>
          <a:chExt cx="0" cy="0"/>
        </a:xfrm>
      </p:grpSpPr>
      <p:pic>
        <p:nvPicPr>
          <p:cNvPr descr=" " id="29" name="Google Shape;29;p2"/>
          <p:cNvPicPr preferRelativeResize="0"/>
          <p:nvPr/>
        </p:nvPicPr>
        <p:blipFill rotWithShape="1">
          <a:blip r:embed="rId3">
            <a:alphaModFix/>
          </a:blip>
          <a:srcRect b="0" l="0" r="0" t="0"/>
          <a:stretch/>
        </p:blipFill>
        <p:spPr>
          <a:xfrm>
            <a:off x="8256032" y="-863600"/>
            <a:ext cx="5944343" cy="3302000"/>
          </a:xfrm>
          <a:prstGeom prst="rect">
            <a:avLst/>
          </a:prstGeom>
          <a:noFill/>
          <a:ln>
            <a:noFill/>
          </a:ln>
        </p:spPr>
      </p:pic>
      <p:pic>
        <p:nvPicPr>
          <p:cNvPr descr=" " id="30" name="Google Shape;30;p2"/>
          <p:cNvPicPr preferRelativeResize="0"/>
          <p:nvPr/>
        </p:nvPicPr>
        <p:blipFill rotWithShape="1">
          <a:blip r:embed="rId4">
            <a:alphaModFix/>
          </a:blip>
          <a:srcRect b="0" l="0" r="0" t="0"/>
          <a:stretch/>
        </p:blipFill>
        <p:spPr>
          <a:xfrm>
            <a:off x="16473959" y="-927100"/>
            <a:ext cx="7913089" cy="3632200"/>
          </a:xfrm>
          <a:prstGeom prst="rect">
            <a:avLst/>
          </a:prstGeom>
          <a:noFill/>
          <a:ln>
            <a:noFill/>
          </a:ln>
        </p:spPr>
      </p:pic>
      <p:pic>
        <p:nvPicPr>
          <p:cNvPr descr=" " id="31" name="Google Shape;31;p2"/>
          <p:cNvPicPr preferRelativeResize="0"/>
          <p:nvPr/>
        </p:nvPicPr>
        <p:blipFill rotWithShape="1">
          <a:blip r:embed="rId5">
            <a:alphaModFix/>
          </a:blip>
          <a:srcRect b="0" l="0" r="0" t="0"/>
          <a:stretch/>
        </p:blipFill>
        <p:spPr>
          <a:xfrm>
            <a:off x="14606826" y="1473200"/>
            <a:ext cx="838305" cy="736600"/>
          </a:xfrm>
          <a:prstGeom prst="rect">
            <a:avLst/>
          </a:prstGeom>
          <a:noFill/>
          <a:ln>
            <a:noFill/>
          </a:ln>
        </p:spPr>
      </p:pic>
      <p:pic>
        <p:nvPicPr>
          <p:cNvPr descr=" " id="32" name="Google Shape;32;p2"/>
          <p:cNvPicPr preferRelativeResize="0"/>
          <p:nvPr/>
        </p:nvPicPr>
        <p:blipFill rotWithShape="1">
          <a:blip r:embed="rId6">
            <a:alphaModFix/>
          </a:blip>
          <a:srcRect b="0" l="0" r="0" t="0"/>
          <a:stretch/>
        </p:blipFill>
        <p:spPr>
          <a:xfrm>
            <a:off x="0" y="4940300"/>
            <a:ext cx="11215502" cy="8775700"/>
          </a:xfrm>
          <a:prstGeom prst="rect">
            <a:avLst/>
          </a:prstGeom>
          <a:noFill/>
          <a:ln>
            <a:noFill/>
          </a:ln>
        </p:spPr>
      </p:pic>
      <p:pic>
        <p:nvPicPr>
          <p:cNvPr descr=" " id="33" name="Google Shape;33;p2"/>
          <p:cNvPicPr preferRelativeResize="0"/>
          <p:nvPr/>
        </p:nvPicPr>
        <p:blipFill rotWithShape="1">
          <a:blip r:embed="rId7">
            <a:alphaModFix/>
          </a:blip>
          <a:srcRect b="0" l="0" r="0" t="0"/>
          <a:stretch/>
        </p:blipFill>
        <p:spPr>
          <a:xfrm>
            <a:off x="1079635" y="11785600"/>
            <a:ext cx="8167121" cy="2400300"/>
          </a:xfrm>
          <a:prstGeom prst="rect">
            <a:avLst/>
          </a:prstGeom>
          <a:noFill/>
          <a:ln>
            <a:noFill/>
          </a:ln>
        </p:spPr>
      </p:pic>
      <p:sp>
        <p:nvSpPr>
          <p:cNvPr id="34" name="Google Shape;34;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 name="Google Shape;35;p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6" name="Google Shape;36;p2"/>
          <p:cNvSpPr/>
          <p:nvPr/>
        </p:nvSpPr>
        <p:spPr>
          <a:xfrm>
            <a:off x="8505830" y="4394200"/>
            <a:ext cx="7375388" cy="2738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Abril Fatface"/>
              <a:buNone/>
            </a:pPr>
            <a:r>
              <a:rPr b="0" i="0" lang="en-US" sz="12800" u="none" cap="none" strike="noStrike">
                <a:solidFill>
                  <a:srgbClr val="272727"/>
                </a:solidFill>
                <a:latin typeface="Abril Fatface"/>
                <a:ea typeface="Abril Fatface"/>
                <a:cs typeface="Abril Fatface"/>
                <a:sym typeface="Abril Fatface"/>
              </a:rPr>
              <a:t>Welcome</a:t>
            </a:r>
            <a:endParaRPr b="0" i="0" sz="12800" u="none" cap="none" strike="noStrike">
              <a:solidFill>
                <a:schemeClr val="dk1"/>
              </a:solidFill>
              <a:latin typeface="Calibri"/>
              <a:ea typeface="Calibri"/>
              <a:cs typeface="Calibri"/>
              <a:sym typeface="Calibri"/>
            </a:endParaRPr>
          </a:p>
        </p:txBody>
      </p:sp>
      <p:sp>
        <p:nvSpPr>
          <p:cNvPr id="37" name="Google Shape;37;p2"/>
          <p:cNvSpPr/>
          <p:nvPr/>
        </p:nvSpPr>
        <p:spPr>
          <a:xfrm>
            <a:off x="5000192" y="6921500"/>
            <a:ext cx="14399366" cy="1621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D7"/>
        </a:solidFill>
      </p:bgPr>
    </p:bg>
    <p:spTree>
      <p:nvGrpSpPr>
        <p:cNvPr id="478" name="Shape 478"/>
        <p:cNvGrpSpPr/>
        <p:nvPr/>
      </p:nvGrpSpPr>
      <p:grpSpPr>
        <a:xfrm>
          <a:off x="0" y="0"/>
          <a:ext cx="0" cy="0"/>
          <a:chOff x="0" y="0"/>
          <a:chExt cx="0" cy="0"/>
        </a:xfrm>
      </p:grpSpPr>
      <p:pic>
        <p:nvPicPr>
          <p:cNvPr descr=" " id="479" name="Google Shape;479;p20"/>
          <p:cNvPicPr preferRelativeResize="0"/>
          <p:nvPr/>
        </p:nvPicPr>
        <p:blipFill rotWithShape="1">
          <a:blip r:embed="rId3">
            <a:alphaModFix/>
          </a:blip>
          <a:srcRect b="0" l="0" r="0" t="0"/>
          <a:stretch/>
        </p:blipFill>
        <p:spPr>
          <a:xfrm>
            <a:off x="15965895" y="-863600"/>
            <a:ext cx="11380622" cy="2514600"/>
          </a:xfrm>
          <a:prstGeom prst="rect">
            <a:avLst/>
          </a:prstGeom>
          <a:noFill/>
          <a:ln>
            <a:noFill/>
          </a:ln>
        </p:spPr>
      </p:pic>
      <p:pic>
        <p:nvPicPr>
          <p:cNvPr descr=" " id="480" name="Google Shape;480;p20"/>
          <p:cNvPicPr preferRelativeResize="0"/>
          <p:nvPr/>
        </p:nvPicPr>
        <p:blipFill rotWithShape="1">
          <a:blip r:embed="rId4">
            <a:alphaModFix/>
          </a:blip>
          <a:srcRect b="0" l="0" r="0" t="0"/>
          <a:stretch/>
        </p:blipFill>
        <p:spPr>
          <a:xfrm>
            <a:off x="-1498787" y="9817100"/>
            <a:ext cx="2997575" cy="5753100"/>
          </a:xfrm>
          <a:prstGeom prst="rect">
            <a:avLst/>
          </a:prstGeom>
          <a:noFill/>
          <a:ln>
            <a:noFill/>
          </a:ln>
        </p:spPr>
      </p:pic>
      <p:sp>
        <p:nvSpPr>
          <p:cNvPr id="481" name="Google Shape;481;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2" name="Google Shape;482;p2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83" name="Google Shape;483;p20"/>
          <p:cNvSpPr/>
          <p:nvPr/>
        </p:nvSpPr>
        <p:spPr>
          <a:xfrm>
            <a:off x="6054423" y="965200"/>
            <a:ext cx="12278201" cy="171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Abril Fatface"/>
              <a:buNone/>
            </a:pPr>
            <a:r>
              <a:rPr b="0" i="0" lang="en-US" sz="8000" u="none" cap="none" strike="noStrike">
                <a:solidFill>
                  <a:srgbClr val="272727"/>
                </a:solidFill>
                <a:latin typeface="Abril Fatface"/>
                <a:ea typeface="Abril Fatface"/>
                <a:cs typeface="Abril Fatface"/>
                <a:sym typeface="Abril Fatface"/>
              </a:rPr>
              <a:t>The Timeline</a:t>
            </a:r>
            <a:endParaRPr b="0" i="0" sz="8000" u="none" cap="none" strike="noStrike">
              <a:solidFill>
                <a:schemeClr val="dk1"/>
              </a:solidFill>
              <a:latin typeface="Calibri"/>
              <a:ea typeface="Calibri"/>
              <a:cs typeface="Calibri"/>
              <a:sym typeface="Calibri"/>
            </a:endParaRPr>
          </a:p>
        </p:txBody>
      </p:sp>
      <p:pic>
        <p:nvPicPr>
          <p:cNvPr descr=" " id="484" name="Google Shape;484;p20"/>
          <p:cNvPicPr preferRelativeResize="0"/>
          <p:nvPr/>
        </p:nvPicPr>
        <p:blipFill rotWithShape="1">
          <a:blip r:embed="rId6">
            <a:alphaModFix/>
          </a:blip>
          <a:srcRect b="0" l="0" r="0" t="0"/>
          <a:stretch/>
        </p:blipFill>
        <p:spPr>
          <a:xfrm>
            <a:off x="927216" y="4470400"/>
            <a:ext cx="22532616" cy="7251700"/>
          </a:xfrm>
          <a:prstGeom prst="rect">
            <a:avLst/>
          </a:prstGeom>
          <a:noFill/>
          <a:ln>
            <a:noFill/>
          </a:ln>
        </p:spPr>
      </p:pic>
      <p:sp>
        <p:nvSpPr>
          <p:cNvPr id="485" name="Google Shape;485;p20"/>
          <p:cNvSpPr/>
          <p:nvPr/>
        </p:nvSpPr>
        <p:spPr>
          <a:xfrm>
            <a:off x="3035679" y="7200900"/>
            <a:ext cx="18087061"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6" name="Google Shape;486;p20"/>
          <p:cNvPicPr preferRelativeResize="0"/>
          <p:nvPr/>
        </p:nvPicPr>
        <p:blipFill rotWithShape="1">
          <a:blip r:embed="rId7">
            <a:alphaModFix/>
          </a:blip>
          <a:srcRect b="0" l="0" r="0" t="0"/>
          <a:stretch/>
        </p:blipFill>
        <p:spPr>
          <a:xfrm>
            <a:off x="3035679" y="7200900"/>
            <a:ext cx="1625803" cy="1625600"/>
          </a:xfrm>
          <a:prstGeom prst="rect">
            <a:avLst/>
          </a:prstGeom>
          <a:noFill/>
          <a:ln>
            <a:noFill/>
          </a:ln>
        </p:spPr>
      </p:pic>
      <p:sp>
        <p:nvSpPr>
          <p:cNvPr id="487" name="Google Shape;487;p20"/>
          <p:cNvSpPr/>
          <p:nvPr/>
        </p:nvSpPr>
        <p:spPr>
          <a:xfrm>
            <a:off x="3035679" y="7200900"/>
            <a:ext cx="1625803" cy="1625600"/>
          </a:xfrm>
          <a:prstGeom prst="roundRect">
            <a:avLst>
              <a:gd fmla="val 781313" name="adj"/>
            </a:avLst>
          </a:prstGeom>
          <a:noFill/>
          <a:ln cap="flat" cmpd="sng" w="12700">
            <a:solidFill>
              <a:srgbClr val="4F14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0"/>
          <p:cNvSpPr/>
          <p:nvPr/>
        </p:nvSpPr>
        <p:spPr>
          <a:xfrm>
            <a:off x="3035679" y="7499350"/>
            <a:ext cx="1625803"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F1432"/>
              </a:buClr>
              <a:buSzPts val="4800"/>
              <a:buFont typeface="Abril Fatface"/>
              <a:buNone/>
            </a:pPr>
            <a:r>
              <a:rPr b="0" i="0" lang="en-US" sz="4800" u="none" cap="none" strike="noStrike">
                <a:solidFill>
                  <a:srgbClr val="4F1432"/>
                </a:solidFill>
                <a:latin typeface="Abril Fatface"/>
                <a:ea typeface="Abril Fatface"/>
                <a:cs typeface="Abril Fatface"/>
                <a:sym typeface="Abril Fatface"/>
              </a:rPr>
              <a:t>2022</a:t>
            </a:r>
            <a:endParaRPr b="0" i="0" sz="4800" u="none" cap="none" strike="noStrike">
              <a:solidFill>
                <a:schemeClr val="dk1"/>
              </a:solidFill>
              <a:latin typeface="Calibri"/>
              <a:ea typeface="Calibri"/>
              <a:cs typeface="Calibri"/>
              <a:sym typeface="Calibri"/>
            </a:endParaRPr>
          </a:p>
        </p:txBody>
      </p:sp>
      <p:sp>
        <p:nvSpPr>
          <p:cNvPr id="489" name="Google Shape;489;p20"/>
          <p:cNvSpPr/>
          <p:nvPr/>
        </p:nvSpPr>
        <p:spPr>
          <a:xfrm>
            <a:off x="4661483"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0" name="Google Shape;490;p20"/>
          <p:cNvPicPr preferRelativeResize="0"/>
          <p:nvPr/>
        </p:nvPicPr>
        <p:blipFill rotWithShape="1">
          <a:blip r:embed="rId8">
            <a:alphaModFix/>
          </a:blip>
          <a:srcRect b="0" l="0" r="0" t="0"/>
          <a:stretch/>
        </p:blipFill>
        <p:spPr>
          <a:xfrm>
            <a:off x="4661483" y="7975600"/>
            <a:ext cx="3861283" cy="38100"/>
          </a:xfrm>
          <a:prstGeom prst="rect">
            <a:avLst/>
          </a:prstGeom>
          <a:noFill/>
          <a:ln>
            <a:noFill/>
          </a:ln>
        </p:spPr>
      </p:pic>
      <p:pic>
        <p:nvPicPr>
          <p:cNvPr descr=" " id="491" name="Google Shape;491;p20"/>
          <p:cNvPicPr preferRelativeResize="0"/>
          <p:nvPr/>
        </p:nvPicPr>
        <p:blipFill rotWithShape="1">
          <a:blip r:embed="rId7">
            <a:alphaModFix/>
          </a:blip>
          <a:srcRect b="0" l="0" r="0" t="0"/>
          <a:stretch/>
        </p:blipFill>
        <p:spPr>
          <a:xfrm>
            <a:off x="8522765" y="7200900"/>
            <a:ext cx="1625803" cy="1625600"/>
          </a:xfrm>
          <a:prstGeom prst="rect">
            <a:avLst/>
          </a:prstGeom>
          <a:noFill/>
          <a:ln>
            <a:noFill/>
          </a:ln>
        </p:spPr>
      </p:pic>
      <p:sp>
        <p:nvSpPr>
          <p:cNvPr id="492" name="Google Shape;492;p20"/>
          <p:cNvSpPr/>
          <p:nvPr/>
        </p:nvSpPr>
        <p:spPr>
          <a:xfrm>
            <a:off x="8522765" y="7200900"/>
            <a:ext cx="1625803" cy="1625600"/>
          </a:xfrm>
          <a:prstGeom prst="roundRect">
            <a:avLst>
              <a:gd fmla="val 781313" name="adj"/>
            </a:avLst>
          </a:prstGeom>
          <a:noFill/>
          <a:ln cap="flat" cmpd="sng" w="12700">
            <a:solidFill>
              <a:srgbClr val="4F14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0"/>
          <p:cNvSpPr/>
          <p:nvPr/>
        </p:nvSpPr>
        <p:spPr>
          <a:xfrm>
            <a:off x="8516414" y="7499350"/>
            <a:ext cx="1638505"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F1432"/>
              </a:buClr>
              <a:buSzPts val="4800"/>
              <a:buFont typeface="Abril Fatface"/>
              <a:buNone/>
            </a:pPr>
            <a:r>
              <a:rPr b="0" i="0" lang="en-US" sz="4800" u="none" cap="none" strike="noStrike">
                <a:solidFill>
                  <a:srgbClr val="4F1432"/>
                </a:solidFill>
                <a:latin typeface="Abril Fatface"/>
                <a:ea typeface="Abril Fatface"/>
                <a:cs typeface="Abril Fatface"/>
                <a:sym typeface="Abril Fatface"/>
              </a:rPr>
              <a:t>2023</a:t>
            </a:r>
            <a:endParaRPr b="0" i="0" sz="4800" u="none" cap="none" strike="noStrike">
              <a:solidFill>
                <a:schemeClr val="dk1"/>
              </a:solidFill>
              <a:latin typeface="Calibri"/>
              <a:ea typeface="Calibri"/>
              <a:cs typeface="Calibri"/>
              <a:sym typeface="Calibri"/>
            </a:endParaRPr>
          </a:p>
        </p:txBody>
      </p:sp>
      <p:sp>
        <p:nvSpPr>
          <p:cNvPr id="494" name="Google Shape;494;p20"/>
          <p:cNvSpPr/>
          <p:nvPr/>
        </p:nvSpPr>
        <p:spPr>
          <a:xfrm>
            <a:off x="10148568"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5" name="Google Shape;495;p20"/>
          <p:cNvPicPr preferRelativeResize="0"/>
          <p:nvPr/>
        </p:nvPicPr>
        <p:blipFill rotWithShape="1">
          <a:blip r:embed="rId8">
            <a:alphaModFix/>
          </a:blip>
          <a:srcRect b="0" l="0" r="0" t="0"/>
          <a:stretch/>
        </p:blipFill>
        <p:spPr>
          <a:xfrm>
            <a:off x="10148568" y="7975600"/>
            <a:ext cx="3861283" cy="38100"/>
          </a:xfrm>
          <a:prstGeom prst="rect">
            <a:avLst/>
          </a:prstGeom>
          <a:noFill/>
          <a:ln>
            <a:noFill/>
          </a:ln>
        </p:spPr>
      </p:pic>
      <p:pic>
        <p:nvPicPr>
          <p:cNvPr descr=" " id="496" name="Google Shape;496;p20"/>
          <p:cNvPicPr preferRelativeResize="0"/>
          <p:nvPr/>
        </p:nvPicPr>
        <p:blipFill rotWithShape="1">
          <a:blip r:embed="rId7">
            <a:alphaModFix/>
          </a:blip>
          <a:srcRect b="0" l="0" r="0" t="0"/>
          <a:stretch/>
        </p:blipFill>
        <p:spPr>
          <a:xfrm>
            <a:off x="14009851" y="7200900"/>
            <a:ext cx="1625803" cy="1625600"/>
          </a:xfrm>
          <a:prstGeom prst="rect">
            <a:avLst/>
          </a:prstGeom>
          <a:noFill/>
          <a:ln>
            <a:noFill/>
          </a:ln>
        </p:spPr>
      </p:pic>
      <p:sp>
        <p:nvSpPr>
          <p:cNvPr id="497" name="Google Shape;497;p20"/>
          <p:cNvSpPr/>
          <p:nvPr/>
        </p:nvSpPr>
        <p:spPr>
          <a:xfrm>
            <a:off x="14009851" y="7200900"/>
            <a:ext cx="1625803" cy="1625600"/>
          </a:xfrm>
          <a:prstGeom prst="roundRect">
            <a:avLst>
              <a:gd fmla="val 781313" name="adj"/>
            </a:avLst>
          </a:prstGeom>
          <a:noFill/>
          <a:ln cap="flat" cmpd="sng" w="12700">
            <a:solidFill>
              <a:srgbClr val="4F14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0"/>
          <p:cNvSpPr/>
          <p:nvPr/>
        </p:nvSpPr>
        <p:spPr>
          <a:xfrm>
            <a:off x="13997149" y="7499350"/>
            <a:ext cx="1651206"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F1432"/>
              </a:buClr>
              <a:buSzPts val="4800"/>
              <a:buFont typeface="Abril Fatface"/>
              <a:buNone/>
            </a:pPr>
            <a:r>
              <a:rPr b="0" i="0" lang="en-US" sz="4800" u="none" cap="none" strike="noStrike">
                <a:solidFill>
                  <a:srgbClr val="4F1432"/>
                </a:solidFill>
                <a:latin typeface="Abril Fatface"/>
                <a:ea typeface="Abril Fatface"/>
                <a:cs typeface="Abril Fatface"/>
                <a:sym typeface="Abril Fatface"/>
              </a:rPr>
              <a:t>2024</a:t>
            </a:r>
            <a:endParaRPr b="0" i="0" sz="4800" u="none" cap="none" strike="noStrike">
              <a:solidFill>
                <a:schemeClr val="dk1"/>
              </a:solidFill>
              <a:latin typeface="Calibri"/>
              <a:ea typeface="Calibri"/>
              <a:cs typeface="Calibri"/>
              <a:sym typeface="Calibri"/>
            </a:endParaRPr>
          </a:p>
        </p:txBody>
      </p:sp>
      <p:sp>
        <p:nvSpPr>
          <p:cNvPr id="499" name="Google Shape;499;p20"/>
          <p:cNvSpPr/>
          <p:nvPr/>
        </p:nvSpPr>
        <p:spPr>
          <a:xfrm>
            <a:off x="15635654"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0" name="Google Shape;500;p20"/>
          <p:cNvPicPr preferRelativeResize="0"/>
          <p:nvPr/>
        </p:nvPicPr>
        <p:blipFill rotWithShape="1">
          <a:blip r:embed="rId8">
            <a:alphaModFix/>
          </a:blip>
          <a:srcRect b="0" l="0" r="0" t="0"/>
          <a:stretch/>
        </p:blipFill>
        <p:spPr>
          <a:xfrm>
            <a:off x="15635654" y="7975600"/>
            <a:ext cx="3861283" cy="38100"/>
          </a:xfrm>
          <a:prstGeom prst="rect">
            <a:avLst/>
          </a:prstGeom>
          <a:noFill/>
          <a:ln>
            <a:noFill/>
          </a:ln>
        </p:spPr>
      </p:pic>
      <p:pic>
        <p:nvPicPr>
          <p:cNvPr descr=" " id="501" name="Google Shape;501;p20"/>
          <p:cNvPicPr preferRelativeResize="0"/>
          <p:nvPr/>
        </p:nvPicPr>
        <p:blipFill rotWithShape="1">
          <a:blip r:embed="rId7">
            <a:alphaModFix/>
          </a:blip>
          <a:srcRect b="0" l="0" r="0" t="0"/>
          <a:stretch/>
        </p:blipFill>
        <p:spPr>
          <a:xfrm>
            <a:off x="19496937" y="7200900"/>
            <a:ext cx="1625803" cy="1625600"/>
          </a:xfrm>
          <a:prstGeom prst="rect">
            <a:avLst/>
          </a:prstGeom>
          <a:noFill/>
          <a:ln>
            <a:noFill/>
          </a:ln>
        </p:spPr>
      </p:pic>
      <p:sp>
        <p:nvSpPr>
          <p:cNvPr id="502" name="Google Shape;502;p20"/>
          <p:cNvSpPr/>
          <p:nvPr/>
        </p:nvSpPr>
        <p:spPr>
          <a:xfrm>
            <a:off x="19496937" y="7200900"/>
            <a:ext cx="1625803" cy="1625600"/>
          </a:xfrm>
          <a:prstGeom prst="roundRect">
            <a:avLst>
              <a:gd fmla="val 781313" name="adj"/>
            </a:avLst>
          </a:prstGeom>
          <a:noFill/>
          <a:ln cap="flat" cmpd="sng" w="12700">
            <a:solidFill>
              <a:srgbClr val="4F14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0"/>
          <p:cNvSpPr/>
          <p:nvPr/>
        </p:nvSpPr>
        <p:spPr>
          <a:xfrm>
            <a:off x="19503288" y="7499350"/>
            <a:ext cx="1613102"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F1432"/>
              </a:buClr>
              <a:buSzPts val="4800"/>
              <a:buFont typeface="Abril Fatface"/>
              <a:buNone/>
            </a:pPr>
            <a:r>
              <a:rPr b="0" i="0" lang="en-US" sz="4800" u="none" cap="none" strike="noStrike">
                <a:solidFill>
                  <a:srgbClr val="4F1432"/>
                </a:solidFill>
                <a:latin typeface="Abril Fatface"/>
                <a:ea typeface="Abril Fatface"/>
                <a:cs typeface="Abril Fatface"/>
                <a:sym typeface="Abril Fatface"/>
              </a:rPr>
              <a:t>2025</a:t>
            </a:r>
            <a:endParaRPr b="0" i="0" sz="4800" u="none" cap="none" strike="noStrike">
              <a:solidFill>
                <a:schemeClr val="dk1"/>
              </a:solidFill>
              <a:latin typeface="Calibri"/>
              <a:ea typeface="Calibri"/>
              <a:cs typeface="Calibri"/>
              <a:sym typeface="Calibri"/>
            </a:endParaRPr>
          </a:p>
        </p:txBody>
      </p:sp>
      <p:sp>
        <p:nvSpPr>
          <p:cNvPr id="504" name="Google Shape;504;p20"/>
          <p:cNvSpPr/>
          <p:nvPr/>
        </p:nvSpPr>
        <p:spPr>
          <a:xfrm>
            <a:off x="927216" y="4876800"/>
            <a:ext cx="6096762" cy="14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0"/>
          <p:cNvSpPr/>
          <p:nvPr/>
        </p:nvSpPr>
        <p:spPr>
          <a:xfrm>
            <a:off x="927216" y="4876800"/>
            <a:ext cx="6096762" cy="14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0"/>
          <p:cNvSpPr/>
          <p:nvPr/>
        </p:nvSpPr>
        <p:spPr>
          <a:xfrm>
            <a:off x="825603" y="4876800"/>
            <a:ext cx="6299987"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Dragon Taming</a:t>
            </a:r>
            <a:endParaRPr b="0" i="0" sz="4800" u="none" cap="none" strike="noStrike">
              <a:solidFill>
                <a:schemeClr val="dk1"/>
              </a:solidFill>
              <a:latin typeface="Calibri"/>
              <a:ea typeface="Calibri"/>
              <a:cs typeface="Calibri"/>
              <a:sym typeface="Calibri"/>
            </a:endParaRPr>
          </a:p>
        </p:txBody>
      </p:sp>
      <p:sp>
        <p:nvSpPr>
          <p:cNvPr id="507" name="Google Shape;507;p20"/>
          <p:cNvSpPr/>
          <p:nvPr/>
        </p:nvSpPr>
        <p:spPr>
          <a:xfrm>
            <a:off x="859474" y="5803900"/>
            <a:ext cx="6232246" cy="630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First dragon was successfully tamed</a:t>
            </a:r>
            <a:endParaRPr b="0" i="0" sz="3200" u="none" cap="none" strike="noStrike">
              <a:solidFill>
                <a:schemeClr val="dk1"/>
              </a:solidFill>
              <a:latin typeface="Calibri"/>
              <a:ea typeface="Calibri"/>
              <a:cs typeface="Calibri"/>
              <a:sym typeface="Calibri"/>
            </a:endParaRPr>
          </a:p>
        </p:txBody>
      </p:sp>
      <p:sp>
        <p:nvSpPr>
          <p:cNvPr id="508" name="Google Shape;508;p20"/>
          <p:cNvSpPr/>
          <p:nvPr/>
        </p:nvSpPr>
        <p:spPr>
          <a:xfrm>
            <a:off x="11926791" y="4629150"/>
            <a:ext cx="6096762"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0"/>
          <p:cNvSpPr/>
          <p:nvPr/>
        </p:nvSpPr>
        <p:spPr>
          <a:xfrm>
            <a:off x="11926791" y="4629150"/>
            <a:ext cx="6096762"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0"/>
          <p:cNvSpPr/>
          <p:nvPr/>
        </p:nvSpPr>
        <p:spPr>
          <a:xfrm>
            <a:off x="11825178" y="4629150"/>
            <a:ext cx="6299987"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Unicorn Migration</a:t>
            </a:r>
            <a:endParaRPr b="0" i="0" sz="4800" u="none" cap="none" strike="noStrike">
              <a:solidFill>
                <a:schemeClr val="dk1"/>
              </a:solidFill>
              <a:latin typeface="Calibri"/>
              <a:ea typeface="Calibri"/>
              <a:cs typeface="Calibri"/>
              <a:sym typeface="Calibri"/>
            </a:endParaRPr>
          </a:p>
        </p:txBody>
      </p:sp>
      <p:sp>
        <p:nvSpPr>
          <p:cNvPr id="511" name="Google Shape;511;p20"/>
          <p:cNvSpPr/>
          <p:nvPr/>
        </p:nvSpPr>
        <p:spPr>
          <a:xfrm>
            <a:off x="11859049" y="5556250"/>
            <a:ext cx="6232246"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12" name="Google Shape;512;p20"/>
          <p:cNvSpPr/>
          <p:nvPr/>
        </p:nvSpPr>
        <p:spPr>
          <a:xfrm>
            <a:off x="17363070" y="9645650"/>
            <a:ext cx="6096762"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0"/>
          <p:cNvSpPr/>
          <p:nvPr/>
        </p:nvSpPr>
        <p:spPr>
          <a:xfrm>
            <a:off x="17363070" y="9645650"/>
            <a:ext cx="6096762"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0"/>
          <p:cNvSpPr/>
          <p:nvPr/>
        </p:nvSpPr>
        <p:spPr>
          <a:xfrm>
            <a:off x="17261457" y="9645650"/>
            <a:ext cx="6299987"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Rainbow Sightings</a:t>
            </a:r>
            <a:endParaRPr b="0" i="0" sz="4800" u="none" cap="none" strike="noStrike">
              <a:solidFill>
                <a:schemeClr val="dk1"/>
              </a:solidFill>
              <a:latin typeface="Calibri"/>
              <a:ea typeface="Calibri"/>
              <a:cs typeface="Calibri"/>
              <a:sym typeface="Calibri"/>
            </a:endParaRPr>
          </a:p>
        </p:txBody>
      </p:sp>
      <p:sp>
        <p:nvSpPr>
          <p:cNvPr id="515" name="Google Shape;515;p20"/>
          <p:cNvSpPr/>
          <p:nvPr/>
        </p:nvSpPr>
        <p:spPr>
          <a:xfrm>
            <a:off x="17295328" y="10572750"/>
            <a:ext cx="6232246"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16" name="Google Shape;516;p20"/>
          <p:cNvSpPr/>
          <p:nvPr/>
        </p:nvSpPr>
        <p:spPr>
          <a:xfrm>
            <a:off x="6490511" y="9645650"/>
            <a:ext cx="6096762"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0"/>
          <p:cNvSpPr/>
          <p:nvPr/>
        </p:nvSpPr>
        <p:spPr>
          <a:xfrm>
            <a:off x="6490511" y="9645650"/>
            <a:ext cx="6096762"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0"/>
          <p:cNvSpPr/>
          <p:nvPr/>
        </p:nvSpPr>
        <p:spPr>
          <a:xfrm>
            <a:off x="6388899" y="9645650"/>
            <a:ext cx="6299987"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Enchanted Pool</a:t>
            </a:r>
            <a:endParaRPr b="0" i="0" sz="4800" u="none" cap="none" strike="noStrike">
              <a:solidFill>
                <a:schemeClr val="dk1"/>
              </a:solidFill>
              <a:latin typeface="Calibri"/>
              <a:ea typeface="Calibri"/>
              <a:cs typeface="Calibri"/>
              <a:sym typeface="Calibri"/>
            </a:endParaRPr>
          </a:p>
        </p:txBody>
      </p:sp>
      <p:sp>
        <p:nvSpPr>
          <p:cNvPr id="519" name="Google Shape;519;p20"/>
          <p:cNvSpPr/>
          <p:nvPr/>
        </p:nvSpPr>
        <p:spPr>
          <a:xfrm>
            <a:off x="6422769" y="10572750"/>
            <a:ext cx="6232246"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D7"/>
        </a:solidFill>
      </p:bgPr>
    </p:bg>
    <p:spTree>
      <p:nvGrpSpPr>
        <p:cNvPr id="524" name="Shape 524"/>
        <p:cNvGrpSpPr/>
        <p:nvPr/>
      </p:nvGrpSpPr>
      <p:grpSpPr>
        <a:xfrm>
          <a:off x="0" y="0"/>
          <a:ext cx="0" cy="0"/>
          <a:chOff x="0" y="0"/>
          <a:chExt cx="0" cy="0"/>
        </a:xfrm>
      </p:grpSpPr>
      <p:pic>
        <p:nvPicPr>
          <p:cNvPr descr=" " id="525" name="Google Shape;525;p21"/>
          <p:cNvPicPr preferRelativeResize="0"/>
          <p:nvPr/>
        </p:nvPicPr>
        <p:blipFill rotWithShape="1">
          <a:blip r:embed="rId3">
            <a:alphaModFix/>
          </a:blip>
          <a:srcRect b="0" l="0" r="0" t="0"/>
          <a:stretch/>
        </p:blipFill>
        <p:spPr>
          <a:xfrm>
            <a:off x="-978022" y="-1041400"/>
            <a:ext cx="6198508" cy="6546106"/>
          </a:xfrm>
          <a:prstGeom prst="rect">
            <a:avLst/>
          </a:prstGeom>
          <a:noFill/>
          <a:ln>
            <a:noFill/>
          </a:ln>
        </p:spPr>
      </p:pic>
      <p:pic>
        <p:nvPicPr>
          <p:cNvPr descr=" " id="526" name="Google Shape;526;p21"/>
          <p:cNvPicPr preferRelativeResize="0"/>
          <p:nvPr/>
        </p:nvPicPr>
        <p:blipFill rotWithShape="1">
          <a:blip r:embed="rId4">
            <a:alphaModFix/>
          </a:blip>
          <a:srcRect b="0" l="0" r="0" t="0"/>
          <a:stretch/>
        </p:blipFill>
        <p:spPr>
          <a:xfrm>
            <a:off x="18480810" y="0"/>
            <a:ext cx="5902809" cy="1640731"/>
          </a:xfrm>
          <a:prstGeom prst="rect">
            <a:avLst/>
          </a:prstGeom>
          <a:noFill/>
          <a:ln>
            <a:noFill/>
          </a:ln>
        </p:spPr>
      </p:pic>
      <p:pic>
        <p:nvPicPr>
          <p:cNvPr descr=" " id="527" name="Google Shape;527;p21"/>
          <p:cNvPicPr preferRelativeResize="0"/>
          <p:nvPr/>
        </p:nvPicPr>
        <p:blipFill rotWithShape="1">
          <a:blip r:embed="rId5">
            <a:alphaModFix/>
          </a:blip>
          <a:srcRect b="0" l="0" r="0" t="0"/>
          <a:stretch/>
        </p:blipFill>
        <p:spPr>
          <a:xfrm>
            <a:off x="15203800" y="6261100"/>
            <a:ext cx="10415302" cy="10236200"/>
          </a:xfrm>
          <a:prstGeom prst="rect">
            <a:avLst/>
          </a:prstGeom>
          <a:noFill/>
          <a:ln>
            <a:noFill/>
          </a:ln>
        </p:spPr>
      </p:pic>
      <p:sp>
        <p:nvSpPr>
          <p:cNvPr id="528" name="Google Shape;528;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9" name="Google Shape;529;p2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30" name="Google Shape;530;p21"/>
          <p:cNvSpPr/>
          <p:nvPr/>
        </p:nvSpPr>
        <p:spPr>
          <a:xfrm>
            <a:off x="3581848" y="711200"/>
            <a:ext cx="5851198"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bril Fatface"/>
              <a:buNone/>
            </a:pPr>
            <a:r>
              <a:rPr b="0" i="0" lang="en-US" sz="8000" u="none" cap="none" strike="noStrike">
                <a:solidFill>
                  <a:srgbClr val="272727"/>
                </a:solidFill>
                <a:latin typeface="Abril Fatface"/>
                <a:ea typeface="Abril Fatface"/>
                <a:cs typeface="Abril Fatface"/>
                <a:sym typeface="Abril Fatface"/>
              </a:rPr>
              <a:t>Our Team</a:t>
            </a:r>
            <a:endParaRPr b="0" i="0" sz="8000" u="none" cap="none" strike="noStrike">
              <a:solidFill>
                <a:schemeClr val="dk1"/>
              </a:solidFill>
              <a:latin typeface="Calibri"/>
              <a:ea typeface="Calibri"/>
              <a:cs typeface="Calibri"/>
              <a:sym typeface="Calibri"/>
            </a:endParaRPr>
          </a:p>
        </p:txBody>
      </p:sp>
      <p:sp>
        <p:nvSpPr>
          <p:cNvPr id="531" name="Google Shape;531;p21"/>
          <p:cNvSpPr/>
          <p:nvPr/>
        </p:nvSpPr>
        <p:spPr>
          <a:xfrm>
            <a:off x="3556445" y="2857500"/>
            <a:ext cx="4788498" cy="990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2" name="Google Shape;532;p21"/>
          <p:cNvPicPr preferRelativeResize="0"/>
          <p:nvPr/>
        </p:nvPicPr>
        <p:blipFill rotWithShape="1">
          <a:blip r:embed="rId7">
            <a:alphaModFix/>
          </a:blip>
          <a:srcRect b="0" l="0" r="0" t="0"/>
          <a:stretch/>
        </p:blipFill>
        <p:spPr>
          <a:xfrm>
            <a:off x="3556445" y="2857500"/>
            <a:ext cx="4788498" cy="8229600"/>
          </a:xfrm>
          <a:prstGeom prst="rect">
            <a:avLst/>
          </a:prstGeom>
          <a:noFill/>
          <a:ln>
            <a:noFill/>
          </a:ln>
        </p:spPr>
      </p:pic>
      <p:sp>
        <p:nvSpPr>
          <p:cNvPr id="533" name="Google Shape;533;p21"/>
          <p:cNvSpPr/>
          <p:nvPr/>
        </p:nvSpPr>
        <p:spPr>
          <a:xfrm>
            <a:off x="3556445" y="11290300"/>
            <a:ext cx="4788498"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1"/>
          <p:cNvSpPr/>
          <p:nvPr/>
        </p:nvSpPr>
        <p:spPr>
          <a:xfrm>
            <a:off x="3556445" y="11290300"/>
            <a:ext cx="4788498"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1"/>
          <p:cNvSpPr/>
          <p:nvPr/>
        </p:nvSpPr>
        <p:spPr>
          <a:xfrm>
            <a:off x="3454832" y="11290300"/>
            <a:ext cx="4991724"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Eldruin</a:t>
            </a:r>
            <a:endParaRPr b="0" i="0" sz="4800" u="none" cap="none" strike="noStrike">
              <a:solidFill>
                <a:schemeClr val="dk1"/>
              </a:solidFill>
              <a:latin typeface="Calibri"/>
              <a:ea typeface="Calibri"/>
              <a:cs typeface="Calibri"/>
              <a:sym typeface="Calibri"/>
            </a:endParaRPr>
          </a:p>
        </p:txBody>
      </p:sp>
      <p:sp>
        <p:nvSpPr>
          <p:cNvPr id="536" name="Google Shape;536;p21"/>
          <p:cNvSpPr/>
          <p:nvPr/>
        </p:nvSpPr>
        <p:spPr>
          <a:xfrm>
            <a:off x="3488703" y="12268200"/>
            <a:ext cx="4923982" cy="630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The Fire Mage</a:t>
            </a:r>
            <a:endParaRPr b="0" i="0" sz="3200" u="none" cap="none" strike="noStrike">
              <a:solidFill>
                <a:schemeClr val="dk1"/>
              </a:solidFill>
              <a:latin typeface="Calibri"/>
              <a:ea typeface="Calibri"/>
              <a:cs typeface="Calibri"/>
              <a:sym typeface="Calibri"/>
            </a:endParaRPr>
          </a:p>
        </p:txBody>
      </p:sp>
      <p:sp>
        <p:nvSpPr>
          <p:cNvPr id="537" name="Google Shape;537;p21"/>
          <p:cNvSpPr/>
          <p:nvPr/>
        </p:nvSpPr>
        <p:spPr>
          <a:xfrm>
            <a:off x="9157845" y="2857500"/>
            <a:ext cx="4788498" cy="990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8" name="Google Shape;538;p21"/>
          <p:cNvPicPr preferRelativeResize="0"/>
          <p:nvPr/>
        </p:nvPicPr>
        <p:blipFill rotWithShape="1">
          <a:blip r:embed="rId8">
            <a:alphaModFix/>
          </a:blip>
          <a:srcRect b="0" l="0" r="0" t="0"/>
          <a:stretch/>
        </p:blipFill>
        <p:spPr>
          <a:xfrm>
            <a:off x="9157845" y="2857500"/>
            <a:ext cx="4788498" cy="8229600"/>
          </a:xfrm>
          <a:prstGeom prst="rect">
            <a:avLst/>
          </a:prstGeom>
          <a:noFill/>
          <a:ln>
            <a:noFill/>
          </a:ln>
        </p:spPr>
      </p:pic>
      <p:sp>
        <p:nvSpPr>
          <p:cNvPr id="539" name="Google Shape;539;p21"/>
          <p:cNvSpPr/>
          <p:nvPr/>
        </p:nvSpPr>
        <p:spPr>
          <a:xfrm>
            <a:off x="9157845" y="11290300"/>
            <a:ext cx="4788498"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1"/>
          <p:cNvSpPr/>
          <p:nvPr/>
        </p:nvSpPr>
        <p:spPr>
          <a:xfrm>
            <a:off x="9157845" y="11290300"/>
            <a:ext cx="4788498"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1"/>
          <p:cNvSpPr/>
          <p:nvPr/>
        </p:nvSpPr>
        <p:spPr>
          <a:xfrm>
            <a:off x="9056232" y="11290300"/>
            <a:ext cx="4991724"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Elementalen</a:t>
            </a:r>
            <a:endParaRPr b="0" i="0" sz="4800" u="none" cap="none" strike="noStrike">
              <a:solidFill>
                <a:schemeClr val="dk1"/>
              </a:solidFill>
              <a:latin typeface="Calibri"/>
              <a:ea typeface="Calibri"/>
              <a:cs typeface="Calibri"/>
              <a:sym typeface="Calibri"/>
            </a:endParaRPr>
          </a:p>
        </p:txBody>
      </p:sp>
      <p:sp>
        <p:nvSpPr>
          <p:cNvPr id="542" name="Google Shape;542;p21"/>
          <p:cNvSpPr/>
          <p:nvPr/>
        </p:nvSpPr>
        <p:spPr>
          <a:xfrm>
            <a:off x="9090103" y="12268200"/>
            <a:ext cx="4923982" cy="630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The Guardian</a:t>
            </a:r>
            <a:endParaRPr b="0" i="0" sz="3200" u="none" cap="none" strike="noStrike">
              <a:solidFill>
                <a:schemeClr val="dk1"/>
              </a:solidFill>
              <a:latin typeface="Calibri"/>
              <a:ea typeface="Calibri"/>
              <a:cs typeface="Calibri"/>
              <a:sym typeface="Calibri"/>
            </a:endParaRPr>
          </a:p>
        </p:txBody>
      </p:sp>
      <p:sp>
        <p:nvSpPr>
          <p:cNvPr id="543" name="Google Shape;543;p21"/>
          <p:cNvSpPr/>
          <p:nvPr/>
        </p:nvSpPr>
        <p:spPr>
          <a:xfrm>
            <a:off x="14759245" y="2857500"/>
            <a:ext cx="4788498" cy="990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4" name="Google Shape;544;p21"/>
          <p:cNvPicPr preferRelativeResize="0"/>
          <p:nvPr/>
        </p:nvPicPr>
        <p:blipFill rotWithShape="1">
          <a:blip r:embed="rId9">
            <a:alphaModFix/>
          </a:blip>
          <a:srcRect b="0" l="0" r="0" t="0"/>
          <a:stretch/>
        </p:blipFill>
        <p:spPr>
          <a:xfrm>
            <a:off x="14759245" y="2857500"/>
            <a:ext cx="4788498" cy="8229600"/>
          </a:xfrm>
          <a:prstGeom prst="rect">
            <a:avLst/>
          </a:prstGeom>
          <a:noFill/>
          <a:ln>
            <a:noFill/>
          </a:ln>
        </p:spPr>
      </p:pic>
      <p:sp>
        <p:nvSpPr>
          <p:cNvPr id="545" name="Google Shape;545;p21"/>
          <p:cNvSpPr/>
          <p:nvPr/>
        </p:nvSpPr>
        <p:spPr>
          <a:xfrm>
            <a:off x="14759245" y="11290300"/>
            <a:ext cx="4788498"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1"/>
          <p:cNvSpPr/>
          <p:nvPr/>
        </p:nvSpPr>
        <p:spPr>
          <a:xfrm>
            <a:off x="14759245" y="11290300"/>
            <a:ext cx="4788498"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1"/>
          <p:cNvSpPr/>
          <p:nvPr/>
        </p:nvSpPr>
        <p:spPr>
          <a:xfrm>
            <a:off x="14657632" y="11290300"/>
            <a:ext cx="4991724"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Lunaria</a:t>
            </a:r>
            <a:endParaRPr b="0" i="0" sz="4800" u="none" cap="none" strike="noStrike">
              <a:solidFill>
                <a:schemeClr val="dk1"/>
              </a:solidFill>
              <a:latin typeface="Calibri"/>
              <a:ea typeface="Calibri"/>
              <a:cs typeface="Calibri"/>
              <a:sym typeface="Calibri"/>
            </a:endParaRPr>
          </a:p>
        </p:txBody>
      </p:sp>
      <p:sp>
        <p:nvSpPr>
          <p:cNvPr id="548" name="Google Shape;548;p21"/>
          <p:cNvSpPr/>
          <p:nvPr/>
        </p:nvSpPr>
        <p:spPr>
          <a:xfrm>
            <a:off x="14691503" y="12268200"/>
            <a:ext cx="4923982" cy="630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D7"/>
        </a:solidFill>
      </p:bgPr>
    </p:bg>
    <p:spTree>
      <p:nvGrpSpPr>
        <p:cNvPr id="553" name="Shape 553"/>
        <p:cNvGrpSpPr/>
        <p:nvPr/>
      </p:nvGrpSpPr>
      <p:grpSpPr>
        <a:xfrm>
          <a:off x="0" y="0"/>
          <a:ext cx="0" cy="0"/>
          <a:chOff x="0" y="0"/>
          <a:chExt cx="0" cy="0"/>
        </a:xfrm>
      </p:grpSpPr>
      <p:pic>
        <p:nvPicPr>
          <p:cNvPr descr=" " id="554" name="Google Shape;554;p22"/>
          <p:cNvPicPr preferRelativeResize="0"/>
          <p:nvPr/>
        </p:nvPicPr>
        <p:blipFill rotWithShape="1">
          <a:blip r:embed="rId3">
            <a:alphaModFix/>
          </a:blip>
          <a:srcRect b="0" l="0" r="0" t="0"/>
          <a:stretch/>
        </p:blipFill>
        <p:spPr>
          <a:xfrm>
            <a:off x="13425578" y="0"/>
            <a:ext cx="11075784" cy="11214100"/>
          </a:xfrm>
          <a:prstGeom prst="rect">
            <a:avLst/>
          </a:prstGeom>
          <a:noFill/>
          <a:ln>
            <a:noFill/>
          </a:ln>
        </p:spPr>
      </p:pic>
      <p:pic>
        <p:nvPicPr>
          <p:cNvPr descr=" " id="555" name="Google Shape;555;p22"/>
          <p:cNvPicPr preferRelativeResize="0"/>
          <p:nvPr/>
        </p:nvPicPr>
        <p:blipFill rotWithShape="1">
          <a:blip r:embed="rId4">
            <a:alphaModFix/>
          </a:blip>
          <a:srcRect b="0" l="0" r="0" t="0"/>
          <a:stretch/>
        </p:blipFill>
        <p:spPr>
          <a:xfrm>
            <a:off x="22113464" y="1714500"/>
            <a:ext cx="4115314" cy="4305300"/>
          </a:xfrm>
          <a:prstGeom prst="rect">
            <a:avLst/>
          </a:prstGeom>
          <a:noFill/>
          <a:ln>
            <a:noFill/>
          </a:ln>
        </p:spPr>
      </p:pic>
      <p:pic>
        <p:nvPicPr>
          <p:cNvPr descr=" " id="556" name="Google Shape;556;p22"/>
          <p:cNvPicPr preferRelativeResize="0"/>
          <p:nvPr/>
        </p:nvPicPr>
        <p:blipFill rotWithShape="1">
          <a:blip r:embed="rId5">
            <a:alphaModFix/>
          </a:blip>
          <a:srcRect b="0" l="0" r="0" t="0"/>
          <a:stretch/>
        </p:blipFill>
        <p:spPr>
          <a:xfrm>
            <a:off x="0" y="10160000"/>
            <a:ext cx="7900387" cy="4114800"/>
          </a:xfrm>
          <a:prstGeom prst="rect">
            <a:avLst/>
          </a:prstGeom>
          <a:noFill/>
          <a:ln>
            <a:noFill/>
          </a:ln>
        </p:spPr>
      </p:pic>
      <p:sp>
        <p:nvSpPr>
          <p:cNvPr id="557" name="Google Shape;557;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8" name="Google Shape;558;p2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59" name="Google Shape;559;p22"/>
          <p:cNvSpPr/>
          <p:nvPr/>
        </p:nvSpPr>
        <p:spPr>
          <a:xfrm>
            <a:off x="787498" y="31242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2"/>
          <p:cNvSpPr/>
          <p:nvPr/>
        </p:nvSpPr>
        <p:spPr>
          <a:xfrm>
            <a:off x="10173972" y="3124200"/>
            <a:ext cx="5487086" cy="1625600"/>
          </a:xfrm>
          <a:prstGeom prst="roundRect">
            <a:avLst>
              <a:gd fmla="val 781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1" name="Google Shape;561;p22"/>
          <p:cNvPicPr preferRelativeResize="0"/>
          <p:nvPr/>
        </p:nvPicPr>
        <p:blipFill rotWithShape="1">
          <a:blip r:embed="rId7">
            <a:alphaModFix/>
          </a:blip>
          <a:srcRect b="0" l="0" r="0" t="0"/>
          <a:stretch/>
        </p:blipFill>
        <p:spPr>
          <a:xfrm>
            <a:off x="10478810" y="3378200"/>
            <a:ext cx="1117740" cy="1117600"/>
          </a:xfrm>
          <a:prstGeom prst="rect">
            <a:avLst/>
          </a:prstGeom>
          <a:noFill/>
          <a:ln>
            <a:noFill/>
          </a:ln>
        </p:spPr>
      </p:pic>
      <p:sp>
        <p:nvSpPr>
          <p:cNvPr id="562" name="Google Shape;562;p22"/>
          <p:cNvSpPr/>
          <p:nvPr/>
        </p:nvSpPr>
        <p:spPr>
          <a:xfrm>
            <a:off x="11799775" y="3327400"/>
            <a:ext cx="3556445"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2"/>
          <p:cNvSpPr/>
          <p:nvPr/>
        </p:nvSpPr>
        <p:spPr>
          <a:xfrm>
            <a:off x="11799775" y="3327400"/>
            <a:ext cx="3708864"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Chloe Ng</a:t>
            </a:r>
            <a:endParaRPr b="0" i="0" sz="3600" u="none" cap="none" strike="noStrike">
              <a:solidFill>
                <a:schemeClr val="dk1"/>
              </a:solidFill>
              <a:latin typeface="Calibri"/>
              <a:ea typeface="Calibri"/>
              <a:cs typeface="Calibri"/>
              <a:sym typeface="Calibri"/>
            </a:endParaRPr>
          </a:p>
        </p:txBody>
      </p:sp>
      <p:sp>
        <p:nvSpPr>
          <p:cNvPr id="564" name="Google Shape;564;p22"/>
          <p:cNvSpPr/>
          <p:nvPr/>
        </p:nvSpPr>
        <p:spPr>
          <a:xfrm>
            <a:off x="11799775" y="4051300"/>
            <a:ext cx="369192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The Mage</a:t>
            </a:r>
            <a:endParaRPr b="0" i="0" sz="3200" u="none" cap="none" strike="noStrike">
              <a:solidFill>
                <a:schemeClr val="dk1"/>
              </a:solidFill>
              <a:latin typeface="Calibri"/>
              <a:ea typeface="Calibri"/>
              <a:cs typeface="Calibri"/>
              <a:sym typeface="Calibri"/>
            </a:endParaRPr>
          </a:p>
        </p:txBody>
      </p:sp>
      <p:sp>
        <p:nvSpPr>
          <p:cNvPr id="565" name="Google Shape;565;p22"/>
          <p:cNvSpPr/>
          <p:nvPr/>
        </p:nvSpPr>
        <p:spPr>
          <a:xfrm>
            <a:off x="787498" y="5486400"/>
            <a:ext cx="5487086" cy="1625600"/>
          </a:xfrm>
          <a:prstGeom prst="roundRect">
            <a:avLst>
              <a:gd fmla="val 781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6" name="Google Shape;566;p22"/>
          <p:cNvPicPr preferRelativeResize="0"/>
          <p:nvPr/>
        </p:nvPicPr>
        <p:blipFill rotWithShape="1">
          <a:blip r:embed="rId8">
            <a:alphaModFix/>
          </a:blip>
          <a:srcRect b="0" l="0" r="0" t="0"/>
          <a:stretch/>
        </p:blipFill>
        <p:spPr>
          <a:xfrm>
            <a:off x="1092337" y="5740400"/>
            <a:ext cx="1117740" cy="1117600"/>
          </a:xfrm>
          <a:prstGeom prst="rect">
            <a:avLst/>
          </a:prstGeom>
          <a:noFill/>
          <a:ln>
            <a:noFill/>
          </a:ln>
        </p:spPr>
      </p:pic>
      <p:sp>
        <p:nvSpPr>
          <p:cNvPr id="567" name="Google Shape;567;p22"/>
          <p:cNvSpPr/>
          <p:nvPr/>
        </p:nvSpPr>
        <p:spPr>
          <a:xfrm>
            <a:off x="2413302" y="5689600"/>
            <a:ext cx="3556445"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2"/>
          <p:cNvSpPr/>
          <p:nvPr/>
        </p:nvSpPr>
        <p:spPr>
          <a:xfrm>
            <a:off x="2413302" y="5689600"/>
            <a:ext cx="3708864"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Valtorin</a:t>
            </a:r>
            <a:endParaRPr b="0" i="0" sz="3600" u="none" cap="none" strike="noStrike">
              <a:solidFill>
                <a:schemeClr val="dk1"/>
              </a:solidFill>
              <a:latin typeface="Calibri"/>
              <a:ea typeface="Calibri"/>
              <a:cs typeface="Calibri"/>
              <a:sym typeface="Calibri"/>
            </a:endParaRPr>
          </a:p>
        </p:txBody>
      </p:sp>
      <p:sp>
        <p:nvSpPr>
          <p:cNvPr id="569" name="Google Shape;569;p22"/>
          <p:cNvSpPr/>
          <p:nvPr/>
        </p:nvSpPr>
        <p:spPr>
          <a:xfrm>
            <a:off x="2413302" y="6413500"/>
            <a:ext cx="369192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The Assassin</a:t>
            </a:r>
            <a:endParaRPr b="0" i="0" sz="3200" u="none" cap="none" strike="noStrike">
              <a:solidFill>
                <a:schemeClr val="dk1"/>
              </a:solidFill>
              <a:latin typeface="Calibri"/>
              <a:ea typeface="Calibri"/>
              <a:cs typeface="Calibri"/>
              <a:sym typeface="Calibri"/>
            </a:endParaRPr>
          </a:p>
        </p:txBody>
      </p:sp>
      <p:sp>
        <p:nvSpPr>
          <p:cNvPr id="570" name="Google Shape;570;p22"/>
          <p:cNvSpPr/>
          <p:nvPr/>
        </p:nvSpPr>
        <p:spPr>
          <a:xfrm>
            <a:off x="3835879" y="7823200"/>
            <a:ext cx="5487086" cy="1625600"/>
          </a:xfrm>
          <a:prstGeom prst="roundRect">
            <a:avLst>
              <a:gd fmla="val 781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1" name="Google Shape;571;p22"/>
          <p:cNvPicPr preferRelativeResize="0"/>
          <p:nvPr/>
        </p:nvPicPr>
        <p:blipFill rotWithShape="1">
          <a:blip r:embed="rId9">
            <a:alphaModFix/>
          </a:blip>
          <a:srcRect b="0" l="0" r="0" t="0"/>
          <a:stretch/>
        </p:blipFill>
        <p:spPr>
          <a:xfrm>
            <a:off x="4140718" y="8077200"/>
            <a:ext cx="1117740" cy="1117600"/>
          </a:xfrm>
          <a:prstGeom prst="rect">
            <a:avLst/>
          </a:prstGeom>
          <a:noFill/>
          <a:ln>
            <a:noFill/>
          </a:ln>
        </p:spPr>
      </p:pic>
      <p:sp>
        <p:nvSpPr>
          <p:cNvPr id="572" name="Google Shape;572;p22"/>
          <p:cNvSpPr/>
          <p:nvPr/>
        </p:nvSpPr>
        <p:spPr>
          <a:xfrm>
            <a:off x="5461683" y="8026400"/>
            <a:ext cx="3556445"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2"/>
          <p:cNvSpPr/>
          <p:nvPr/>
        </p:nvSpPr>
        <p:spPr>
          <a:xfrm>
            <a:off x="5461683" y="8026400"/>
            <a:ext cx="3708864"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Lucian</a:t>
            </a:r>
            <a:endParaRPr b="0" i="0" sz="3600" u="none" cap="none" strike="noStrike">
              <a:solidFill>
                <a:schemeClr val="dk1"/>
              </a:solidFill>
              <a:latin typeface="Calibri"/>
              <a:ea typeface="Calibri"/>
              <a:cs typeface="Calibri"/>
              <a:sym typeface="Calibri"/>
            </a:endParaRPr>
          </a:p>
        </p:txBody>
      </p:sp>
      <p:sp>
        <p:nvSpPr>
          <p:cNvPr id="574" name="Google Shape;574;p22"/>
          <p:cNvSpPr/>
          <p:nvPr/>
        </p:nvSpPr>
        <p:spPr>
          <a:xfrm>
            <a:off x="5461683" y="8750300"/>
            <a:ext cx="369192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The Conjurer</a:t>
            </a:r>
            <a:endParaRPr b="0" i="0" sz="3200" u="none" cap="none" strike="noStrike">
              <a:solidFill>
                <a:schemeClr val="dk1"/>
              </a:solidFill>
              <a:latin typeface="Calibri"/>
              <a:ea typeface="Calibri"/>
              <a:cs typeface="Calibri"/>
              <a:sym typeface="Calibri"/>
            </a:endParaRPr>
          </a:p>
        </p:txBody>
      </p:sp>
      <p:sp>
        <p:nvSpPr>
          <p:cNvPr id="575" name="Google Shape;575;p22"/>
          <p:cNvSpPr/>
          <p:nvPr/>
        </p:nvSpPr>
        <p:spPr>
          <a:xfrm>
            <a:off x="3835879" y="10210800"/>
            <a:ext cx="5487086" cy="1625600"/>
          </a:xfrm>
          <a:prstGeom prst="roundRect">
            <a:avLst>
              <a:gd fmla="val 781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6" name="Google Shape;576;p22"/>
          <p:cNvPicPr preferRelativeResize="0"/>
          <p:nvPr/>
        </p:nvPicPr>
        <p:blipFill rotWithShape="1">
          <a:blip r:embed="rId10">
            <a:alphaModFix/>
          </a:blip>
          <a:srcRect b="0" l="0" r="0" t="0"/>
          <a:stretch/>
        </p:blipFill>
        <p:spPr>
          <a:xfrm>
            <a:off x="4140718" y="10464800"/>
            <a:ext cx="1117740" cy="1117600"/>
          </a:xfrm>
          <a:prstGeom prst="rect">
            <a:avLst/>
          </a:prstGeom>
          <a:noFill/>
          <a:ln>
            <a:noFill/>
          </a:ln>
        </p:spPr>
      </p:pic>
      <p:sp>
        <p:nvSpPr>
          <p:cNvPr id="577" name="Google Shape;577;p22"/>
          <p:cNvSpPr/>
          <p:nvPr/>
        </p:nvSpPr>
        <p:spPr>
          <a:xfrm>
            <a:off x="5461683" y="10414000"/>
            <a:ext cx="3556445"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2"/>
          <p:cNvSpPr/>
          <p:nvPr/>
        </p:nvSpPr>
        <p:spPr>
          <a:xfrm>
            <a:off x="5461683" y="10414000"/>
            <a:ext cx="3708864"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Cedric</a:t>
            </a:r>
            <a:endParaRPr b="0" i="0" sz="3600" u="none" cap="none" strike="noStrike">
              <a:solidFill>
                <a:schemeClr val="dk1"/>
              </a:solidFill>
              <a:latin typeface="Calibri"/>
              <a:ea typeface="Calibri"/>
              <a:cs typeface="Calibri"/>
              <a:sym typeface="Calibri"/>
            </a:endParaRPr>
          </a:p>
        </p:txBody>
      </p:sp>
      <p:sp>
        <p:nvSpPr>
          <p:cNvPr id="579" name="Google Shape;579;p22"/>
          <p:cNvSpPr/>
          <p:nvPr/>
        </p:nvSpPr>
        <p:spPr>
          <a:xfrm>
            <a:off x="5461683" y="11137900"/>
            <a:ext cx="369192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The Timekeeper</a:t>
            </a:r>
            <a:endParaRPr b="0" i="0" sz="3200" u="none" cap="none" strike="noStrike">
              <a:solidFill>
                <a:schemeClr val="dk1"/>
              </a:solidFill>
              <a:latin typeface="Calibri"/>
              <a:ea typeface="Calibri"/>
              <a:cs typeface="Calibri"/>
              <a:sym typeface="Calibri"/>
            </a:endParaRPr>
          </a:p>
        </p:txBody>
      </p:sp>
      <p:sp>
        <p:nvSpPr>
          <p:cNvPr id="580" name="Google Shape;580;p22"/>
          <p:cNvSpPr/>
          <p:nvPr/>
        </p:nvSpPr>
        <p:spPr>
          <a:xfrm>
            <a:off x="15343518" y="7848600"/>
            <a:ext cx="5487086" cy="1625600"/>
          </a:xfrm>
          <a:prstGeom prst="roundRect">
            <a:avLst>
              <a:gd fmla="val 781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1" name="Google Shape;581;p22"/>
          <p:cNvPicPr preferRelativeResize="0"/>
          <p:nvPr/>
        </p:nvPicPr>
        <p:blipFill rotWithShape="1">
          <a:blip r:embed="rId11">
            <a:alphaModFix/>
          </a:blip>
          <a:srcRect b="0" l="0" r="0" t="0"/>
          <a:stretch/>
        </p:blipFill>
        <p:spPr>
          <a:xfrm>
            <a:off x="15648356" y="8102600"/>
            <a:ext cx="1117740" cy="1117600"/>
          </a:xfrm>
          <a:prstGeom prst="rect">
            <a:avLst/>
          </a:prstGeom>
          <a:noFill/>
          <a:ln>
            <a:noFill/>
          </a:ln>
        </p:spPr>
      </p:pic>
      <p:sp>
        <p:nvSpPr>
          <p:cNvPr id="582" name="Google Shape;582;p22"/>
          <p:cNvSpPr/>
          <p:nvPr/>
        </p:nvSpPr>
        <p:spPr>
          <a:xfrm>
            <a:off x="16969321" y="8051800"/>
            <a:ext cx="3556445"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2"/>
          <p:cNvSpPr/>
          <p:nvPr/>
        </p:nvSpPr>
        <p:spPr>
          <a:xfrm>
            <a:off x="16969321" y="8051800"/>
            <a:ext cx="3708864"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Elvina</a:t>
            </a:r>
            <a:endParaRPr b="0" i="0" sz="3600" u="none" cap="none" strike="noStrike">
              <a:solidFill>
                <a:schemeClr val="dk1"/>
              </a:solidFill>
              <a:latin typeface="Calibri"/>
              <a:ea typeface="Calibri"/>
              <a:cs typeface="Calibri"/>
              <a:sym typeface="Calibri"/>
            </a:endParaRPr>
          </a:p>
        </p:txBody>
      </p:sp>
      <p:sp>
        <p:nvSpPr>
          <p:cNvPr id="584" name="Google Shape;584;p22"/>
          <p:cNvSpPr/>
          <p:nvPr/>
        </p:nvSpPr>
        <p:spPr>
          <a:xfrm>
            <a:off x="16969321" y="8775700"/>
            <a:ext cx="369192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The Oracle</a:t>
            </a:r>
            <a:endParaRPr b="0" i="0" sz="3200" u="none" cap="none" strike="noStrike">
              <a:solidFill>
                <a:schemeClr val="dk1"/>
              </a:solidFill>
              <a:latin typeface="Calibri"/>
              <a:ea typeface="Calibri"/>
              <a:cs typeface="Calibri"/>
              <a:sym typeface="Calibri"/>
            </a:endParaRPr>
          </a:p>
        </p:txBody>
      </p:sp>
      <p:sp>
        <p:nvSpPr>
          <p:cNvPr id="585" name="Google Shape;585;p22"/>
          <p:cNvSpPr/>
          <p:nvPr/>
        </p:nvSpPr>
        <p:spPr>
          <a:xfrm>
            <a:off x="15343518" y="10210800"/>
            <a:ext cx="5487086" cy="1625600"/>
          </a:xfrm>
          <a:prstGeom prst="roundRect">
            <a:avLst>
              <a:gd fmla="val 781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6" name="Google Shape;586;p22"/>
          <p:cNvPicPr preferRelativeResize="0"/>
          <p:nvPr/>
        </p:nvPicPr>
        <p:blipFill rotWithShape="1">
          <a:blip r:embed="rId12">
            <a:alphaModFix/>
          </a:blip>
          <a:srcRect b="0" l="0" r="0" t="0"/>
          <a:stretch/>
        </p:blipFill>
        <p:spPr>
          <a:xfrm>
            <a:off x="15648356" y="10464800"/>
            <a:ext cx="1117740" cy="1117600"/>
          </a:xfrm>
          <a:prstGeom prst="rect">
            <a:avLst/>
          </a:prstGeom>
          <a:noFill/>
          <a:ln>
            <a:noFill/>
          </a:ln>
        </p:spPr>
      </p:pic>
      <p:sp>
        <p:nvSpPr>
          <p:cNvPr id="587" name="Google Shape;587;p22"/>
          <p:cNvSpPr/>
          <p:nvPr/>
        </p:nvSpPr>
        <p:spPr>
          <a:xfrm>
            <a:off x="16969321" y="10414000"/>
            <a:ext cx="3556445"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2"/>
          <p:cNvSpPr/>
          <p:nvPr/>
        </p:nvSpPr>
        <p:spPr>
          <a:xfrm>
            <a:off x="16969321" y="10414000"/>
            <a:ext cx="3708864"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Seraphina</a:t>
            </a:r>
            <a:endParaRPr b="0" i="0" sz="3600" u="none" cap="none" strike="noStrike">
              <a:solidFill>
                <a:schemeClr val="dk1"/>
              </a:solidFill>
              <a:latin typeface="Calibri"/>
              <a:ea typeface="Calibri"/>
              <a:cs typeface="Calibri"/>
              <a:sym typeface="Calibri"/>
            </a:endParaRPr>
          </a:p>
        </p:txBody>
      </p:sp>
      <p:sp>
        <p:nvSpPr>
          <p:cNvPr id="589" name="Google Shape;589;p22"/>
          <p:cNvSpPr/>
          <p:nvPr/>
        </p:nvSpPr>
        <p:spPr>
          <a:xfrm>
            <a:off x="16969321" y="11137900"/>
            <a:ext cx="369192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The Lightbringer</a:t>
            </a:r>
            <a:endParaRPr b="0" i="0" sz="3200" u="none" cap="none" strike="noStrike">
              <a:solidFill>
                <a:schemeClr val="dk1"/>
              </a:solidFill>
              <a:latin typeface="Calibri"/>
              <a:ea typeface="Calibri"/>
              <a:cs typeface="Calibri"/>
              <a:sym typeface="Calibri"/>
            </a:endParaRPr>
          </a:p>
        </p:txBody>
      </p:sp>
      <p:sp>
        <p:nvSpPr>
          <p:cNvPr id="590" name="Google Shape;590;p22"/>
          <p:cNvSpPr/>
          <p:nvPr/>
        </p:nvSpPr>
        <p:spPr>
          <a:xfrm>
            <a:off x="6681035" y="5486400"/>
            <a:ext cx="5487086" cy="1625600"/>
          </a:xfrm>
          <a:prstGeom prst="roundRect">
            <a:avLst>
              <a:gd fmla="val 781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1" name="Google Shape;591;p22"/>
          <p:cNvPicPr preferRelativeResize="0"/>
          <p:nvPr/>
        </p:nvPicPr>
        <p:blipFill rotWithShape="1">
          <a:blip r:embed="rId13">
            <a:alphaModFix/>
          </a:blip>
          <a:srcRect b="0" l="0" r="0" t="0"/>
          <a:stretch/>
        </p:blipFill>
        <p:spPr>
          <a:xfrm>
            <a:off x="6985873" y="5740400"/>
            <a:ext cx="1117740" cy="1117600"/>
          </a:xfrm>
          <a:prstGeom prst="rect">
            <a:avLst/>
          </a:prstGeom>
          <a:noFill/>
          <a:ln>
            <a:noFill/>
          </a:ln>
        </p:spPr>
      </p:pic>
      <p:sp>
        <p:nvSpPr>
          <p:cNvPr id="592" name="Google Shape;592;p22"/>
          <p:cNvSpPr/>
          <p:nvPr/>
        </p:nvSpPr>
        <p:spPr>
          <a:xfrm>
            <a:off x="8306838" y="5689600"/>
            <a:ext cx="3556445"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2"/>
          <p:cNvSpPr/>
          <p:nvPr/>
        </p:nvSpPr>
        <p:spPr>
          <a:xfrm>
            <a:off x="8306838" y="5689600"/>
            <a:ext cx="3708864"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Aurielle</a:t>
            </a:r>
            <a:endParaRPr b="0" i="0" sz="3600" u="none" cap="none" strike="noStrike">
              <a:solidFill>
                <a:schemeClr val="dk1"/>
              </a:solidFill>
              <a:latin typeface="Calibri"/>
              <a:ea typeface="Calibri"/>
              <a:cs typeface="Calibri"/>
              <a:sym typeface="Calibri"/>
            </a:endParaRPr>
          </a:p>
        </p:txBody>
      </p:sp>
      <p:sp>
        <p:nvSpPr>
          <p:cNvPr id="594" name="Google Shape;594;p22"/>
          <p:cNvSpPr/>
          <p:nvPr/>
        </p:nvSpPr>
        <p:spPr>
          <a:xfrm>
            <a:off x="8306838" y="6413500"/>
            <a:ext cx="369192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The Priestess</a:t>
            </a:r>
            <a:endParaRPr b="0" i="0" sz="3200" u="none" cap="none" strike="noStrike">
              <a:solidFill>
                <a:schemeClr val="dk1"/>
              </a:solidFill>
              <a:latin typeface="Calibri"/>
              <a:ea typeface="Calibri"/>
              <a:cs typeface="Calibri"/>
              <a:sym typeface="Calibri"/>
            </a:endParaRPr>
          </a:p>
        </p:txBody>
      </p:sp>
      <p:sp>
        <p:nvSpPr>
          <p:cNvPr id="595" name="Google Shape;595;p22"/>
          <p:cNvSpPr/>
          <p:nvPr/>
        </p:nvSpPr>
        <p:spPr>
          <a:xfrm>
            <a:off x="18468108" y="5486400"/>
            <a:ext cx="5487086" cy="1625600"/>
          </a:xfrm>
          <a:prstGeom prst="roundRect">
            <a:avLst>
              <a:gd fmla="val 781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6" name="Google Shape;596;p22"/>
          <p:cNvPicPr preferRelativeResize="0"/>
          <p:nvPr/>
        </p:nvPicPr>
        <p:blipFill rotWithShape="1">
          <a:blip r:embed="rId14">
            <a:alphaModFix/>
          </a:blip>
          <a:srcRect b="0" l="0" r="0" t="0"/>
          <a:stretch/>
        </p:blipFill>
        <p:spPr>
          <a:xfrm>
            <a:off x="18772946" y="5740400"/>
            <a:ext cx="1117740" cy="1117600"/>
          </a:xfrm>
          <a:prstGeom prst="rect">
            <a:avLst/>
          </a:prstGeom>
          <a:noFill/>
          <a:ln>
            <a:noFill/>
          </a:ln>
        </p:spPr>
      </p:pic>
      <p:sp>
        <p:nvSpPr>
          <p:cNvPr id="597" name="Google Shape;597;p22"/>
          <p:cNvSpPr/>
          <p:nvPr/>
        </p:nvSpPr>
        <p:spPr>
          <a:xfrm>
            <a:off x="20093911" y="5689600"/>
            <a:ext cx="3556445"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2"/>
          <p:cNvSpPr/>
          <p:nvPr/>
        </p:nvSpPr>
        <p:spPr>
          <a:xfrm>
            <a:off x="20093911" y="5689600"/>
            <a:ext cx="3708864"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Dariana</a:t>
            </a:r>
            <a:endParaRPr b="0" i="0" sz="3600" u="none" cap="none" strike="noStrike">
              <a:solidFill>
                <a:schemeClr val="dk1"/>
              </a:solidFill>
              <a:latin typeface="Calibri"/>
              <a:ea typeface="Calibri"/>
              <a:cs typeface="Calibri"/>
              <a:sym typeface="Calibri"/>
            </a:endParaRPr>
          </a:p>
        </p:txBody>
      </p:sp>
      <p:sp>
        <p:nvSpPr>
          <p:cNvPr id="599" name="Google Shape;599;p22"/>
          <p:cNvSpPr/>
          <p:nvPr/>
        </p:nvSpPr>
        <p:spPr>
          <a:xfrm>
            <a:off x="20093911" y="6413500"/>
            <a:ext cx="369192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The Shaman</a:t>
            </a:r>
            <a:endParaRPr b="0" i="0" sz="3200" u="none" cap="none" strike="noStrike">
              <a:solidFill>
                <a:schemeClr val="dk1"/>
              </a:solidFill>
              <a:latin typeface="Calibri"/>
              <a:ea typeface="Calibri"/>
              <a:cs typeface="Calibri"/>
              <a:sym typeface="Calibri"/>
            </a:endParaRPr>
          </a:p>
        </p:txBody>
      </p:sp>
      <p:sp>
        <p:nvSpPr>
          <p:cNvPr id="600" name="Google Shape;600;p22"/>
          <p:cNvSpPr/>
          <p:nvPr/>
        </p:nvSpPr>
        <p:spPr>
          <a:xfrm>
            <a:off x="12574572" y="5486400"/>
            <a:ext cx="5487086" cy="1625600"/>
          </a:xfrm>
          <a:prstGeom prst="roundRect">
            <a:avLst>
              <a:gd fmla="val 781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1" name="Google Shape;601;p22"/>
          <p:cNvPicPr preferRelativeResize="0"/>
          <p:nvPr/>
        </p:nvPicPr>
        <p:blipFill rotWithShape="1">
          <a:blip r:embed="rId15">
            <a:alphaModFix/>
          </a:blip>
          <a:srcRect b="0" l="0" r="0" t="0"/>
          <a:stretch/>
        </p:blipFill>
        <p:spPr>
          <a:xfrm>
            <a:off x="12879410" y="5740400"/>
            <a:ext cx="1117740" cy="1117600"/>
          </a:xfrm>
          <a:prstGeom prst="rect">
            <a:avLst/>
          </a:prstGeom>
          <a:noFill/>
          <a:ln>
            <a:noFill/>
          </a:ln>
        </p:spPr>
      </p:pic>
      <p:sp>
        <p:nvSpPr>
          <p:cNvPr id="602" name="Google Shape;602;p22"/>
          <p:cNvSpPr/>
          <p:nvPr/>
        </p:nvSpPr>
        <p:spPr>
          <a:xfrm>
            <a:off x="14200375" y="5689600"/>
            <a:ext cx="3556445"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2"/>
          <p:cNvSpPr/>
          <p:nvPr/>
        </p:nvSpPr>
        <p:spPr>
          <a:xfrm>
            <a:off x="14200375" y="5689600"/>
            <a:ext cx="3708864"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Theronis</a:t>
            </a:r>
            <a:endParaRPr b="0" i="0" sz="3600" u="none" cap="none" strike="noStrike">
              <a:solidFill>
                <a:schemeClr val="dk1"/>
              </a:solidFill>
              <a:latin typeface="Calibri"/>
              <a:ea typeface="Calibri"/>
              <a:cs typeface="Calibri"/>
              <a:sym typeface="Calibri"/>
            </a:endParaRPr>
          </a:p>
        </p:txBody>
      </p:sp>
      <p:sp>
        <p:nvSpPr>
          <p:cNvPr id="604" name="Google Shape;604;p22"/>
          <p:cNvSpPr/>
          <p:nvPr/>
        </p:nvSpPr>
        <p:spPr>
          <a:xfrm>
            <a:off x="14200375" y="6413500"/>
            <a:ext cx="369192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The Warrior</a:t>
            </a:r>
            <a:endParaRPr b="0" i="0" sz="3200" u="none" cap="none" strike="noStrike">
              <a:solidFill>
                <a:schemeClr val="dk1"/>
              </a:solidFill>
              <a:latin typeface="Calibri"/>
              <a:ea typeface="Calibri"/>
              <a:cs typeface="Calibri"/>
              <a:sym typeface="Calibri"/>
            </a:endParaRPr>
          </a:p>
        </p:txBody>
      </p:sp>
      <p:pic>
        <p:nvPicPr>
          <p:cNvPr descr=" " id="605" name="Google Shape;605;p22"/>
          <p:cNvPicPr preferRelativeResize="0"/>
          <p:nvPr/>
        </p:nvPicPr>
        <p:blipFill rotWithShape="1">
          <a:blip r:embed="rId16">
            <a:alphaModFix/>
          </a:blip>
          <a:srcRect b="0" l="0" r="0" t="0"/>
          <a:stretch/>
        </p:blipFill>
        <p:spPr>
          <a:xfrm>
            <a:off x="3353219" y="5067300"/>
            <a:ext cx="17680610" cy="12700"/>
          </a:xfrm>
          <a:prstGeom prst="rect">
            <a:avLst/>
          </a:prstGeom>
          <a:noFill/>
          <a:ln>
            <a:noFill/>
          </a:ln>
        </p:spPr>
      </p:pic>
      <p:pic>
        <p:nvPicPr>
          <p:cNvPr descr=" " id="606" name="Google Shape;606;p22"/>
          <p:cNvPicPr preferRelativeResize="0"/>
          <p:nvPr/>
        </p:nvPicPr>
        <p:blipFill rotWithShape="1">
          <a:blip r:embed="rId17">
            <a:alphaModFix/>
          </a:blip>
          <a:srcRect b="0" l="0" r="0" t="0"/>
          <a:stretch/>
        </p:blipFill>
        <p:spPr>
          <a:xfrm>
            <a:off x="13006426" y="4673600"/>
            <a:ext cx="12702" cy="406400"/>
          </a:xfrm>
          <a:prstGeom prst="rect">
            <a:avLst/>
          </a:prstGeom>
          <a:noFill/>
          <a:ln>
            <a:noFill/>
          </a:ln>
        </p:spPr>
      </p:pic>
      <p:pic>
        <p:nvPicPr>
          <p:cNvPr descr=" " id="607" name="Google Shape;607;p22"/>
          <p:cNvPicPr preferRelativeResize="0"/>
          <p:nvPr/>
        </p:nvPicPr>
        <p:blipFill rotWithShape="1">
          <a:blip r:embed="rId18">
            <a:alphaModFix/>
          </a:blip>
          <a:srcRect b="0" l="0" r="0" t="0"/>
          <a:stretch/>
        </p:blipFill>
        <p:spPr>
          <a:xfrm>
            <a:off x="3353219" y="5080000"/>
            <a:ext cx="12702" cy="419100"/>
          </a:xfrm>
          <a:prstGeom prst="rect">
            <a:avLst/>
          </a:prstGeom>
          <a:noFill/>
          <a:ln>
            <a:noFill/>
          </a:ln>
        </p:spPr>
      </p:pic>
      <p:pic>
        <p:nvPicPr>
          <p:cNvPr descr=" " id="608" name="Google Shape;608;p22"/>
          <p:cNvPicPr preferRelativeResize="0"/>
          <p:nvPr/>
        </p:nvPicPr>
        <p:blipFill rotWithShape="1">
          <a:blip r:embed="rId18">
            <a:alphaModFix/>
          </a:blip>
          <a:srcRect b="0" l="0" r="0" t="0"/>
          <a:stretch/>
        </p:blipFill>
        <p:spPr>
          <a:xfrm>
            <a:off x="9513489" y="5080000"/>
            <a:ext cx="12702" cy="419100"/>
          </a:xfrm>
          <a:prstGeom prst="rect">
            <a:avLst/>
          </a:prstGeom>
          <a:noFill/>
          <a:ln>
            <a:noFill/>
          </a:ln>
        </p:spPr>
      </p:pic>
      <p:pic>
        <p:nvPicPr>
          <p:cNvPr descr=" " id="609" name="Google Shape;609;p22"/>
          <p:cNvPicPr preferRelativeResize="0"/>
          <p:nvPr/>
        </p:nvPicPr>
        <p:blipFill rotWithShape="1">
          <a:blip r:embed="rId18">
            <a:alphaModFix/>
          </a:blip>
          <a:srcRect b="0" l="0" r="0" t="0"/>
          <a:stretch/>
        </p:blipFill>
        <p:spPr>
          <a:xfrm>
            <a:off x="15407026" y="5080000"/>
            <a:ext cx="12702" cy="419100"/>
          </a:xfrm>
          <a:prstGeom prst="rect">
            <a:avLst/>
          </a:prstGeom>
          <a:noFill/>
          <a:ln>
            <a:noFill/>
          </a:ln>
        </p:spPr>
      </p:pic>
      <p:pic>
        <p:nvPicPr>
          <p:cNvPr descr=" " id="610" name="Google Shape;610;p22"/>
          <p:cNvPicPr preferRelativeResize="0"/>
          <p:nvPr/>
        </p:nvPicPr>
        <p:blipFill rotWithShape="1">
          <a:blip r:embed="rId18">
            <a:alphaModFix/>
          </a:blip>
          <a:srcRect b="0" l="0" r="0" t="0"/>
          <a:stretch/>
        </p:blipFill>
        <p:spPr>
          <a:xfrm>
            <a:off x="21021127" y="5080000"/>
            <a:ext cx="12702" cy="419100"/>
          </a:xfrm>
          <a:prstGeom prst="rect">
            <a:avLst/>
          </a:prstGeom>
          <a:noFill/>
          <a:ln>
            <a:noFill/>
          </a:ln>
        </p:spPr>
      </p:pic>
      <p:pic>
        <p:nvPicPr>
          <p:cNvPr descr=" " id="611" name="Google Shape;611;p22"/>
          <p:cNvPicPr preferRelativeResize="0"/>
          <p:nvPr/>
        </p:nvPicPr>
        <p:blipFill rotWithShape="1">
          <a:blip r:embed="rId19">
            <a:alphaModFix/>
          </a:blip>
          <a:srcRect b="0" l="0" r="0" t="0"/>
          <a:stretch/>
        </p:blipFill>
        <p:spPr>
          <a:xfrm>
            <a:off x="9513489" y="6896100"/>
            <a:ext cx="12702" cy="4165600"/>
          </a:xfrm>
          <a:prstGeom prst="rect">
            <a:avLst/>
          </a:prstGeom>
          <a:noFill/>
          <a:ln>
            <a:noFill/>
          </a:ln>
        </p:spPr>
      </p:pic>
      <p:pic>
        <p:nvPicPr>
          <p:cNvPr descr=" " id="612" name="Google Shape;612;p22"/>
          <p:cNvPicPr preferRelativeResize="0"/>
          <p:nvPr/>
        </p:nvPicPr>
        <p:blipFill rotWithShape="1">
          <a:blip r:embed="rId20">
            <a:alphaModFix/>
          </a:blip>
          <a:srcRect b="0" l="0" r="0" t="0"/>
          <a:stretch/>
        </p:blipFill>
        <p:spPr>
          <a:xfrm>
            <a:off x="9322965" y="8585200"/>
            <a:ext cx="203225" cy="12700"/>
          </a:xfrm>
          <a:prstGeom prst="rect">
            <a:avLst/>
          </a:prstGeom>
          <a:noFill/>
          <a:ln>
            <a:noFill/>
          </a:ln>
        </p:spPr>
      </p:pic>
      <p:pic>
        <p:nvPicPr>
          <p:cNvPr descr=" " id="613" name="Google Shape;613;p22"/>
          <p:cNvPicPr preferRelativeResize="0"/>
          <p:nvPr/>
        </p:nvPicPr>
        <p:blipFill rotWithShape="1">
          <a:blip r:embed="rId20">
            <a:alphaModFix/>
          </a:blip>
          <a:srcRect b="0" l="0" r="0" t="0"/>
          <a:stretch/>
        </p:blipFill>
        <p:spPr>
          <a:xfrm>
            <a:off x="20830603" y="8585200"/>
            <a:ext cx="203225" cy="12700"/>
          </a:xfrm>
          <a:prstGeom prst="rect">
            <a:avLst/>
          </a:prstGeom>
          <a:noFill/>
          <a:ln>
            <a:noFill/>
          </a:ln>
        </p:spPr>
      </p:pic>
      <p:pic>
        <p:nvPicPr>
          <p:cNvPr descr=" " id="614" name="Google Shape;614;p22"/>
          <p:cNvPicPr preferRelativeResize="0"/>
          <p:nvPr/>
        </p:nvPicPr>
        <p:blipFill rotWithShape="1">
          <a:blip r:embed="rId20">
            <a:alphaModFix/>
          </a:blip>
          <a:srcRect b="0" l="0" r="0" t="0"/>
          <a:stretch/>
        </p:blipFill>
        <p:spPr>
          <a:xfrm>
            <a:off x="9322965" y="11049000"/>
            <a:ext cx="203225" cy="12700"/>
          </a:xfrm>
          <a:prstGeom prst="rect">
            <a:avLst/>
          </a:prstGeom>
          <a:noFill/>
          <a:ln>
            <a:noFill/>
          </a:ln>
        </p:spPr>
      </p:pic>
      <p:pic>
        <p:nvPicPr>
          <p:cNvPr descr=" " id="615" name="Google Shape;615;p22"/>
          <p:cNvPicPr preferRelativeResize="0"/>
          <p:nvPr/>
        </p:nvPicPr>
        <p:blipFill rotWithShape="1">
          <a:blip r:embed="rId20">
            <a:alphaModFix/>
          </a:blip>
          <a:srcRect b="0" l="0" r="0" t="0"/>
          <a:stretch/>
        </p:blipFill>
        <p:spPr>
          <a:xfrm>
            <a:off x="20830603" y="11049000"/>
            <a:ext cx="203225" cy="12700"/>
          </a:xfrm>
          <a:prstGeom prst="rect">
            <a:avLst/>
          </a:prstGeom>
          <a:noFill/>
          <a:ln>
            <a:noFill/>
          </a:ln>
        </p:spPr>
      </p:pic>
      <p:pic>
        <p:nvPicPr>
          <p:cNvPr descr=" " id="616" name="Google Shape;616;p22"/>
          <p:cNvPicPr preferRelativeResize="0"/>
          <p:nvPr/>
        </p:nvPicPr>
        <p:blipFill rotWithShape="1">
          <a:blip r:embed="rId21">
            <a:alphaModFix/>
          </a:blip>
          <a:srcRect b="0" l="0" r="0" t="0"/>
          <a:stretch/>
        </p:blipFill>
        <p:spPr>
          <a:xfrm>
            <a:off x="21021127" y="7035800"/>
            <a:ext cx="12702" cy="4025900"/>
          </a:xfrm>
          <a:prstGeom prst="rect">
            <a:avLst/>
          </a:prstGeom>
          <a:noFill/>
          <a:ln>
            <a:noFill/>
          </a:ln>
        </p:spPr>
      </p:pic>
      <p:sp>
        <p:nvSpPr>
          <p:cNvPr id="617" name="Google Shape;617;p22"/>
          <p:cNvSpPr/>
          <p:nvPr/>
        </p:nvSpPr>
        <p:spPr>
          <a:xfrm>
            <a:off x="7747968" y="12801600"/>
            <a:ext cx="754050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Cormorant Garamond"/>
              <a:buNone/>
            </a:pPr>
            <a:r>
              <a:rPr b="0" i="0" lang="en-US" sz="3200" u="none" cap="none" strike="noStrike">
                <a:solidFill>
                  <a:srgbClr val="000000"/>
                </a:solidFill>
                <a:latin typeface="Cormorant Garamond"/>
                <a:ea typeface="Cormorant Garamond"/>
                <a:cs typeface="Cormorant Garamond"/>
                <a:sym typeface="Cormorant Garamond"/>
              </a:rPr>
              <a:t>To download more editable chart, </a:t>
            </a:r>
            <a:r>
              <a:rPr b="0" i="0" lang="en-US" sz="3200" u="sng" cap="none" strike="noStrike">
                <a:solidFill>
                  <a:srgbClr val="000000"/>
                </a:solidFill>
                <a:latin typeface="Montserrat"/>
                <a:ea typeface="Montserrat"/>
                <a:cs typeface="Montserrat"/>
                <a:sym typeface="Montserrat"/>
                <a:hlinkClick r:id="rId22">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18" name="Google Shape;618;p22"/>
          <p:cNvSpPr/>
          <p:nvPr/>
        </p:nvSpPr>
        <p:spPr>
          <a:xfrm>
            <a:off x="6985873" y="571500"/>
            <a:ext cx="10754011"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bril Fatface"/>
              <a:buNone/>
            </a:pPr>
            <a:r>
              <a:rPr b="0" i="0" lang="en-US" sz="8000" u="none" cap="none" strike="noStrike">
                <a:solidFill>
                  <a:srgbClr val="272727"/>
                </a:solidFill>
                <a:latin typeface="Abril Fatface"/>
                <a:ea typeface="Abril Fatface"/>
                <a:cs typeface="Abril Fatface"/>
                <a:sym typeface="Abril Fatfac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D7"/>
        </a:solidFill>
      </p:bgPr>
    </p:bg>
    <p:spTree>
      <p:nvGrpSpPr>
        <p:cNvPr id="623" name="Shape 623"/>
        <p:cNvGrpSpPr/>
        <p:nvPr/>
      </p:nvGrpSpPr>
      <p:grpSpPr>
        <a:xfrm>
          <a:off x="0" y="0"/>
          <a:ext cx="0" cy="0"/>
          <a:chOff x="0" y="0"/>
          <a:chExt cx="0" cy="0"/>
        </a:xfrm>
      </p:grpSpPr>
      <p:pic>
        <p:nvPicPr>
          <p:cNvPr descr=" " id="624" name="Google Shape;624;p23"/>
          <p:cNvPicPr preferRelativeResize="0"/>
          <p:nvPr/>
        </p:nvPicPr>
        <p:blipFill rotWithShape="1">
          <a:blip r:embed="rId3">
            <a:alphaModFix/>
          </a:blip>
          <a:srcRect b="0" l="0" r="0" t="0"/>
          <a:stretch/>
        </p:blipFill>
        <p:spPr>
          <a:xfrm>
            <a:off x="8256032" y="-863600"/>
            <a:ext cx="5944343" cy="3302000"/>
          </a:xfrm>
          <a:prstGeom prst="rect">
            <a:avLst/>
          </a:prstGeom>
          <a:noFill/>
          <a:ln>
            <a:noFill/>
          </a:ln>
        </p:spPr>
      </p:pic>
      <p:pic>
        <p:nvPicPr>
          <p:cNvPr descr=" " id="625" name="Google Shape;625;p23"/>
          <p:cNvPicPr preferRelativeResize="0"/>
          <p:nvPr/>
        </p:nvPicPr>
        <p:blipFill rotWithShape="1">
          <a:blip r:embed="rId4">
            <a:alphaModFix/>
          </a:blip>
          <a:srcRect b="0" l="0" r="0" t="0"/>
          <a:stretch/>
        </p:blipFill>
        <p:spPr>
          <a:xfrm>
            <a:off x="16473959" y="-927100"/>
            <a:ext cx="7913089" cy="3632200"/>
          </a:xfrm>
          <a:prstGeom prst="rect">
            <a:avLst/>
          </a:prstGeom>
          <a:noFill/>
          <a:ln>
            <a:noFill/>
          </a:ln>
        </p:spPr>
      </p:pic>
      <p:pic>
        <p:nvPicPr>
          <p:cNvPr descr=" " id="626" name="Google Shape;626;p23"/>
          <p:cNvPicPr preferRelativeResize="0"/>
          <p:nvPr/>
        </p:nvPicPr>
        <p:blipFill rotWithShape="1">
          <a:blip r:embed="rId5">
            <a:alphaModFix/>
          </a:blip>
          <a:srcRect b="0" l="0" r="0" t="0"/>
          <a:stretch/>
        </p:blipFill>
        <p:spPr>
          <a:xfrm>
            <a:off x="14606826" y="1473200"/>
            <a:ext cx="838305" cy="736600"/>
          </a:xfrm>
          <a:prstGeom prst="rect">
            <a:avLst/>
          </a:prstGeom>
          <a:noFill/>
          <a:ln>
            <a:noFill/>
          </a:ln>
        </p:spPr>
      </p:pic>
      <p:pic>
        <p:nvPicPr>
          <p:cNvPr descr=" " id="627" name="Google Shape;627;p23"/>
          <p:cNvPicPr preferRelativeResize="0"/>
          <p:nvPr/>
        </p:nvPicPr>
        <p:blipFill rotWithShape="1">
          <a:blip r:embed="rId6">
            <a:alphaModFix/>
          </a:blip>
          <a:srcRect b="0" l="0" r="0" t="0"/>
          <a:stretch/>
        </p:blipFill>
        <p:spPr>
          <a:xfrm>
            <a:off x="0" y="4940300"/>
            <a:ext cx="11215502" cy="8775700"/>
          </a:xfrm>
          <a:prstGeom prst="rect">
            <a:avLst/>
          </a:prstGeom>
          <a:noFill/>
          <a:ln>
            <a:noFill/>
          </a:ln>
        </p:spPr>
      </p:pic>
      <p:pic>
        <p:nvPicPr>
          <p:cNvPr descr=" " id="628" name="Google Shape;628;p23"/>
          <p:cNvPicPr preferRelativeResize="0"/>
          <p:nvPr/>
        </p:nvPicPr>
        <p:blipFill rotWithShape="1">
          <a:blip r:embed="rId7">
            <a:alphaModFix/>
          </a:blip>
          <a:srcRect b="0" l="0" r="0" t="0"/>
          <a:stretch/>
        </p:blipFill>
        <p:spPr>
          <a:xfrm>
            <a:off x="1079635" y="11785600"/>
            <a:ext cx="8167121" cy="2400300"/>
          </a:xfrm>
          <a:prstGeom prst="rect">
            <a:avLst/>
          </a:prstGeom>
          <a:noFill/>
          <a:ln>
            <a:noFill/>
          </a:ln>
        </p:spPr>
      </p:pic>
      <p:sp>
        <p:nvSpPr>
          <p:cNvPr id="629" name="Google Shape;629;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0" name="Google Shape;630;p2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31" name="Google Shape;631;p23"/>
          <p:cNvSpPr/>
          <p:nvPr/>
        </p:nvSpPr>
        <p:spPr>
          <a:xfrm>
            <a:off x="13082635" y="2209800"/>
            <a:ext cx="9373772" cy="10325100"/>
          </a:xfrm>
          <a:prstGeom prst="roundRect">
            <a:avLst>
              <a:gd fmla="val 1355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3"/>
          <p:cNvSpPr/>
          <p:nvPr/>
        </p:nvSpPr>
        <p:spPr>
          <a:xfrm>
            <a:off x="13895537" y="3022600"/>
            <a:ext cx="8086677" cy="4453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bril Fatface"/>
              <a:buNone/>
            </a:pPr>
            <a:r>
              <a:rPr b="0" i="0" lang="en-US" sz="8000" u="none" cap="none" strike="noStrike">
                <a:solidFill>
                  <a:srgbClr val="272727"/>
                </a:solidFill>
                <a:latin typeface="Abril Fatface"/>
                <a:ea typeface="Abril Fatface"/>
                <a:cs typeface="Abril Fatface"/>
                <a:sym typeface="Abril Fatface"/>
              </a:rPr>
              <a:t>Thank you for choosing EaTemp</a:t>
            </a:r>
            <a:endParaRPr b="0" i="0" sz="8000" u="none" cap="none" strike="noStrike">
              <a:solidFill>
                <a:schemeClr val="dk1"/>
              </a:solidFill>
              <a:latin typeface="Calibri"/>
              <a:ea typeface="Calibri"/>
              <a:cs typeface="Calibri"/>
              <a:sym typeface="Calibri"/>
            </a:endParaRPr>
          </a:p>
        </p:txBody>
      </p:sp>
      <p:sp>
        <p:nvSpPr>
          <p:cNvPr id="633" name="Google Shape;633;p23"/>
          <p:cNvSpPr/>
          <p:nvPr/>
        </p:nvSpPr>
        <p:spPr>
          <a:xfrm>
            <a:off x="13895537" y="7747000"/>
            <a:ext cx="7883452" cy="4110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34" name="Google Shape;634;p23"/>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9">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35" name="Google Shape;635;p23"/>
          <p:cNvPicPr preferRelativeResize="0"/>
          <p:nvPr/>
        </p:nvPicPr>
        <p:blipFill rotWithShape="1">
          <a:blip r:embed="rId10">
            <a:alphaModFix/>
          </a:blip>
          <a:srcRect b="0" l="0" r="0" t="0"/>
          <a:stretch/>
        </p:blipFill>
        <p:spPr>
          <a:xfrm>
            <a:off x="1968746" y="2755900"/>
            <a:ext cx="11444130" cy="9029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D7"/>
        </a:solidFill>
      </p:bgPr>
    </p:bg>
    <p:spTree>
      <p:nvGrpSpPr>
        <p:cNvPr id="42" name="Shape 42"/>
        <p:cNvGrpSpPr/>
        <p:nvPr/>
      </p:nvGrpSpPr>
      <p:grpSpPr>
        <a:xfrm>
          <a:off x="0" y="0"/>
          <a:ext cx="0" cy="0"/>
          <a:chOff x="0" y="0"/>
          <a:chExt cx="0" cy="0"/>
        </a:xfrm>
      </p:grpSpPr>
      <p:pic>
        <p:nvPicPr>
          <p:cNvPr descr=" " id="43" name="Google Shape;43;p3"/>
          <p:cNvPicPr preferRelativeResize="0"/>
          <p:nvPr/>
        </p:nvPicPr>
        <p:blipFill rotWithShape="1">
          <a:blip r:embed="rId3">
            <a:alphaModFix/>
          </a:blip>
          <a:srcRect b="0" l="0" r="0" t="0"/>
          <a:stretch/>
        </p:blipFill>
        <p:spPr>
          <a:xfrm>
            <a:off x="13425578" y="0"/>
            <a:ext cx="11075784" cy="11214100"/>
          </a:xfrm>
          <a:prstGeom prst="rect">
            <a:avLst/>
          </a:prstGeom>
          <a:noFill/>
          <a:ln>
            <a:noFill/>
          </a:ln>
        </p:spPr>
      </p:pic>
      <p:pic>
        <p:nvPicPr>
          <p:cNvPr descr=" " id="44" name="Google Shape;44;p3"/>
          <p:cNvPicPr preferRelativeResize="0"/>
          <p:nvPr/>
        </p:nvPicPr>
        <p:blipFill rotWithShape="1">
          <a:blip r:embed="rId4">
            <a:alphaModFix/>
          </a:blip>
          <a:srcRect b="0" l="0" r="0" t="0"/>
          <a:stretch/>
        </p:blipFill>
        <p:spPr>
          <a:xfrm>
            <a:off x="22113464" y="1714500"/>
            <a:ext cx="4115314" cy="4305300"/>
          </a:xfrm>
          <a:prstGeom prst="rect">
            <a:avLst/>
          </a:prstGeom>
          <a:noFill/>
          <a:ln>
            <a:noFill/>
          </a:ln>
        </p:spPr>
      </p:pic>
      <p:pic>
        <p:nvPicPr>
          <p:cNvPr descr=" " id="45" name="Google Shape;45;p3"/>
          <p:cNvPicPr preferRelativeResize="0"/>
          <p:nvPr/>
        </p:nvPicPr>
        <p:blipFill rotWithShape="1">
          <a:blip r:embed="rId5">
            <a:alphaModFix/>
          </a:blip>
          <a:srcRect b="0" l="0" r="0" t="0"/>
          <a:stretch/>
        </p:blipFill>
        <p:spPr>
          <a:xfrm>
            <a:off x="0" y="10160000"/>
            <a:ext cx="7900387" cy="4114800"/>
          </a:xfrm>
          <a:prstGeom prst="rect">
            <a:avLst/>
          </a:prstGeom>
          <a:noFill/>
          <a:ln>
            <a:noFill/>
          </a:ln>
        </p:spPr>
      </p:pic>
      <p:sp>
        <p:nvSpPr>
          <p:cNvPr id="46" name="Google Shape;46;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 name="Google Shape;47;p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8" name="Google Shape;48;p3"/>
          <p:cNvSpPr/>
          <p:nvPr/>
        </p:nvSpPr>
        <p:spPr>
          <a:xfrm>
            <a:off x="5639505" y="609600"/>
            <a:ext cx="13649973"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bril Fatface"/>
              <a:buNone/>
            </a:pPr>
            <a:r>
              <a:rPr b="0" i="0" lang="en-US" sz="12800" u="none" cap="none" strike="noStrike">
                <a:solidFill>
                  <a:srgbClr val="272727"/>
                </a:solidFill>
                <a:latin typeface="Abril Fatface"/>
                <a:ea typeface="Abril Fatface"/>
                <a:cs typeface="Abril Fatface"/>
                <a:sym typeface="Abril Fatface"/>
              </a:rPr>
              <a:t>Table of Contents</a:t>
            </a:r>
            <a:endParaRPr b="0" i="0" sz="12800" u="none" cap="none" strike="noStrike">
              <a:solidFill>
                <a:schemeClr val="dk1"/>
              </a:solidFill>
              <a:latin typeface="Calibri"/>
              <a:ea typeface="Calibri"/>
              <a:cs typeface="Calibri"/>
              <a:sym typeface="Calibri"/>
            </a:endParaRPr>
          </a:p>
        </p:txBody>
      </p:sp>
      <p:pic>
        <p:nvPicPr>
          <p:cNvPr descr=" " id="49" name="Google Shape;49;p3"/>
          <p:cNvPicPr preferRelativeResize="0"/>
          <p:nvPr/>
        </p:nvPicPr>
        <p:blipFill rotWithShape="1">
          <a:blip r:embed="rId7">
            <a:alphaModFix/>
          </a:blip>
          <a:srcRect b="0" l="0" r="0" t="0"/>
          <a:stretch/>
        </p:blipFill>
        <p:spPr>
          <a:xfrm>
            <a:off x="330241" y="3810000"/>
            <a:ext cx="7575554" cy="8297242"/>
          </a:xfrm>
          <a:prstGeom prst="rect">
            <a:avLst/>
          </a:prstGeom>
          <a:noFill/>
          <a:ln>
            <a:noFill/>
          </a:ln>
        </p:spPr>
      </p:pic>
      <p:sp>
        <p:nvSpPr>
          <p:cNvPr id="50" name="Google Shape;50;p3"/>
          <p:cNvSpPr/>
          <p:nvPr/>
        </p:nvSpPr>
        <p:spPr>
          <a:xfrm>
            <a:off x="8243330"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8243330" y="4051300"/>
            <a:ext cx="1625803" cy="1625600"/>
          </a:xfrm>
          <a:prstGeom prst="roundRect">
            <a:avLst>
              <a:gd fmla="val 781313" name="adj"/>
            </a:avLst>
          </a:prstGeom>
          <a:solidFill>
            <a:srgbClr val="4F1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8618027" y="4349750"/>
            <a:ext cx="87641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01</a:t>
            </a:r>
            <a:endParaRPr b="0" i="0" sz="4800" u="none" cap="none" strike="noStrike">
              <a:solidFill>
                <a:schemeClr val="dk1"/>
              </a:solidFill>
              <a:latin typeface="Calibri"/>
              <a:ea typeface="Calibri"/>
              <a:cs typeface="Calibri"/>
              <a:sym typeface="Calibri"/>
            </a:endParaRPr>
          </a:p>
        </p:txBody>
      </p:sp>
      <p:sp>
        <p:nvSpPr>
          <p:cNvPr id="53" name="Google Shape;53;p3"/>
          <p:cNvSpPr/>
          <p:nvPr/>
        </p:nvSpPr>
        <p:spPr>
          <a:xfrm>
            <a:off x="10072359" y="4152900"/>
            <a:ext cx="5487086" cy="14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10072359" y="4152900"/>
            <a:ext cx="5690311"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Introduction</a:t>
            </a:r>
            <a:endParaRPr b="0" i="0" sz="4800" u="none" cap="none" strike="noStrike">
              <a:solidFill>
                <a:schemeClr val="dk1"/>
              </a:solidFill>
              <a:latin typeface="Calibri"/>
              <a:ea typeface="Calibri"/>
              <a:cs typeface="Calibri"/>
              <a:sym typeface="Calibri"/>
            </a:endParaRPr>
          </a:p>
        </p:txBody>
      </p:sp>
      <p:sp>
        <p:nvSpPr>
          <p:cNvPr id="55" name="Google Shape;55;p3"/>
          <p:cNvSpPr/>
          <p:nvPr/>
        </p:nvSpPr>
        <p:spPr>
          <a:xfrm>
            <a:off x="10072359" y="5080000"/>
            <a:ext cx="562256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The Extraordinary Realm</a:t>
            </a:r>
            <a:endParaRPr b="0" i="0" sz="3200" u="none" cap="none" strike="noStrike">
              <a:solidFill>
                <a:schemeClr val="dk1"/>
              </a:solidFill>
              <a:latin typeface="Calibri"/>
              <a:ea typeface="Calibri"/>
              <a:cs typeface="Calibri"/>
              <a:sym typeface="Calibri"/>
            </a:endParaRPr>
          </a:p>
        </p:txBody>
      </p:sp>
      <p:sp>
        <p:nvSpPr>
          <p:cNvPr id="56" name="Google Shape;56;p3"/>
          <p:cNvSpPr/>
          <p:nvPr/>
        </p:nvSpPr>
        <p:spPr>
          <a:xfrm>
            <a:off x="15711864"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15711864" y="4051300"/>
            <a:ext cx="1625803" cy="1625600"/>
          </a:xfrm>
          <a:prstGeom prst="roundRect">
            <a:avLst>
              <a:gd fmla="val 781313" name="adj"/>
            </a:avLst>
          </a:prstGeom>
          <a:solidFill>
            <a:srgbClr val="4F1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16048456" y="4349750"/>
            <a:ext cx="952619"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02</a:t>
            </a:r>
            <a:endParaRPr b="0" i="0" sz="4800" u="none" cap="none" strike="noStrike">
              <a:solidFill>
                <a:schemeClr val="dk1"/>
              </a:solidFill>
              <a:latin typeface="Calibri"/>
              <a:ea typeface="Calibri"/>
              <a:cs typeface="Calibri"/>
              <a:sym typeface="Calibri"/>
            </a:endParaRPr>
          </a:p>
        </p:txBody>
      </p:sp>
      <p:sp>
        <p:nvSpPr>
          <p:cNvPr id="59" name="Google Shape;59;p3"/>
          <p:cNvSpPr/>
          <p:nvPr/>
        </p:nvSpPr>
        <p:spPr>
          <a:xfrm>
            <a:off x="17540892" y="4152900"/>
            <a:ext cx="5487086" cy="14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17540892" y="4152900"/>
            <a:ext cx="5690311"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Encounters</a:t>
            </a:r>
            <a:endParaRPr b="0" i="0" sz="4800" u="none" cap="none" strike="noStrike">
              <a:solidFill>
                <a:schemeClr val="dk1"/>
              </a:solidFill>
              <a:latin typeface="Calibri"/>
              <a:ea typeface="Calibri"/>
              <a:cs typeface="Calibri"/>
              <a:sym typeface="Calibri"/>
            </a:endParaRPr>
          </a:p>
        </p:txBody>
      </p:sp>
      <p:sp>
        <p:nvSpPr>
          <p:cNvPr id="61" name="Google Shape;61;p3"/>
          <p:cNvSpPr/>
          <p:nvPr/>
        </p:nvSpPr>
        <p:spPr>
          <a:xfrm>
            <a:off x="17540892" y="5080000"/>
            <a:ext cx="562256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Unicorn Sightings</a:t>
            </a:r>
            <a:endParaRPr b="0" i="0" sz="3200" u="none" cap="none" strike="noStrike">
              <a:solidFill>
                <a:schemeClr val="dk1"/>
              </a:solidFill>
              <a:latin typeface="Calibri"/>
              <a:ea typeface="Calibri"/>
              <a:cs typeface="Calibri"/>
              <a:sym typeface="Calibri"/>
            </a:endParaRPr>
          </a:p>
        </p:txBody>
      </p:sp>
      <p:sp>
        <p:nvSpPr>
          <p:cNvPr id="62" name="Google Shape;62;p3"/>
          <p:cNvSpPr/>
          <p:nvPr/>
        </p:nvSpPr>
        <p:spPr>
          <a:xfrm>
            <a:off x="8243330"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8243330" y="7035800"/>
            <a:ext cx="1625803" cy="1625600"/>
          </a:xfrm>
          <a:prstGeom prst="roundRect">
            <a:avLst>
              <a:gd fmla="val 781313" name="adj"/>
            </a:avLst>
          </a:prstGeom>
          <a:solidFill>
            <a:srgbClr val="4F1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8573572" y="7334250"/>
            <a:ext cx="965321"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03</a:t>
            </a:r>
            <a:endParaRPr b="0" i="0" sz="4800" u="none" cap="none" strike="noStrike">
              <a:solidFill>
                <a:schemeClr val="dk1"/>
              </a:solidFill>
              <a:latin typeface="Calibri"/>
              <a:ea typeface="Calibri"/>
              <a:cs typeface="Calibri"/>
              <a:sym typeface="Calibri"/>
            </a:endParaRPr>
          </a:p>
        </p:txBody>
      </p:sp>
      <p:sp>
        <p:nvSpPr>
          <p:cNvPr id="65" name="Google Shape;65;p3"/>
          <p:cNvSpPr/>
          <p:nvPr/>
        </p:nvSpPr>
        <p:spPr>
          <a:xfrm>
            <a:off x="10072359" y="7137400"/>
            <a:ext cx="5487086" cy="14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10072359" y="7137400"/>
            <a:ext cx="5690311"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Wonders</a:t>
            </a:r>
            <a:endParaRPr b="0" i="0" sz="4800" u="none" cap="none" strike="noStrike">
              <a:solidFill>
                <a:schemeClr val="dk1"/>
              </a:solidFill>
              <a:latin typeface="Calibri"/>
              <a:ea typeface="Calibri"/>
              <a:cs typeface="Calibri"/>
              <a:sym typeface="Calibri"/>
            </a:endParaRPr>
          </a:p>
        </p:txBody>
      </p:sp>
      <p:sp>
        <p:nvSpPr>
          <p:cNvPr id="67" name="Google Shape;67;p3"/>
          <p:cNvSpPr/>
          <p:nvPr/>
        </p:nvSpPr>
        <p:spPr>
          <a:xfrm>
            <a:off x="10072359" y="8064500"/>
            <a:ext cx="562256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Wishes Granted</a:t>
            </a:r>
            <a:endParaRPr b="0" i="0" sz="3200" u="none" cap="none" strike="noStrike">
              <a:solidFill>
                <a:schemeClr val="dk1"/>
              </a:solidFill>
              <a:latin typeface="Calibri"/>
              <a:ea typeface="Calibri"/>
              <a:cs typeface="Calibri"/>
              <a:sym typeface="Calibri"/>
            </a:endParaRPr>
          </a:p>
        </p:txBody>
      </p:sp>
      <p:sp>
        <p:nvSpPr>
          <p:cNvPr id="68" name="Google Shape;68;p3"/>
          <p:cNvSpPr/>
          <p:nvPr/>
        </p:nvSpPr>
        <p:spPr>
          <a:xfrm>
            <a:off x="15711864"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15711864" y="7035800"/>
            <a:ext cx="1625803" cy="1625600"/>
          </a:xfrm>
          <a:prstGeom prst="roundRect">
            <a:avLst>
              <a:gd fmla="val 781313" name="adj"/>
            </a:avLst>
          </a:prstGeom>
          <a:solidFill>
            <a:srgbClr val="4F1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16035754" y="7334250"/>
            <a:ext cx="978022"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04</a:t>
            </a:r>
            <a:endParaRPr b="0" i="0" sz="4800" u="none" cap="none" strike="noStrike">
              <a:solidFill>
                <a:schemeClr val="dk1"/>
              </a:solidFill>
              <a:latin typeface="Calibri"/>
              <a:ea typeface="Calibri"/>
              <a:cs typeface="Calibri"/>
              <a:sym typeface="Calibri"/>
            </a:endParaRPr>
          </a:p>
        </p:txBody>
      </p:sp>
      <p:sp>
        <p:nvSpPr>
          <p:cNvPr id="71" name="Google Shape;71;p3"/>
          <p:cNvSpPr/>
          <p:nvPr/>
        </p:nvSpPr>
        <p:spPr>
          <a:xfrm>
            <a:off x="17540892" y="7137400"/>
            <a:ext cx="5487086" cy="14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17540892" y="7137400"/>
            <a:ext cx="5690311"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Magic</a:t>
            </a:r>
            <a:endParaRPr b="0" i="0" sz="4800" u="none" cap="none" strike="noStrike">
              <a:solidFill>
                <a:schemeClr val="dk1"/>
              </a:solidFill>
              <a:latin typeface="Calibri"/>
              <a:ea typeface="Calibri"/>
              <a:cs typeface="Calibri"/>
              <a:sym typeface="Calibri"/>
            </a:endParaRPr>
          </a:p>
        </p:txBody>
      </p:sp>
      <p:sp>
        <p:nvSpPr>
          <p:cNvPr id="73" name="Google Shape;73;p3"/>
          <p:cNvSpPr/>
          <p:nvPr/>
        </p:nvSpPr>
        <p:spPr>
          <a:xfrm>
            <a:off x="17540892" y="8064500"/>
            <a:ext cx="562256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Spellcasting</a:t>
            </a:r>
            <a:endParaRPr b="0" i="0" sz="3200" u="none" cap="none" strike="noStrike">
              <a:solidFill>
                <a:schemeClr val="dk1"/>
              </a:solidFill>
              <a:latin typeface="Calibri"/>
              <a:ea typeface="Calibri"/>
              <a:cs typeface="Calibri"/>
              <a:sym typeface="Calibri"/>
            </a:endParaRPr>
          </a:p>
        </p:txBody>
      </p:sp>
      <p:sp>
        <p:nvSpPr>
          <p:cNvPr id="74" name="Google Shape;74;p3"/>
          <p:cNvSpPr/>
          <p:nvPr/>
        </p:nvSpPr>
        <p:spPr>
          <a:xfrm>
            <a:off x="8243330"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8243330" y="10020300"/>
            <a:ext cx="1625803" cy="1625600"/>
          </a:xfrm>
          <a:prstGeom prst="roundRect">
            <a:avLst>
              <a:gd fmla="val 781313" name="adj"/>
            </a:avLst>
          </a:prstGeom>
          <a:solidFill>
            <a:srgbClr val="4F1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8586273" y="10318750"/>
            <a:ext cx="939917"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05</a:t>
            </a:r>
            <a:endParaRPr b="0" i="0" sz="4800" u="none" cap="none" strike="noStrike">
              <a:solidFill>
                <a:schemeClr val="dk1"/>
              </a:solidFill>
              <a:latin typeface="Calibri"/>
              <a:ea typeface="Calibri"/>
              <a:cs typeface="Calibri"/>
              <a:sym typeface="Calibri"/>
            </a:endParaRPr>
          </a:p>
        </p:txBody>
      </p:sp>
      <p:sp>
        <p:nvSpPr>
          <p:cNvPr id="77" name="Google Shape;77;p3"/>
          <p:cNvSpPr/>
          <p:nvPr/>
        </p:nvSpPr>
        <p:spPr>
          <a:xfrm>
            <a:off x="10072359" y="10121900"/>
            <a:ext cx="5487086" cy="14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10072359" y="10121900"/>
            <a:ext cx="5690311"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Adventure</a:t>
            </a:r>
            <a:endParaRPr b="0" i="0" sz="4800" u="none" cap="none" strike="noStrike">
              <a:solidFill>
                <a:schemeClr val="dk1"/>
              </a:solidFill>
              <a:latin typeface="Calibri"/>
              <a:ea typeface="Calibri"/>
              <a:cs typeface="Calibri"/>
              <a:sym typeface="Calibri"/>
            </a:endParaRPr>
          </a:p>
        </p:txBody>
      </p:sp>
      <p:sp>
        <p:nvSpPr>
          <p:cNvPr id="79" name="Google Shape;79;p3"/>
          <p:cNvSpPr/>
          <p:nvPr/>
        </p:nvSpPr>
        <p:spPr>
          <a:xfrm>
            <a:off x="10072359" y="11049000"/>
            <a:ext cx="562256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Happily Ever After</a:t>
            </a:r>
            <a:endParaRPr b="0" i="0" sz="3200" u="none" cap="none" strike="noStrike">
              <a:solidFill>
                <a:schemeClr val="dk1"/>
              </a:solidFill>
              <a:latin typeface="Calibri"/>
              <a:ea typeface="Calibri"/>
              <a:cs typeface="Calibri"/>
              <a:sym typeface="Calibri"/>
            </a:endParaRPr>
          </a:p>
        </p:txBody>
      </p:sp>
      <p:sp>
        <p:nvSpPr>
          <p:cNvPr id="80" name="Google Shape;80;p3"/>
          <p:cNvSpPr/>
          <p:nvPr/>
        </p:nvSpPr>
        <p:spPr>
          <a:xfrm>
            <a:off x="15711864"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15711864" y="10020300"/>
            <a:ext cx="1625803" cy="1625600"/>
          </a:xfrm>
          <a:prstGeom prst="roundRect">
            <a:avLst>
              <a:gd fmla="val 781313" name="adj"/>
            </a:avLst>
          </a:prstGeom>
          <a:solidFill>
            <a:srgbClr val="4F1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16029403" y="10318750"/>
            <a:ext cx="990724"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06</a:t>
            </a:r>
            <a:endParaRPr b="0" i="0" sz="4800" u="none" cap="none" strike="noStrike">
              <a:solidFill>
                <a:schemeClr val="dk1"/>
              </a:solidFill>
              <a:latin typeface="Calibri"/>
              <a:ea typeface="Calibri"/>
              <a:cs typeface="Calibri"/>
              <a:sym typeface="Calibri"/>
            </a:endParaRPr>
          </a:p>
        </p:txBody>
      </p:sp>
      <p:sp>
        <p:nvSpPr>
          <p:cNvPr id="83" name="Google Shape;83;p3"/>
          <p:cNvSpPr/>
          <p:nvPr/>
        </p:nvSpPr>
        <p:spPr>
          <a:xfrm>
            <a:off x="17540892" y="10121900"/>
            <a:ext cx="5487086" cy="14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17540892" y="10121900"/>
            <a:ext cx="5690311"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Conclusion</a:t>
            </a:r>
            <a:endParaRPr b="0" i="0" sz="4800" u="none" cap="none" strike="noStrike">
              <a:solidFill>
                <a:schemeClr val="dk1"/>
              </a:solidFill>
              <a:latin typeface="Calibri"/>
              <a:ea typeface="Calibri"/>
              <a:cs typeface="Calibri"/>
              <a:sym typeface="Calibri"/>
            </a:endParaRPr>
          </a:p>
        </p:txBody>
      </p:sp>
      <p:sp>
        <p:nvSpPr>
          <p:cNvPr id="85" name="Google Shape;85;p3"/>
          <p:cNvSpPr/>
          <p:nvPr/>
        </p:nvSpPr>
        <p:spPr>
          <a:xfrm>
            <a:off x="17540892" y="11049000"/>
            <a:ext cx="562256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D7"/>
        </a:solidFill>
      </p:bgPr>
    </p:bg>
    <p:spTree>
      <p:nvGrpSpPr>
        <p:cNvPr id="90" name="Shape 90"/>
        <p:cNvGrpSpPr/>
        <p:nvPr/>
      </p:nvGrpSpPr>
      <p:grpSpPr>
        <a:xfrm>
          <a:off x="0" y="0"/>
          <a:ext cx="0" cy="0"/>
          <a:chOff x="0" y="0"/>
          <a:chExt cx="0" cy="0"/>
        </a:xfrm>
      </p:grpSpPr>
      <p:pic>
        <p:nvPicPr>
          <p:cNvPr descr=" " id="91" name="Google Shape;91;p4"/>
          <p:cNvPicPr preferRelativeResize="0"/>
          <p:nvPr/>
        </p:nvPicPr>
        <p:blipFill rotWithShape="1">
          <a:blip r:embed="rId3">
            <a:alphaModFix/>
          </a:blip>
          <a:srcRect b="0" l="0" r="0" t="0"/>
          <a:stretch/>
        </p:blipFill>
        <p:spPr>
          <a:xfrm>
            <a:off x="-431854" y="-520700"/>
            <a:ext cx="11380622" cy="2514600"/>
          </a:xfrm>
          <a:prstGeom prst="rect">
            <a:avLst/>
          </a:prstGeom>
          <a:noFill/>
          <a:ln>
            <a:noFill/>
          </a:ln>
        </p:spPr>
      </p:pic>
      <p:pic>
        <p:nvPicPr>
          <p:cNvPr descr=" " id="92" name="Google Shape;92;p4"/>
          <p:cNvPicPr preferRelativeResize="0"/>
          <p:nvPr/>
        </p:nvPicPr>
        <p:blipFill rotWithShape="1">
          <a:blip r:embed="rId4">
            <a:alphaModFix/>
          </a:blip>
          <a:srcRect b="0" l="0" r="0" t="0"/>
          <a:stretch/>
        </p:blipFill>
        <p:spPr>
          <a:xfrm>
            <a:off x="22291286" y="-2146300"/>
            <a:ext cx="2997575" cy="5753100"/>
          </a:xfrm>
          <a:prstGeom prst="rect">
            <a:avLst/>
          </a:prstGeom>
          <a:noFill/>
          <a:ln>
            <a:noFill/>
          </a:ln>
        </p:spPr>
      </p:pic>
      <p:sp>
        <p:nvSpPr>
          <p:cNvPr id="93" name="Google Shape;93;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p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5" name="Google Shape;95;p4"/>
          <p:cNvSpPr/>
          <p:nvPr/>
        </p:nvSpPr>
        <p:spPr>
          <a:xfrm>
            <a:off x="2959470" y="2743200"/>
            <a:ext cx="15288477"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bril Fatface"/>
              <a:buNone/>
            </a:pPr>
            <a:r>
              <a:rPr b="0" i="0" lang="en-US" sz="8000" u="none" cap="none" strike="noStrike">
                <a:solidFill>
                  <a:srgbClr val="272727"/>
                </a:solidFill>
                <a:latin typeface="Abril Fatface"/>
                <a:ea typeface="Abril Fatface"/>
                <a:cs typeface="Abril Fatface"/>
                <a:sym typeface="Abril Fatface"/>
              </a:rPr>
              <a:t>The Realm of the Extraordinary</a:t>
            </a:r>
            <a:endParaRPr b="0" i="0" sz="8000" u="none" cap="none" strike="noStrike">
              <a:solidFill>
                <a:schemeClr val="dk1"/>
              </a:solidFill>
              <a:latin typeface="Calibri"/>
              <a:ea typeface="Calibri"/>
              <a:cs typeface="Calibri"/>
              <a:sym typeface="Calibri"/>
            </a:endParaRPr>
          </a:p>
        </p:txBody>
      </p:sp>
      <p:sp>
        <p:nvSpPr>
          <p:cNvPr id="96" name="Google Shape;96;p4"/>
          <p:cNvSpPr/>
          <p:nvPr/>
        </p:nvSpPr>
        <p:spPr>
          <a:xfrm>
            <a:off x="2959470" y="6057900"/>
            <a:ext cx="8861474" cy="409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7" name="Google Shape;97;p4"/>
          <p:cNvSpPr/>
          <p:nvPr/>
        </p:nvSpPr>
        <p:spPr>
          <a:xfrm>
            <a:off x="12701588" y="6057900"/>
            <a:ext cx="8861474" cy="4593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D7"/>
        </a:solidFill>
      </p:bgPr>
    </p:bg>
    <p:spTree>
      <p:nvGrpSpPr>
        <p:cNvPr id="102" name="Shape 102"/>
        <p:cNvGrpSpPr/>
        <p:nvPr/>
      </p:nvGrpSpPr>
      <p:grpSpPr>
        <a:xfrm>
          <a:off x="0" y="0"/>
          <a:ext cx="0" cy="0"/>
          <a:chOff x="0" y="0"/>
          <a:chExt cx="0" cy="0"/>
        </a:xfrm>
      </p:grpSpPr>
      <p:pic>
        <p:nvPicPr>
          <p:cNvPr descr=" " id="103" name="Google Shape;103;p5"/>
          <p:cNvPicPr preferRelativeResize="0"/>
          <p:nvPr/>
        </p:nvPicPr>
        <p:blipFill rotWithShape="1">
          <a:blip r:embed="rId3">
            <a:alphaModFix/>
          </a:blip>
          <a:srcRect b="0" l="0" r="0" t="0"/>
          <a:stretch/>
        </p:blipFill>
        <p:spPr>
          <a:xfrm>
            <a:off x="19166562" y="-1041400"/>
            <a:ext cx="6198508" cy="6546106"/>
          </a:xfrm>
          <a:prstGeom prst="rect">
            <a:avLst/>
          </a:prstGeom>
          <a:noFill/>
          <a:ln>
            <a:noFill/>
          </a:ln>
        </p:spPr>
      </p:pic>
      <p:pic>
        <p:nvPicPr>
          <p:cNvPr descr=" " id="104" name="Google Shape;104;p5"/>
          <p:cNvPicPr preferRelativeResize="0"/>
          <p:nvPr/>
        </p:nvPicPr>
        <p:blipFill rotWithShape="1">
          <a:blip r:embed="rId4">
            <a:alphaModFix/>
          </a:blip>
          <a:srcRect b="0" l="0" r="0" t="0"/>
          <a:stretch/>
        </p:blipFill>
        <p:spPr>
          <a:xfrm>
            <a:off x="3430" y="0"/>
            <a:ext cx="5902809" cy="1640725"/>
          </a:xfrm>
          <a:prstGeom prst="rect">
            <a:avLst/>
          </a:prstGeom>
          <a:noFill/>
          <a:ln>
            <a:noFill/>
          </a:ln>
        </p:spPr>
      </p:pic>
      <p:sp>
        <p:nvSpPr>
          <p:cNvPr id="105" name="Google Shape;105;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p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7" name="Google Shape;107;p5"/>
          <p:cNvPicPr preferRelativeResize="0"/>
          <p:nvPr/>
        </p:nvPicPr>
        <p:blipFill rotWithShape="1">
          <a:blip r:embed="rId6">
            <a:alphaModFix/>
          </a:blip>
          <a:srcRect b="0" l="0" r="0" t="0"/>
          <a:stretch/>
        </p:blipFill>
        <p:spPr>
          <a:xfrm>
            <a:off x="1663908" y="1409700"/>
            <a:ext cx="9424578" cy="10922000"/>
          </a:xfrm>
          <a:prstGeom prst="rect">
            <a:avLst/>
          </a:prstGeom>
          <a:noFill/>
          <a:ln>
            <a:noFill/>
          </a:ln>
        </p:spPr>
      </p:pic>
      <p:sp>
        <p:nvSpPr>
          <p:cNvPr id="108" name="Google Shape;108;p5"/>
          <p:cNvSpPr/>
          <p:nvPr/>
        </p:nvSpPr>
        <p:spPr>
          <a:xfrm>
            <a:off x="14213076" y="2984500"/>
            <a:ext cx="751934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p5"/>
          <p:cNvPicPr preferRelativeResize="0"/>
          <p:nvPr/>
        </p:nvPicPr>
        <p:blipFill rotWithShape="1">
          <a:blip r:embed="rId7">
            <a:alphaModFix/>
          </a:blip>
          <a:srcRect b="0" l="0" r="0" t="0"/>
          <a:stretch/>
        </p:blipFill>
        <p:spPr>
          <a:xfrm>
            <a:off x="14213076" y="3967138"/>
            <a:ext cx="1625803" cy="1539918"/>
          </a:xfrm>
          <a:prstGeom prst="rect">
            <a:avLst/>
          </a:prstGeom>
          <a:noFill/>
          <a:ln>
            <a:noFill/>
          </a:ln>
        </p:spPr>
      </p:pic>
      <p:sp>
        <p:nvSpPr>
          <p:cNvPr id="110" name="Google Shape;110;p5"/>
          <p:cNvSpPr/>
          <p:nvPr/>
        </p:nvSpPr>
        <p:spPr>
          <a:xfrm>
            <a:off x="16245330" y="2984500"/>
            <a:ext cx="5487086"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5"/>
          <p:cNvSpPr/>
          <p:nvPr/>
        </p:nvSpPr>
        <p:spPr>
          <a:xfrm>
            <a:off x="16245330" y="2984500"/>
            <a:ext cx="5690311"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Unicorn Sightings</a:t>
            </a:r>
            <a:endParaRPr b="0" i="0" sz="4800" u="none" cap="none" strike="noStrike">
              <a:solidFill>
                <a:schemeClr val="dk1"/>
              </a:solidFill>
              <a:latin typeface="Calibri"/>
              <a:ea typeface="Calibri"/>
              <a:cs typeface="Calibri"/>
              <a:sym typeface="Calibri"/>
            </a:endParaRPr>
          </a:p>
        </p:txBody>
      </p:sp>
      <p:sp>
        <p:nvSpPr>
          <p:cNvPr id="112" name="Google Shape;112;p5"/>
          <p:cNvSpPr/>
          <p:nvPr/>
        </p:nvSpPr>
        <p:spPr>
          <a:xfrm>
            <a:off x="16245330" y="4013200"/>
            <a:ext cx="5622569" cy="2611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3" name="Google Shape;113;p5"/>
          <p:cNvSpPr/>
          <p:nvPr/>
        </p:nvSpPr>
        <p:spPr>
          <a:xfrm>
            <a:off x="14213076" y="7137400"/>
            <a:ext cx="7519340" cy="300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p5"/>
          <p:cNvPicPr preferRelativeResize="0"/>
          <p:nvPr/>
        </p:nvPicPr>
        <p:blipFill rotWithShape="1">
          <a:blip r:embed="rId8">
            <a:alphaModFix/>
          </a:blip>
          <a:srcRect b="0" l="0" r="0" t="0"/>
          <a:stretch/>
        </p:blipFill>
        <p:spPr>
          <a:xfrm>
            <a:off x="14213076" y="7986235"/>
            <a:ext cx="1625803" cy="1312230"/>
          </a:xfrm>
          <a:prstGeom prst="rect">
            <a:avLst/>
          </a:prstGeom>
          <a:noFill/>
          <a:ln>
            <a:noFill/>
          </a:ln>
        </p:spPr>
      </p:pic>
      <p:sp>
        <p:nvSpPr>
          <p:cNvPr id="115" name="Google Shape;115;p5"/>
          <p:cNvSpPr/>
          <p:nvPr/>
        </p:nvSpPr>
        <p:spPr>
          <a:xfrm>
            <a:off x="16245330" y="7137400"/>
            <a:ext cx="5487086" cy="300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5"/>
          <p:cNvSpPr/>
          <p:nvPr/>
        </p:nvSpPr>
        <p:spPr>
          <a:xfrm>
            <a:off x="16245330" y="7137400"/>
            <a:ext cx="5690311"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Dragon Taming</a:t>
            </a:r>
            <a:endParaRPr b="0" i="0" sz="4800" u="none" cap="none" strike="noStrike">
              <a:solidFill>
                <a:schemeClr val="dk1"/>
              </a:solidFill>
              <a:latin typeface="Calibri"/>
              <a:ea typeface="Calibri"/>
              <a:cs typeface="Calibri"/>
              <a:sym typeface="Calibri"/>
            </a:endParaRPr>
          </a:p>
        </p:txBody>
      </p:sp>
      <p:sp>
        <p:nvSpPr>
          <p:cNvPr id="117" name="Google Shape;117;p5"/>
          <p:cNvSpPr/>
          <p:nvPr/>
        </p:nvSpPr>
        <p:spPr>
          <a:xfrm>
            <a:off x="16245330" y="8166100"/>
            <a:ext cx="5622569"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D7"/>
        </a:solidFill>
      </p:bgPr>
    </p:bg>
    <p:spTree>
      <p:nvGrpSpPr>
        <p:cNvPr id="122" name="Shape 122"/>
        <p:cNvGrpSpPr/>
        <p:nvPr/>
      </p:nvGrpSpPr>
      <p:grpSpPr>
        <a:xfrm>
          <a:off x="0" y="0"/>
          <a:ext cx="0" cy="0"/>
          <a:chOff x="0" y="0"/>
          <a:chExt cx="0" cy="0"/>
        </a:xfrm>
      </p:grpSpPr>
      <p:pic>
        <p:nvPicPr>
          <p:cNvPr descr=" " id="123" name="Google Shape;123;p6"/>
          <p:cNvPicPr preferRelativeResize="0"/>
          <p:nvPr/>
        </p:nvPicPr>
        <p:blipFill rotWithShape="1">
          <a:blip r:embed="rId3">
            <a:alphaModFix/>
          </a:blip>
          <a:srcRect b="0" l="0" r="0" t="0"/>
          <a:stretch/>
        </p:blipFill>
        <p:spPr>
          <a:xfrm>
            <a:off x="13425578" y="0"/>
            <a:ext cx="11075784" cy="11214100"/>
          </a:xfrm>
          <a:prstGeom prst="rect">
            <a:avLst/>
          </a:prstGeom>
          <a:noFill/>
          <a:ln>
            <a:noFill/>
          </a:ln>
        </p:spPr>
      </p:pic>
      <p:pic>
        <p:nvPicPr>
          <p:cNvPr descr=" " id="124" name="Google Shape;124;p6"/>
          <p:cNvPicPr preferRelativeResize="0"/>
          <p:nvPr/>
        </p:nvPicPr>
        <p:blipFill rotWithShape="1">
          <a:blip r:embed="rId4">
            <a:alphaModFix/>
          </a:blip>
          <a:srcRect b="0" l="0" r="0" t="0"/>
          <a:stretch/>
        </p:blipFill>
        <p:spPr>
          <a:xfrm>
            <a:off x="22113464" y="1714500"/>
            <a:ext cx="4115314" cy="4305300"/>
          </a:xfrm>
          <a:prstGeom prst="rect">
            <a:avLst/>
          </a:prstGeom>
          <a:noFill/>
          <a:ln>
            <a:noFill/>
          </a:ln>
        </p:spPr>
      </p:pic>
      <p:pic>
        <p:nvPicPr>
          <p:cNvPr descr=" " id="125" name="Google Shape;125;p6"/>
          <p:cNvPicPr preferRelativeResize="0"/>
          <p:nvPr/>
        </p:nvPicPr>
        <p:blipFill rotWithShape="1">
          <a:blip r:embed="rId5">
            <a:alphaModFix/>
          </a:blip>
          <a:srcRect b="0" l="0" r="0" t="0"/>
          <a:stretch/>
        </p:blipFill>
        <p:spPr>
          <a:xfrm>
            <a:off x="0" y="10160000"/>
            <a:ext cx="7900387" cy="4114800"/>
          </a:xfrm>
          <a:prstGeom prst="rect">
            <a:avLst/>
          </a:prstGeom>
          <a:noFill/>
          <a:ln>
            <a:noFill/>
          </a:ln>
        </p:spPr>
      </p:pic>
      <p:sp>
        <p:nvSpPr>
          <p:cNvPr id="126" name="Google Shape;126;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p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28" name="Google Shape;128;p6"/>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p6"/>
          <p:cNvPicPr preferRelativeResize="0"/>
          <p:nvPr/>
        </p:nvPicPr>
        <p:blipFill rotWithShape="1">
          <a:blip r:embed="rId7">
            <a:alphaModFix/>
          </a:blip>
          <a:srcRect b="0" l="0" r="0" t="0"/>
          <a:stretch/>
        </p:blipFill>
        <p:spPr>
          <a:xfrm>
            <a:off x="6853226" y="1384300"/>
            <a:ext cx="1510053" cy="1625600"/>
          </a:xfrm>
          <a:prstGeom prst="rect">
            <a:avLst/>
          </a:prstGeom>
          <a:noFill/>
          <a:ln>
            <a:noFill/>
          </a:ln>
        </p:spPr>
      </p:pic>
      <p:sp>
        <p:nvSpPr>
          <p:cNvPr id="130" name="Google Shape;130;p6"/>
          <p:cNvSpPr/>
          <p:nvPr/>
        </p:nvSpPr>
        <p:spPr>
          <a:xfrm>
            <a:off x="5093337" y="3619500"/>
            <a:ext cx="5029829" cy="8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6"/>
          <p:cNvSpPr/>
          <p:nvPr/>
        </p:nvSpPr>
        <p:spPr>
          <a:xfrm>
            <a:off x="5093337" y="3619500"/>
            <a:ext cx="5233054"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Unicorn Sightings</a:t>
            </a:r>
            <a:endParaRPr b="0" i="0" sz="4800" u="none" cap="none" strike="noStrike">
              <a:solidFill>
                <a:schemeClr val="dk1"/>
              </a:solidFill>
              <a:latin typeface="Calibri"/>
              <a:ea typeface="Calibri"/>
              <a:cs typeface="Calibri"/>
              <a:sym typeface="Calibri"/>
            </a:endParaRPr>
          </a:p>
        </p:txBody>
      </p:sp>
      <p:sp>
        <p:nvSpPr>
          <p:cNvPr id="132" name="Google Shape;132;p6"/>
          <p:cNvSpPr/>
          <p:nvPr/>
        </p:nvSpPr>
        <p:spPr>
          <a:xfrm>
            <a:off x="3543743" y="5054600"/>
            <a:ext cx="8129016"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6"/>
          <p:cNvSpPr/>
          <p:nvPr/>
        </p:nvSpPr>
        <p:spPr>
          <a:xfrm>
            <a:off x="3476001" y="5054600"/>
            <a:ext cx="8264500"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4" name="Google Shape;134;p6"/>
          <p:cNvPicPr preferRelativeResize="0"/>
          <p:nvPr/>
        </p:nvPicPr>
        <p:blipFill rotWithShape="1">
          <a:blip r:embed="rId8">
            <a:alphaModFix/>
          </a:blip>
          <a:srcRect b="0" l="0" r="0" t="0"/>
          <a:stretch/>
        </p:blipFill>
        <p:spPr>
          <a:xfrm>
            <a:off x="3543743" y="6654800"/>
            <a:ext cx="8129016" cy="5943600"/>
          </a:xfrm>
          <a:prstGeom prst="rect">
            <a:avLst/>
          </a:prstGeom>
          <a:noFill/>
          <a:ln>
            <a:noFill/>
          </a:ln>
        </p:spPr>
      </p:pic>
      <p:sp>
        <p:nvSpPr>
          <p:cNvPr id="135" name="Google Shape;135;p6"/>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6" name="Google Shape;136;p6"/>
          <p:cNvPicPr preferRelativeResize="0"/>
          <p:nvPr/>
        </p:nvPicPr>
        <p:blipFill rotWithShape="1">
          <a:blip r:embed="rId9">
            <a:alphaModFix/>
          </a:blip>
          <a:srcRect b="0" l="0" r="0" t="0"/>
          <a:stretch/>
        </p:blipFill>
        <p:spPr>
          <a:xfrm>
            <a:off x="15798548" y="1384300"/>
            <a:ext cx="1858885" cy="1625600"/>
          </a:xfrm>
          <a:prstGeom prst="rect">
            <a:avLst/>
          </a:prstGeom>
          <a:noFill/>
          <a:ln>
            <a:noFill/>
          </a:ln>
        </p:spPr>
      </p:pic>
      <p:sp>
        <p:nvSpPr>
          <p:cNvPr id="137" name="Google Shape;137;p6"/>
          <p:cNvSpPr/>
          <p:nvPr/>
        </p:nvSpPr>
        <p:spPr>
          <a:xfrm>
            <a:off x="14549668" y="3619500"/>
            <a:ext cx="4356645" cy="8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6"/>
          <p:cNvSpPr/>
          <p:nvPr/>
        </p:nvSpPr>
        <p:spPr>
          <a:xfrm>
            <a:off x="14549668" y="3619500"/>
            <a:ext cx="455987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Dragon Taming</a:t>
            </a:r>
            <a:endParaRPr b="0" i="0" sz="4800" u="none" cap="none" strike="noStrike">
              <a:solidFill>
                <a:schemeClr val="dk1"/>
              </a:solidFill>
              <a:latin typeface="Calibri"/>
              <a:ea typeface="Calibri"/>
              <a:cs typeface="Calibri"/>
              <a:sym typeface="Calibri"/>
            </a:endParaRPr>
          </a:p>
        </p:txBody>
      </p:sp>
      <p:sp>
        <p:nvSpPr>
          <p:cNvPr id="139" name="Google Shape;139;p6"/>
          <p:cNvSpPr/>
          <p:nvPr/>
        </p:nvSpPr>
        <p:spPr>
          <a:xfrm>
            <a:off x="12663483" y="5054600"/>
            <a:ext cx="8129016"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6"/>
          <p:cNvSpPr/>
          <p:nvPr/>
        </p:nvSpPr>
        <p:spPr>
          <a:xfrm>
            <a:off x="12595741" y="5054600"/>
            <a:ext cx="8264500"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1" name="Google Shape;141;p6"/>
          <p:cNvPicPr preferRelativeResize="0"/>
          <p:nvPr/>
        </p:nvPicPr>
        <p:blipFill rotWithShape="1">
          <a:blip r:embed="rId10">
            <a:alphaModFix/>
          </a:blip>
          <a:srcRect b="0" l="0" r="0" t="0"/>
          <a:stretch/>
        </p:blipFill>
        <p:spPr>
          <a:xfrm>
            <a:off x="12663483" y="6654800"/>
            <a:ext cx="8129016" cy="5943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D7"/>
        </a:solidFill>
      </p:bgPr>
    </p:bg>
    <p:spTree>
      <p:nvGrpSpPr>
        <p:cNvPr id="146" name="Shape 146"/>
        <p:cNvGrpSpPr/>
        <p:nvPr/>
      </p:nvGrpSpPr>
      <p:grpSpPr>
        <a:xfrm>
          <a:off x="0" y="0"/>
          <a:ext cx="0" cy="0"/>
          <a:chOff x="0" y="0"/>
          <a:chExt cx="0" cy="0"/>
        </a:xfrm>
      </p:grpSpPr>
      <p:pic>
        <p:nvPicPr>
          <p:cNvPr descr=" " id="147" name="Google Shape;147;p7"/>
          <p:cNvPicPr preferRelativeResize="0"/>
          <p:nvPr/>
        </p:nvPicPr>
        <p:blipFill rotWithShape="1">
          <a:blip r:embed="rId3">
            <a:alphaModFix/>
          </a:blip>
          <a:srcRect b="0" l="0" r="0" t="0"/>
          <a:stretch/>
        </p:blipFill>
        <p:spPr>
          <a:xfrm>
            <a:off x="8256032" y="-863600"/>
            <a:ext cx="5944343" cy="3302000"/>
          </a:xfrm>
          <a:prstGeom prst="rect">
            <a:avLst/>
          </a:prstGeom>
          <a:noFill/>
          <a:ln>
            <a:noFill/>
          </a:ln>
        </p:spPr>
      </p:pic>
      <p:pic>
        <p:nvPicPr>
          <p:cNvPr descr=" " id="148" name="Google Shape;148;p7"/>
          <p:cNvPicPr preferRelativeResize="0"/>
          <p:nvPr/>
        </p:nvPicPr>
        <p:blipFill rotWithShape="1">
          <a:blip r:embed="rId4">
            <a:alphaModFix/>
          </a:blip>
          <a:srcRect b="0" l="0" r="0" t="0"/>
          <a:stretch/>
        </p:blipFill>
        <p:spPr>
          <a:xfrm>
            <a:off x="16473959" y="-927100"/>
            <a:ext cx="7913089" cy="3632200"/>
          </a:xfrm>
          <a:prstGeom prst="rect">
            <a:avLst/>
          </a:prstGeom>
          <a:noFill/>
          <a:ln>
            <a:noFill/>
          </a:ln>
        </p:spPr>
      </p:pic>
      <p:pic>
        <p:nvPicPr>
          <p:cNvPr descr=" " id="149" name="Google Shape;149;p7"/>
          <p:cNvPicPr preferRelativeResize="0"/>
          <p:nvPr/>
        </p:nvPicPr>
        <p:blipFill rotWithShape="1">
          <a:blip r:embed="rId5">
            <a:alphaModFix/>
          </a:blip>
          <a:srcRect b="0" l="0" r="0" t="0"/>
          <a:stretch/>
        </p:blipFill>
        <p:spPr>
          <a:xfrm>
            <a:off x="14606826" y="1473200"/>
            <a:ext cx="838305" cy="736600"/>
          </a:xfrm>
          <a:prstGeom prst="rect">
            <a:avLst/>
          </a:prstGeom>
          <a:noFill/>
          <a:ln>
            <a:noFill/>
          </a:ln>
        </p:spPr>
      </p:pic>
      <p:pic>
        <p:nvPicPr>
          <p:cNvPr descr=" " id="150" name="Google Shape;150;p7"/>
          <p:cNvPicPr preferRelativeResize="0"/>
          <p:nvPr/>
        </p:nvPicPr>
        <p:blipFill rotWithShape="1">
          <a:blip r:embed="rId6">
            <a:alphaModFix/>
          </a:blip>
          <a:srcRect b="0" l="0" r="0" t="0"/>
          <a:stretch/>
        </p:blipFill>
        <p:spPr>
          <a:xfrm>
            <a:off x="0" y="4940300"/>
            <a:ext cx="11215502" cy="8775700"/>
          </a:xfrm>
          <a:prstGeom prst="rect">
            <a:avLst/>
          </a:prstGeom>
          <a:noFill/>
          <a:ln>
            <a:noFill/>
          </a:ln>
        </p:spPr>
      </p:pic>
      <p:pic>
        <p:nvPicPr>
          <p:cNvPr descr=" " id="151" name="Google Shape;151;p7"/>
          <p:cNvPicPr preferRelativeResize="0"/>
          <p:nvPr/>
        </p:nvPicPr>
        <p:blipFill rotWithShape="1">
          <a:blip r:embed="rId7">
            <a:alphaModFix/>
          </a:blip>
          <a:srcRect b="0" l="0" r="0" t="0"/>
          <a:stretch/>
        </p:blipFill>
        <p:spPr>
          <a:xfrm>
            <a:off x="1079635" y="11785600"/>
            <a:ext cx="8167121" cy="2400300"/>
          </a:xfrm>
          <a:prstGeom prst="rect">
            <a:avLst/>
          </a:prstGeom>
          <a:noFill/>
          <a:ln>
            <a:noFill/>
          </a:ln>
        </p:spPr>
      </p:pic>
      <p:sp>
        <p:nvSpPr>
          <p:cNvPr id="152" name="Google Shape;152;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3" name="Google Shape;153;p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54" name="Google Shape;154;p7"/>
          <p:cNvPicPr preferRelativeResize="0"/>
          <p:nvPr/>
        </p:nvPicPr>
        <p:blipFill rotWithShape="1">
          <a:blip r:embed="rId9">
            <a:alphaModFix/>
          </a:blip>
          <a:srcRect b="0" l="0" r="0" t="0"/>
          <a:stretch/>
        </p:blipFill>
        <p:spPr>
          <a:xfrm>
            <a:off x="1016127" y="1384300"/>
            <a:ext cx="5966698" cy="4437887"/>
          </a:xfrm>
          <a:prstGeom prst="rect">
            <a:avLst/>
          </a:prstGeom>
          <a:noFill/>
          <a:ln>
            <a:noFill/>
          </a:ln>
        </p:spPr>
      </p:pic>
      <p:sp>
        <p:nvSpPr>
          <p:cNvPr id="155" name="Google Shape;155;p7"/>
          <p:cNvSpPr/>
          <p:nvPr/>
        </p:nvSpPr>
        <p:spPr>
          <a:xfrm>
            <a:off x="5842730" y="4229100"/>
            <a:ext cx="13603400" cy="505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7"/>
          <p:cNvSpPr/>
          <p:nvPr/>
        </p:nvSpPr>
        <p:spPr>
          <a:xfrm>
            <a:off x="5842730" y="4229100"/>
            <a:ext cx="13806626" cy="433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7" name="Google Shape;157;p7"/>
          <p:cNvSpPr/>
          <p:nvPr/>
        </p:nvSpPr>
        <p:spPr>
          <a:xfrm>
            <a:off x="15407026" y="8661400"/>
            <a:ext cx="4191524"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D7"/>
        </a:solidFill>
      </p:bgPr>
    </p:bg>
    <p:spTree>
      <p:nvGrpSpPr>
        <p:cNvPr id="162" name="Shape 162"/>
        <p:cNvGrpSpPr/>
        <p:nvPr/>
      </p:nvGrpSpPr>
      <p:grpSpPr>
        <a:xfrm>
          <a:off x="0" y="0"/>
          <a:ext cx="0" cy="0"/>
          <a:chOff x="0" y="0"/>
          <a:chExt cx="0" cy="0"/>
        </a:xfrm>
      </p:grpSpPr>
      <p:pic>
        <p:nvPicPr>
          <p:cNvPr descr=" " id="163" name="Google Shape;163;p8"/>
          <p:cNvPicPr preferRelativeResize="0"/>
          <p:nvPr/>
        </p:nvPicPr>
        <p:blipFill rotWithShape="1">
          <a:blip r:embed="rId3">
            <a:alphaModFix/>
          </a:blip>
          <a:srcRect b="0" l="0" r="0" t="0"/>
          <a:stretch/>
        </p:blipFill>
        <p:spPr>
          <a:xfrm>
            <a:off x="-431854" y="-520700"/>
            <a:ext cx="11380622" cy="2514600"/>
          </a:xfrm>
          <a:prstGeom prst="rect">
            <a:avLst/>
          </a:prstGeom>
          <a:noFill/>
          <a:ln>
            <a:noFill/>
          </a:ln>
        </p:spPr>
      </p:pic>
      <p:pic>
        <p:nvPicPr>
          <p:cNvPr descr=" " id="164" name="Google Shape;164;p8"/>
          <p:cNvPicPr preferRelativeResize="0"/>
          <p:nvPr/>
        </p:nvPicPr>
        <p:blipFill rotWithShape="1">
          <a:blip r:embed="rId4">
            <a:alphaModFix/>
          </a:blip>
          <a:srcRect b="0" l="0" r="0" t="0"/>
          <a:stretch/>
        </p:blipFill>
        <p:spPr>
          <a:xfrm>
            <a:off x="22291286" y="-2146300"/>
            <a:ext cx="2997575" cy="5753100"/>
          </a:xfrm>
          <a:prstGeom prst="rect">
            <a:avLst/>
          </a:prstGeom>
          <a:noFill/>
          <a:ln>
            <a:noFill/>
          </a:ln>
        </p:spPr>
      </p:pic>
      <p:sp>
        <p:nvSpPr>
          <p:cNvPr id="165" name="Google Shape;165;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6" name="Google Shape;166;p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67" name="Google Shape;167;p8"/>
          <p:cNvPicPr preferRelativeResize="0"/>
          <p:nvPr/>
        </p:nvPicPr>
        <p:blipFill rotWithShape="1">
          <a:blip r:embed="rId6">
            <a:alphaModFix/>
          </a:blip>
          <a:srcRect b="0" l="0" r="0" t="0"/>
          <a:stretch/>
        </p:blipFill>
        <p:spPr>
          <a:xfrm>
            <a:off x="8395749" y="1866900"/>
            <a:ext cx="7595549" cy="10147300"/>
          </a:xfrm>
          <a:prstGeom prst="rect">
            <a:avLst/>
          </a:prstGeom>
          <a:noFill/>
          <a:ln>
            <a:noFill/>
          </a:ln>
        </p:spPr>
      </p:pic>
      <p:sp>
        <p:nvSpPr>
          <p:cNvPr id="168" name="Google Shape;168;p8"/>
          <p:cNvSpPr/>
          <p:nvPr/>
        </p:nvSpPr>
        <p:spPr>
          <a:xfrm>
            <a:off x="3086486" y="1866900"/>
            <a:ext cx="4369346" cy="34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8"/>
          <p:cNvSpPr/>
          <p:nvPr/>
        </p:nvSpPr>
        <p:spPr>
          <a:xfrm>
            <a:off x="3086486" y="1866900"/>
            <a:ext cx="4572572" cy="18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Dragon Taming Technique</a:t>
            </a:r>
            <a:endParaRPr b="0" i="0" sz="4800" u="none" cap="none" strike="noStrike">
              <a:solidFill>
                <a:schemeClr val="dk1"/>
              </a:solidFill>
              <a:latin typeface="Calibri"/>
              <a:ea typeface="Calibri"/>
              <a:cs typeface="Calibri"/>
              <a:sym typeface="Calibri"/>
            </a:endParaRPr>
          </a:p>
        </p:txBody>
      </p:sp>
      <p:sp>
        <p:nvSpPr>
          <p:cNvPr id="170" name="Google Shape;170;p8"/>
          <p:cNvSpPr/>
          <p:nvPr/>
        </p:nvSpPr>
        <p:spPr>
          <a:xfrm>
            <a:off x="3086486" y="3822700"/>
            <a:ext cx="4504830" cy="1621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1" name="Google Shape;171;p8"/>
          <p:cNvSpPr/>
          <p:nvPr/>
        </p:nvSpPr>
        <p:spPr>
          <a:xfrm>
            <a:off x="16931216" y="6527800"/>
            <a:ext cx="4369346"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8"/>
          <p:cNvSpPr/>
          <p:nvPr/>
        </p:nvSpPr>
        <p:spPr>
          <a:xfrm>
            <a:off x="16931216" y="6527800"/>
            <a:ext cx="4572572" cy="267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The Art of Unicorn Sighting</a:t>
            </a:r>
            <a:endParaRPr b="0" i="0" sz="4800" u="none" cap="none" strike="noStrike">
              <a:solidFill>
                <a:schemeClr val="dk1"/>
              </a:solidFill>
              <a:latin typeface="Calibri"/>
              <a:ea typeface="Calibri"/>
              <a:cs typeface="Calibri"/>
              <a:sym typeface="Calibri"/>
            </a:endParaRPr>
          </a:p>
        </p:txBody>
      </p:sp>
      <p:sp>
        <p:nvSpPr>
          <p:cNvPr id="173" name="Google Shape;173;p8"/>
          <p:cNvSpPr/>
          <p:nvPr/>
        </p:nvSpPr>
        <p:spPr>
          <a:xfrm>
            <a:off x="16931216" y="9309100"/>
            <a:ext cx="4504830" cy="1621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D7"/>
        </a:solidFill>
      </p:bgPr>
    </p:bg>
    <p:spTree>
      <p:nvGrpSpPr>
        <p:cNvPr id="178" name="Shape 178"/>
        <p:cNvGrpSpPr/>
        <p:nvPr/>
      </p:nvGrpSpPr>
      <p:grpSpPr>
        <a:xfrm>
          <a:off x="0" y="0"/>
          <a:ext cx="0" cy="0"/>
          <a:chOff x="0" y="0"/>
          <a:chExt cx="0" cy="0"/>
        </a:xfrm>
      </p:grpSpPr>
      <p:pic>
        <p:nvPicPr>
          <p:cNvPr descr=" " id="179" name="Google Shape;179;p9"/>
          <p:cNvPicPr preferRelativeResize="0"/>
          <p:nvPr/>
        </p:nvPicPr>
        <p:blipFill rotWithShape="1">
          <a:blip r:embed="rId3">
            <a:alphaModFix/>
          </a:blip>
          <a:srcRect b="0" l="0" r="0" t="0"/>
          <a:stretch/>
        </p:blipFill>
        <p:spPr>
          <a:xfrm>
            <a:off x="-978022" y="-1041400"/>
            <a:ext cx="6198508" cy="6546106"/>
          </a:xfrm>
          <a:prstGeom prst="rect">
            <a:avLst/>
          </a:prstGeom>
          <a:noFill/>
          <a:ln>
            <a:noFill/>
          </a:ln>
        </p:spPr>
      </p:pic>
      <p:pic>
        <p:nvPicPr>
          <p:cNvPr descr=" " id="180" name="Google Shape;180;p9"/>
          <p:cNvPicPr preferRelativeResize="0"/>
          <p:nvPr/>
        </p:nvPicPr>
        <p:blipFill rotWithShape="1">
          <a:blip r:embed="rId4">
            <a:alphaModFix/>
          </a:blip>
          <a:srcRect b="0" l="0" r="0" t="0"/>
          <a:stretch/>
        </p:blipFill>
        <p:spPr>
          <a:xfrm>
            <a:off x="18480810" y="0"/>
            <a:ext cx="5902809" cy="1640731"/>
          </a:xfrm>
          <a:prstGeom prst="rect">
            <a:avLst/>
          </a:prstGeom>
          <a:noFill/>
          <a:ln>
            <a:noFill/>
          </a:ln>
        </p:spPr>
      </p:pic>
      <p:pic>
        <p:nvPicPr>
          <p:cNvPr descr=" " id="181" name="Google Shape;181;p9"/>
          <p:cNvPicPr preferRelativeResize="0"/>
          <p:nvPr/>
        </p:nvPicPr>
        <p:blipFill rotWithShape="1">
          <a:blip r:embed="rId5">
            <a:alphaModFix/>
          </a:blip>
          <a:srcRect b="0" l="0" r="0" t="0"/>
          <a:stretch/>
        </p:blipFill>
        <p:spPr>
          <a:xfrm>
            <a:off x="15203800" y="6261100"/>
            <a:ext cx="10415302" cy="10236200"/>
          </a:xfrm>
          <a:prstGeom prst="rect">
            <a:avLst/>
          </a:prstGeom>
          <a:noFill/>
          <a:ln>
            <a:noFill/>
          </a:ln>
        </p:spPr>
      </p:pic>
      <p:sp>
        <p:nvSpPr>
          <p:cNvPr id="182" name="Google Shape;182;p9"/>
          <p:cNvSpPr/>
          <p:nvPr/>
        </p:nvSpPr>
        <p:spPr>
          <a:xfrm>
            <a:off x="2091528" y="749300"/>
            <a:ext cx="20216693" cy="171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Abril Fatface"/>
              <a:buNone/>
            </a:pPr>
            <a:r>
              <a:rPr b="0" i="0" lang="en-US" sz="8000" u="none" cap="none" strike="noStrike">
                <a:solidFill>
                  <a:srgbClr val="272727"/>
                </a:solidFill>
                <a:latin typeface="Abril Fatface"/>
                <a:ea typeface="Abril Fatface"/>
                <a:cs typeface="Abril Fatface"/>
                <a:sym typeface="Abril Fatface"/>
              </a:rPr>
              <a:t>The Magic of Dragons: A Research</a:t>
            </a:r>
            <a:endParaRPr b="0" i="0" sz="8000" u="none" cap="none" strike="noStrike">
              <a:solidFill>
                <a:schemeClr val="dk1"/>
              </a:solidFill>
              <a:latin typeface="Calibri"/>
              <a:ea typeface="Calibri"/>
              <a:cs typeface="Calibri"/>
              <a:sym typeface="Calibri"/>
            </a:endParaRPr>
          </a:p>
        </p:txBody>
      </p:sp>
      <p:sp>
        <p:nvSpPr>
          <p:cNvPr id="183" name="Google Shape;183;p9"/>
          <p:cNvSpPr/>
          <p:nvPr/>
        </p:nvSpPr>
        <p:spPr>
          <a:xfrm>
            <a:off x="2146568" y="4025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9"/>
          <p:cNvSpPr/>
          <p:nvPr/>
        </p:nvSpPr>
        <p:spPr>
          <a:xfrm>
            <a:off x="2146568" y="4025900"/>
            <a:ext cx="8205226" cy="8204200"/>
          </a:xfrm>
          <a:prstGeom prst="ellipse">
            <a:avLst/>
          </a:prstGeom>
          <a:solidFill>
            <a:srgbClr val="4F1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9"/>
          <p:cNvSpPr/>
          <p:nvPr/>
        </p:nvSpPr>
        <p:spPr>
          <a:xfrm>
            <a:off x="3175397" y="5918200"/>
            <a:ext cx="6160270" cy="6159500"/>
          </a:xfrm>
          <a:prstGeom prst="ellipse">
            <a:avLst/>
          </a:prstGeom>
          <a:solidFill>
            <a:srgbClr val="B263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9"/>
          <p:cNvSpPr/>
          <p:nvPr/>
        </p:nvSpPr>
        <p:spPr>
          <a:xfrm>
            <a:off x="4204225" y="7797800"/>
            <a:ext cx="4089911" cy="4089400"/>
          </a:xfrm>
          <a:prstGeom prst="ellipse">
            <a:avLst/>
          </a:prstGeom>
          <a:solidFill>
            <a:srgbClr val="E6DF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9"/>
          <p:cNvSpPr/>
          <p:nvPr/>
        </p:nvSpPr>
        <p:spPr>
          <a:xfrm>
            <a:off x="5474384" y="4521200"/>
            <a:ext cx="1536892"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6.7M</a:t>
            </a:r>
            <a:endParaRPr b="0" i="0" sz="4800" u="none" cap="none" strike="noStrike">
              <a:solidFill>
                <a:schemeClr val="dk1"/>
              </a:solidFill>
              <a:latin typeface="Calibri"/>
              <a:ea typeface="Calibri"/>
              <a:cs typeface="Calibri"/>
              <a:sym typeface="Calibri"/>
            </a:endParaRPr>
          </a:p>
        </p:txBody>
      </p:sp>
      <p:sp>
        <p:nvSpPr>
          <p:cNvPr id="188" name="Google Shape;188;p9"/>
          <p:cNvSpPr/>
          <p:nvPr/>
        </p:nvSpPr>
        <p:spPr>
          <a:xfrm>
            <a:off x="5461683" y="9334500"/>
            <a:ext cx="1574997"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F1432"/>
              </a:buClr>
              <a:buSzPts val="4800"/>
              <a:buFont typeface="Abril Fatface"/>
              <a:buNone/>
            </a:pPr>
            <a:r>
              <a:rPr b="0" i="0" lang="en-US" sz="4800" u="none" cap="none" strike="noStrike">
                <a:solidFill>
                  <a:srgbClr val="4F1432"/>
                </a:solidFill>
                <a:latin typeface="Abril Fatface"/>
                <a:ea typeface="Abril Fatface"/>
                <a:cs typeface="Abril Fatface"/>
                <a:sym typeface="Abril Fatface"/>
              </a:rPr>
              <a:t>2.3M</a:t>
            </a:r>
            <a:endParaRPr b="0" i="0" sz="4800" u="none" cap="none" strike="noStrike">
              <a:solidFill>
                <a:schemeClr val="dk1"/>
              </a:solidFill>
              <a:latin typeface="Calibri"/>
              <a:ea typeface="Calibri"/>
              <a:cs typeface="Calibri"/>
              <a:sym typeface="Calibri"/>
            </a:endParaRPr>
          </a:p>
        </p:txBody>
      </p:sp>
      <p:sp>
        <p:nvSpPr>
          <p:cNvPr id="189" name="Google Shape;189;p9"/>
          <p:cNvSpPr/>
          <p:nvPr/>
        </p:nvSpPr>
        <p:spPr>
          <a:xfrm>
            <a:off x="5448981" y="6400800"/>
            <a:ext cx="1613102"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4.4M</a:t>
            </a:r>
            <a:endParaRPr b="0" i="0" sz="4800" u="none" cap="none" strike="noStrike">
              <a:solidFill>
                <a:schemeClr val="dk1"/>
              </a:solidFill>
              <a:latin typeface="Calibri"/>
              <a:ea typeface="Calibri"/>
              <a:cs typeface="Calibri"/>
              <a:sym typeface="Calibri"/>
            </a:endParaRPr>
          </a:p>
        </p:txBody>
      </p:sp>
      <p:sp>
        <p:nvSpPr>
          <p:cNvPr id="190" name="Google Shape;190;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p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92" name="Google Shape;192;p9"/>
          <p:cNvSpPr/>
          <p:nvPr/>
        </p:nvSpPr>
        <p:spPr>
          <a:xfrm>
            <a:off x="12638080" y="3594100"/>
            <a:ext cx="8459257" cy="23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3" name="Google Shape;193;p9"/>
          <p:cNvPicPr preferRelativeResize="0"/>
          <p:nvPr/>
        </p:nvPicPr>
        <p:blipFill rotWithShape="1">
          <a:blip r:embed="rId7">
            <a:alphaModFix/>
          </a:blip>
          <a:srcRect b="0" l="0" r="0" t="0"/>
          <a:stretch/>
        </p:blipFill>
        <p:spPr>
          <a:xfrm>
            <a:off x="12638080" y="3594100"/>
            <a:ext cx="1725255" cy="1016000"/>
          </a:xfrm>
          <a:prstGeom prst="rect">
            <a:avLst/>
          </a:prstGeom>
          <a:noFill/>
          <a:ln>
            <a:noFill/>
          </a:ln>
        </p:spPr>
      </p:pic>
      <p:sp>
        <p:nvSpPr>
          <p:cNvPr id="194" name="Google Shape;194;p9"/>
          <p:cNvSpPr/>
          <p:nvPr/>
        </p:nvSpPr>
        <p:spPr>
          <a:xfrm>
            <a:off x="12638080" y="4914900"/>
            <a:ext cx="8459257"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9"/>
          <p:cNvSpPr/>
          <p:nvPr/>
        </p:nvSpPr>
        <p:spPr>
          <a:xfrm>
            <a:off x="12638080" y="4914900"/>
            <a:ext cx="8594741"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6" name="Google Shape;196;p9"/>
          <p:cNvSpPr/>
          <p:nvPr/>
        </p:nvSpPr>
        <p:spPr>
          <a:xfrm>
            <a:off x="12638080" y="6946900"/>
            <a:ext cx="8459257" cy="23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p9"/>
          <p:cNvPicPr preferRelativeResize="0"/>
          <p:nvPr/>
        </p:nvPicPr>
        <p:blipFill rotWithShape="1">
          <a:blip r:embed="rId8">
            <a:alphaModFix/>
          </a:blip>
          <a:srcRect b="0" l="0" r="0" t="0"/>
          <a:stretch/>
        </p:blipFill>
        <p:spPr>
          <a:xfrm>
            <a:off x="12638080" y="6946900"/>
            <a:ext cx="1349299" cy="1016000"/>
          </a:xfrm>
          <a:prstGeom prst="rect">
            <a:avLst/>
          </a:prstGeom>
          <a:noFill/>
          <a:ln>
            <a:noFill/>
          </a:ln>
        </p:spPr>
      </p:pic>
      <p:sp>
        <p:nvSpPr>
          <p:cNvPr id="198" name="Google Shape;198;p9"/>
          <p:cNvSpPr/>
          <p:nvPr/>
        </p:nvSpPr>
        <p:spPr>
          <a:xfrm>
            <a:off x="12638080" y="8267700"/>
            <a:ext cx="8459257"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9"/>
          <p:cNvSpPr/>
          <p:nvPr/>
        </p:nvSpPr>
        <p:spPr>
          <a:xfrm>
            <a:off x="12638080" y="8267700"/>
            <a:ext cx="8594741"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00" name="Google Shape;200;p9"/>
          <p:cNvSpPr/>
          <p:nvPr/>
        </p:nvSpPr>
        <p:spPr>
          <a:xfrm>
            <a:off x="12638080" y="10299700"/>
            <a:ext cx="8459257" cy="23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p9"/>
          <p:cNvPicPr preferRelativeResize="0"/>
          <p:nvPr/>
        </p:nvPicPr>
        <p:blipFill rotWithShape="1">
          <a:blip r:embed="rId9">
            <a:alphaModFix/>
          </a:blip>
          <a:srcRect b="0" l="0" r="0" t="0"/>
          <a:stretch/>
        </p:blipFill>
        <p:spPr>
          <a:xfrm>
            <a:off x="12638080" y="10299700"/>
            <a:ext cx="1161801" cy="1016000"/>
          </a:xfrm>
          <a:prstGeom prst="rect">
            <a:avLst/>
          </a:prstGeom>
          <a:noFill/>
          <a:ln>
            <a:noFill/>
          </a:ln>
        </p:spPr>
      </p:pic>
      <p:sp>
        <p:nvSpPr>
          <p:cNvPr id="202" name="Google Shape;202;p9"/>
          <p:cNvSpPr/>
          <p:nvPr/>
        </p:nvSpPr>
        <p:spPr>
          <a:xfrm>
            <a:off x="12638080" y="11620500"/>
            <a:ext cx="8459257"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9"/>
          <p:cNvSpPr/>
          <p:nvPr/>
        </p:nvSpPr>
        <p:spPr>
          <a:xfrm>
            <a:off x="12638080" y="11620500"/>
            <a:ext cx="8594741"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ormorant Garamond"/>
              <a:buNone/>
            </a:pPr>
            <a:r>
              <a:rPr b="0" i="0" lang="en-US" sz="3200" u="none" cap="none" strike="noStrike">
                <a:solidFill>
                  <a:srgbClr val="0E0E0E"/>
                </a:solidFill>
                <a:latin typeface="Cormorant Garamond"/>
                <a:ea typeface="Cormorant Garamond"/>
                <a:cs typeface="Cormorant Garamond"/>
                <a:sym typeface="Cormorant Garamond"/>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2024-01-06T08:45:45Z</dcterms:created>
  <dc:creator>PptxGenJS</dc:creator>
</cp:coreProperties>
</file>